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57" r:id="rId3"/>
  </p:sldMasterIdLst>
  <p:notesMasterIdLst>
    <p:notesMasterId r:id="rId4"/>
  </p:notesMasterIdLst>
  <p:handoutMasterIdLst>
    <p:handoutMasterId r:id="rId1"/>
  </p:handoutMasterIdLst>
  <p:sldIdLst>
    <p:sldId id="342" r:id="rId5"/>
    <p:sldId id="345" r:id="rId6"/>
    <p:sldId id="353" r:id="rId7"/>
    <p:sldId id="356" r:id="rId8"/>
    <p:sldId id="360" r:id="rId9"/>
    <p:sldId id="361" r:id="rId10"/>
    <p:sldId id="359" r:id="rId11"/>
    <p:sldId id="3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9" autoAdjust="0"/>
    <p:restoredTop sz="96327" autoAdjust="0"/>
  </p:normalViewPr>
  <p:slideViewPr>
    <p:cSldViewPr snapToGrid="0">
      <p:cViewPr varScale="1">
        <p:scale>
          <a:sx n="149" d="100"/>
          <a:sy n="149" d="100"/>
        </p:scale>
        <p:origin x="1944" y="132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DBE13-DB33-40E6-991F-366B07B8B7B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82EAB-5799-4C5D-9702-99BE077176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0A50B4EB-D9F6-4F2F-973A-15D71B3F5057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0A50B4EB-D9F6-4F2F-973A-15D71B3F5057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0A50B4EB-D9F6-4F2F-973A-15D71B3F5057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0A50B4EB-D9F6-4F2F-973A-15D71B3F5057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0A50B4EB-D9F6-4F2F-973A-15D71B3F5057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9689DA-EAA0-4962-AB5B-A1DB2F517F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0A50B4EB-D9F6-4F2F-973A-15D71B3F5057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F2591F-AD1C-4D12-9B55-7E12742A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resentationgo.com/" TargetMode="External"/><Relationship Id="rId2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 userDrawn="1"/>
        </p:nvSpPr>
        <p:spPr>
          <a:xfrm>
            <a:off x="260747" y="1299629"/>
            <a:ext cx="8622504" cy="3665139"/>
          </a:xfrm>
          <a:custGeom>
            <a:avLst/>
            <a:rect l="l" t="t" r="r" b="b"/>
            <a:pathLst>
              <a:path w="8622504" h="3665139">
                <a:moveTo>
                  <a:pt x="2255691" y="0"/>
                </a:moveTo>
                <a:lnTo>
                  <a:pt x="8622504" y="0"/>
                </a:lnTo>
                <a:lnTo>
                  <a:pt x="8622504" y="560138"/>
                </a:lnTo>
                <a:lnTo>
                  <a:pt x="8622504" y="1556762"/>
                </a:lnTo>
                <a:lnTo>
                  <a:pt x="8622504" y="1714958"/>
                </a:lnTo>
                <a:lnTo>
                  <a:pt x="8622503" y="1714958"/>
                </a:lnTo>
                <a:lnTo>
                  <a:pt x="8622503" y="1759923"/>
                </a:lnTo>
                <a:lnTo>
                  <a:pt x="6379914" y="1759923"/>
                </a:lnTo>
                <a:lnTo>
                  <a:pt x="6379914" y="3665139"/>
                </a:lnTo>
                <a:lnTo>
                  <a:pt x="1" y="3665139"/>
                </a:lnTo>
                <a:lnTo>
                  <a:pt x="1" y="3628000"/>
                </a:lnTo>
                <a:lnTo>
                  <a:pt x="0" y="3628000"/>
                </a:lnTo>
                <a:lnTo>
                  <a:pt x="0" y="2218662"/>
                </a:lnTo>
                <a:lnTo>
                  <a:pt x="2255691" y="2218662"/>
                </a:lnTo>
                <a:lnTo>
                  <a:pt x="2255691" y="1556762"/>
                </a:lnTo>
                <a:lnTo>
                  <a:pt x="2255691" y="560138"/>
                </a:lnTo>
                <a:lnTo>
                  <a:pt x="2255691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28575" tIns="28575" rIns="28575" bIns="28575" anchor="ctr">
            <a:noAutofit/>
          </a:bodyPr>
          <a:lstStyle/>
          <a:p>
            <a:endParaRPr sz="2250"/>
          </a:p>
        </p:txBody>
      </p:sp>
      <p:sp>
        <p:nvSpPr>
          <p:cNvPr id="38" name="Picture Placeholder 35"/>
          <p:cNvSpPr>
            <a:spLocks noGrp="1" noEditPoints="1"/>
          </p:cNvSpPr>
          <p:nvPr>
            <p:ph type="pic" sz="quarter" idx="13"/>
          </p:nvPr>
        </p:nvSpPr>
        <p:spPr>
          <a:xfrm>
            <a:off x="260749" y="265176"/>
            <a:ext cx="2113360" cy="3106677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9" name="Picture Placeholder 35"/>
          <p:cNvSpPr>
            <a:spLocks noGrp="1" noEditPoints="1"/>
          </p:cNvSpPr>
          <p:nvPr>
            <p:ph type="pic" sz="quarter" idx="14"/>
          </p:nvPr>
        </p:nvSpPr>
        <p:spPr>
          <a:xfrm>
            <a:off x="6782991" y="3202407"/>
            <a:ext cx="2100261" cy="2890276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8" name="Title 1"/>
          <p:cNvSpPr>
            <a:spLocks noGrp="1" noEditPoints="1"/>
          </p:cNvSpPr>
          <p:nvPr>
            <p:ph type="ctrTitle"/>
          </p:nvPr>
        </p:nvSpPr>
        <p:spPr>
          <a:xfrm>
            <a:off x="2486025" y="1162050"/>
            <a:ext cx="6397226" cy="187223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0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486026" y="3429000"/>
            <a:ext cx="4164806" cy="136764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1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084A220-3F01-4E7A-B0CB-12DEC5E9125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23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24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 userDrawn="1"/>
        </p:nvSpPr>
        <p:spPr>
          <a:xfrm>
            <a:off x="260748" y="265176"/>
            <a:ext cx="4344768" cy="5810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575" tIns="28575" rIns="28575" bIns="28575" anchor="ctr"/>
          <a:lstStyle/>
          <a:p>
            <a:endParaRPr sz="2250"/>
          </a:p>
        </p:txBody>
      </p:sp>
      <p:sp>
        <p:nvSpPr>
          <p:cNvPr id="12" name="Title 1"/>
          <p:cNvSpPr>
            <a:spLocks noGrp="1" noEditPoints="1"/>
          </p:cNvSpPr>
          <p:nvPr>
            <p:ph type="title"/>
          </p:nvPr>
        </p:nvSpPr>
        <p:spPr>
          <a:xfrm>
            <a:off x="375048" y="365126"/>
            <a:ext cx="408265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8" name="Content Placeholder 2"/>
          <p:cNvSpPr>
            <a:spLocks noGrp="1" noEditPoints="1"/>
          </p:cNvSpPr>
          <p:nvPr>
            <p:ph idx="1"/>
          </p:nvPr>
        </p:nvSpPr>
        <p:spPr>
          <a:xfrm>
            <a:off x="375048" y="1825625"/>
            <a:ext cx="408265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9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D4F5449-3C0D-47B1-AC01-D5452BE531B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20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21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35"/>
          <p:cNvSpPr>
            <a:spLocks noGrp="1" noEditPoints="1"/>
          </p:cNvSpPr>
          <p:nvPr>
            <p:ph type="pic" sz="quarter" idx="13"/>
          </p:nvPr>
        </p:nvSpPr>
        <p:spPr>
          <a:xfrm>
            <a:off x="4753799" y="265176"/>
            <a:ext cx="1988752" cy="2831803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5" name="Picture Placeholder 35"/>
          <p:cNvSpPr>
            <a:spLocks noGrp="1" noEditPoints="1"/>
          </p:cNvSpPr>
          <p:nvPr>
            <p:ph type="pic" sz="quarter" idx="14"/>
          </p:nvPr>
        </p:nvSpPr>
        <p:spPr>
          <a:xfrm>
            <a:off x="4753799" y="3243418"/>
            <a:ext cx="1988752" cy="2831804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6" name="Picture Placeholder 35"/>
          <p:cNvSpPr>
            <a:spLocks noGrp="1" noEditPoints="1"/>
          </p:cNvSpPr>
          <p:nvPr>
            <p:ph type="pic" sz="quarter" idx="15"/>
          </p:nvPr>
        </p:nvSpPr>
        <p:spPr>
          <a:xfrm>
            <a:off x="6890834" y="265176"/>
            <a:ext cx="1988752" cy="2831803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3" name="Picture Placeholder 35"/>
          <p:cNvSpPr>
            <a:spLocks noGrp="1" noEditPoints="1"/>
          </p:cNvSpPr>
          <p:nvPr>
            <p:ph type="pic" sz="quarter" idx="16"/>
          </p:nvPr>
        </p:nvSpPr>
        <p:spPr>
          <a:xfrm>
            <a:off x="6890834" y="3243418"/>
            <a:ext cx="1988752" cy="2831804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 userDrawn="1"/>
        </p:nvSpPr>
        <p:spPr>
          <a:xfrm>
            <a:off x="2302943" y="265177"/>
            <a:ext cx="6580309" cy="1582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575" tIns="28575" rIns="28575" bIns="28575" anchor="ctr"/>
          <a:lstStyle/>
          <a:p>
            <a:endParaRPr sz="2250"/>
          </a:p>
        </p:txBody>
      </p:sp>
      <p:sp>
        <p:nvSpPr>
          <p:cNvPr id="12" name="Title 1"/>
          <p:cNvSpPr>
            <a:spLocks noGrp="1" noEditPoints="1"/>
          </p:cNvSpPr>
          <p:nvPr>
            <p:ph type="title"/>
          </p:nvPr>
        </p:nvSpPr>
        <p:spPr>
          <a:xfrm>
            <a:off x="2453878" y="500064"/>
            <a:ext cx="6061472" cy="1190625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8" name="Content Placeholder 2"/>
          <p:cNvSpPr>
            <a:spLocks noGrp="1" noEditPoints="1"/>
          </p:cNvSpPr>
          <p:nvPr>
            <p:ph idx="1"/>
          </p:nvPr>
        </p:nvSpPr>
        <p:spPr>
          <a:xfrm>
            <a:off x="2453878" y="2057400"/>
            <a:ext cx="6061472" cy="4119563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9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AEB8393-C325-4ABD-964C-0CE258C8458A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20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21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35"/>
          <p:cNvSpPr>
            <a:spLocks noGrp="1" noEditPoints="1"/>
          </p:cNvSpPr>
          <p:nvPr>
            <p:ph type="pic" sz="quarter" idx="13"/>
          </p:nvPr>
        </p:nvSpPr>
        <p:spPr>
          <a:xfrm>
            <a:off x="260749" y="265177"/>
            <a:ext cx="1899865" cy="3106676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 userDrawn="1"/>
        </p:nvSpPr>
        <p:spPr>
          <a:xfrm>
            <a:off x="258365" y="3490455"/>
            <a:ext cx="8626545" cy="26022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575" tIns="28575" rIns="28575" bIns="28575" anchor="ctr"/>
          <a:lstStyle/>
          <a:p>
            <a:endParaRPr sz="2250"/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623888" y="3671889"/>
            <a:ext cx="7886700" cy="14049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3888" y="5103814"/>
            <a:ext cx="7886700" cy="823799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7D39CDB-E1DF-499F-BF0A-B7DBA287C9E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11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12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35"/>
          <p:cNvSpPr>
            <a:spLocks noGrp="1" noEditPoints="1"/>
          </p:cNvSpPr>
          <p:nvPr>
            <p:ph type="pic" sz="quarter" idx="13"/>
          </p:nvPr>
        </p:nvSpPr>
        <p:spPr>
          <a:xfrm>
            <a:off x="258366" y="265176"/>
            <a:ext cx="2046684" cy="3078974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0" name="Picture Placeholder 35"/>
          <p:cNvSpPr>
            <a:spLocks noGrp="1" noEditPoints="1"/>
          </p:cNvSpPr>
          <p:nvPr>
            <p:ph type="pic" sz="quarter" idx="14"/>
          </p:nvPr>
        </p:nvSpPr>
        <p:spPr>
          <a:xfrm>
            <a:off x="2454225" y="265177"/>
            <a:ext cx="2041167" cy="3078974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1" name="Picture Placeholder 35"/>
          <p:cNvSpPr>
            <a:spLocks noGrp="1" noEditPoints="1"/>
          </p:cNvSpPr>
          <p:nvPr>
            <p:ph type="pic" sz="quarter" idx="15"/>
          </p:nvPr>
        </p:nvSpPr>
        <p:spPr>
          <a:xfrm>
            <a:off x="4642368" y="265177"/>
            <a:ext cx="2049675" cy="3078974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2" name="Picture Placeholder 35"/>
          <p:cNvSpPr>
            <a:spLocks noGrp="1" noEditPoints="1"/>
          </p:cNvSpPr>
          <p:nvPr>
            <p:ph type="pic" sz="quarter" idx="16"/>
          </p:nvPr>
        </p:nvSpPr>
        <p:spPr>
          <a:xfrm>
            <a:off x="6834371" y="265177"/>
            <a:ext cx="2050539" cy="3078974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 userDrawn="1"/>
        </p:nvSpPr>
        <p:spPr>
          <a:xfrm>
            <a:off x="257298" y="265177"/>
            <a:ext cx="6429605" cy="3136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28575" tIns="28575" rIns="28575" bIns="28575" anchor="ctr"/>
          <a:lstStyle/>
          <a:p>
            <a:endParaRPr sz="2250">
              <a:solidFill>
                <a:schemeClr val="bg2"/>
              </a:solidFill>
            </a:endParaRPr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623887" y="500064"/>
            <a:ext cx="5834063" cy="17884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3887" y="2315535"/>
            <a:ext cx="5834063" cy="951144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7E5A605-5B26-4719-AE5C-D9C7A632B49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11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12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35"/>
          <p:cNvSpPr>
            <a:spLocks noGrp="1" noEditPoints="1"/>
          </p:cNvSpPr>
          <p:nvPr>
            <p:ph type="pic" sz="quarter" idx="13"/>
          </p:nvPr>
        </p:nvSpPr>
        <p:spPr>
          <a:xfrm>
            <a:off x="257298" y="3547855"/>
            <a:ext cx="2093676" cy="2544829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0" name="Picture Placeholder 35"/>
          <p:cNvSpPr>
            <a:spLocks noGrp="1" noEditPoints="1"/>
          </p:cNvSpPr>
          <p:nvPr>
            <p:ph type="pic" sz="quarter" idx="14"/>
          </p:nvPr>
        </p:nvSpPr>
        <p:spPr>
          <a:xfrm>
            <a:off x="2493030" y="3547855"/>
            <a:ext cx="2093675" cy="2544829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1" name="Picture Placeholder 35"/>
          <p:cNvSpPr>
            <a:spLocks noGrp="1" noEditPoints="1"/>
          </p:cNvSpPr>
          <p:nvPr>
            <p:ph type="pic" sz="quarter" idx="15"/>
          </p:nvPr>
        </p:nvSpPr>
        <p:spPr>
          <a:xfrm>
            <a:off x="4735963" y="3547855"/>
            <a:ext cx="1950935" cy="2544829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2" name="Picture Placeholder 35"/>
          <p:cNvSpPr>
            <a:spLocks noGrp="1" noEditPoints="1"/>
          </p:cNvSpPr>
          <p:nvPr>
            <p:ph type="pic" sz="quarter" idx="16"/>
          </p:nvPr>
        </p:nvSpPr>
        <p:spPr>
          <a:xfrm>
            <a:off x="6836158" y="265176"/>
            <a:ext cx="2047093" cy="5827508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3523620" y="265177"/>
            <a:ext cx="5359207" cy="5811565"/>
          </a:xfrm>
          <a:custGeom>
            <a:avLst/>
            <a:rect l="l" t="t" r="r" b="b"/>
            <a:pathLst>
              <a:path w="5359207" h="5811567">
                <a:moveTo>
                  <a:pt x="3110070" y="0"/>
                </a:moveTo>
                <a:lnTo>
                  <a:pt x="3110070" y="3148687"/>
                </a:lnTo>
                <a:lnTo>
                  <a:pt x="5359207" y="3148687"/>
                </a:lnTo>
                <a:lnTo>
                  <a:pt x="5359207" y="5811567"/>
                </a:lnTo>
                <a:lnTo>
                  <a:pt x="0" y="5811567"/>
                </a:lnTo>
                <a:lnTo>
                  <a:pt x="0" y="1"/>
                </a:lnTo>
                <a:lnTo>
                  <a:pt x="311007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28575" tIns="28575" rIns="28575" bIns="28575" anchor="ctr">
            <a:noAutofit/>
          </a:bodyPr>
          <a:lstStyle/>
          <a:p>
            <a:endParaRPr sz="2250"/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3695615" y="2977429"/>
            <a:ext cx="4814972" cy="19374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3695615" y="5013224"/>
            <a:ext cx="4814972" cy="67818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B131647-DC2E-4FAD-B232-F2DC299AD61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11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12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5278891" y="548634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9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7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5278891" y="775967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9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17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5278891" y="1003300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9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Picture Placeholder 35"/>
          <p:cNvSpPr>
            <a:spLocks noGrp="1" noEditPoints="1"/>
          </p:cNvSpPr>
          <p:nvPr>
            <p:ph type="pic" sz="quarter" idx="13"/>
          </p:nvPr>
        </p:nvSpPr>
        <p:spPr>
          <a:xfrm>
            <a:off x="260748" y="265177"/>
            <a:ext cx="3120391" cy="2832563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2" name="Picture Placeholder 35"/>
          <p:cNvSpPr>
            <a:spLocks noGrp="1" noEditPoints="1"/>
          </p:cNvSpPr>
          <p:nvPr>
            <p:ph type="pic" sz="quarter" idx="17"/>
          </p:nvPr>
        </p:nvSpPr>
        <p:spPr>
          <a:xfrm>
            <a:off x="260747" y="3244179"/>
            <a:ext cx="3120390" cy="2832563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3" name="Picture Placeholder 35"/>
          <p:cNvSpPr>
            <a:spLocks noGrp="1" noEditPoints="1"/>
          </p:cNvSpPr>
          <p:nvPr>
            <p:ph type="pic" sz="quarter" idx="18"/>
          </p:nvPr>
        </p:nvSpPr>
        <p:spPr>
          <a:xfrm>
            <a:off x="6776020" y="265177"/>
            <a:ext cx="2107232" cy="3002518"/>
          </a:xfrm>
          <a:noFill/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>
            <a:spLocks noGrp="1" noEditPoints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 idx="10"/>
          </p:nvPr>
        </p:nvSpPr>
        <p:spPr>
          <a:xfrm>
            <a:off x="628650" y="3709150"/>
            <a:ext cx="788669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3300" dirty="0" smtClean="0">
                <a:ln w="3175" cmpd="sng">
                  <a:noFill/>
                </a:ln>
                <a:latin typeface="+mj-lt"/>
                <a:ea typeface="+mj-ea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153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>
                    <a:lumMod val="75000"/>
                  </a:schemeClr>
                </a:solidFill>
              </a:rPr>
              <a:t>Aa</a:t>
            </a:r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3173757" y="6125270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1" name="TextBox 160"/>
          <p:cNvSpPr txBox="1"/>
          <p:nvPr userDrawn="1"/>
        </p:nvSpPr>
        <p:spPr>
          <a:xfrm>
            <a:off x="6140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Aa</a:t>
            </a:r>
          </a:p>
        </p:txBody>
      </p:sp>
      <p:sp>
        <p:nvSpPr>
          <p:cNvPr id="162" name="Text Placeholder 7"/>
          <p:cNvSpPr>
            <a:spLocks noGrp="1" noEditPoints="1"/>
          </p:cNvSpPr>
          <p:nvPr>
            <p:ph type="body" sz="quarter" idx="12" hasCustomPrompt="1"/>
          </p:nvPr>
        </p:nvSpPr>
        <p:spPr>
          <a:xfrm>
            <a:off x="6161267" y="6125270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Calibri Light" pitchFamily="34" charset="0" panose="020F0302020204030204"/>
                <a:cs typeface="Calibri Light" pitchFamily="34" charset="0" panose="020F0302020204030204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8650" y="1946104"/>
            <a:ext cx="7891272" cy="1481328"/>
            <a:chOff x="628650" y="1946104"/>
            <a:chExt cx="7891272" cy="1481328"/>
          </a:xfrm>
        </p:grpSpPr>
        <p:sp>
          <p:nvSpPr>
            <p:cNvPr id="83" name="Rectangle 82"/>
            <p:cNvSpPr/>
            <p:nvPr userDrawn="1"/>
          </p:nvSpPr>
          <p:spPr>
            <a:xfrm>
              <a:off x="628650" y="1946104"/>
              <a:ext cx="671123" cy="14813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628650" y="1946104"/>
              <a:ext cx="671123" cy="1319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85" name="Rectangle 84"/>
            <p:cNvSpPr/>
            <p:nvPr userDrawn="1"/>
          </p:nvSpPr>
          <p:spPr>
            <a:xfrm>
              <a:off x="628650" y="1946104"/>
              <a:ext cx="671123" cy="1158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86" name="Rectangle 85"/>
            <p:cNvSpPr/>
            <p:nvPr userDrawn="1"/>
          </p:nvSpPr>
          <p:spPr>
            <a:xfrm>
              <a:off x="628650" y="1946104"/>
              <a:ext cx="671123" cy="99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87" name="Rectangle 86"/>
            <p:cNvSpPr/>
            <p:nvPr userDrawn="1"/>
          </p:nvSpPr>
          <p:spPr>
            <a:xfrm>
              <a:off x="628650" y="1946104"/>
              <a:ext cx="671123" cy="835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0" name="Rectangle 159"/>
            <p:cNvSpPr/>
            <p:nvPr userDrawn="1"/>
          </p:nvSpPr>
          <p:spPr>
            <a:xfrm>
              <a:off x="628651" y="1946104"/>
              <a:ext cx="671123" cy="670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3" name="Rectangle 162"/>
            <p:cNvSpPr/>
            <p:nvPr userDrawn="1"/>
          </p:nvSpPr>
          <p:spPr>
            <a:xfrm>
              <a:off x="1430889" y="1946104"/>
              <a:ext cx="671123" cy="14813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4" name="Rectangle 163"/>
            <p:cNvSpPr/>
            <p:nvPr userDrawn="1"/>
          </p:nvSpPr>
          <p:spPr>
            <a:xfrm>
              <a:off x="1430889" y="1946104"/>
              <a:ext cx="671123" cy="13198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5" name="Rectangle 164"/>
            <p:cNvSpPr/>
            <p:nvPr userDrawn="1"/>
          </p:nvSpPr>
          <p:spPr>
            <a:xfrm>
              <a:off x="1430889" y="1946104"/>
              <a:ext cx="671123" cy="11583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6" name="Rectangle 165"/>
            <p:cNvSpPr/>
            <p:nvPr userDrawn="1"/>
          </p:nvSpPr>
          <p:spPr>
            <a:xfrm>
              <a:off x="1430889" y="1946104"/>
              <a:ext cx="671123" cy="9968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7" name="Rectangle 166"/>
            <p:cNvSpPr/>
            <p:nvPr userDrawn="1"/>
          </p:nvSpPr>
          <p:spPr>
            <a:xfrm>
              <a:off x="1430889" y="1946104"/>
              <a:ext cx="671123" cy="835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8" name="Rectangle 167"/>
            <p:cNvSpPr/>
            <p:nvPr userDrawn="1"/>
          </p:nvSpPr>
          <p:spPr>
            <a:xfrm>
              <a:off x="1430889" y="1946104"/>
              <a:ext cx="671123" cy="670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69" name="Rectangle 168"/>
            <p:cNvSpPr/>
            <p:nvPr userDrawn="1"/>
          </p:nvSpPr>
          <p:spPr>
            <a:xfrm>
              <a:off x="2233127" y="1946104"/>
              <a:ext cx="671123" cy="148132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0" name="Rectangle 169"/>
            <p:cNvSpPr/>
            <p:nvPr userDrawn="1"/>
          </p:nvSpPr>
          <p:spPr>
            <a:xfrm>
              <a:off x="2233127" y="1946104"/>
              <a:ext cx="671123" cy="13198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1" name="Rectangle 170"/>
            <p:cNvSpPr/>
            <p:nvPr userDrawn="1"/>
          </p:nvSpPr>
          <p:spPr>
            <a:xfrm>
              <a:off x="2233127" y="1946104"/>
              <a:ext cx="671123" cy="11583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2" name="Rectangle 171"/>
            <p:cNvSpPr/>
            <p:nvPr userDrawn="1"/>
          </p:nvSpPr>
          <p:spPr>
            <a:xfrm>
              <a:off x="2233127" y="1946104"/>
              <a:ext cx="671123" cy="9968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3" name="Rectangle 172"/>
            <p:cNvSpPr/>
            <p:nvPr userDrawn="1"/>
          </p:nvSpPr>
          <p:spPr>
            <a:xfrm>
              <a:off x="2233127" y="1946104"/>
              <a:ext cx="671123" cy="8353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4" name="Rectangle 173"/>
            <p:cNvSpPr/>
            <p:nvPr userDrawn="1"/>
          </p:nvSpPr>
          <p:spPr>
            <a:xfrm>
              <a:off x="2233128" y="1946104"/>
              <a:ext cx="671123" cy="6706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5" name="Rectangle 174"/>
            <p:cNvSpPr/>
            <p:nvPr userDrawn="1"/>
          </p:nvSpPr>
          <p:spPr>
            <a:xfrm>
              <a:off x="3035366" y="1946104"/>
              <a:ext cx="671123" cy="14813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6" name="Rectangle 175"/>
            <p:cNvSpPr/>
            <p:nvPr userDrawn="1"/>
          </p:nvSpPr>
          <p:spPr>
            <a:xfrm>
              <a:off x="3035366" y="1946104"/>
              <a:ext cx="671123" cy="13198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7" name="Rectangle 176"/>
            <p:cNvSpPr/>
            <p:nvPr userDrawn="1"/>
          </p:nvSpPr>
          <p:spPr>
            <a:xfrm>
              <a:off x="3035366" y="1946104"/>
              <a:ext cx="671123" cy="11583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8" name="Rectangle 177"/>
            <p:cNvSpPr/>
            <p:nvPr userDrawn="1"/>
          </p:nvSpPr>
          <p:spPr>
            <a:xfrm>
              <a:off x="3035366" y="1946104"/>
              <a:ext cx="671123" cy="9968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79" name="Rectangle 178"/>
            <p:cNvSpPr/>
            <p:nvPr userDrawn="1"/>
          </p:nvSpPr>
          <p:spPr>
            <a:xfrm>
              <a:off x="3035366" y="1946104"/>
              <a:ext cx="671123" cy="83534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0" name="Rectangle 179"/>
            <p:cNvSpPr/>
            <p:nvPr userDrawn="1"/>
          </p:nvSpPr>
          <p:spPr>
            <a:xfrm>
              <a:off x="3035367" y="1946104"/>
              <a:ext cx="671123" cy="6706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1" name="Rectangle 180"/>
            <p:cNvSpPr/>
            <p:nvPr userDrawn="1"/>
          </p:nvSpPr>
          <p:spPr>
            <a:xfrm>
              <a:off x="3837605" y="1946104"/>
              <a:ext cx="671123" cy="14813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2" name="Rectangle 181"/>
            <p:cNvSpPr/>
            <p:nvPr userDrawn="1"/>
          </p:nvSpPr>
          <p:spPr>
            <a:xfrm>
              <a:off x="3837605" y="1946104"/>
              <a:ext cx="671123" cy="13198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3" name="Rectangle 182"/>
            <p:cNvSpPr/>
            <p:nvPr userDrawn="1"/>
          </p:nvSpPr>
          <p:spPr>
            <a:xfrm>
              <a:off x="3837605" y="1946104"/>
              <a:ext cx="671123" cy="1158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4" name="Rectangle 183"/>
            <p:cNvSpPr/>
            <p:nvPr userDrawn="1"/>
          </p:nvSpPr>
          <p:spPr>
            <a:xfrm>
              <a:off x="3837605" y="1946104"/>
              <a:ext cx="671123" cy="996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5" name="Rectangle 184"/>
            <p:cNvSpPr/>
            <p:nvPr userDrawn="1"/>
          </p:nvSpPr>
          <p:spPr>
            <a:xfrm>
              <a:off x="3837605" y="1946104"/>
              <a:ext cx="671123" cy="835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6" name="Rectangle 185"/>
            <p:cNvSpPr/>
            <p:nvPr userDrawn="1"/>
          </p:nvSpPr>
          <p:spPr>
            <a:xfrm>
              <a:off x="3837605" y="1946104"/>
              <a:ext cx="671123" cy="670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7" name="Rectangle 186"/>
            <p:cNvSpPr/>
            <p:nvPr userDrawn="1"/>
          </p:nvSpPr>
          <p:spPr>
            <a:xfrm>
              <a:off x="4639843" y="1946104"/>
              <a:ext cx="671123" cy="14813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8" name="Rectangle 187"/>
            <p:cNvSpPr/>
            <p:nvPr userDrawn="1"/>
          </p:nvSpPr>
          <p:spPr>
            <a:xfrm>
              <a:off x="4639843" y="1946104"/>
              <a:ext cx="671123" cy="13198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89" name="Rectangle 188"/>
            <p:cNvSpPr/>
            <p:nvPr userDrawn="1"/>
          </p:nvSpPr>
          <p:spPr>
            <a:xfrm>
              <a:off x="4639843" y="1946104"/>
              <a:ext cx="671123" cy="11583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0" name="Rectangle 189"/>
            <p:cNvSpPr/>
            <p:nvPr userDrawn="1"/>
          </p:nvSpPr>
          <p:spPr>
            <a:xfrm>
              <a:off x="4639843" y="1946104"/>
              <a:ext cx="671123" cy="996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1" name="Rectangle 190"/>
            <p:cNvSpPr/>
            <p:nvPr userDrawn="1"/>
          </p:nvSpPr>
          <p:spPr>
            <a:xfrm>
              <a:off x="4639843" y="1946104"/>
              <a:ext cx="671123" cy="8353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2" name="Rectangle 191"/>
            <p:cNvSpPr/>
            <p:nvPr userDrawn="1"/>
          </p:nvSpPr>
          <p:spPr>
            <a:xfrm>
              <a:off x="4639844" y="1946104"/>
              <a:ext cx="671123" cy="670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3" name="Rectangle 192"/>
            <p:cNvSpPr/>
            <p:nvPr userDrawn="1"/>
          </p:nvSpPr>
          <p:spPr>
            <a:xfrm>
              <a:off x="5442082" y="1946104"/>
              <a:ext cx="671123" cy="148132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4" name="Rectangle 193"/>
            <p:cNvSpPr/>
            <p:nvPr userDrawn="1"/>
          </p:nvSpPr>
          <p:spPr>
            <a:xfrm>
              <a:off x="5442082" y="1946104"/>
              <a:ext cx="671123" cy="1319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5" name="Rectangle 194"/>
            <p:cNvSpPr/>
            <p:nvPr userDrawn="1"/>
          </p:nvSpPr>
          <p:spPr>
            <a:xfrm>
              <a:off x="5442082" y="1946104"/>
              <a:ext cx="671123" cy="11583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6" name="Rectangle 195"/>
            <p:cNvSpPr/>
            <p:nvPr userDrawn="1"/>
          </p:nvSpPr>
          <p:spPr>
            <a:xfrm>
              <a:off x="5442082" y="1946104"/>
              <a:ext cx="671123" cy="9968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7" name="Rectangle 196"/>
            <p:cNvSpPr/>
            <p:nvPr userDrawn="1"/>
          </p:nvSpPr>
          <p:spPr>
            <a:xfrm>
              <a:off x="5442082" y="1946104"/>
              <a:ext cx="671123" cy="8353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8" name="Rectangle 197"/>
            <p:cNvSpPr/>
            <p:nvPr userDrawn="1"/>
          </p:nvSpPr>
          <p:spPr>
            <a:xfrm>
              <a:off x="5442083" y="1946104"/>
              <a:ext cx="671123" cy="670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199" name="Rectangle 198"/>
            <p:cNvSpPr/>
            <p:nvPr userDrawn="1"/>
          </p:nvSpPr>
          <p:spPr>
            <a:xfrm>
              <a:off x="6244321" y="1946104"/>
              <a:ext cx="671123" cy="148132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0" name="Rectangle 199"/>
            <p:cNvSpPr/>
            <p:nvPr userDrawn="1"/>
          </p:nvSpPr>
          <p:spPr>
            <a:xfrm>
              <a:off x="6244321" y="1946104"/>
              <a:ext cx="671123" cy="1319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1" name="Rectangle 200"/>
            <p:cNvSpPr/>
            <p:nvPr userDrawn="1"/>
          </p:nvSpPr>
          <p:spPr>
            <a:xfrm>
              <a:off x="6244321" y="1946104"/>
              <a:ext cx="671123" cy="11583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2" name="Rectangle 201"/>
            <p:cNvSpPr/>
            <p:nvPr userDrawn="1"/>
          </p:nvSpPr>
          <p:spPr>
            <a:xfrm>
              <a:off x="6244321" y="1946104"/>
              <a:ext cx="671123" cy="9968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3" name="Rectangle 202"/>
            <p:cNvSpPr/>
            <p:nvPr userDrawn="1"/>
          </p:nvSpPr>
          <p:spPr>
            <a:xfrm>
              <a:off x="6244321" y="1946104"/>
              <a:ext cx="671123" cy="8353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4" name="Rectangle 203"/>
            <p:cNvSpPr/>
            <p:nvPr userDrawn="1"/>
          </p:nvSpPr>
          <p:spPr>
            <a:xfrm>
              <a:off x="6244321" y="1946104"/>
              <a:ext cx="671123" cy="670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5" name="Rectangle 204"/>
            <p:cNvSpPr/>
            <p:nvPr userDrawn="1"/>
          </p:nvSpPr>
          <p:spPr>
            <a:xfrm>
              <a:off x="7046559" y="1946104"/>
              <a:ext cx="671123" cy="14813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6" name="Rectangle 205"/>
            <p:cNvSpPr/>
            <p:nvPr userDrawn="1"/>
          </p:nvSpPr>
          <p:spPr>
            <a:xfrm>
              <a:off x="7046559" y="1946104"/>
              <a:ext cx="671123" cy="13198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7" name="Rectangle 206"/>
            <p:cNvSpPr/>
            <p:nvPr userDrawn="1"/>
          </p:nvSpPr>
          <p:spPr>
            <a:xfrm>
              <a:off x="7046559" y="1946104"/>
              <a:ext cx="671123" cy="1158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8" name="Rectangle 207"/>
            <p:cNvSpPr/>
            <p:nvPr userDrawn="1"/>
          </p:nvSpPr>
          <p:spPr>
            <a:xfrm>
              <a:off x="7046559" y="1946104"/>
              <a:ext cx="671123" cy="996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09" name="Rectangle 208"/>
            <p:cNvSpPr/>
            <p:nvPr userDrawn="1"/>
          </p:nvSpPr>
          <p:spPr>
            <a:xfrm>
              <a:off x="7046559" y="1946104"/>
              <a:ext cx="671123" cy="8353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10" name="Rectangle 209"/>
            <p:cNvSpPr/>
            <p:nvPr userDrawn="1"/>
          </p:nvSpPr>
          <p:spPr>
            <a:xfrm>
              <a:off x="7046560" y="1946104"/>
              <a:ext cx="671123" cy="670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11" name="Rectangle 210"/>
            <p:cNvSpPr/>
            <p:nvPr userDrawn="1"/>
          </p:nvSpPr>
          <p:spPr>
            <a:xfrm>
              <a:off x="7848799" y="1946104"/>
              <a:ext cx="671123" cy="14813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12" name="Rectangle 211"/>
            <p:cNvSpPr/>
            <p:nvPr userDrawn="1"/>
          </p:nvSpPr>
          <p:spPr>
            <a:xfrm>
              <a:off x="7848799" y="1946104"/>
              <a:ext cx="671123" cy="13198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13" name="Rectangle 212"/>
            <p:cNvSpPr/>
            <p:nvPr userDrawn="1"/>
          </p:nvSpPr>
          <p:spPr>
            <a:xfrm>
              <a:off x="7848799" y="1946104"/>
              <a:ext cx="671123" cy="1158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14" name="Rectangle 213"/>
            <p:cNvSpPr/>
            <p:nvPr userDrawn="1"/>
          </p:nvSpPr>
          <p:spPr>
            <a:xfrm>
              <a:off x="7848799" y="1946104"/>
              <a:ext cx="671123" cy="9968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15" name="Rectangle 214"/>
            <p:cNvSpPr/>
            <p:nvPr userDrawn="1"/>
          </p:nvSpPr>
          <p:spPr>
            <a:xfrm>
              <a:off x="7848799" y="1946104"/>
              <a:ext cx="671123" cy="835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  <p:sp>
          <p:nvSpPr>
            <p:cNvPr id="216" name="Rectangle 215"/>
            <p:cNvSpPr/>
            <p:nvPr userDrawn="1"/>
          </p:nvSpPr>
          <p:spPr>
            <a:xfrm>
              <a:off x="7848799" y="1946104"/>
              <a:ext cx="671123" cy="670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/>
              <a:endParaRPr lang="en-US" sz="1350">
                <a:solidFill>
                  <a:srgbClr val="FFFFFF"/>
                </a:solidFill>
                <a:latin typeface="Calibri" pitchFamily="34" charset="0" panose="020F0502020204030204"/>
              </a:endParaRPr>
            </a:p>
          </p:txBody>
        </p:sp>
      </p:grp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sz="2000" b="0" i="0" u="none" strike="noStrike" kern="1200" cap="none" spc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1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35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2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E42E-9D0E-49B8-822F-D0DCE5A4386B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itchFamily="34" charset="0" panose="020B0606030504020204"/>
                  <a:ea typeface="Open Sans" pitchFamily="34" charset="0" panose="020B0606030504020204"/>
                  <a:cs typeface="Open Sans" pitchFamily="34" charset="0" panose="020B0606030504020204"/>
                </a:rPr>
                <a:t>By: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itchFamily="34" charset="0" panose="020B0606030504020204"/>
                  <a:ea typeface="Open Sans" pitchFamily="34" charset="0" panose="020B0606030504020204"/>
                  <a:cs typeface="Open Sans" pitchFamily="34" charset="0" panose="020B0606030504020204"/>
                </a:rPr>
                <a:t>.com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"/>
            <a:srcRect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6" name="Rectangle 15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itchFamily="34" charset="0" panose="020B0606030504020204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itchFamily="34" charset="0" panose="020B0606030504020204"/>
                <a:hlinkClick r:id="rId2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itchFamily="34" charset="0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900"/>
        </a:spcAft>
        <a:buFont typeface="Arial" pitchFamily="34" charset="0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itchFamily="34" charset="0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900"/>
        </a:spcAft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41E9-2223-486F-8CFE-F3C90D8322B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499123" y="1408701"/>
            <a:ext cx="6397226" cy="1872230"/>
          </a:xfrm>
        </p:spPr>
        <p:txBody>
          <a:bodyPr/>
          <a:lstStyle/>
          <a:p>
            <a:pPr algn="l"/>
            <a:r>
              <a:rPr lang="ru-RU" sz="4000" dirty="0">
                <a:solidFill>
                  <a:schemeClr val="accent2">
                    <a:lumMod val="50000"/>
                  </a:schemeClr>
                </a:solidFill>
                <a:latin typeface="DecoType Naskh" charset="0"/>
                <a:ea typeface="DecoType Naskh" charset="0"/>
                <a:cs typeface="DecoType Naskh" charset="0"/>
              </a:rPr>
              <a:t>Проект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DecoType Naskh" charset="0"/>
                <a:ea typeface="DecoType Naskh" charset="0"/>
                <a:cs typeface="DecoType Naskh" charset="0"/>
              </a:rPr>
              <a:t>Pygame. 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  <a:latin typeface="DecoType Naskh" charset="0"/>
                <a:ea typeface="DecoType Naskh" charset="0"/>
                <a:cs typeface="DecoType Naskh" charset="0"/>
              </a:rPr>
              <a:t>Игра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DecoType Naskh" charset="0"/>
                <a:ea typeface="DecoType Naskh" charset="0"/>
                <a:cs typeface="DecoType Naskh" charset="0"/>
              </a:rPr>
              <a:t>Roguelike "Smeshnulik: the game"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486026" y="3429000"/>
            <a:ext cx="2274222" cy="1367640"/>
          </a:xfrm>
        </p:spPr>
        <p:txBody>
          <a:bodyPr/>
          <a:lstStyle/>
          <a:p>
            <a:pPr algn="l"/>
            <a:r>
              <a:rPr lang="ru-RU" sz="1800" dirty="0">
                <a:latin typeface="DecoType Naskh" charset="0"/>
                <a:ea typeface="DecoType Naskh" charset="0"/>
                <a:cs typeface="DecoType Naskh" charset="0"/>
              </a:rPr>
              <a:t>Подготовили:</a:t>
            </a:r>
          </a:p>
          <a:p>
            <a:pPr algn="l"/>
            <a:r>
              <a:rPr lang="ru-RU" sz="1800" dirty="0">
                <a:latin typeface="DecoType Naskh" charset="0"/>
                <a:ea typeface="DecoType Naskh" charset="0"/>
                <a:cs typeface="DecoType Naskh" charset="0"/>
              </a:rPr>
              <a:t>Ирхин Владимир</a:t>
            </a:r>
          </a:p>
          <a:p>
            <a:pPr algn="l"/>
            <a:r>
              <a:rPr lang="ru-RU" sz="1800" dirty="0">
                <a:latin typeface="DecoType Naskh" charset="0"/>
                <a:ea typeface="DecoType Naskh" charset="0"/>
                <a:cs typeface="DecoType Naskh" charset="0"/>
              </a:rPr>
              <a:t>Чебан Дарья</a:t>
            </a:r>
          </a:p>
        </p:txBody>
      </p:sp>
      <p:sp>
        <p:nvSpPr>
          <p:cNvPr id="9" name="Subtitle 2"/>
          <p:cNvSpPr/>
          <p:nvPr/>
        </p:nvSpPr>
        <p:spPr>
          <a:xfrm>
            <a:off x="4508768" y="3429000"/>
            <a:ext cx="2274222" cy="136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900"/>
              </a:spcAft>
              <a:buFont typeface="Arial" pitchFamily="34" charset="0" panose="020B0604020202020204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900"/>
              </a:spcAft>
              <a:buFont typeface="Arial" pitchFamily="34" charset="0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900"/>
              </a:spcAft>
              <a:buFont typeface="Arial" pitchFamily="34" charset="0" panose="020B0604020202020204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900"/>
              </a:spcAft>
              <a:buFont typeface="Arial" pitchFamily="34" charset="0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900"/>
              </a:spcAft>
              <a:buFont typeface="Arial" pitchFamily="34" charset="0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 panose="020B0604020202020204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DecoType Naskh" charset="0"/>
                <a:ea typeface="DecoType Naskh" charset="0"/>
                <a:cs typeface="DecoType Naskh" charset="0"/>
              </a:rPr>
              <a:t>Руководитель:</a:t>
            </a:r>
          </a:p>
          <a:p>
            <a:pPr marL="0" indent="0" algn="l">
              <a:buNone/>
            </a:pPr>
            <a:r>
              <a:rPr lang="ru-RU" sz="1800" dirty="0">
                <a:solidFill>
                  <a:schemeClr val="accent2">
                    <a:lumMod val="75000"/>
                  </a:schemeClr>
                </a:solidFill>
                <a:latin typeface="DecoType Naskh" charset="0"/>
                <a:ea typeface="DecoType Naskh" charset="0"/>
                <a:cs typeface="DecoType Naskh" charset="0"/>
              </a:rPr>
              <a:t>Копытин Алексей Вячеславович</a:t>
            </a: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3690" y="133454"/>
            <a:ext cx="2113360" cy="3147477"/>
          </a:xfrm>
          <a:prstGeom prst="rect">
            <a:avLst/>
          </a:prstGeom>
        </p:spPr>
      </p:pic>
      <p:pic>
        <p:nvPicPr>
          <p:cNvPr id="11" name="Изображение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82990" y="3280930"/>
            <a:ext cx="2113360" cy="3147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ecoType Naskh" charset="0"/>
                <a:ea typeface="DecoType Naskh" charset="0"/>
                <a:cs typeface="DecoType Naskh" charset="0"/>
              </a:rPr>
              <a:t>Цель проекта:</a:t>
            </a:r>
            <a:endParaRPr lang="en-US" dirty="0">
              <a:latin typeface="DecoType Naskh" charset="0"/>
              <a:ea typeface="DecoType Naskh" charset="0"/>
              <a:cs typeface="DecoType Naskh" charset="0"/>
            </a:endParaRPr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Р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азработ</a:t>
            </a: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ка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 игр</a:t>
            </a: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ы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, которая будет предлагать запоминающиеся </a:t>
            </a: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квесты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, вызывая у игроков чувство удовлетворения и интереса</a:t>
            </a: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, помогая тем отвлечься от рутины. </a:t>
            </a:r>
            <a:endParaRPr lang="en-US" sz="2400" noProof="1">
              <a:latin typeface="DecoType Naskh" charset="0"/>
              <a:ea typeface="DecoType Naskh" charset="0"/>
              <a:cs typeface="DecoType Naskh" charset="0"/>
            </a:endParaRPr>
          </a:p>
        </p:txBody>
      </p:sp>
      <p:sp>
        <p:nvSpPr>
          <p:cNvPr id="8" name="Slide Number Placeholder 7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72B7600-67E3-4D97-B453-880E2742B982}" type="slidenum">
              <a:rPr lang="en-US">
                <a:solidFill>
                  <a:prstClr val="black">
                    <a:tint val="75000"/>
                  </a:prstClr>
                </a:solidFill>
                <a:latin typeface="Calibri" pitchFamily="34" charset="0" panose="020F0502020204030204"/>
              </a:r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itchFamily="34" charset="0" panose="020F0502020204030204"/>
            </a:endParaRPr>
          </a:p>
        </p:txBody>
      </p:sp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62434" y="1825625"/>
            <a:ext cx="3252916" cy="2602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ecoType Naskh" charset="0"/>
                <a:ea typeface="DecoType Naskh" charset="0"/>
                <a:cs typeface="DecoType Naskh" charset="0"/>
              </a:rPr>
              <a:t>Задачи.</a:t>
            </a:r>
            <a:endParaRPr lang="en-US" dirty="0">
              <a:latin typeface="DecoType Naskh" charset="0"/>
              <a:ea typeface="DecoType Naskh" charset="0"/>
              <a:cs typeface="DecoType Naskh" charset="0"/>
            </a:endParaRPr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Нам предстояло создать геймплей, включающий: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 </a:t>
            </a:r>
            <a:endParaRPr lang="ru-RU" sz="2400" noProof="1">
              <a:latin typeface="DecoType Naskh" charset="0"/>
              <a:ea typeface="DecoType Naskh" charset="0"/>
              <a:cs typeface="DecoType Naskh" charset="0"/>
            </a:endParaRPr>
          </a:p>
          <a:p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исследование подземелий</a:t>
            </a:r>
            <a:endParaRPr lang="ru-RU" sz="2400" noProof="1">
              <a:latin typeface="DecoType Naskh" charset="0"/>
              <a:ea typeface="DecoType Naskh" charset="0"/>
              <a:cs typeface="DecoType Naskh" charset="0"/>
            </a:endParaRPr>
          </a:p>
          <a:p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сражения с монстрами </a:t>
            </a:r>
            <a:endParaRPr lang="ru-RU" sz="2400" noProof="1">
              <a:latin typeface="DecoType Naskh" charset="0"/>
              <a:ea typeface="DecoType Naskh" charset="0"/>
              <a:cs typeface="DecoType Naskh" charset="0"/>
            </a:endParaRPr>
          </a:p>
          <a:p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сбор ресурсов </a:t>
            </a:r>
            <a:endParaRPr lang="ru-RU" sz="2400" noProof="1">
              <a:latin typeface="DecoType Naskh" charset="0"/>
              <a:ea typeface="DecoType Naskh" charset="0"/>
              <a:cs typeface="DecoType Naskh" charset="0"/>
            </a:endParaRPr>
          </a:p>
          <a:p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улучшение персонажа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72B7600-67E3-4D97-B453-880E2742B982}" type="slidenum">
              <a:rPr lang="en-US">
                <a:solidFill>
                  <a:prstClr val="black">
                    <a:tint val="75000"/>
                  </a:prstClr>
                </a:solidFill>
                <a:latin typeface="Calibri" pitchFamily="34" charset="0" panose="020F0502020204030204"/>
              </a:r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itchFamily="34" charset="0" panose="020F0502020204030204"/>
            </a:endParaRPr>
          </a:p>
        </p:txBody>
      </p:sp>
      <p:pic>
        <p:nvPicPr>
          <p:cNvPr id="8" name="Изображение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7995" y="192766"/>
            <a:ext cx="2113360" cy="31474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ecoType Naskh" charset="0"/>
                <a:ea typeface="DecoType Naskh" charset="0"/>
                <a:cs typeface="DecoType Naskh" charset="0"/>
              </a:rPr>
              <a:t>Реализованные модули:</a:t>
            </a:r>
            <a:endParaRPr lang="en-US" dirty="0">
              <a:latin typeface="DecoType Naskh" charset="0"/>
              <a:ea typeface="DecoType Naskh" charset="0"/>
              <a:cs typeface="DecoType Naskh" charset="0"/>
            </a:endParaRPr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>
          <a:xfrm>
            <a:off x="375048" y="1491993"/>
            <a:ext cx="4082653" cy="4351338"/>
          </a:xfrm>
        </p:spPr>
        <p:txBody>
          <a:bodyPr>
            <a:noAutofit/>
          </a:bodyPr>
          <a:lstStyle/>
          <a:p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Base_classes_and_functions - </a:t>
            </a: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отвечает за основные классы и функции в игре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Hub_gameplay - реализует логику геймплея в хаб-локации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Mine_gameplay - отвечает за логику геймплея в шахте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Main_functions и Play - реализует корректную работу игры</a:t>
            </a:r>
          </a:p>
        </p:txBody>
      </p:sp>
      <p:sp>
        <p:nvSpPr>
          <p:cNvPr id="8" name="Slide Number Placeholder 7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r>
              <a:rPr lang="ru-RU">
                <a:solidFill>
                  <a:prstClr val="black">
                    <a:tint val="75000"/>
                  </a:prstClr>
                </a:solidFill>
                <a:latin typeface="Calibri" pitchFamily="34" charset="0" panose="020F0502020204030204"/>
              </a:rPr>
              <a:t>4</a:t>
            </a:r>
            <a:endParaRPr lang="en-US">
              <a:solidFill>
                <a:prstClr val="black">
                  <a:tint val="75000"/>
                </a:prstClr>
              </a:solidFill>
              <a:latin typeface="Calibri" pitchFamily="34" charset="0" panose="020F0502020204030204"/>
            </a:endParaRPr>
          </a:p>
        </p:txBody>
      </p:sp>
      <p:pic>
        <p:nvPicPr>
          <p:cNvPr id="20" name="Изображение 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78952" y="2276617"/>
            <a:ext cx="3036398" cy="1756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ecoType Naskh" charset="0"/>
                <a:ea typeface="DecoType Naskh" charset="0"/>
                <a:cs typeface="DecoType Naskh" charset="0"/>
              </a:rPr>
              <a:t>Игровой геймплей.</a:t>
            </a:r>
            <a:endParaRPr lang="en-US" dirty="0">
              <a:latin typeface="DecoType Naskh" charset="0"/>
              <a:ea typeface="DecoType Naskh" charset="0"/>
              <a:cs typeface="DecoType Naskh" charset="0"/>
            </a:endParaRPr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Включает в себя: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 </a:t>
            </a:r>
            <a:endParaRPr lang="ru-RU" sz="2400" noProof="1">
              <a:latin typeface="DecoType Naskh" charset="0"/>
              <a:ea typeface="DecoType Naskh" charset="0"/>
              <a:cs typeface="DecoType Naskh" charset="0"/>
            </a:endParaRP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Получение квеста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Добыча полезных ископаемых (алмаз, золото, медь)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 </a:t>
            </a:r>
            <a:endParaRPr lang="ru-RU" sz="2400" noProof="1">
              <a:latin typeface="DecoType Naskh" charset="0"/>
              <a:ea typeface="DecoType Naskh" charset="0"/>
              <a:cs typeface="DecoType Naskh" charset="0"/>
            </a:endParaRP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Сражение с врагами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Получение монет за выполнения заданий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У</a:t>
            </a:r>
            <a:r>
              <a:rPr lang="en-US" sz="2400" noProof="1">
                <a:latin typeface="DecoType Naskh" charset="0"/>
                <a:ea typeface="DecoType Naskh" charset="0"/>
                <a:cs typeface="DecoType Naskh" charset="0"/>
              </a:rPr>
              <a:t>лучшение</a:t>
            </a:r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 брони и оружия за монеты</a:t>
            </a:r>
            <a:endParaRPr lang="en-US" noProof="1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r>
              <a:rPr lang="ru-RU">
                <a:solidFill>
                  <a:prstClr val="black">
                    <a:tint val="75000"/>
                  </a:prstClr>
                </a:solidFill>
                <a:latin typeface="Calibri" pitchFamily="34" charset="0" panose="020F0502020204030204"/>
              </a:rPr>
              <a:t>5</a:t>
            </a:r>
            <a:endParaRPr lang="en-US">
              <a:solidFill>
                <a:prstClr val="black">
                  <a:tint val="75000"/>
                </a:prstClr>
              </a:solidFill>
              <a:latin typeface="Calibri" pitchFamily="34" charset="0" panose="020F0502020204030204"/>
            </a:endParaRPr>
          </a:p>
        </p:txBody>
      </p:sp>
      <p:pic>
        <p:nvPicPr>
          <p:cNvPr id="8" name="Изображение 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7995" y="192766"/>
            <a:ext cx="2113360" cy="3147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2715" y="154749"/>
            <a:ext cx="3877716" cy="2190028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11106" y="2208381"/>
            <a:ext cx="4175294" cy="2441239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8298" y="4531448"/>
            <a:ext cx="3944799" cy="2190028"/>
          </a:xfrm>
          <a:prstGeom prst="rect">
            <a:avLst/>
          </a:prstGeom>
        </p:spPr>
      </p:pic>
      <p:sp>
        <p:nvSpPr>
          <p:cNvPr id="14" name="Блок-схема: процесс 13"/>
          <p:cNvSpPr/>
          <p:nvPr/>
        </p:nvSpPr>
        <p:spPr>
          <a:xfrm>
            <a:off x="248371" y="2520778"/>
            <a:ext cx="3812060" cy="1834669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Блок-схема: процесс 13"/>
          <p:cNvSpPr/>
          <p:nvPr/>
        </p:nvSpPr>
        <p:spPr>
          <a:xfrm>
            <a:off x="4572000" y="154749"/>
            <a:ext cx="3812060" cy="1834669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Блок-схема: процесс 13"/>
          <p:cNvSpPr/>
          <p:nvPr/>
        </p:nvSpPr>
        <p:spPr>
          <a:xfrm>
            <a:off x="4592723" y="4798096"/>
            <a:ext cx="3812060" cy="1834669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ecoType Naskh" charset="0"/>
                <a:ea typeface="DecoType Naskh" charset="0"/>
                <a:cs typeface="DecoType Naskh" charset="0"/>
              </a:rPr>
              <a:t>Перспективы развития:</a:t>
            </a:r>
            <a:endParaRPr lang="en-US" dirty="0">
              <a:latin typeface="DecoType Naskh" charset="0"/>
              <a:ea typeface="DecoType Naskh" charset="0"/>
              <a:cs typeface="DecoType Naskh" charset="0"/>
            </a:endParaRPr>
          </a:p>
        </p:txBody>
      </p:sp>
      <p:sp>
        <p:nvSpPr>
          <p:cNvPr id="5" name="Content Placeholder 4"/>
          <p:cNvSpPr>
            <a:spLocks noGrp="1" noEditPoints="1"/>
          </p:cNvSpPr>
          <p:nvPr>
            <p:ph idx="1"/>
          </p:nvPr>
        </p:nvSpPr>
        <p:spPr>
          <a:xfrm>
            <a:off x="375048" y="1794485"/>
            <a:ext cx="4082653" cy="4351338"/>
          </a:xfrm>
        </p:spPr>
        <p:txBody>
          <a:bodyPr>
            <a:noAutofit/>
          </a:bodyPr>
          <a:lstStyle/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Добавление новых врагов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Новые виды руды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Новые виды оружия с    измененными    характеристиками</a:t>
            </a:r>
          </a:p>
          <a:p>
            <a:r>
              <a:rPr lang="ru-RU" sz="2400" noProof="1">
                <a:latin typeface="DecoType Naskh" charset="0"/>
                <a:ea typeface="DecoType Naskh" charset="0"/>
                <a:cs typeface="DecoType Naskh" charset="0"/>
              </a:rPr>
              <a:t>Добавление возможности изменения внешнего вида персонажа</a:t>
            </a:r>
          </a:p>
        </p:txBody>
      </p:sp>
      <p:sp>
        <p:nvSpPr>
          <p:cNvPr id="8" name="Slide Number Placeholder 7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r>
              <a:rPr lang="ru-RU">
                <a:solidFill>
                  <a:prstClr val="black">
                    <a:tint val="75000"/>
                  </a:prstClr>
                </a:solidFill>
                <a:latin typeface="Calibri" pitchFamily="34" charset="0" panose="020F0502020204030204"/>
              </a:rPr>
              <a:t>7</a:t>
            </a:r>
            <a:endParaRPr lang="en-US">
              <a:solidFill>
                <a:prstClr val="black">
                  <a:tint val="75000"/>
                </a:prstClr>
              </a:solidFill>
              <a:latin typeface="Calibri" pitchFamily="34" charset="0" panose="020F0502020204030204"/>
            </a:endParaRPr>
          </a:p>
        </p:txBody>
      </p:sp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67236" y="2347948"/>
            <a:ext cx="4082653" cy="2162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8651" y="707695"/>
            <a:ext cx="1462217" cy="1462216"/>
          </a:xfrm>
          <a:prstGeom prst="rect">
            <a:avLst/>
          </a:prstGeom>
        </p:spPr>
      </p:pic>
      <p:sp>
        <p:nvSpPr>
          <p:cNvPr id="14" name="Блок-схема: процесс 13"/>
          <p:cNvSpPr/>
          <p:nvPr/>
        </p:nvSpPr>
        <p:spPr>
          <a:xfrm>
            <a:off x="1879464" y="2488715"/>
            <a:ext cx="5909000" cy="120107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>
                <a:solidFill>
                  <a:schemeClr val="accent2">
                    <a:lumMod val="75000"/>
                  </a:schemeClr>
                </a:solidFill>
                <a:latin typeface="DecoType Naskh" charset="0"/>
                <a:ea typeface="DecoType Naskh" charset="0"/>
                <a:cs typeface="DecoType Naskh" charset="0"/>
              </a:rPr>
              <a:t>Спасибо за внимание!</a:t>
            </a:r>
            <a:endParaRPr lang="en-US" sz="3600">
              <a:solidFill>
                <a:schemeClr val="accent2">
                  <a:lumMod val="75000"/>
                </a:schemeClr>
              </a:solidFill>
              <a:latin typeface="DecoType Naskh" charset="0"/>
              <a:ea typeface="DecoType Naskh" charset="0"/>
              <a:cs typeface="DecoType Naskh" charset="0"/>
            </a:endParaRPr>
          </a:p>
        </p:txBody>
      </p:sp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73509" y="4284549"/>
            <a:ext cx="1477044" cy="1477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GO">
  <a:themeElements>
    <a:clrScheme name="PGO - Rectangular Harmon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85267"/>
      </a:accent1>
      <a:accent2>
        <a:srgbClr val="557C7B"/>
      </a:accent2>
      <a:accent3>
        <a:srgbClr val="72924E"/>
      </a:accent3>
      <a:accent4>
        <a:srgbClr val="C3BC4F"/>
      </a:accent4>
      <a:accent5>
        <a:srgbClr val="EEDE63"/>
      </a:accent5>
      <a:accent6>
        <a:srgbClr val="FDCD5A"/>
      </a:accent6>
      <a:hlink>
        <a:srgbClr val="FFFFFF"/>
      </a:hlink>
      <a:folHlink>
        <a:srgbClr val="595959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ed by PresentationGO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363</Words>
  <Application>Microsoft Office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PresentationGO</vt:lpstr>
      <vt:lpstr>Designed by PresentationGO</vt:lpstr>
      <vt:lpstr>Title of your Presentation</vt:lpstr>
      <vt:lpstr>Title of your Slide</vt:lpstr>
      <vt:lpstr>Title of your Slide</vt:lpstr>
      <vt:lpstr>Title of your Section</vt:lpstr>
      <vt:lpstr>Title of your Section</vt:lpstr>
      <vt:lpstr>Thank You!</vt:lpstr>
      <vt:lpstr>Color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Rectangular Harmony</dc:title>
  <dc:creator>Дарья</dc:creator>
  <dc:description>© Copyright PresentationGo.com</dc:description>
  <cp:lastModifiedBy>Дарья</cp:lastModifiedBy>
  <cp:revision>15</cp:revision>
  <dcterms:created xsi:type="dcterms:W3CDTF">2019-11-21T05:08:20Z</dcterms:created>
  <dcterms:modified xsi:type="dcterms:W3CDTF">2024-01-19T12:57:02Z</dcterms:modified>
  <cp:category>Templates</cp:category>
</cp:coreProperties>
</file>