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71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dfce02313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dfce02313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e655c09d0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e655c09d0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e655c09d0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e655c09d0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e655c09d01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e655c09d01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473200"/>
            <a:ext cx="5398295" cy="1816098"/>
          </a:xfrm>
        </p:spPr>
        <p:txBody>
          <a:bodyPr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289300"/>
            <a:ext cx="5398295" cy="10541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402932"/>
            <a:ext cx="1200150" cy="283369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4/5/24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402932"/>
            <a:ext cx="3670469" cy="283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402932"/>
            <a:ext cx="413375" cy="28336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87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0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4/5/24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693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34314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31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514600"/>
            <a:ext cx="7004388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257550"/>
            <a:ext cx="7614275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67326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481436"/>
            <a:ext cx="7598569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583036"/>
            <a:ext cx="7598570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534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2914650"/>
            <a:ext cx="7601577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1400"/>
            <a:ext cx="7601577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05303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628900"/>
            <a:ext cx="7598571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2651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4/5/24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01373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457200"/>
            <a:ext cx="1618914" cy="3886201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457200"/>
            <a:ext cx="5874087" cy="3886200"/>
          </a:xfrm>
        </p:spPr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4/5/24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94547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 type="title">
  <p:cSld name="Portada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420050" y="1455600"/>
            <a:ext cx="6303900" cy="15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29E2E"/>
              </a:buClr>
              <a:buSzPts val="4000"/>
              <a:buFont typeface="Roboto"/>
              <a:buNone/>
              <a:defRPr sz="4000" b="1">
                <a:solidFill>
                  <a:srgbClr val="729E2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 idx="2"/>
          </p:nvPr>
        </p:nvSpPr>
        <p:spPr>
          <a:xfrm>
            <a:off x="1420050" y="2903400"/>
            <a:ext cx="63039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0425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Diseño personalizado 2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51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246152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2">
  <p:cSld name="Diseño personalizado 2 2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48590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">
  <p:cSld name="Diseño personalizado 2 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oboto"/>
              <a:buNone/>
              <a:def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503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481436"/>
            <a:ext cx="7598570" cy="1101600"/>
          </a:xfrm>
        </p:spPr>
        <p:txBody>
          <a:bodyPr anchor="b"/>
          <a:lstStyle>
            <a:lvl1pPr algn="l">
              <a:defRPr sz="3000" b="0" cap="all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3036"/>
            <a:ext cx="759857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5523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06550"/>
            <a:ext cx="3746501" cy="2736851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606551"/>
            <a:ext cx="3746499" cy="2736850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313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1663700"/>
            <a:ext cx="35317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152651"/>
            <a:ext cx="3747692" cy="2190749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1670050"/>
            <a:ext cx="35421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152651"/>
            <a:ext cx="3746501" cy="2190749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51146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536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8369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55750"/>
            <a:ext cx="2760664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0" y="457201"/>
            <a:ext cx="4626770" cy="3886200"/>
          </a:xfrm>
        </p:spPr>
        <p:txBody>
          <a:bodyPr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584450"/>
            <a:ext cx="2760664" cy="13716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9823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200150"/>
            <a:ext cx="4623490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685800"/>
            <a:ext cx="2460731" cy="3429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228850"/>
            <a:ext cx="4623490" cy="13716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8542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606551"/>
            <a:ext cx="7598569" cy="2736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4/5/24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7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  <p:sldLayoutId id="2147483790" r:id="rId19"/>
    <p:sldLayoutId id="2147483791" r:id="rId20"/>
    <p:sldLayoutId id="2147483792" r:id="rId21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0"/>
          <p:cNvSpPr txBox="1">
            <a:spLocks noGrp="1"/>
          </p:cNvSpPr>
          <p:nvPr>
            <p:ph type="title"/>
          </p:nvPr>
        </p:nvSpPr>
        <p:spPr>
          <a:xfrm>
            <a:off x="1420050" y="1201158"/>
            <a:ext cx="6303900" cy="15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tx1"/>
                </a:solidFill>
              </a:rPr>
              <a:t>Desafío - Reconociendo la industria TI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48" name="Google Shape;948;p80"/>
          <p:cNvSpPr txBox="1">
            <a:spLocks noGrp="1"/>
          </p:cNvSpPr>
          <p:nvPr>
            <p:ph type="title" idx="2"/>
          </p:nvPr>
        </p:nvSpPr>
        <p:spPr>
          <a:xfrm>
            <a:off x="1420050" y="3539504"/>
            <a:ext cx="63039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tx1">
                    <a:lumMod val="85000"/>
                  </a:schemeClr>
                </a:solidFill>
              </a:rPr>
              <a:t>Nombre estudiante: </a:t>
            </a:r>
            <a:r>
              <a:rPr lang="es-419" b="0" dirty="0">
                <a:solidFill>
                  <a:schemeClr val="tx1">
                    <a:lumMod val="85000"/>
                  </a:schemeClr>
                </a:solidFill>
              </a:rPr>
              <a:t>Germán Trigo Cortés</a:t>
            </a:r>
            <a:endParaRPr b="0" dirty="0">
              <a:solidFill>
                <a:schemeClr val="tx1">
                  <a:lumMod val="8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tx1">
                    <a:lumMod val="85000"/>
                  </a:schemeClr>
                </a:solidFill>
              </a:rPr>
              <a:t>Generación: </a:t>
            </a:r>
            <a:r>
              <a:rPr lang="es-419" b="0" dirty="0">
                <a:solidFill>
                  <a:schemeClr val="tx1">
                    <a:lumMod val="85000"/>
                  </a:schemeClr>
                </a:solidFill>
              </a:rPr>
              <a:t>Generación 1</a:t>
            </a:r>
            <a:endParaRPr b="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1.Habilidades, metodologías y mercado laboral</a:t>
            </a:r>
            <a:endParaRPr/>
          </a:p>
        </p:txBody>
      </p:sp>
      <p:sp>
        <p:nvSpPr>
          <p:cNvPr id="954" name="Google Shape;954;p81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tx1"/>
                </a:solidFill>
              </a:rPr>
              <a:t>Mapa Conceptual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0BB9D8A-ADC8-05D6-3F50-4AF0237B04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78" t="11428" r="278" b="18747"/>
          <a:stretch/>
        </p:blipFill>
        <p:spPr>
          <a:xfrm>
            <a:off x="1029693" y="1227162"/>
            <a:ext cx="7084613" cy="371015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2. Necesidades de la Industria TI</a:t>
            </a:r>
            <a:endParaRPr/>
          </a:p>
        </p:txBody>
      </p:sp>
      <p:sp>
        <p:nvSpPr>
          <p:cNvPr id="961" name="Google Shape;961;p8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tx1"/>
                </a:solidFill>
              </a:rPr>
              <a:t>Las habilidades son muy necesarias ya que nos permiten desenvolvernos en cualquier área sin problemas, comunicar y comprender de manera efectiva y poder trabajar en equipos aportando a la productividad y buen ambiente laboral.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4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tx1"/>
                </a:solidFill>
              </a:rPr>
              <a:t>La metodología ágil(agile) ayuda a hacer mas ordenado el proyecto y si es necesario, permite regresar y solucionar de manera iterativa mientras en términos generales se sigue con el plan de trabajo establecido.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4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tx1"/>
                </a:solidFill>
              </a:rPr>
              <a:t>En el caso del mercado laboral, permite la inversión y la creación de soluciones tecnológicas, optimización y automatización de los procesos, al mismo tiempo que permite contratar a especialistas de cada área. Esto puede permitir a una empresa mantenerse vigente en el tiempo y en la industria, aunque el mundo vaya avanzando a pasos agigantados en descubrimientos, investigaciones, innovaciones y logros tecnológicos.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960" name="Google Shape;960;p82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tx1"/>
                </a:solidFill>
              </a:rPr>
              <a:t>Resumen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3. Conclusiones</a:t>
            </a:r>
            <a:endParaRPr/>
          </a:p>
        </p:txBody>
      </p:sp>
      <p:sp>
        <p:nvSpPr>
          <p:cNvPr id="967" name="Google Shape;967;p8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tx1"/>
                </a:solidFill>
              </a:rPr>
              <a:t>El mundo avanza sin descanso en las distintas áreas del mundo TI, por lo tanto es importante estar a la vanguardia y capacitarse de manera profesional en el menor tiempo posible, es ahí donde entran a escena los llamados “</a:t>
            </a:r>
            <a:r>
              <a:rPr lang="es-ES" sz="1600" dirty="0" err="1">
                <a:solidFill>
                  <a:schemeClr val="tx1"/>
                </a:solidFill>
              </a:rPr>
              <a:t>Bootcamps</a:t>
            </a:r>
            <a:r>
              <a:rPr lang="es-ES" sz="1600" dirty="0">
                <a:solidFill>
                  <a:schemeClr val="tx1"/>
                </a:solidFill>
              </a:rPr>
              <a:t>”, ya que en el plazo menor a 1 año promete capacitar y entregar las herramientas básicas para que </a:t>
            </a:r>
            <a:r>
              <a:rPr lang="es-ES" sz="1600">
                <a:solidFill>
                  <a:schemeClr val="tx1"/>
                </a:solidFill>
              </a:rPr>
              <a:t>el desarrollador </a:t>
            </a:r>
            <a:r>
              <a:rPr lang="es-ES" sz="1600" dirty="0">
                <a:solidFill>
                  <a:schemeClr val="tx1"/>
                </a:solidFill>
              </a:rPr>
              <a:t>en proceso de aprendizaje, pueda desenvolverse y aportar al mercado TI.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tx1"/>
                </a:solidFill>
              </a:rPr>
              <a:t>Claro está también que la efectividad de esta modalidad radica en que el desarrollador pueda seguir perfeccionándose en otras áreas, complementando su conocimiento y poner en práctica lo aprendido.</a:t>
            </a:r>
            <a:endParaRPr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{D61A89FE-DA5A-E74B-8B59-357D1A883E9E}tf10001058</Template>
  <TotalTime>0</TotalTime>
  <Words>289</Words>
  <Application>Microsoft Macintosh PowerPoint</Application>
  <PresentationFormat>Presentación en pantalla (16:9)</PresentationFormat>
  <Paragraphs>16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Calibri</vt:lpstr>
      <vt:lpstr>Roboto</vt:lpstr>
      <vt:lpstr>Calibri Light</vt:lpstr>
      <vt:lpstr>Arial</vt:lpstr>
      <vt:lpstr>Celestial</vt:lpstr>
      <vt:lpstr>Desafío - Reconociendo la industria TI</vt:lpstr>
      <vt:lpstr>1.Habilidades, metodologías y mercado laboral</vt:lpstr>
      <vt:lpstr>2. Necesidades de la Industria TI</vt:lpstr>
      <vt:lpstr>3. 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Desafío - Reconociendo la industria TI</dc:title>
  <cp:lastModifiedBy>Microsoft Office User</cp:lastModifiedBy>
  <cp:revision>1</cp:revision>
  <dcterms:modified xsi:type="dcterms:W3CDTF">2024-04-05T23:17:11Z</dcterms:modified>
</cp:coreProperties>
</file>