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>
        <p:scale>
          <a:sx n="77" d="100"/>
          <a:sy n="7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D57-75D9-4859-857F-28D68E6CAA0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9D6-1F03-419C-93B0-64D72F44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D57-75D9-4859-857F-28D68E6CAA0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9D6-1F03-419C-93B0-64D72F44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D57-75D9-4859-857F-28D68E6CAA0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9D6-1F03-419C-93B0-64D72F44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D57-75D9-4859-857F-28D68E6CAA0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9D6-1F03-419C-93B0-64D72F44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D57-75D9-4859-857F-28D68E6CAA0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9D6-1F03-419C-93B0-64D72F44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D57-75D9-4859-857F-28D68E6CAA0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9D6-1F03-419C-93B0-64D72F44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1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D57-75D9-4859-857F-28D68E6CAA0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9D6-1F03-419C-93B0-64D72F44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D57-75D9-4859-857F-28D68E6CAA0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9D6-1F03-419C-93B0-64D72F44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D57-75D9-4859-857F-28D68E6CAA0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9D6-1F03-419C-93B0-64D72F44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5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D57-75D9-4859-857F-28D68E6CAA0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9D6-1F03-419C-93B0-64D72F44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D57-75D9-4859-857F-28D68E6CAA0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9D6-1F03-419C-93B0-64D72F44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8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89D57-75D9-4859-857F-28D68E6CAA0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19D6-1F03-419C-93B0-64D72F44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Prairie 1 microscope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RH 230111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5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n 27"/>
          <p:cNvSpPr/>
          <p:nvPr/>
        </p:nvSpPr>
        <p:spPr>
          <a:xfrm rot="5400000" flipH="1">
            <a:off x="4631233" y="1044717"/>
            <a:ext cx="45719" cy="1186885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5510" y="1022673"/>
            <a:ext cx="1695726" cy="5567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Spirit (</a:t>
            </a:r>
            <a:r>
              <a:rPr lang="en-US" sz="1000" b="1" dirty="0" err="1" smtClean="0">
                <a:solidFill>
                  <a:schemeClr val="tx1"/>
                </a:solidFill>
              </a:rPr>
              <a:t>SpectraPhysics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smtClean="0">
                <a:solidFill>
                  <a:schemeClr val="tx1"/>
                </a:solidFill>
              </a:rPr>
              <a:t>1040 nm)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22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Spirit: Photo-Stimulation Laser-Path</a:t>
            </a:r>
            <a:endParaRPr lang="en-US" sz="2400" b="1" dirty="0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H="1" flipV="1">
            <a:off x="2041236" y="1283855"/>
            <a:ext cx="627083" cy="9699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8" idx="2"/>
          </p:cNvCxnSpPr>
          <p:nvPr/>
        </p:nvCxnSpPr>
        <p:spPr>
          <a:xfrm flipH="1" flipV="1">
            <a:off x="2635176" y="1853104"/>
            <a:ext cx="498842" cy="9486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 flipV="1">
            <a:off x="2367960" y="1553441"/>
            <a:ext cx="613229" cy="9486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13500000">
            <a:off x="2433736" y="1199909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3500000">
            <a:off x="2403919" y="1805153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nut 17"/>
          <p:cNvSpPr/>
          <p:nvPr/>
        </p:nvSpPr>
        <p:spPr>
          <a:xfrm>
            <a:off x="3134018" y="1642620"/>
            <a:ext cx="186629" cy="43994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83091" y="1862590"/>
            <a:ext cx="384706" cy="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nut 21"/>
          <p:cNvSpPr/>
          <p:nvPr/>
        </p:nvSpPr>
        <p:spPr>
          <a:xfrm>
            <a:off x="3523555" y="1642620"/>
            <a:ext cx="186629" cy="43994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567797" y="1864053"/>
            <a:ext cx="384706" cy="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6200000">
            <a:off x="3752140" y="1779782"/>
            <a:ext cx="541285" cy="140558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nut 25"/>
          <p:cNvSpPr/>
          <p:nvPr/>
        </p:nvSpPr>
        <p:spPr>
          <a:xfrm>
            <a:off x="4547650" y="1579418"/>
            <a:ext cx="82494" cy="541286"/>
          </a:xfrm>
          <a:prstGeom prst="donu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an 26"/>
          <p:cNvSpPr/>
          <p:nvPr/>
        </p:nvSpPr>
        <p:spPr>
          <a:xfrm rot="5400000" flipH="1">
            <a:off x="4542841" y="1124105"/>
            <a:ext cx="54640" cy="1235317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 rot="5400000" flipH="1">
            <a:off x="4586446" y="1489471"/>
            <a:ext cx="45719" cy="1216743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6200000">
            <a:off x="4955046" y="1779782"/>
            <a:ext cx="541285" cy="140558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295968" y="1850061"/>
            <a:ext cx="727341" cy="7786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>
            <a:off x="5663531" y="2166322"/>
            <a:ext cx="727341" cy="7786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3500000">
            <a:off x="5822627" y="1805153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362443" y="2533698"/>
            <a:ext cx="727341" cy="7786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8900000">
            <a:off x="5822628" y="2477191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nut 35"/>
          <p:cNvSpPr/>
          <p:nvPr/>
        </p:nvSpPr>
        <p:spPr>
          <a:xfrm>
            <a:off x="5174251" y="2324200"/>
            <a:ext cx="186629" cy="43994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909930" y="2537591"/>
            <a:ext cx="395340" cy="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 rot="16200000">
            <a:off x="4334300" y="2166526"/>
            <a:ext cx="530585" cy="705678"/>
          </a:xfrm>
          <a:prstGeom prst="ca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895392" y="2537591"/>
            <a:ext cx="395340" cy="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nut 43"/>
          <p:cNvSpPr/>
          <p:nvPr/>
        </p:nvSpPr>
        <p:spPr>
          <a:xfrm>
            <a:off x="3764231" y="2294172"/>
            <a:ext cx="236595" cy="476017"/>
          </a:xfrm>
          <a:prstGeom prst="don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Donut 44"/>
          <p:cNvSpPr/>
          <p:nvPr/>
        </p:nvSpPr>
        <p:spPr>
          <a:xfrm>
            <a:off x="3857545" y="2314690"/>
            <a:ext cx="45719" cy="425681"/>
          </a:xfrm>
          <a:prstGeom prst="donu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83091" y="2537591"/>
            <a:ext cx="674454" cy="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445198" y="2533698"/>
            <a:ext cx="674454" cy="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3069310" y="2265890"/>
            <a:ext cx="129416" cy="546745"/>
            <a:chOff x="3069310" y="2265890"/>
            <a:chExt cx="129416" cy="546745"/>
          </a:xfrm>
        </p:grpSpPr>
        <p:sp>
          <p:nvSpPr>
            <p:cNvPr id="48" name="Rectangle 47"/>
            <p:cNvSpPr/>
            <p:nvPr/>
          </p:nvSpPr>
          <p:spPr>
            <a:xfrm rot="13500000">
              <a:off x="2864839" y="2478748"/>
              <a:ext cx="546745" cy="121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9"/>
            <p:cNvSpPr/>
            <p:nvPr/>
          </p:nvSpPr>
          <p:spPr>
            <a:xfrm rot="8100000">
              <a:off x="3069310" y="2273296"/>
              <a:ext cx="108341" cy="49514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Donut 52"/>
          <p:cNvSpPr/>
          <p:nvPr/>
        </p:nvSpPr>
        <p:spPr>
          <a:xfrm>
            <a:off x="2354777" y="2303168"/>
            <a:ext cx="186629" cy="43994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610067" y="2533484"/>
            <a:ext cx="837760" cy="14674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7" idx="2"/>
          </p:cNvCxnSpPr>
          <p:nvPr/>
        </p:nvCxnSpPr>
        <p:spPr>
          <a:xfrm>
            <a:off x="1629564" y="2541484"/>
            <a:ext cx="16371" cy="904421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8900000">
            <a:off x="1333776" y="2480405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1607146" y="3481799"/>
            <a:ext cx="825120" cy="7598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13500000">
            <a:off x="1333774" y="3429838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nut 60"/>
          <p:cNvSpPr/>
          <p:nvPr/>
        </p:nvSpPr>
        <p:spPr>
          <a:xfrm>
            <a:off x="2354777" y="3264724"/>
            <a:ext cx="186629" cy="43994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432925" y="3473540"/>
            <a:ext cx="825120" cy="7598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 rot="16200000">
            <a:off x="3024571" y="3429838"/>
            <a:ext cx="546745" cy="109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343329" y="3465941"/>
            <a:ext cx="825120" cy="7598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093062" y="3445905"/>
            <a:ext cx="0" cy="1096278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 rot="13500000">
            <a:off x="3887056" y="3429838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665922" y="4104861"/>
            <a:ext cx="607280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845485" y="4511236"/>
            <a:ext cx="1277578" cy="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 rot="18900000">
            <a:off x="3887056" y="4495495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764231" y="4229100"/>
            <a:ext cx="835361" cy="65151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endCxn id="79" idx="2"/>
          </p:cNvCxnSpPr>
          <p:nvPr/>
        </p:nvCxnSpPr>
        <p:spPr>
          <a:xfrm>
            <a:off x="2830533" y="4499159"/>
            <a:ext cx="16371" cy="904421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 rot="18900000">
            <a:off x="2534745" y="4438080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2815484" y="5403580"/>
            <a:ext cx="2136948" cy="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 rot="13500000">
            <a:off x="2534743" y="5387513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394806" y="4211570"/>
            <a:ext cx="835361" cy="16761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909930" y="5036619"/>
            <a:ext cx="733922" cy="73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Triangle 84"/>
          <p:cNvSpPr/>
          <p:nvPr/>
        </p:nvSpPr>
        <p:spPr>
          <a:xfrm>
            <a:off x="4909930" y="5063034"/>
            <a:ext cx="733922" cy="707506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793314" y="4931253"/>
            <a:ext cx="967513" cy="9675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ight Arrow 88"/>
          <p:cNvSpPr/>
          <p:nvPr/>
        </p:nvSpPr>
        <p:spPr>
          <a:xfrm>
            <a:off x="5659638" y="5333595"/>
            <a:ext cx="282581" cy="139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 rot="5400000">
            <a:off x="5126274" y="5838807"/>
            <a:ext cx="282581" cy="13997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726113" y="37001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Outside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811873" y="411331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Inside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5650226" y="5179356"/>
            <a:ext cx="10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SLM path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499644" y="6049042"/>
            <a:ext cx="15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Uncaging path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132320" y="1122811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Component Details</a:t>
            </a:r>
            <a:endParaRPr lang="en-US" u="sng" dirty="0"/>
          </a:p>
        </p:txBody>
      </p:sp>
      <p:sp>
        <p:nvSpPr>
          <p:cNvPr id="96" name="Rounded Rectangle 95"/>
          <p:cNvSpPr/>
          <p:nvPr/>
        </p:nvSpPr>
        <p:spPr>
          <a:xfrm>
            <a:off x="7132320" y="951346"/>
            <a:ext cx="4846320" cy="5598044"/>
          </a:xfrm>
          <a:prstGeom prst="roundRect">
            <a:avLst>
              <a:gd name="adj" fmla="val 46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7266217" y="1665374"/>
            <a:ext cx="4470846" cy="523220"/>
            <a:chOff x="7266217" y="1528214"/>
            <a:chExt cx="4470846" cy="523220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6217" y="1579418"/>
              <a:ext cx="1202459" cy="399388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8525158" y="1528214"/>
              <a:ext cx="3211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Spirit Spectra-Physics Laser</a:t>
              </a:r>
              <a:br>
                <a:rPr lang="en-US" sz="1400" dirty="0" smtClean="0"/>
              </a:br>
              <a:r>
                <a:rPr lang="el-GR" sz="1400" dirty="0" smtClean="0"/>
                <a:t>λ</a:t>
              </a:r>
              <a:r>
                <a:rPr lang="en-US" sz="1400" dirty="0" smtClean="0"/>
                <a:t> = 1040nm, </a:t>
              </a:r>
              <a:r>
                <a:rPr lang="el-GR" sz="1400" dirty="0" smtClean="0"/>
                <a:t>τ</a:t>
              </a:r>
              <a:r>
                <a:rPr lang="en-US" sz="1400" dirty="0" smtClean="0"/>
                <a:t> = 300fs, P &lt;9W</a:t>
              </a:r>
              <a:endParaRPr lang="en-US" sz="1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341392" y="2349523"/>
            <a:ext cx="4395671" cy="523220"/>
            <a:chOff x="7341392" y="2179234"/>
            <a:chExt cx="4395671" cy="523220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1392" y="2263429"/>
              <a:ext cx="1052109" cy="429336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8525158" y="2179234"/>
              <a:ext cx="3211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(Focusing?) Telescope</a:t>
              </a:r>
              <a:br>
                <a:rPr lang="en-US" sz="1400" dirty="0" smtClean="0"/>
              </a:br>
              <a:r>
                <a:rPr lang="en-US" sz="1400" dirty="0" smtClean="0"/>
                <a:t>Lens 1: ???, Lens 2: ???</a:t>
              </a:r>
              <a:endParaRPr lang="en-US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681443" y="3033672"/>
            <a:ext cx="4055620" cy="523220"/>
            <a:chOff x="7681443" y="2800951"/>
            <a:chExt cx="4055620" cy="523220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1443" y="2926115"/>
              <a:ext cx="372007" cy="285206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8525158" y="2800951"/>
              <a:ext cx="3211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Pockels</a:t>
              </a:r>
              <a:r>
                <a:rPr lang="en-US" sz="1400" dirty="0" smtClean="0"/>
                <a:t> Cell? </a:t>
              </a:r>
              <a:r>
                <a:rPr lang="en-US" sz="1400" dirty="0" err="1" smtClean="0"/>
                <a:t>Lasermetrics</a:t>
              </a:r>
              <a:endParaRPr lang="en-US" sz="1400" dirty="0" smtClean="0"/>
            </a:p>
            <a:p>
              <a:r>
                <a:rPr lang="en-US" sz="1400" dirty="0" smtClean="0"/>
                <a:t>(details obscured…)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774564" y="3717821"/>
            <a:ext cx="3962499" cy="523220"/>
            <a:chOff x="7774564" y="3367558"/>
            <a:chExt cx="3962499" cy="523220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4564" y="3395599"/>
              <a:ext cx="185765" cy="362468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8525158" y="3367558"/>
              <a:ext cx="3211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Polarizer Prism (XXX) in</a:t>
              </a:r>
              <a:br>
                <a:rPr lang="en-US" sz="1400" dirty="0" smtClean="0"/>
              </a:br>
              <a:r>
                <a:rPr lang="en-US" sz="1400" dirty="0" smtClean="0"/>
                <a:t>SM1PM10 mount (</a:t>
              </a:r>
              <a:r>
                <a:rPr lang="en-US" sz="1400" dirty="0" err="1" smtClean="0"/>
                <a:t>Thorlabs</a:t>
              </a:r>
              <a:r>
                <a:rPr lang="en-US" sz="1400" dirty="0" smtClean="0"/>
                <a:t>)</a:t>
              </a:r>
              <a:endParaRPr lang="en-US" sz="1400" dirty="0" smtClean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7708197" y="4401970"/>
            <a:ext cx="4028866" cy="523220"/>
            <a:chOff x="7708197" y="4022148"/>
            <a:chExt cx="4028866" cy="523220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8197" y="4101489"/>
              <a:ext cx="318498" cy="318498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8525158" y="4022148"/>
              <a:ext cx="3211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Dichroic mirror</a:t>
              </a:r>
            </a:p>
            <a:p>
              <a:r>
                <a:rPr lang="en-US" sz="1400" dirty="0" smtClean="0"/>
                <a:t>(Specifications lacking)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830655" y="5086119"/>
            <a:ext cx="3906408" cy="523220"/>
            <a:chOff x="7830655" y="4760219"/>
            <a:chExt cx="3906408" cy="523220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30655" y="4807181"/>
              <a:ext cx="73583" cy="363824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8525158" y="4760219"/>
              <a:ext cx="3211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Half-Wave Plate</a:t>
              </a:r>
            </a:p>
            <a:p>
              <a:r>
                <a:rPr lang="en-US" sz="1400" dirty="0" smtClean="0"/>
                <a:t>(specifications)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575554" y="5770267"/>
            <a:ext cx="4161509" cy="566615"/>
            <a:chOff x="7575554" y="5544127"/>
            <a:chExt cx="4161509" cy="566615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75554" y="5544127"/>
              <a:ext cx="583785" cy="566615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8525158" y="5631721"/>
              <a:ext cx="3211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Flip mirror for either stimulation path</a:t>
              </a:r>
              <a:endParaRPr lang="en-US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29528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510" y="1022673"/>
            <a:ext cx="1695726" cy="556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Chameleon Coherent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22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Chameleon Coherent: Imaging Laser-Path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132320" y="951346"/>
            <a:ext cx="4846320" cy="3554638"/>
          </a:xfrm>
          <a:prstGeom prst="roundRect">
            <a:avLst>
              <a:gd name="adj" fmla="val 46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32320" y="1122811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Component Details</a:t>
            </a:r>
            <a:endParaRPr lang="en-US" u="sng" dirty="0"/>
          </a:p>
        </p:txBody>
      </p:sp>
      <p:cxnSp>
        <p:nvCxnSpPr>
          <p:cNvPr id="12" name="Straight Connector 11"/>
          <p:cNvCxnSpPr>
            <a:stCxn id="13" idx="6"/>
          </p:cNvCxnSpPr>
          <p:nvPr/>
        </p:nvCxnSpPr>
        <p:spPr>
          <a:xfrm flipH="1" flipV="1">
            <a:off x="1151532" y="1579420"/>
            <a:ext cx="1" cy="231128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nut 12"/>
          <p:cNvSpPr/>
          <p:nvPr/>
        </p:nvSpPr>
        <p:spPr>
          <a:xfrm rot="5400000">
            <a:off x="1058218" y="1497263"/>
            <a:ext cx="186629" cy="43994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151532" y="1771406"/>
            <a:ext cx="1" cy="422910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02207" y="2149853"/>
            <a:ext cx="497996" cy="0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3500000">
            <a:off x="866038" y="2135273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 rot="5400000">
            <a:off x="1653940" y="1804091"/>
            <a:ext cx="530585" cy="705678"/>
          </a:xfrm>
          <a:prstGeom prst="ca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17645" y="2156930"/>
            <a:ext cx="497996" cy="0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nut 26"/>
          <p:cNvSpPr/>
          <p:nvPr/>
        </p:nvSpPr>
        <p:spPr>
          <a:xfrm>
            <a:off x="2622326" y="1936960"/>
            <a:ext cx="186629" cy="43994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 rot="5400000" flipH="1">
            <a:off x="3837939" y="1369096"/>
            <a:ext cx="45719" cy="1186885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6200000">
            <a:off x="2958846" y="2104161"/>
            <a:ext cx="541285" cy="140558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nut 29"/>
          <p:cNvSpPr/>
          <p:nvPr/>
        </p:nvSpPr>
        <p:spPr>
          <a:xfrm>
            <a:off x="3754356" y="1903797"/>
            <a:ext cx="82494" cy="541286"/>
          </a:xfrm>
          <a:prstGeom prst="donu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an 30"/>
          <p:cNvSpPr/>
          <p:nvPr/>
        </p:nvSpPr>
        <p:spPr>
          <a:xfrm rot="5400000" flipH="1">
            <a:off x="3749547" y="1448484"/>
            <a:ext cx="54640" cy="1235317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 rot="5400000" flipH="1">
            <a:off x="3793152" y="1813850"/>
            <a:ext cx="45719" cy="1216743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6200000">
            <a:off x="4161752" y="2104161"/>
            <a:ext cx="541285" cy="140558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709644" y="2156930"/>
            <a:ext cx="497996" cy="0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341392" y="2349523"/>
            <a:ext cx="4395671" cy="523220"/>
            <a:chOff x="7341392" y="2179234"/>
            <a:chExt cx="4395671" cy="5232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1392" y="2263429"/>
              <a:ext cx="1052109" cy="42933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8525158" y="2179234"/>
              <a:ext cx="3211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Expanding Telescope</a:t>
              </a:r>
              <a:br>
                <a:rPr lang="en-US" sz="1400" dirty="0" smtClean="0"/>
              </a:br>
              <a:r>
                <a:rPr lang="en-US" sz="1400" dirty="0" smtClean="0"/>
                <a:t>Lens 1: f = 125mm, Lens 2: f = 400mm</a:t>
              </a:r>
              <a:endParaRPr lang="en-US" sz="14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525158" y="1665374"/>
            <a:ext cx="321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Chameleon Coherent Tunable Laser</a:t>
            </a:r>
            <a:br>
              <a:rPr lang="en-US" sz="1400" dirty="0" smtClean="0"/>
            </a:br>
            <a:r>
              <a:rPr lang="el-GR" sz="1400" dirty="0" smtClean="0"/>
              <a:t>λ</a:t>
            </a:r>
            <a:r>
              <a:rPr lang="en-US" sz="1400" dirty="0" smtClean="0"/>
              <a:t> = 920nm….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7272731" y="1717233"/>
            <a:ext cx="1118121" cy="367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Chameleon Coherent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33" idx="4"/>
            <a:endCxn id="44" idx="0"/>
          </p:cNvCxnSpPr>
          <p:nvPr/>
        </p:nvCxnSpPr>
        <p:spPr>
          <a:xfrm flipV="1">
            <a:off x="4502674" y="2162518"/>
            <a:ext cx="869794" cy="11922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58070" y="2802302"/>
            <a:ext cx="914400" cy="8723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59699" y="2093463"/>
            <a:ext cx="0" cy="779280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3500000">
            <a:off x="5137885" y="2068873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nut 58"/>
          <p:cNvSpPr/>
          <p:nvPr/>
        </p:nvSpPr>
        <p:spPr>
          <a:xfrm>
            <a:off x="4380075" y="2591055"/>
            <a:ext cx="186629" cy="43994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548573" y="2811025"/>
            <a:ext cx="914400" cy="8723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07725" y="2733336"/>
            <a:ext cx="0" cy="980020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18900000">
            <a:off x="3297590" y="2718116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528358" y="3645569"/>
            <a:ext cx="914400" cy="8723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65922" y="3267786"/>
            <a:ext cx="607280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26113" y="286304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Outside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811873" y="327623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Inside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4409074" y="3582039"/>
            <a:ext cx="0" cy="1090322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2700000">
            <a:off x="4229531" y="3636310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rot="5400000">
            <a:off x="4145566" y="3298075"/>
            <a:ext cx="680225" cy="81941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3500000">
            <a:off x="3297588" y="3667549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2622326" y="4581222"/>
            <a:ext cx="1853538" cy="24170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 rot="18900000">
            <a:off x="4233719" y="4520780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805114" y="3362514"/>
            <a:ext cx="2302320" cy="16761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1310767" y="3685766"/>
            <a:ext cx="1288719" cy="0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656405" y="3734439"/>
            <a:ext cx="0" cy="869803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 rot="2700000">
            <a:off x="2386259" y="3676506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3500000">
            <a:off x="2386260" y="4574108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310767" y="3685766"/>
            <a:ext cx="0" cy="1622214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8900000">
            <a:off x="978949" y="3696594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 rot="10800000">
            <a:off x="987659" y="5195533"/>
            <a:ext cx="646215" cy="309965"/>
            <a:chOff x="3707094" y="5362365"/>
            <a:chExt cx="1511758" cy="725133"/>
          </a:xfrm>
        </p:grpSpPr>
        <p:sp>
          <p:nvSpPr>
            <p:cNvPr id="102" name="Can 101"/>
            <p:cNvSpPr/>
            <p:nvPr/>
          </p:nvSpPr>
          <p:spPr>
            <a:xfrm>
              <a:off x="3707094" y="5381820"/>
              <a:ext cx="1511758" cy="705678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716918" y="5362365"/>
              <a:ext cx="1476838" cy="2023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1324513" y="5462253"/>
            <a:ext cx="0" cy="667001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2321" y="6059687"/>
            <a:ext cx="1288719" cy="0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 rot="13500000">
            <a:off x="1037394" y="6074398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>
            <a:off x="2476371" y="5931280"/>
            <a:ext cx="163807" cy="256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>
            <a:off x="2733273" y="5931280"/>
            <a:ext cx="163807" cy="256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>
            <a:off x="2990175" y="5931280"/>
            <a:ext cx="163807" cy="256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278068" y="5875021"/>
            <a:ext cx="14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Imaging path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 rot="10800000">
            <a:off x="7505632" y="3154144"/>
            <a:ext cx="646215" cy="309965"/>
            <a:chOff x="3707094" y="5362365"/>
            <a:chExt cx="1511758" cy="725133"/>
          </a:xfrm>
        </p:grpSpPr>
        <p:sp>
          <p:nvSpPr>
            <p:cNvPr id="116" name="Can 115"/>
            <p:cNvSpPr/>
            <p:nvPr/>
          </p:nvSpPr>
          <p:spPr>
            <a:xfrm>
              <a:off x="3707094" y="5381820"/>
              <a:ext cx="1511758" cy="705678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716918" y="5362365"/>
              <a:ext cx="1476838" cy="2023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8525158" y="3033672"/>
            <a:ext cx="321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Electrotunable</a:t>
            </a:r>
            <a:r>
              <a:rPr lang="en-US" sz="1400" dirty="0" smtClean="0"/>
              <a:t> Lens (ETL)</a:t>
            </a:r>
            <a:br>
              <a:rPr lang="en-US" sz="1400" dirty="0" smtClean="0"/>
            </a:br>
            <a:r>
              <a:rPr lang="en-US" sz="1400" dirty="0" smtClean="0"/>
              <a:t>Specifications: XXXX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372468" y="2872743"/>
            <a:ext cx="0" cy="1708479"/>
          </a:xfrm>
          <a:prstGeom prst="line">
            <a:avLst/>
          </a:prstGeom>
          <a:ln w="152400">
            <a:solidFill>
              <a:schemeClr val="accent6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34668" y="4701072"/>
            <a:ext cx="695004" cy="304826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004719" y="2506373"/>
            <a:ext cx="651090" cy="631940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4531600" y="5242119"/>
            <a:ext cx="170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Alternative path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o SLM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8525158" y="3717821"/>
            <a:ext cx="321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Two Flip-In mirrors to direct Imaging Laser for SLM-path</a:t>
            </a:r>
            <a:endParaRPr lang="en-US" sz="1400" dirty="0" smtClean="0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554" y="3680147"/>
            <a:ext cx="583785" cy="56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6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ight Arrow 160"/>
          <p:cNvSpPr/>
          <p:nvPr/>
        </p:nvSpPr>
        <p:spPr>
          <a:xfrm>
            <a:off x="4955157" y="5638845"/>
            <a:ext cx="1745413" cy="22595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4925177" y="4873696"/>
            <a:ext cx="0" cy="865074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48" idx="6"/>
          </p:cNvCxnSpPr>
          <p:nvPr/>
        </p:nvCxnSpPr>
        <p:spPr>
          <a:xfrm>
            <a:off x="4541104" y="4895997"/>
            <a:ext cx="441995" cy="4084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4566659" y="4238465"/>
            <a:ext cx="1" cy="703882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920966" y="4282289"/>
            <a:ext cx="771271" cy="0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6670590" y="4284856"/>
            <a:ext cx="4821" cy="185711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710343" y="4496607"/>
            <a:ext cx="607193" cy="0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7281798" y="3665710"/>
            <a:ext cx="1" cy="422910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503590" y="3701411"/>
            <a:ext cx="775396" cy="0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538361" y="2713702"/>
            <a:ext cx="0" cy="581265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525360" y="2734402"/>
            <a:ext cx="680982" cy="0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163093" y="1834808"/>
            <a:ext cx="0" cy="969529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705490" y="5740805"/>
            <a:ext cx="1171173" cy="0"/>
          </a:xfrm>
          <a:prstGeom prst="line">
            <a:avLst/>
          </a:prstGeom>
          <a:ln w="762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722895" y="5362162"/>
            <a:ext cx="0" cy="376608"/>
          </a:xfrm>
          <a:prstGeom prst="line">
            <a:avLst/>
          </a:prstGeom>
          <a:ln w="762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099901" y="4402183"/>
            <a:ext cx="965253" cy="0"/>
          </a:xfrm>
          <a:prstGeom prst="line">
            <a:avLst/>
          </a:prstGeom>
          <a:ln w="1524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889045" y="3382771"/>
            <a:ext cx="1582283" cy="0"/>
          </a:xfrm>
          <a:prstGeom prst="line">
            <a:avLst/>
          </a:prstGeom>
          <a:ln w="1524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409830" y="2512335"/>
            <a:ext cx="0" cy="923196"/>
          </a:xfrm>
          <a:prstGeom prst="line">
            <a:avLst/>
          </a:prstGeom>
          <a:ln w="1524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7440" y="1848174"/>
            <a:ext cx="0" cy="674871"/>
          </a:xfrm>
          <a:prstGeom prst="line">
            <a:avLst/>
          </a:prstGeom>
          <a:ln w="762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5443" y="312894"/>
            <a:ext cx="10515600" cy="58622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Output paths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07" y="1472587"/>
            <a:ext cx="955922" cy="92780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1502229" y="1889671"/>
            <a:ext cx="875211" cy="0"/>
          </a:xfrm>
          <a:prstGeom prst="line">
            <a:avLst/>
          </a:prstGeom>
          <a:ln w="762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3500000">
            <a:off x="2133885" y="1839988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377440" y="2512334"/>
            <a:ext cx="875211" cy="0"/>
          </a:xfrm>
          <a:prstGeom prst="line">
            <a:avLst/>
          </a:prstGeom>
          <a:ln w="762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13500000">
            <a:off x="2104068" y="2463349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1795" y="1120484"/>
            <a:ext cx="2306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SLM path (</a:t>
            </a:r>
            <a:r>
              <a:rPr lang="en-US" b="1" dirty="0" err="1" smtClean="0"/>
              <a:t>Im</a:t>
            </a:r>
            <a:r>
              <a:rPr lang="en-US" b="1" dirty="0" smtClean="0"/>
              <a:t>. + Stim.)</a:t>
            </a:r>
            <a:endParaRPr lang="en-US" b="1" dirty="0"/>
          </a:p>
        </p:txBody>
      </p:sp>
      <p:sp>
        <p:nvSpPr>
          <p:cNvPr id="16" name="Can 15"/>
          <p:cNvSpPr/>
          <p:nvPr/>
        </p:nvSpPr>
        <p:spPr>
          <a:xfrm rot="5400000" flipH="1">
            <a:off x="3931381" y="1715289"/>
            <a:ext cx="45719" cy="1186885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6200000">
            <a:off x="3052288" y="2450354"/>
            <a:ext cx="541285" cy="140558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nut 17"/>
          <p:cNvSpPr/>
          <p:nvPr/>
        </p:nvSpPr>
        <p:spPr>
          <a:xfrm>
            <a:off x="3847798" y="2249990"/>
            <a:ext cx="82494" cy="541286"/>
          </a:xfrm>
          <a:prstGeom prst="donu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an 18"/>
          <p:cNvSpPr/>
          <p:nvPr/>
        </p:nvSpPr>
        <p:spPr>
          <a:xfrm rot="5400000" flipH="1">
            <a:off x="3842989" y="1794677"/>
            <a:ext cx="54640" cy="1235317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 rot="5400000" flipH="1">
            <a:off x="3886594" y="2160043"/>
            <a:ext cx="45719" cy="1216743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6200000">
            <a:off x="4255194" y="2450354"/>
            <a:ext cx="541285" cy="140558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60746" y="2523045"/>
            <a:ext cx="875211" cy="0"/>
          </a:xfrm>
          <a:prstGeom prst="line">
            <a:avLst/>
          </a:prstGeom>
          <a:ln w="1524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3500000">
            <a:off x="5162584" y="2463108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rot="18900000">
            <a:off x="5161741" y="3345631"/>
            <a:ext cx="579447" cy="130629"/>
            <a:chOff x="5338027" y="4206240"/>
            <a:chExt cx="2264555" cy="901337"/>
          </a:xfrm>
        </p:grpSpPr>
        <p:sp>
          <p:nvSpPr>
            <p:cNvPr id="28" name="Round Same Side Corner Rectangle 27"/>
            <p:cNvSpPr/>
            <p:nvPr/>
          </p:nvSpPr>
          <p:spPr>
            <a:xfrm>
              <a:off x="5338027" y="4206240"/>
              <a:ext cx="2264555" cy="901337"/>
            </a:xfrm>
            <a:prstGeom prst="round2SameRect">
              <a:avLst>
                <a:gd name="adj1" fmla="val 40263"/>
                <a:gd name="adj2" fmla="val 0"/>
              </a:avLst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98575" y="4323807"/>
              <a:ext cx="1551311" cy="64008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3967303" y="3413942"/>
            <a:ext cx="0" cy="383850"/>
          </a:xfrm>
          <a:prstGeom prst="line">
            <a:avLst/>
          </a:prstGeom>
          <a:ln w="1524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8900000">
            <a:off x="3674637" y="3264633"/>
            <a:ext cx="546745" cy="2187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nut 38"/>
          <p:cNvSpPr/>
          <p:nvPr/>
        </p:nvSpPr>
        <p:spPr>
          <a:xfrm rot="5400000">
            <a:off x="3873988" y="3609273"/>
            <a:ext cx="186629" cy="43994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967302" y="3797802"/>
            <a:ext cx="0" cy="640602"/>
          </a:xfrm>
          <a:prstGeom prst="line">
            <a:avLst/>
          </a:prstGeom>
          <a:ln w="1524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8900000">
            <a:off x="3744609" y="4333382"/>
            <a:ext cx="546745" cy="2187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971224" y="2412335"/>
            <a:ext cx="16371" cy="904421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008213" y="3294967"/>
            <a:ext cx="1822064" cy="33714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07405" y="3333010"/>
            <a:ext cx="8185" cy="472906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3500000">
            <a:off x="2583431" y="3278900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3500000">
            <a:off x="720590" y="3278899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-401161" y="2346502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Uncaging path</a:t>
            </a:r>
            <a:endParaRPr lang="en-US" b="1" dirty="0"/>
          </a:p>
        </p:txBody>
      </p:sp>
      <p:sp>
        <p:nvSpPr>
          <p:cNvPr id="59" name="Donut 58"/>
          <p:cNvSpPr/>
          <p:nvPr/>
        </p:nvSpPr>
        <p:spPr>
          <a:xfrm rot="5400000">
            <a:off x="2722275" y="3574756"/>
            <a:ext cx="186629" cy="43994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815589" y="3799784"/>
            <a:ext cx="0" cy="355393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44" y="3978862"/>
            <a:ext cx="955922" cy="927807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V="1">
            <a:off x="2830277" y="4687290"/>
            <a:ext cx="0" cy="674871"/>
          </a:xfrm>
          <a:prstGeom prst="line">
            <a:avLst/>
          </a:prstGeom>
          <a:ln w="762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802148" y="5336035"/>
            <a:ext cx="875211" cy="0"/>
          </a:xfrm>
          <a:prstGeom prst="line">
            <a:avLst/>
          </a:prstGeom>
          <a:ln w="762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13500000">
            <a:off x="2556904" y="5281179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gonal Stripe 70"/>
          <p:cNvSpPr/>
          <p:nvPr/>
        </p:nvSpPr>
        <p:spPr>
          <a:xfrm flipH="1">
            <a:off x="3561796" y="5261522"/>
            <a:ext cx="287383" cy="28738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Diagonal Stripe 71"/>
          <p:cNvSpPr/>
          <p:nvPr/>
        </p:nvSpPr>
        <p:spPr>
          <a:xfrm rot="10800000" flipH="1">
            <a:off x="3561796" y="5555889"/>
            <a:ext cx="287383" cy="28738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708452" y="5205406"/>
            <a:ext cx="212870" cy="2128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492617" y="5699581"/>
            <a:ext cx="212870" cy="2128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579897" y="1120484"/>
            <a:ext cx="244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Imaging path (post-ETL)</a:t>
            </a:r>
            <a:endParaRPr lang="en-US" b="1" dirty="0"/>
          </a:p>
        </p:txBody>
      </p:sp>
      <p:sp>
        <p:nvSpPr>
          <p:cNvPr id="81" name="Right Arrow 80"/>
          <p:cNvSpPr/>
          <p:nvPr/>
        </p:nvSpPr>
        <p:spPr>
          <a:xfrm>
            <a:off x="6021978" y="1765941"/>
            <a:ext cx="163807" cy="256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6239692" y="1772689"/>
            <a:ext cx="163807" cy="256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6503590" y="1902734"/>
            <a:ext cx="680982" cy="0"/>
          </a:xfrm>
          <a:prstGeom prst="line">
            <a:avLst/>
          </a:prstGeom>
          <a:ln w="152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 rot="2700000">
            <a:off x="6948082" y="1851947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8900000">
            <a:off x="6952270" y="2684165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8900000">
            <a:off x="6204877" y="2718115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67719" y="3219460"/>
            <a:ext cx="541285" cy="14055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 flipH="1" flipV="1">
            <a:off x="6538361" y="3289739"/>
            <a:ext cx="1" cy="422910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rot="13500000">
            <a:off x="7044164" y="3651825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3500000">
            <a:off x="6208567" y="3651824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ame 106"/>
          <p:cNvSpPr/>
          <p:nvPr/>
        </p:nvSpPr>
        <p:spPr>
          <a:xfrm>
            <a:off x="7085443" y="4088620"/>
            <a:ext cx="368105" cy="1936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085443" y="4136238"/>
            <a:ext cx="368105" cy="10222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281093" y="4148525"/>
            <a:ext cx="1" cy="369154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 rot="18900000">
            <a:off x="7049974" y="4462823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 rot="5400000">
            <a:off x="6238376" y="4148453"/>
            <a:ext cx="812936" cy="60644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341622" y="4611922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sidebox</a:t>
            </a:r>
            <a:endParaRPr lang="en-US" sz="1000" dirty="0"/>
          </a:p>
        </p:txBody>
      </p:sp>
      <p:sp>
        <p:nvSpPr>
          <p:cNvPr id="117" name="Rectangle 116"/>
          <p:cNvSpPr/>
          <p:nvPr/>
        </p:nvSpPr>
        <p:spPr>
          <a:xfrm rot="13500000">
            <a:off x="6502238" y="4250701"/>
            <a:ext cx="323820" cy="64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13500000">
            <a:off x="6472421" y="4442945"/>
            <a:ext cx="323820" cy="64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 rot="5400000">
            <a:off x="6214706" y="4264183"/>
            <a:ext cx="235198" cy="596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021978" y="4079567"/>
            <a:ext cx="163807" cy="1498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onut 125"/>
          <p:cNvSpPr/>
          <p:nvPr/>
        </p:nvSpPr>
        <p:spPr>
          <a:xfrm>
            <a:off x="5818523" y="4054808"/>
            <a:ext cx="186629" cy="43994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4533533" y="4282290"/>
            <a:ext cx="1391887" cy="1"/>
          </a:xfrm>
          <a:prstGeom prst="line">
            <a:avLst/>
          </a:prstGeom>
          <a:ln w="762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 rot="5400000">
            <a:off x="2847610" y="3333029"/>
            <a:ext cx="2130119" cy="35346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402403" y="5906007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Main Prairie-box</a:t>
            </a:r>
            <a:endParaRPr lang="en-US" sz="1000" dirty="0"/>
          </a:p>
        </p:txBody>
      </p:sp>
      <p:sp>
        <p:nvSpPr>
          <p:cNvPr id="134" name="Rectangle 133"/>
          <p:cNvSpPr/>
          <p:nvPr/>
        </p:nvSpPr>
        <p:spPr>
          <a:xfrm rot="18900000">
            <a:off x="4256077" y="4255720"/>
            <a:ext cx="546745" cy="10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iagonal Stripe 144"/>
          <p:cNvSpPr/>
          <p:nvPr/>
        </p:nvSpPr>
        <p:spPr>
          <a:xfrm rot="16200000">
            <a:off x="4438605" y="4756390"/>
            <a:ext cx="287383" cy="28738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Diagonal Stripe 145"/>
          <p:cNvSpPr/>
          <p:nvPr/>
        </p:nvSpPr>
        <p:spPr>
          <a:xfrm rot="5400000">
            <a:off x="4732972" y="4756390"/>
            <a:ext cx="287383" cy="28738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 rot="16200000" flipH="1">
            <a:off x="4382489" y="4903046"/>
            <a:ext cx="212870" cy="2128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 rot="16200000" flipH="1">
            <a:off x="4876664" y="4687211"/>
            <a:ext cx="212870" cy="2128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4763255" y="5255209"/>
            <a:ext cx="205357" cy="867574"/>
            <a:chOff x="3069310" y="2265890"/>
            <a:chExt cx="129416" cy="546745"/>
          </a:xfrm>
        </p:grpSpPr>
        <p:sp>
          <p:nvSpPr>
            <p:cNvPr id="159" name="Rectangle 158"/>
            <p:cNvSpPr/>
            <p:nvPr/>
          </p:nvSpPr>
          <p:spPr>
            <a:xfrm rot="13500000">
              <a:off x="2864839" y="2478748"/>
              <a:ext cx="546745" cy="121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ight Triangle 159"/>
            <p:cNvSpPr/>
            <p:nvPr/>
          </p:nvSpPr>
          <p:spPr>
            <a:xfrm rot="8100000">
              <a:off x="3069310" y="2273296"/>
              <a:ext cx="108341" cy="49514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Right Arrow 161"/>
          <p:cNvSpPr/>
          <p:nvPr/>
        </p:nvSpPr>
        <p:spPr>
          <a:xfrm>
            <a:off x="6962936" y="5638845"/>
            <a:ext cx="294186" cy="22595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an 163"/>
          <p:cNvSpPr/>
          <p:nvPr/>
        </p:nvSpPr>
        <p:spPr>
          <a:xfrm rot="5400000">
            <a:off x="6590740" y="5671141"/>
            <a:ext cx="523301" cy="1498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8114066" y="1122811"/>
            <a:ext cx="386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Component Details</a:t>
            </a:r>
            <a:endParaRPr lang="en-US" u="sng" dirty="0"/>
          </a:p>
        </p:txBody>
      </p:sp>
      <p:sp>
        <p:nvSpPr>
          <p:cNvPr id="166" name="Rounded Rectangle 165"/>
          <p:cNvSpPr/>
          <p:nvPr/>
        </p:nvSpPr>
        <p:spPr>
          <a:xfrm>
            <a:off x="8114066" y="951346"/>
            <a:ext cx="3864574" cy="5598044"/>
          </a:xfrm>
          <a:prstGeom prst="roundRect">
            <a:avLst>
              <a:gd name="adj" fmla="val 46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8231849" y="2284714"/>
            <a:ext cx="3707407" cy="523220"/>
            <a:chOff x="8231849" y="2349523"/>
            <a:chExt cx="3707407" cy="523220"/>
          </a:xfrm>
        </p:grpSpPr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1849" y="2396465"/>
              <a:ext cx="838977" cy="429336"/>
            </a:xfrm>
            <a:prstGeom prst="rect">
              <a:avLst/>
            </a:prstGeom>
          </p:spPr>
        </p:pic>
        <p:sp>
          <p:nvSpPr>
            <p:cNvPr id="172" name="TextBox 171"/>
            <p:cNvSpPr txBox="1"/>
            <p:nvPr/>
          </p:nvSpPr>
          <p:spPr>
            <a:xfrm>
              <a:off x="9166322" y="2349523"/>
              <a:ext cx="27729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Expanding Telescope (650-1050nm)</a:t>
              </a:r>
              <a:br>
                <a:rPr lang="en-US" sz="1400" dirty="0" smtClean="0"/>
              </a:br>
              <a:r>
                <a:rPr lang="en-US" sz="1400" dirty="0" smtClean="0"/>
                <a:t>Lens 1: 200mm, Lens 2: 50mm</a:t>
              </a:r>
              <a:endParaRPr lang="en-US" sz="1400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8524348" y="4168359"/>
            <a:ext cx="3203225" cy="523220"/>
            <a:chOff x="8524348" y="4150435"/>
            <a:chExt cx="3203225" cy="523220"/>
          </a:xfrm>
        </p:grpSpPr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4348" y="4252796"/>
              <a:ext cx="253978" cy="318498"/>
            </a:xfrm>
            <a:prstGeom prst="rect">
              <a:avLst/>
            </a:prstGeom>
          </p:spPr>
        </p:pic>
        <p:sp>
          <p:nvSpPr>
            <p:cNvPr id="181" name="TextBox 180"/>
            <p:cNvSpPr txBox="1"/>
            <p:nvPr/>
          </p:nvSpPr>
          <p:spPr>
            <a:xfrm>
              <a:off x="9166322" y="4150435"/>
              <a:ext cx="25612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Dichroic mirror</a:t>
              </a:r>
            </a:p>
            <a:p>
              <a:r>
                <a:rPr lang="en-US" sz="1400" dirty="0" smtClean="0"/>
                <a:t>SP1030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7292741" y="5596419"/>
            <a:ext cx="407889" cy="284701"/>
            <a:chOff x="10000555" y="4665249"/>
            <a:chExt cx="407889" cy="159017"/>
          </a:xfrm>
        </p:grpSpPr>
        <p:sp>
          <p:nvSpPr>
            <p:cNvPr id="189" name="Rectangle 188"/>
            <p:cNvSpPr/>
            <p:nvPr/>
          </p:nvSpPr>
          <p:spPr>
            <a:xfrm>
              <a:off x="10000555" y="4665249"/>
              <a:ext cx="346075" cy="159017"/>
            </a:xfrm>
            <a:prstGeom prst="rect">
              <a:avLst/>
            </a:prstGeom>
            <a:ln w="6477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25x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Trapezoid 189"/>
            <p:cNvSpPr/>
            <p:nvPr/>
          </p:nvSpPr>
          <p:spPr>
            <a:xfrm rot="5400000">
              <a:off x="10305713" y="4714980"/>
              <a:ext cx="146863" cy="58598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 w="444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8418575" y="1628023"/>
            <a:ext cx="3308999" cy="566615"/>
            <a:chOff x="8418575" y="1653075"/>
            <a:chExt cx="3308999" cy="566615"/>
          </a:xfrm>
        </p:grpSpPr>
        <p:sp>
          <p:nvSpPr>
            <p:cNvPr id="169" name="TextBox 168"/>
            <p:cNvSpPr txBox="1"/>
            <p:nvPr/>
          </p:nvSpPr>
          <p:spPr>
            <a:xfrm>
              <a:off x="9166322" y="1674772"/>
              <a:ext cx="2561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Flip-mirrors</a:t>
              </a:r>
            </a:p>
            <a:p>
              <a:r>
                <a:rPr lang="en-US" sz="1400" dirty="0" smtClean="0"/>
                <a:t>1) Stim-path, 2) SLM-path flip-in</a:t>
              </a:r>
              <a:endParaRPr lang="en-US" sz="1400" dirty="0"/>
            </a:p>
          </p:txBody>
        </p:sp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575" y="1653075"/>
              <a:ext cx="465524" cy="566615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8401380" y="2898010"/>
            <a:ext cx="3326193" cy="523220"/>
            <a:chOff x="8401380" y="3033672"/>
            <a:chExt cx="3326193" cy="523220"/>
          </a:xfrm>
        </p:grpSpPr>
        <p:sp>
          <p:nvSpPr>
            <p:cNvPr id="175" name="TextBox 174"/>
            <p:cNvSpPr txBox="1"/>
            <p:nvPr/>
          </p:nvSpPr>
          <p:spPr>
            <a:xfrm>
              <a:off x="9166322" y="3033672"/>
              <a:ext cx="25612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SLM 512x512</a:t>
              </a:r>
              <a:br>
                <a:rPr lang="en-US" sz="1400" dirty="0" smtClean="0"/>
              </a:br>
              <a:r>
                <a:rPr lang="en-US" sz="1400" dirty="0" err="1" smtClean="0"/>
                <a:t>MeadowLark</a:t>
              </a:r>
              <a:endParaRPr lang="en-US" sz="1400" dirty="0" smtClean="0"/>
            </a:p>
          </p:txBody>
        </p: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1380" y="3042276"/>
              <a:ext cx="499915" cy="506012"/>
            </a:xfrm>
            <a:prstGeom prst="rect">
              <a:avLst/>
            </a:prstGeom>
          </p:spPr>
        </p:pic>
      </p:grpSp>
      <p:grpSp>
        <p:nvGrpSpPr>
          <p:cNvPr id="207" name="Group 206"/>
          <p:cNvGrpSpPr/>
          <p:nvPr/>
        </p:nvGrpSpPr>
        <p:grpSpPr>
          <a:xfrm>
            <a:off x="8367849" y="3511306"/>
            <a:ext cx="3359725" cy="566977"/>
            <a:chOff x="8367849" y="3565848"/>
            <a:chExt cx="3359725" cy="566977"/>
          </a:xfrm>
        </p:grpSpPr>
        <p:sp>
          <p:nvSpPr>
            <p:cNvPr id="178" name="TextBox 177"/>
            <p:cNvSpPr txBox="1"/>
            <p:nvPr/>
          </p:nvSpPr>
          <p:spPr>
            <a:xfrm>
              <a:off x="9166322" y="3695448"/>
              <a:ext cx="2561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Extra Fat Mirrors</a:t>
              </a:r>
              <a:endParaRPr lang="en-US" sz="1400" dirty="0" smtClean="0"/>
            </a:p>
          </p:txBody>
        </p:sp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67849" y="3565848"/>
              <a:ext cx="566977" cy="566977"/>
            </a:xfrm>
            <a:prstGeom prst="rect">
              <a:avLst/>
            </a:prstGeom>
          </p:spPr>
        </p:pic>
      </p:grpSp>
      <p:grpSp>
        <p:nvGrpSpPr>
          <p:cNvPr id="209" name="Group 208"/>
          <p:cNvGrpSpPr/>
          <p:nvPr/>
        </p:nvGrpSpPr>
        <p:grpSpPr>
          <a:xfrm>
            <a:off x="8394121" y="4881926"/>
            <a:ext cx="3333452" cy="313890"/>
            <a:chOff x="8394121" y="4763601"/>
            <a:chExt cx="3333452" cy="313890"/>
          </a:xfrm>
        </p:grpSpPr>
        <p:sp>
          <p:nvSpPr>
            <p:cNvPr id="184" name="TextBox 183"/>
            <p:cNvSpPr txBox="1"/>
            <p:nvPr/>
          </p:nvSpPr>
          <p:spPr>
            <a:xfrm>
              <a:off x="9166322" y="4766657"/>
              <a:ext cx="25612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Galvo-Galvo</a:t>
              </a:r>
              <a:r>
                <a:rPr lang="en-US" sz="1400" dirty="0" smtClean="0"/>
                <a:t> mirrors</a:t>
              </a:r>
              <a:endParaRPr lang="en-US" sz="1400" dirty="0" smtClean="0"/>
            </a:p>
          </p:txBody>
        </p:sp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8494392" y="4663330"/>
              <a:ext cx="313890" cy="514431"/>
            </a:xfrm>
            <a:prstGeom prst="rect">
              <a:avLst/>
            </a:prstGeom>
          </p:spPr>
        </p:pic>
      </p:grpSp>
      <p:grpSp>
        <p:nvGrpSpPr>
          <p:cNvPr id="210" name="Group 209"/>
          <p:cNvGrpSpPr/>
          <p:nvPr/>
        </p:nvGrpSpPr>
        <p:grpSpPr>
          <a:xfrm>
            <a:off x="8396221" y="5485614"/>
            <a:ext cx="3331353" cy="311328"/>
            <a:chOff x="8396221" y="5420859"/>
            <a:chExt cx="3331353" cy="311328"/>
          </a:xfrm>
        </p:grpSpPr>
        <p:sp>
          <p:nvSpPr>
            <p:cNvPr id="187" name="TextBox 186"/>
            <p:cNvSpPr txBox="1"/>
            <p:nvPr/>
          </p:nvSpPr>
          <p:spPr>
            <a:xfrm>
              <a:off x="9166322" y="5422635"/>
              <a:ext cx="2561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Resonant </a:t>
              </a:r>
              <a:r>
                <a:rPr lang="en-US" sz="1400" dirty="0" err="1" smtClean="0"/>
                <a:t>Galvo</a:t>
              </a:r>
              <a:r>
                <a:rPr lang="en-US" sz="1400" dirty="0" smtClean="0"/>
                <a:t> mirrors</a:t>
              </a:r>
              <a:endParaRPr lang="en-US" sz="1400" dirty="0" smtClean="0"/>
            </a:p>
          </p:txBody>
        </p:sp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8396221" y="5420859"/>
              <a:ext cx="510232" cy="311328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8389687" y="5986472"/>
            <a:ext cx="3337887" cy="307777"/>
            <a:chOff x="8389687" y="6011524"/>
            <a:chExt cx="3337887" cy="307777"/>
          </a:xfrm>
        </p:grpSpPr>
        <p:sp>
          <p:nvSpPr>
            <p:cNvPr id="202" name="Can 201"/>
            <p:cNvSpPr/>
            <p:nvPr/>
          </p:nvSpPr>
          <p:spPr>
            <a:xfrm rot="8100000">
              <a:off x="8389687" y="6090486"/>
              <a:ext cx="523301" cy="1498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166322" y="6011524"/>
              <a:ext cx="2561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Fat Final Lens</a:t>
              </a:r>
              <a:endParaRPr lang="en-US" sz="1400" dirty="0" smtClean="0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771793" y="3173856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</a:t>
            </a:r>
            <a:r>
              <a:rPr lang="en-US" sz="1000" dirty="0" smtClean="0"/>
              <a:t> = 400mm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292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159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Prairie 1 microscope</vt:lpstr>
      <vt:lpstr>Spirit: Photo-Stimulation Laser-Path</vt:lpstr>
      <vt:lpstr>Chameleon Coherent: Imaging Laser-Path</vt:lpstr>
      <vt:lpstr>Output paths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Prairie 1 microscope</dc:title>
  <dc:creator>RAS</dc:creator>
  <cp:lastModifiedBy>RAS</cp:lastModifiedBy>
  <cp:revision>22</cp:revision>
  <dcterms:created xsi:type="dcterms:W3CDTF">2023-01-11T19:23:39Z</dcterms:created>
  <dcterms:modified xsi:type="dcterms:W3CDTF">2023-01-12T00:54:39Z</dcterms:modified>
</cp:coreProperties>
</file>