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3" autoAdjust="0"/>
    <p:restoredTop sz="94706" autoAdjust="0"/>
  </p:normalViewPr>
  <p:slideViewPr>
    <p:cSldViewPr snapToGrid="0">
      <p:cViewPr varScale="1">
        <p:scale>
          <a:sx n="61" d="100"/>
          <a:sy n="61" d="100"/>
        </p:scale>
        <p:origin x="1286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AF14-C0A9-4AB9-ADE1-FDE0BBEB168A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6D7A-D65B-4A40-BF70-5484545FB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18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AF14-C0A9-4AB9-ADE1-FDE0BBEB168A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6D7A-D65B-4A40-BF70-5484545FB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90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AF14-C0A9-4AB9-ADE1-FDE0BBEB168A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6D7A-D65B-4A40-BF70-5484545FB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580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AF14-C0A9-4AB9-ADE1-FDE0BBEB168A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6D7A-D65B-4A40-BF70-5484545FB2B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048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AF14-C0A9-4AB9-ADE1-FDE0BBEB168A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6D7A-D65B-4A40-BF70-5484545FB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419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AF14-C0A9-4AB9-ADE1-FDE0BBEB168A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6D7A-D65B-4A40-BF70-5484545FB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544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AF14-C0A9-4AB9-ADE1-FDE0BBEB168A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6D7A-D65B-4A40-BF70-5484545FB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782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AF14-C0A9-4AB9-ADE1-FDE0BBEB168A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6D7A-D65B-4A40-BF70-5484545FB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520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AF14-C0A9-4AB9-ADE1-FDE0BBEB168A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6D7A-D65B-4A40-BF70-5484545FB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84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AF14-C0A9-4AB9-ADE1-FDE0BBEB168A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6D7A-D65B-4A40-BF70-5484545FB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39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AF14-C0A9-4AB9-ADE1-FDE0BBEB168A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6D7A-D65B-4A40-BF70-5484545FB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9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AF14-C0A9-4AB9-ADE1-FDE0BBEB168A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6D7A-D65B-4A40-BF70-5484545FB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16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AF14-C0A9-4AB9-ADE1-FDE0BBEB168A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6D7A-D65B-4A40-BF70-5484545FB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94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AF14-C0A9-4AB9-ADE1-FDE0BBEB168A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6D7A-D65B-4A40-BF70-5484545FB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93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AF14-C0A9-4AB9-ADE1-FDE0BBEB168A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6D7A-D65B-4A40-BF70-5484545FB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38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AF14-C0A9-4AB9-ADE1-FDE0BBEB168A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6D7A-D65B-4A40-BF70-5484545FB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35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AF14-C0A9-4AB9-ADE1-FDE0BBEB168A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6D7A-D65B-4A40-BF70-5484545FB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63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049AF14-C0A9-4AB9-ADE1-FDE0BBEB168A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A6D7A-D65B-4A40-BF70-5484545FB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338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aterializecss.com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96E0F-471A-44CE-811E-47C0EFE22C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Materialize-</a:t>
            </a:r>
            <a:r>
              <a:rPr lang="en-US" dirty="0" err="1"/>
              <a:t>css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356020-9B23-4DB9-829C-D7B4018B0C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Подготовила </a:t>
            </a:r>
            <a:r>
              <a:rPr lang="ru-RU" dirty="0" err="1"/>
              <a:t>Паирель</a:t>
            </a:r>
            <a:r>
              <a:rPr lang="ru-RU" dirty="0"/>
              <a:t> Дарина</a:t>
            </a:r>
          </a:p>
        </p:txBody>
      </p:sp>
    </p:spTree>
    <p:extLst>
      <p:ext uri="{BB962C8B-B14F-4D97-AF65-F5344CB8AC3E}">
        <p14:creationId xmlns:p14="http://schemas.microsoft.com/office/powerpoint/2010/main" val="375686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A363B-E2A2-421B-B066-661C558E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Design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5466BB-9289-48A4-BECB-7AF423CD5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800" b="0" i="0" dirty="0">
                <a:effectLst/>
                <a:latin typeface="-apple-system"/>
              </a:rPr>
              <a:t>Материальный дизайн, созданный и разработанный </a:t>
            </a:r>
            <a:r>
              <a:rPr lang="ru-RU" sz="2800" b="0" i="0" dirty="0" err="1">
                <a:effectLst/>
                <a:latin typeface="-apple-system"/>
              </a:rPr>
              <a:t>Google</a:t>
            </a:r>
            <a:r>
              <a:rPr lang="ru-RU" sz="2800" b="0" i="0" dirty="0">
                <a:effectLst/>
                <a:latin typeface="-apple-system"/>
              </a:rPr>
              <a:t>, представляет собой язык дизайна, сочетающий в себе классические принципы успешного дизайна с инновациями и технологиями. </a:t>
            </a:r>
            <a:endParaRPr lang="en-US" sz="2800" b="0" i="0" dirty="0"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ru-RU" sz="2800" b="0" i="0" dirty="0">
                <a:effectLst/>
                <a:latin typeface="-apple-system"/>
              </a:rPr>
              <a:t>Цель </a:t>
            </a:r>
            <a:r>
              <a:rPr lang="ru-RU" sz="2800" b="0" i="0" dirty="0" err="1">
                <a:effectLst/>
                <a:latin typeface="-apple-system"/>
              </a:rPr>
              <a:t>Google</a:t>
            </a:r>
            <a:r>
              <a:rPr lang="ru-RU" sz="2800" b="0" i="0" dirty="0">
                <a:effectLst/>
                <a:latin typeface="-apple-system"/>
              </a:rPr>
              <a:t> - разработать систему дизайна, обеспечивающую унифицированный пользовательский интерфейс для всех своих продуктов на любой платформе.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535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E7A9A7-6677-43D3-B290-AC7930A8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</a:t>
            </a:r>
            <a:r>
              <a:rPr lang="en-US" dirty="0"/>
              <a:t>Material Design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1AC6EF67-4CBB-4C43-AF5C-326A7B0CB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481262"/>
              </p:ext>
            </p:extLst>
          </p:nvPr>
        </p:nvGraphicFramePr>
        <p:xfrm>
          <a:off x="440499" y="2680570"/>
          <a:ext cx="11311002" cy="1215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0334">
                  <a:extLst>
                    <a:ext uri="{9D8B030D-6E8A-4147-A177-3AD203B41FA5}">
                      <a16:colId xmlns:a16="http://schemas.microsoft.com/office/drawing/2014/main" val="868836969"/>
                    </a:ext>
                  </a:extLst>
                </a:gridCol>
                <a:gridCol w="3770334">
                  <a:extLst>
                    <a:ext uri="{9D8B030D-6E8A-4147-A177-3AD203B41FA5}">
                      <a16:colId xmlns:a16="http://schemas.microsoft.com/office/drawing/2014/main" val="2753129842"/>
                    </a:ext>
                  </a:extLst>
                </a:gridCol>
                <a:gridCol w="3770334">
                  <a:extLst>
                    <a:ext uri="{9D8B030D-6E8A-4147-A177-3AD203B41FA5}">
                      <a16:colId xmlns:a16="http://schemas.microsoft.com/office/drawing/2014/main" val="3470989144"/>
                    </a:ext>
                  </a:extLst>
                </a:gridCol>
              </a:tblGrid>
              <a:tr h="1215025">
                <a:tc>
                  <a:txBody>
                    <a:bodyPr/>
                    <a:lstStyle/>
                    <a:p>
                      <a:r>
                        <a:rPr lang="ru-RU" sz="2000" dirty="0" err="1"/>
                        <a:t>Текстурность</a:t>
                      </a:r>
                      <a:r>
                        <a:rPr lang="ru-RU" sz="2000" dirty="0"/>
                        <a:t>, объем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методы полиграфического дизайна 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плавная анимация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261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35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69362A-BB65-40D5-A0A6-D01FBB82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940" y="315021"/>
            <a:ext cx="9746293" cy="1325563"/>
          </a:xfrm>
        </p:spPr>
        <p:txBody>
          <a:bodyPr/>
          <a:lstStyle/>
          <a:p>
            <a:r>
              <a:rPr lang="en-US" dirty="0"/>
              <a:t>Materialize</a:t>
            </a:r>
            <a:r>
              <a:rPr lang="ru-RU" dirty="0"/>
              <a:t> относится к </a:t>
            </a:r>
            <a:r>
              <a:rPr lang="ru-RU" b="1" dirty="0"/>
              <a:t>комплексным </a:t>
            </a:r>
            <a:r>
              <a:rPr lang="ru-RU" b="1" dirty="0" err="1"/>
              <a:t>css</a:t>
            </a:r>
            <a:r>
              <a:rPr lang="ru-RU" b="1" dirty="0"/>
              <a:t>-фреймворкам: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A1B0E-4309-4249-BC98-0D21D7BD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746293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latin typeface="-apple-system"/>
              </a:rPr>
              <a:t>Самые масштабные фреймворки. </a:t>
            </a:r>
            <a:endParaRPr lang="en-US" sz="2800" dirty="0">
              <a:latin typeface="-apple-system"/>
            </a:endParaRPr>
          </a:p>
          <a:p>
            <a:pPr marL="0" indent="0">
              <a:buNone/>
            </a:pPr>
            <a:r>
              <a:rPr lang="ru-RU" sz="2800" dirty="0">
                <a:latin typeface="-apple-system"/>
              </a:rPr>
              <a:t>Обладают </a:t>
            </a:r>
            <a:r>
              <a:rPr lang="ru-RU" sz="2800" dirty="0" err="1">
                <a:latin typeface="-apple-system"/>
              </a:rPr>
              <a:t>javascript</a:t>
            </a:r>
            <a:r>
              <a:rPr lang="ru-RU" sz="2800" dirty="0">
                <a:latin typeface="-apple-system"/>
              </a:rPr>
              <a:t> и </a:t>
            </a:r>
            <a:r>
              <a:rPr lang="ru-RU" sz="2800" dirty="0" err="1">
                <a:latin typeface="-apple-system"/>
              </a:rPr>
              <a:t>css+html</a:t>
            </a:r>
            <a:r>
              <a:rPr lang="ru-RU" sz="2800" dirty="0">
                <a:latin typeface="-apple-system"/>
              </a:rPr>
              <a:t> модулями. </a:t>
            </a:r>
          </a:p>
          <a:p>
            <a:pPr marL="0" indent="0">
              <a:buNone/>
            </a:pPr>
            <a:r>
              <a:rPr lang="ru-RU" sz="2800" dirty="0">
                <a:latin typeface="-apple-system"/>
              </a:rPr>
              <a:t>Способны решить большинство задач по созданию </a:t>
            </a:r>
            <a:r>
              <a:rPr lang="ru-RU" sz="2800" dirty="0" err="1">
                <a:latin typeface="-apple-system"/>
              </a:rPr>
              <a:t>web</a:t>
            </a:r>
            <a:r>
              <a:rPr lang="ru-RU" sz="2800" dirty="0">
                <a:latin typeface="-apple-system"/>
              </a:rPr>
              <a:t>-UI.</a:t>
            </a:r>
            <a:br>
              <a:rPr lang="ru-RU" sz="2800" dirty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3381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3F106F-369D-4FCF-AD2D-7C9FFC0F0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616" y="2406867"/>
            <a:ext cx="10515600" cy="1325563"/>
          </a:xfrm>
        </p:spPr>
        <p:txBody>
          <a:bodyPr/>
          <a:lstStyle/>
          <a:p>
            <a:r>
              <a:rPr lang="ru-RU" dirty="0"/>
              <a:t>Поддерживает современные </a:t>
            </a:r>
            <a:r>
              <a:rPr lang="en-US" dirty="0"/>
              <a:t>JS-frameworks</a:t>
            </a:r>
            <a:r>
              <a:rPr lang="ru-RU" dirty="0"/>
              <a:t>, такие как </a:t>
            </a:r>
            <a:r>
              <a:rPr lang="en-US" dirty="0"/>
              <a:t>React </a:t>
            </a:r>
            <a:r>
              <a:rPr lang="ru-RU" dirty="0"/>
              <a:t>и</a:t>
            </a:r>
            <a:r>
              <a:rPr lang="en-US" dirty="0"/>
              <a:t> Vue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568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38EA007-67B9-473F-9AD1-01250DDA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Один из …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CC70EE-AD70-44D2-897E-107383FDE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… большого количества </a:t>
            </a:r>
            <a:r>
              <a:rPr lang="en-US" sz="2400" dirty="0"/>
              <a:t>material </a:t>
            </a:r>
            <a:r>
              <a:rPr lang="en-US" sz="2400" dirty="0" err="1"/>
              <a:t>css</a:t>
            </a:r>
            <a:r>
              <a:rPr lang="ru-RU" sz="2400" dirty="0"/>
              <a:t> фреймворков</a:t>
            </a:r>
            <a:r>
              <a:rPr lang="en-US" sz="2400" dirty="0"/>
              <a:t>:</a:t>
            </a:r>
          </a:p>
          <a:p>
            <a:r>
              <a:rPr lang="en-US" sz="2400" dirty="0"/>
              <a:t>Material Design Lite</a:t>
            </a:r>
          </a:p>
          <a:p>
            <a:r>
              <a:rPr lang="en-US" sz="2400" dirty="0"/>
              <a:t>MUI</a:t>
            </a:r>
          </a:p>
          <a:p>
            <a:r>
              <a:rPr lang="en-US" sz="2400" dirty="0"/>
              <a:t>Surface</a:t>
            </a:r>
          </a:p>
          <a:p>
            <a:r>
              <a:rPr lang="en-US" sz="2400" dirty="0"/>
              <a:t>Bootstrap Material Theme</a:t>
            </a:r>
          </a:p>
          <a:p>
            <a:r>
              <a:rPr lang="en-US" sz="2400" dirty="0"/>
              <a:t>Material-UI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5818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8DB80-CBF2-49FE-B7C8-09CDC5D1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775820"/>
            <a:ext cx="8825660" cy="165318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BFB34F-CC45-4988-A935-3205ED2C5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5031" y="3875507"/>
            <a:ext cx="8825659" cy="860400"/>
          </a:xfrm>
        </p:spPr>
        <p:txBody>
          <a:bodyPr/>
          <a:lstStyle/>
          <a:p>
            <a:r>
              <a:rPr lang="ru-RU" dirty="0"/>
              <a:t>Больше информации по внедрению представленной библиотеки на официальном сайте документации </a:t>
            </a:r>
            <a:r>
              <a:rPr lang="en-US" dirty="0">
                <a:hlinkClick r:id="rId2"/>
              </a:rPr>
              <a:t>https://materializecss.com/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0679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</TotalTime>
  <Words>136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Century Gothic</vt:lpstr>
      <vt:lpstr>Wingdings 3</vt:lpstr>
      <vt:lpstr>Ион</vt:lpstr>
      <vt:lpstr>Materialize-css</vt:lpstr>
      <vt:lpstr>Material Design</vt:lpstr>
      <vt:lpstr>Принципы Material Design</vt:lpstr>
      <vt:lpstr>Materialize относится к комплексным css-фреймворкам:</vt:lpstr>
      <vt:lpstr>Поддерживает современные JS-frameworks, такие как React и Vue</vt:lpstr>
      <vt:lpstr>Один из …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Material-UI</dc:title>
  <dc:creator>Dar Pa</dc:creator>
  <cp:lastModifiedBy>Dar Pa</cp:lastModifiedBy>
  <cp:revision>6</cp:revision>
  <dcterms:created xsi:type="dcterms:W3CDTF">2020-10-12T12:35:33Z</dcterms:created>
  <dcterms:modified xsi:type="dcterms:W3CDTF">2020-10-12T14:18:24Z</dcterms:modified>
</cp:coreProperties>
</file>