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Biomass resilience of Neotropical secondary forests data analysis	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Darin Brock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and Methods of the Study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Determine how biomass recovery rates in tropical secondary forests are influenced by climate, landscape, and land-use.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Methodology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Survey ~1500 plots over 45 forest sites throughout tropical Latin America for biomass/ha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old growth forests as a control group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Five columns in the data: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Location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Age of the forest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Biomass per hectare (Mg/ha)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Primary investigator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Reference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Primary difficulty in data parsing is in columns 1 and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00" y="140600"/>
            <a:ext cx="8008049" cy="48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analysis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Split data into groups based on location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Run statistical analysis to test correlation between age and biomass for each location, plot the biomass vs age as well for each location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Run statistical analysis and plotting on all the data at once to see overall trends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Acquire the climate data for the locations and run statistical tests to see if it is more significant than the age data.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