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4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3EE8-05E5-49A0-A215-6D6907C979D3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AA7D-0EA2-4867-935F-956BEFA0739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8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3EE8-05E5-49A0-A215-6D6907C979D3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AA7D-0EA2-4867-935F-956BEFA0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2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3EE8-05E5-49A0-A215-6D6907C979D3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AA7D-0EA2-4867-935F-956BEFA0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0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3EE8-05E5-49A0-A215-6D6907C979D3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AA7D-0EA2-4867-935F-956BEFA0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9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3EE8-05E5-49A0-A215-6D6907C979D3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AA7D-0EA2-4867-935F-956BEFA0739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7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3EE8-05E5-49A0-A215-6D6907C979D3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AA7D-0EA2-4867-935F-956BEFA0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2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3EE8-05E5-49A0-A215-6D6907C979D3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AA7D-0EA2-4867-935F-956BEFA0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4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3EE8-05E5-49A0-A215-6D6907C979D3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AA7D-0EA2-4867-935F-956BEFA0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6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3EE8-05E5-49A0-A215-6D6907C979D3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AA7D-0EA2-4867-935F-956BEFA0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B663EE8-05E5-49A0-A215-6D6907C979D3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62AA7D-0EA2-4867-935F-956BEFA0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6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3EE8-05E5-49A0-A215-6D6907C979D3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AA7D-0EA2-4867-935F-956BEFA0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8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663EE8-05E5-49A0-A215-6D6907C979D3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E62AA7D-0EA2-4867-935F-956BEFA0739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23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rinnn/Sports-On-T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017744"/>
            <a:ext cx="10058400" cy="1570180"/>
          </a:xfrm>
        </p:spPr>
        <p:txBody>
          <a:bodyPr/>
          <a:lstStyle/>
          <a:p>
            <a:pPr algn="ctr"/>
            <a:r>
              <a:rPr lang="en-US" dirty="0" smtClean="0"/>
              <a:t>Sports On TV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705123"/>
            <a:ext cx="10058400" cy="1143000"/>
          </a:xfrm>
        </p:spPr>
        <p:txBody>
          <a:bodyPr>
            <a:normAutofit/>
          </a:bodyPr>
          <a:lstStyle/>
          <a:p>
            <a:pPr algn="r"/>
            <a:r>
              <a:rPr lang="bg-BG" sz="2000" dirty="0" smtClean="0"/>
              <a:t>Разработил: Дарин Георгиев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9055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906" y="1813479"/>
            <a:ext cx="10058400" cy="1450757"/>
          </a:xfrm>
        </p:spPr>
        <p:txBody>
          <a:bodyPr/>
          <a:lstStyle/>
          <a:p>
            <a:pPr algn="ctr"/>
            <a:r>
              <a:rPr lang="bg-BG" dirty="0" smtClean="0"/>
              <a:t>Благодаря за вниманието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20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П</a:t>
            </a:r>
            <a:r>
              <a:rPr lang="bg-BG" b="1" dirty="0" smtClean="0"/>
              <a:t>роекта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751826"/>
            <a:ext cx="10058400" cy="3117268"/>
          </a:xfrm>
        </p:spPr>
        <p:txBody>
          <a:bodyPr/>
          <a:lstStyle/>
          <a:p>
            <a:pPr marL="201168" lvl="1" indent="0">
              <a:lnSpc>
                <a:spcPct val="150000"/>
              </a:lnSpc>
              <a:buNone/>
            </a:pPr>
            <a:r>
              <a:rPr lang="bg-BG" sz="2400" dirty="0" smtClean="0"/>
              <a:t>Хибридно </a:t>
            </a:r>
            <a:r>
              <a:rPr lang="bg-BG" sz="2400" dirty="0"/>
              <a:t>мобилно приложение показващо предстоящите спортни събития, излъчвани пряко по българския телевизионен ефир.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5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Описание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562044"/>
            <a:ext cx="10058400" cy="3307049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bg-BG" dirty="0"/>
              <a:t>Предоставя информация за спортните събития</a:t>
            </a:r>
            <a:r>
              <a:rPr lang="en-US" dirty="0"/>
              <a:t>, </a:t>
            </a:r>
            <a:r>
              <a:rPr lang="bg-BG" dirty="0"/>
              <a:t>които ще бъдат пряко излъчвани в ефира на територията на България.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/>
              <a:t>Лесна </a:t>
            </a:r>
            <a:r>
              <a:rPr lang="bg-BG" dirty="0"/>
              <a:t>и удобна проверка на живите предавания, директно от телефона или </a:t>
            </a:r>
            <a:r>
              <a:rPr lang="bg-BG" dirty="0" smtClean="0"/>
              <a:t>таблета. </a:t>
            </a:r>
            <a:endParaRPr lang="en-US" dirty="0" smtClean="0"/>
          </a:p>
          <a:p>
            <a:pPr marL="0" indent="0">
              <a:buNone/>
            </a:pPr>
            <a:endParaRPr lang="bg-BG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/>
              <a:t>Интуитивен </a:t>
            </a:r>
            <a:r>
              <a:rPr lang="bg-BG" dirty="0"/>
              <a:t>администраторски панел.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0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Потребители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174520"/>
            <a:ext cx="10058400" cy="2694573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Приложение </a:t>
            </a:r>
            <a:r>
              <a:rPr lang="bg-BG" dirty="0"/>
              <a:t>предназначено за всички любители на </a:t>
            </a:r>
            <a:r>
              <a:rPr lang="bg-BG" dirty="0" smtClean="0"/>
              <a:t>спорта в България.</a:t>
            </a:r>
          </a:p>
          <a:p>
            <a:pPr>
              <a:buFont typeface="Arial" panose="020B0604020202020204" pitchFamily="34" charset="0"/>
              <a:buChar char="•"/>
            </a:pPr>
            <a:endParaRPr lang="bg-BG" dirty="0"/>
          </a:p>
          <a:p>
            <a:pPr marL="0" indent="0">
              <a:buNone/>
            </a:pPr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8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Предимства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406770"/>
            <a:ext cx="10058400" cy="3462324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bg-BG" dirty="0"/>
              <a:t>Събрани на едно място всички спортове и телевизионни програми, излъчвани на територията на нашата страна</a:t>
            </a:r>
            <a:r>
              <a:rPr lang="bg-BG" dirty="0" smtClean="0"/>
              <a:t>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/>
              <a:t>Поддръжка на най-масовите мобилни операционни системи – </a:t>
            </a:r>
            <a:r>
              <a:rPr lang="en-US" dirty="0"/>
              <a:t>Android, iOS </a:t>
            </a:r>
            <a:r>
              <a:rPr lang="bg-BG" dirty="0"/>
              <a:t>и </a:t>
            </a:r>
            <a:r>
              <a:rPr lang="en-US" dirty="0" smtClean="0"/>
              <a:t>Windows</a:t>
            </a:r>
            <a:endParaRPr lang="en-US" dirty="0"/>
          </a:p>
          <a:p>
            <a:pPr marL="0" indent="0">
              <a:buNone/>
            </a:pPr>
            <a:endParaRPr lang="bg-BG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/>
              <a:t>Функция </a:t>
            </a:r>
            <a:r>
              <a:rPr lang="bg-BG" dirty="0"/>
              <a:t>напомняща, непосредствено преди началото на любимо спортно събитие.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4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Технологии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2920" y="2277374"/>
            <a:ext cx="9352759" cy="3591720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Server</a:t>
            </a:r>
            <a:r>
              <a:rPr lang="en-US" sz="2800" dirty="0" smtClean="0"/>
              <a:t>:</a:t>
            </a:r>
            <a:endParaRPr lang="bg-BG" sz="2800" dirty="0" smtClean="0"/>
          </a:p>
          <a:p>
            <a:pPr marL="201168" lvl="1" indent="0">
              <a:buNone/>
            </a:pPr>
            <a:endParaRPr lang="en-US" sz="2800" dirty="0"/>
          </a:p>
          <a:p>
            <a:pPr lvl="3"/>
            <a:r>
              <a:rPr lang="en-US" sz="2000" dirty="0" smtClean="0"/>
              <a:t>NodeJs</a:t>
            </a:r>
            <a:endParaRPr lang="bg-BG" sz="2000" dirty="0" smtClean="0"/>
          </a:p>
          <a:p>
            <a:pPr marL="566928" lvl="3" indent="0">
              <a:buNone/>
            </a:pPr>
            <a:endParaRPr lang="en-US" sz="2000" dirty="0"/>
          </a:p>
          <a:p>
            <a:pPr lvl="3"/>
            <a:r>
              <a:rPr lang="en-US" sz="2000" dirty="0"/>
              <a:t>MongoDb</a:t>
            </a:r>
          </a:p>
          <a:p>
            <a:pPr lvl="3"/>
            <a:endParaRPr lang="bg-BG" sz="2000" dirty="0" smtClean="0"/>
          </a:p>
          <a:p>
            <a:pPr lvl="3"/>
            <a:r>
              <a:rPr lang="en-US" sz="2000" dirty="0" smtClean="0"/>
              <a:t>Express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721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Технологии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282" y="2130724"/>
            <a:ext cx="9430397" cy="3738369"/>
          </a:xfrm>
        </p:spPr>
        <p:txBody>
          <a:bodyPr/>
          <a:lstStyle/>
          <a:p>
            <a:pPr lvl="1"/>
            <a:r>
              <a:rPr lang="en-US" sz="2800" dirty="0"/>
              <a:t>Mobile:</a:t>
            </a:r>
            <a:endParaRPr lang="bg-BG" sz="2800" dirty="0"/>
          </a:p>
          <a:p>
            <a:pPr lvl="1"/>
            <a:endParaRPr lang="en-US" sz="2800" dirty="0"/>
          </a:p>
          <a:p>
            <a:pPr lvl="3"/>
            <a:r>
              <a:rPr lang="en-US" sz="2000" dirty="0"/>
              <a:t>Ionic framework</a:t>
            </a:r>
            <a:endParaRPr lang="bg-BG" sz="2000" dirty="0"/>
          </a:p>
          <a:p>
            <a:pPr lvl="3"/>
            <a:endParaRPr lang="en-US" sz="2000" dirty="0"/>
          </a:p>
          <a:p>
            <a:pPr lvl="3"/>
            <a:r>
              <a:rPr lang="en-US" sz="2000" dirty="0"/>
              <a:t>Apache Cordova</a:t>
            </a:r>
          </a:p>
          <a:p>
            <a:pPr lvl="3"/>
            <a:endParaRPr lang="bg-BG" sz="2000" dirty="0"/>
          </a:p>
          <a:p>
            <a:pPr lvl="3"/>
            <a:r>
              <a:rPr lang="en-US" sz="2000" dirty="0"/>
              <a:t>AngularJs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11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Технологии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524" y="2415396"/>
            <a:ext cx="9887597" cy="3436445"/>
          </a:xfrm>
        </p:spPr>
        <p:txBody>
          <a:bodyPr/>
          <a:lstStyle/>
          <a:p>
            <a:pPr lvl="1"/>
            <a:r>
              <a:rPr lang="en-US" sz="2800" dirty="0"/>
              <a:t>Web</a:t>
            </a:r>
            <a:r>
              <a:rPr lang="en-US" sz="2800" dirty="0" smtClean="0"/>
              <a:t>:</a:t>
            </a:r>
            <a:endParaRPr lang="bg-BG" sz="2800" dirty="0" smtClean="0"/>
          </a:p>
          <a:p>
            <a:pPr lvl="1"/>
            <a:endParaRPr lang="en-US" sz="2800" dirty="0"/>
          </a:p>
          <a:p>
            <a:pPr lvl="3"/>
            <a:r>
              <a:rPr lang="en-US" sz="2000" dirty="0"/>
              <a:t>AngularJs</a:t>
            </a:r>
          </a:p>
          <a:p>
            <a:pPr lvl="3"/>
            <a:endParaRPr lang="bg-BG" sz="2000" dirty="0" smtClean="0"/>
          </a:p>
          <a:p>
            <a:pPr lvl="3"/>
            <a:r>
              <a:rPr lang="en-US" sz="2000" dirty="0" smtClean="0"/>
              <a:t>Bootstrap</a:t>
            </a:r>
            <a:endParaRPr lang="en-US" sz="2000" dirty="0"/>
          </a:p>
          <a:p>
            <a:pPr lvl="3"/>
            <a:endParaRPr lang="bg-BG" sz="2000" dirty="0" smtClean="0"/>
          </a:p>
          <a:p>
            <a:pPr lvl="3"/>
            <a:r>
              <a:rPr lang="en-US" sz="2000" dirty="0" smtClean="0"/>
              <a:t>HTML5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39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Сорс </a:t>
            </a:r>
            <a:r>
              <a:rPr lang="bg-BG" b="1" dirty="0" smtClean="0"/>
              <a:t>код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u="sng" dirty="0" smtClean="0">
              <a:hlinkClick r:id="rId2"/>
            </a:endParaRPr>
          </a:p>
          <a:p>
            <a:endParaRPr lang="bg-BG" u="sng" dirty="0">
              <a:hlinkClick r:id="rId2"/>
            </a:endParaRPr>
          </a:p>
          <a:p>
            <a:r>
              <a:rPr lang="bg-BG" u="sng" dirty="0" smtClean="0">
                <a:hlinkClick r:id="rId2"/>
              </a:rPr>
              <a:t>https</a:t>
            </a:r>
            <a:r>
              <a:rPr lang="bg-BG" u="sng" dirty="0">
                <a:hlinkClick r:id="rId2"/>
              </a:rPr>
              <a:t>://</a:t>
            </a:r>
            <a:r>
              <a:rPr lang="bg-BG" sz="2400" u="sng" dirty="0" smtClean="0">
                <a:hlinkClick r:id="rId2"/>
              </a:rPr>
              <a:t>github.com/darinnn/Sports-On-TV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496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</TotalTime>
  <Words>140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Sports On TV</vt:lpstr>
      <vt:lpstr>Проекта</vt:lpstr>
      <vt:lpstr>Описание</vt:lpstr>
      <vt:lpstr>Потребители</vt:lpstr>
      <vt:lpstr>Предимства</vt:lpstr>
      <vt:lpstr>Технологии</vt:lpstr>
      <vt:lpstr>Технологии</vt:lpstr>
      <vt:lpstr>Технологии</vt:lpstr>
      <vt:lpstr>Сорс код</vt:lpstr>
      <vt:lpstr>Благодаря за вниманието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On TV</dc:title>
  <dc:creator>darin</dc:creator>
  <cp:lastModifiedBy>darin</cp:lastModifiedBy>
  <cp:revision>7</cp:revision>
  <dcterms:created xsi:type="dcterms:W3CDTF">2016-01-09T22:23:53Z</dcterms:created>
  <dcterms:modified xsi:type="dcterms:W3CDTF">2016-01-09T22:50:50Z</dcterms:modified>
</cp:coreProperties>
</file>