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B3A6C-F43A-4F27-9FE7-8649220960B4}" v="29" dt="2020-11-11T16:43:02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Royapoor" userId="a7128e88-1030-46c2-9b49-eabf820dac93" providerId="ADAL" clId="{A3FB3A6C-F43A-4F27-9FE7-8649220960B4}"/>
    <pc:docChg chg="custSel addSld delSld modSld">
      <pc:chgData name="Mohammad Royapoor" userId="a7128e88-1030-46c2-9b49-eabf820dac93" providerId="ADAL" clId="{A3FB3A6C-F43A-4F27-9FE7-8649220960B4}" dt="2020-11-11T16:43:26.812" v="590" actId="2696"/>
      <pc:docMkLst>
        <pc:docMk/>
      </pc:docMkLst>
      <pc:sldChg chg="addSp delSp modSp add">
        <pc:chgData name="Mohammad Royapoor" userId="a7128e88-1030-46c2-9b49-eabf820dac93" providerId="ADAL" clId="{A3FB3A6C-F43A-4F27-9FE7-8649220960B4}" dt="2020-11-11T16:26:25.907" v="137" actId="1076"/>
        <pc:sldMkLst>
          <pc:docMk/>
          <pc:sldMk cId="1868957036" sldId="256"/>
        </pc:sldMkLst>
        <pc:spChg chg="del">
          <ac:chgData name="Mohammad Royapoor" userId="a7128e88-1030-46c2-9b49-eabf820dac93" providerId="ADAL" clId="{A3FB3A6C-F43A-4F27-9FE7-8649220960B4}" dt="2020-11-11T16:22:52.425" v="1" actId="478"/>
          <ac:spMkLst>
            <pc:docMk/>
            <pc:sldMk cId="1868957036" sldId="256"/>
            <ac:spMk id="2" creationId="{6F46293E-2738-46B4-8EE7-CA9509698E0C}"/>
          </ac:spMkLst>
        </pc:spChg>
        <pc:spChg chg="del">
          <ac:chgData name="Mohammad Royapoor" userId="a7128e88-1030-46c2-9b49-eabf820dac93" providerId="ADAL" clId="{A3FB3A6C-F43A-4F27-9FE7-8649220960B4}" dt="2020-11-11T16:22:54.148" v="2" actId="478"/>
          <ac:spMkLst>
            <pc:docMk/>
            <pc:sldMk cId="1868957036" sldId="256"/>
            <ac:spMk id="3" creationId="{8F651244-C55E-43A6-972D-272899903046}"/>
          </ac:spMkLst>
        </pc:spChg>
        <pc:spChg chg="add mod">
          <ac:chgData name="Mohammad Royapoor" userId="a7128e88-1030-46c2-9b49-eabf820dac93" providerId="ADAL" clId="{A3FB3A6C-F43A-4F27-9FE7-8649220960B4}" dt="2020-11-11T16:23:48.570" v="19" actId="20577"/>
          <ac:spMkLst>
            <pc:docMk/>
            <pc:sldMk cId="1868957036" sldId="256"/>
            <ac:spMk id="5" creationId="{8E329BAC-6894-4154-9E47-CEF00E206EE1}"/>
          </ac:spMkLst>
        </pc:spChg>
        <pc:spChg chg="add mod">
          <ac:chgData name="Mohammad Royapoor" userId="a7128e88-1030-46c2-9b49-eabf820dac93" providerId="ADAL" clId="{A3FB3A6C-F43A-4F27-9FE7-8649220960B4}" dt="2020-11-11T16:25:35.443" v="125" actId="1076"/>
          <ac:spMkLst>
            <pc:docMk/>
            <pc:sldMk cId="1868957036" sldId="256"/>
            <ac:spMk id="7" creationId="{14222568-A001-4592-86C2-09E22DAA38D3}"/>
          </ac:spMkLst>
        </pc:spChg>
        <pc:spChg chg="add mod">
          <ac:chgData name="Mohammad Royapoor" userId="a7128e88-1030-46c2-9b49-eabf820dac93" providerId="ADAL" clId="{A3FB3A6C-F43A-4F27-9FE7-8649220960B4}" dt="2020-11-11T16:26:25.907" v="137" actId="1076"/>
          <ac:spMkLst>
            <pc:docMk/>
            <pc:sldMk cId="1868957036" sldId="256"/>
            <ac:spMk id="11" creationId="{C4F03947-2A33-4BF0-9705-130F71B65B2A}"/>
          </ac:spMkLst>
        </pc:spChg>
        <pc:picChg chg="add">
          <ac:chgData name="Mohammad Royapoor" userId="a7128e88-1030-46c2-9b49-eabf820dac93" providerId="ADAL" clId="{A3FB3A6C-F43A-4F27-9FE7-8649220960B4}" dt="2020-11-11T16:22:55.313" v="3"/>
          <ac:picMkLst>
            <pc:docMk/>
            <pc:sldMk cId="1868957036" sldId="256"/>
            <ac:picMk id="4" creationId="{26496590-ACC4-4A3D-8355-9C3006F7DBB1}"/>
          </ac:picMkLst>
        </pc:picChg>
        <pc:cxnChg chg="add mod">
          <ac:chgData name="Mohammad Royapoor" userId="a7128e88-1030-46c2-9b49-eabf820dac93" providerId="ADAL" clId="{A3FB3A6C-F43A-4F27-9FE7-8649220960B4}" dt="2020-11-11T16:25:31.822" v="124" actId="14100"/>
          <ac:cxnSpMkLst>
            <pc:docMk/>
            <pc:sldMk cId="1868957036" sldId="256"/>
            <ac:cxnSpMk id="6" creationId="{168DF2D8-E5FC-4229-8105-79303EA89487}"/>
          </ac:cxnSpMkLst>
        </pc:cxnChg>
      </pc:sldChg>
      <pc:sldChg chg="addSp delSp modSp add">
        <pc:chgData name="Mohammad Royapoor" userId="a7128e88-1030-46c2-9b49-eabf820dac93" providerId="ADAL" clId="{A3FB3A6C-F43A-4F27-9FE7-8649220960B4}" dt="2020-11-11T16:26:11.449" v="135" actId="1076"/>
        <pc:sldMkLst>
          <pc:docMk/>
          <pc:sldMk cId="3877678281" sldId="257"/>
        </pc:sldMkLst>
        <pc:spChg chg="add mod">
          <ac:chgData name="Mohammad Royapoor" userId="a7128e88-1030-46c2-9b49-eabf820dac93" providerId="ADAL" clId="{A3FB3A6C-F43A-4F27-9FE7-8649220960B4}" dt="2020-11-11T16:24:25.508" v="58" actId="1037"/>
          <ac:spMkLst>
            <pc:docMk/>
            <pc:sldMk cId="3877678281" sldId="257"/>
            <ac:spMk id="3" creationId="{7D3CAD1A-DE91-4227-BD6A-5ACD2A155A52}"/>
          </ac:spMkLst>
        </pc:spChg>
        <pc:spChg chg="add del mod">
          <ac:chgData name="Mohammad Royapoor" userId="a7128e88-1030-46c2-9b49-eabf820dac93" providerId="ADAL" clId="{A3FB3A6C-F43A-4F27-9FE7-8649220960B4}" dt="2020-11-11T16:25:47.452" v="127"/>
          <ac:spMkLst>
            <pc:docMk/>
            <pc:sldMk cId="3877678281" sldId="257"/>
            <ac:spMk id="6" creationId="{BF5F1E7D-9599-4DD0-A640-C8DE3943E519}"/>
          </ac:spMkLst>
        </pc:spChg>
        <pc:spChg chg="add mod">
          <ac:chgData name="Mohammad Royapoor" userId="a7128e88-1030-46c2-9b49-eabf820dac93" providerId="ADAL" clId="{A3FB3A6C-F43A-4F27-9FE7-8649220960B4}" dt="2020-11-11T16:26:11.449" v="135" actId="1076"/>
          <ac:spMkLst>
            <pc:docMk/>
            <pc:sldMk cId="3877678281" sldId="257"/>
            <ac:spMk id="7" creationId="{95F0FA1E-BC5B-40E9-B572-D7CACC9EAF5D}"/>
          </ac:spMkLst>
        </pc:spChg>
        <pc:picChg chg="add mod">
          <ac:chgData name="Mohammad Royapoor" userId="a7128e88-1030-46c2-9b49-eabf820dac93" providerId="ADAL" clId="{A3FB3A6C-F43A-4F27-9FE7-8649220960B4}" dt="2020-11-11T16:24:25.508" v="58" actId="1037"/>
          <ac:picMkLst>
            <pc:docMk/>
            <pc:sldMk cId="3877678281" sldId="257"/>
            <ac:picMk id="2" creationId="{E1BAD440-1DDB-4BF0-8237-8653A06E0312}"/>
          </ac:picMkLst>
        </pc:picChg>
        <pc:cxnChg chg="add mod">
          <ac:chgData name="Mohammad Royapoor" userId="a7128e88-1030-46c2-9b49-eabf820dac93" providerId="ADAL" clId="{A3FB3A6C-F43A-4F27-9FE7-8649220960B4}" dt="2020-11-11T16:24:25.508" v="58" actId="1037"/>
          <ac:cxnSpMkLst>
            <pc:docMk/>
            <pc:sldMk cId="3877678281" sldId="257"/>
            <ac:cxnSpMk id="5" creationId="{27325C5A-38BC-49E8-855D-D0C39CD4ECFA}"/>
          </ac:cxnSpMkLst>
        </pc:cxnChg>
      </pc:sldChg>
      <pc:sldChg chg="addSp modSp add">
        <pc:chgData name="Mohammad Royapoor" userId="a7128e88-1030-46c2-9b49-eabf820dac93" providerId="ADAL" clId="{A3FB3A6C-F43A-4F27-9FE7-8649220960B4}" dt="2020-11-11T16:27:51.946" v="248" actId="313"/>
        <pc:sldMkLst>
          <pc:docMk/>
          <pc:sldMk cId="4114490020" sldId="258"/>
        </pc:sldMkLst>
        <pc:spChg chg="add mod">
          <ac:chgData name="Mohammad Royapoor" userId="a7128e88-1030-46c2-9b49-eabf820dac93" providerId="ADAL" clId="{A3FB3A6C-F43A-4F27-9FE7-8649220960B4}" dt="2020-11-11T16:27:51.946" v="248" actId="313"/>
          <ac:spMkLst>
            <pc:docMk/>
            <pc:sldMk cId="4114490020" sldId="258"/>
            <ac:spMk id="4" creationId="{4165028A-8AF7-43FE-B713-46CE7CD1329D}"/>
          </ac:spMkLst>
        </pc:spChg>
        <pc:picChg chg="add mod">
          <ac:chgData name="Mohammad Royapoor" userId="a7128e88-1030-46c2-9b49-eabf820dac93" providerId="ADAL" clId="{A3FB3A6C-F43A-4F27-9FE7-8649220960B4}" dt="2020-11-11T16:27:10.303" v="139"/>
          <ac:picMkLst>
            <pc:docMk/>
            <pc:sldMk cId="4114490020" sldId="258"/>
            <ac:picMk id="3" creationId="{29DF07F3-112D-4A28-B906-F018BBA6438D}"/>
          </ac:picMkLst>
        </pc:picChg>
      </pc:sldChg>
      <pc:sldChg chg="addSp modSp add">
        <pc:chgData name="Mohammad Royapoor" userId="a7128e88-1030-46c2-9b49-eabf820dac93" providerId="ADAL" clId="{A3FB3A6C-F43A-4F27-9FE7-8649220960B4}" dt="2020-11-11T16:28:29.024" v="280" actId="20577"/>
        <pc:sldMkLst>
          <pc:docMk/>
          <pc:sldMk cId="140895093" sldId="259"/>
        </pc:sldMkLst>
        <pc:spChg chg="add mod">
          <ac:chgData name="Mohammad Royapoor" userId="a7128e88-1030-46c2-9b49-eabf820dac93" providerId="ADAL" clId="{A3FB3A6C-F43A-4F27-9FE7-8649220960B4}" dt="2020-11-11T16:28:29.024" v="280" actId="20577"/>
          <ac:spMkLst>
            <pc:docMk/>
            <pc:sldMk cId="140895093" sldId="259"/>
            <ac:spMk id="4" creationId="{45381C74-F9DB-4785-B896-8FA57D00D46C}"/>
          </ac:spMkLst>
        </pc:spChg>
        <pc:picChg chg="add mod">
          <ac:chgData name="Mohammad Royapoor" userId="a7128e88-1030-46c2-9b49-eabf820dac93" providerId="ADAL" clId="{A3FB3A6C-F43A-4F27-9FE7-8649220960B4}" dt="2020-11-11T16:28:09.582" v="252" actId="962"/>
          <ac:picMkLst>
            <pc:docMk/>
            <pc:sldMk cId="140895093" sldId="259"/>
            <ac:picMk id="3" creationId="{D8E82FE2-9CEE-4C38-9EB2-91C9FAEAE406}"/>
          </ac:picMkLst>
        </pc:picChg>
      </pc:sldChg>
      <pc:sldChg chg="addSp modSp add">
        <pc:chgData name="Mohammad Royapoor" userId="a7128e88-1030-46c2-9b49-eabf820dac93" providerId="ADAL" clId="{A3FB3A6C-F43A-4F27-9FE7-8649220960B4}" dt="2020-11-11T16:29:54.590" v="420" actId="14100"/>
        <pc:sldMkLst>
          <pc:docMk/>
          <pc:sldMk cId="3760987355" sldId="260"/>
        </pc:sldMkLst>
        <pc:spChg chg="add mod">
          <ac:chgData name="Mohammad Royapoor" userId="a7128e88-1030-46c2-9b49-eabf820dac93" providerId="ADAL" clId="{A3FB3A6C-F43A-4F27-9FE7-8649220960B4}" dt="2020-11-11T16:29:54.590" v="420" actId="14100"/>
          <ac:spMkLst>
            <pc:docMk/>
            <pc:sldMk cId="3760987355" sldId="260"/>
            <ac:spMk id="4" creationId="{DC8DB4ED-0A85-4DB5-8E92-0158BE21BD91}"/>
          </ac:spMkLst>
        </pc:spChg>
        <pc:picChg chg="add mod">
          <ac:chgData name="Mohammad Royapoor" userId="a7128e88-1030-46c2-9b49-eabf820dac93" providerId="ADAL" clId="{A3FB3A6C-F43A-4F27-9FE7-8649220960B4}" dt="2020-11-11T16:28:48.831" v="286" actId="1076"/>
          <ac:picMkLst>
            <pc:docMk/>
            <pc:sldMk cId="3760987355" sldId="260"/>
            <ac:picMk id="3" creationId="{40640A8B-5C76-471C-911D-762931591EE3}"/>
          </ac:picMkLst>
        </pc:picChg>
      </pc:sldChg>
      <pc:sldChg chg="addSp delSp modSp add">
        <pc:chgData name="Mohammad Royapoor" userId="a7128e88-1030-46c2-9b49-eabf820dac93" providerId="ADAL" clId="{A3FB3A6C-F43A-4F27-9FE7-8649220960B4}" dt="2020-11-11T16:39:55.582" v="583" actId="20577"/>
        <pc:sldMkLst>
          <pc:docMk/>
          <pc:sldMk cId="3902470602" sldId="261"/>
        </pc:sldMkLst>
        <pc:spChg chg="add mod">
          <ac:chgData name="Mohammad Royapoor" userId="a7128e88-1030-46c2-9b49-eabf820dac93" providerId="ADAL" clId="{A3FB3A6C-F43A-4F27-9FE7-8649220960B4}" dt="2020-11-11T16:39:55.582" v="583" actId="20577"/>
          <ac:spMkLst>
            <pc:docMk/>
            <pc:sldMk cId="3902470602" sldId="261"/>
            <ac:spMk id="2" creationId="{624F4B46-FA7C-4400-9AFF-AD314FDCD409}"/>
          </ac:spMkLst>
        </pc:spChg>
        <pc:picChg chg="add mod">
          <ac:chgData name="Mohammad Royapoor" userId="a7128e88-1030-46c2-9b49-eabf820dac93" providerId="ADAL" clId="{A3FB3A6C-F43A-4F27-9FE7-8649220960B4}" dt="2020-11-11T16:35:38.982" v="426" actId="14100"/>
          <ac:picMkLst>
            <pc:docMk/>
            <pc:sldMk cId="3902470602" sldId="261"/>
            <ac:picMk id="4" creationId="{92B3E11F-8DEC-421F-87BC-95FD67957FE6}"/>
          </ac:picMkLst>
        </pc:picChg>
        <pc:picChg chg="add del">
          <ac:chgData name="Mohammad Royapoor" userId="a7128e88-1030-46c2-9b49-eabf820dac93" providerId="ADAL" clId="{A3FB3A6C-F43A-4F27-9FE7-8649220960B4}" dt="2020-11-11T16:39:39.964" v="543"/>
          <ac:picMkLst>
            <pc:docMk/>
            <pc:sldMk cId="3902470602" sldId="261"/>
            <ac:picMk id="5" creationId="{1648BBAD-B18A-40B7-8D8B-78A3EC1D1020}"/>
          </ac:picMkLst>
        </pc:picChg>
      </pc:sldChg>
      <pc:sldChg chg="addSp delSp modSp add del">
        <pc:chgData name="Mohammad Royapoor" userId="a7128e88-1030-46c2-9b49-eabf820dac93" providerId="ADAL" clId="{A3FB3A6C-F43A-4F27-9FE7-8649220960B4}" dt="2020-11-11T16:43:26.812" v="590" actId="2696"/>
        <pc:sldMkLst>
          <pc:docMk/>
          <pc:sldMk cId="1810735601" sldId="262"/>
        </pc:sldMkLst>
        <pc:picChg chg="del">
          <ac:chgData name="Mohammad Royapoor" userId="a7128e88-1030-46c2-9b49-eabf820dac93" providerId="ADAL" clId="{A3FB3A6C-F43A-4F27-9FE7-8649220960B4}" dt="2020-11-11T16:43:01.889" v="585" actId="478"/>
          <ac:picMkLst>
            <pc:docMk/>
            <pc:sldMk cId="1810735601" sldId="262"/>
            <ac:picMk id="4" creationId="{92B3E11F-8DEC-421F-87BC-95FD67957FE6}"/>
          </ac:picMkLst>
        </pc:picChg>
        <pc:picChg chg="add mod">
          <ac:chgData name="Mohammad Royapoor" userId="a7128e88-1030-46c2-9b49-eabf820dac93" providerId="ADAL" clId="{A3FB3A6C-F43A-4F27-9FE7-8649220960B4}" dt="2020-11-11T16:43:07.978" v="589" actId="14100"/>
          <ac:picMkLst>
            <pc:docMk/>
            <pc:sldMk cId="1810735601" sldId="262"/>
            <ac:picMk id="5" creationId="{23A18DB4-D426-423F-B8EC-ACE2D5C86A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5CA-BB1F-4AEC-97E3-A9CD789E9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7DE33-70C2-4B83-BDAF-8C2F8E834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8DBDA-7B56-43D2-BB17-FE8F74E9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168-A150-4AFA-BB12-BF3AE888BC4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7B5A-EC78-4AE2-BDBF-46CF3FF4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CEC7-1F03-499B-9D71-C7E5B138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0FF-CF47-4A48-B9D0-901C43A66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1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F70D-7361-4C3E-96B0-25C89A2E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45B45-0276-4369-B81B-5D1E2EDC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A569-3E08-4131-92DE-7EC14476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168-A150-4AFA-BB12-BF3AE888BC4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CB69-5A6F-4F06-9852-E787C666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5DFD-19F4-4E28-BB41-C8EB980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0FF-CF47-4A48-B9D0-901C43A66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5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021D3-CB68-4D39-B9B4-867624E0D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ECDD3-3E07-4A27-A44D-4C426273C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7893-F3B9-4E8F-B22C-1055DA74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168-A150-4AFA-BB12-BF3AE888BC4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0E9B-CA9B-48ED-BCB1-6DA6388D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7054-E0F0-4A14-88FC-546C3375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0FF-CF47-4A48-B9D0-901C43A66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58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23AD-158B-4762-8F56-053E79E7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6324-EB16-40A8-810D-EF232334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B91C-4055-4878-BDB4-212FB641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168-A150-4AFA-BB12-BF3AE888BC4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3D78-7085-4093-A8FE-F51DDE32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C5EC4-A52A-43B6-9182-8E2CE2B5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0FF-CF47-4A48-B9D0-901C43A66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5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3F15-F279-42DA-84C6-0B36405F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889A-472C-4869-ADAB-2DBC39EF5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977AA-4932-44EF-9E4F-54102956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168-A150-4AFA-BB12-BF3AE888BC4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455B-98C7-4E50-B101-A147C8E3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5F65-E1B2-4FD8-ACD2-950265E3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0FF-CF47-4A48-B9D0-901C43A66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8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C145-27D5-41B8-9681-2E220DEC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0209-6282-4025-BBAE-FB30E5ACD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021FA-A2AA-46D3-AEB9-502AB0A55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C5B5-64D5-4CD0-A32E-620FFA3F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168-A150-4AFA-BB12-BF3AE888BC4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99882-B3E0-45BA-B436-6A534C7F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0663A-9B53-4B48-943B-27D71A6B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0FF-CF47-4A48-B9D0-901C43A66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91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0A85-6BDD-46B7-8399-84F16197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01B9-54F4-4B13-8EA7-462C6CFB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D459C-3C57-46C3-B864-AB6E4347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C9C45-45F0-41A6-A545-A6A60B4AA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7351D-F4F2-417B-A9B1-5146A5C94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A7A4E-94DE-4D58-B7E0-5769D99F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168-A150-4AFA-BB12-BF3AE888BC4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3AE4C-7CCE-4835-99CE-BE1D5C8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50B65-C535-4EBB-83A4-496D9E81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0FF-CF47-4A48-B9D0-901C43A66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5DC2-C6CC-434D-8AC8-FC92B45B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66659-A998-4A70-8108-E2314882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168-A150-4AFA-BB12-BF3AE888BC4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29A11-A2B7-492B-A2B1-C108C683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C26BE-A10C-4F02-8C17-7A0B7EA9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0FF-CF47-4A48-B9D0-901C43A66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1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73F2F-8F7A-42DD-9516-363DE77B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168-A150-4AFA-BB12-BF3AE888BC4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70618-C821-4B21-AD5E-8CE9B4FB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363A-CF0E-49B4-BEBC-3F7BE44E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0FF-CF47-4A48-B9D0-901C43A66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8AC9-EDA4-4D88-81F6-999DF694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C6F8-5CDE-46D9-AA94-9CF0B92C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CD9D7-79A0-4263-AD76-ABAAD639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CFE1F-8C9F-49C3-BBA3-2985ECE5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168-A150-4AFA-BB12-BF3AE888BC4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FE88C-DE9A-4AA7-B586-21156509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10823-8C06-4B36-BAA2-9093B02A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0FF-CF47-4A48-B9D0-901C43A66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E141-0771-490A-8D9F-DC735BC0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1CCC1-DF47-4979-A022-A2976DFAD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ADB4-A3E1-41F9-A2D0-61049172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B3D60-2809-46D6-95DE-2FBB3795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168-A150-4AFA-BB12-BF3AE888BC4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E770A-93D7-45F3-B790-53A88100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16C93-BD0C-47D3-8CC5-F3F9E52A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0FF-CF47-4A48-B9D0-901C43A66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70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640DC-5F5B-4AAE-A439-2A9A02CA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2A4AC-53EB-4983-AECE-A16ED6A61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8289-DF7A-45E8-AB62-7D37D7EF4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D168-A150-4AFA-BB12-BF3AE888BC4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0CCE2-85CC-4285-B1F5-BD24B9E8A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87CD4-21F3-4448-9614-45D6E3D55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40FF-CF47-4A48-B9D0-901C43A66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6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496590-ACC4-4A3D-8355-9C3006F7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865" y="0"/>
            <a:ext cx="711027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29BAC-6894-4154-9E47-CEF00E206EE1}"/>
              </a:ext>
            </a:extLst>
          </p:cNvPr>
          <p:cNvSpPr txBox="1"/>
          <p:nvPr/>
        </p:nvSpPr>
        <p:spPr>
          <a:xfrm>
            <a:off x="1037690" y="513708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Ground floor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8DF2D8-E5FC-4229-8105-79303EA89487}"/>
              </a:ext>
            </a:extLst>
          </p:cNvPr>
          <p:cNvCxnSpPr>
            <a:cxnSpLocks/>
          </p:cNvCxnSpPr>
          <p:nvPr/>
        </p:nvCxnSpPr>
        <p:spPr>
          <a:xfrm flipH="1">
            <a:off x="3544584" y="960634"/>
            <a:ext cx="1945239" cy="79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222568-A001-4592-86C2-09E22DAA38D3}"/>
              </a:ext>
            </a:extLst>
          </p:cNvPr>
          <p:cNvSpPr txBox="1"/>
          <p:nvPr/>
        </p:nvSpPr>
        <p:spPr>
          <a:xfrm>
            <a:off x="1849348" y="1756881"/>
            <a:ext cx="169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Location of the first environmental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3947-2A33-4BF0-9705-130F71B65B2A}"/>
              </a:ext>
            </a:extLst>
          </p:cNvPr>
          <p:cNvSpPr txBox="1"/>
          <p:nvPr/>
        </p:nvSpPr>
        <p:spPr>
          <a:xfrm rot="10800000" flipH="1" flipV="1">
            <a:off x="5489823" y="775968"/>
            <a:ext cx="10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6895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BAD440-1DDB-4BF0-8237-8653A06E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04" y="0"/>
            <a:ext cx="773001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3CAD1A-DE91-4227-BD6A-5ACD2A155A52}"/>
              </a:ext>
            </a:extLst>
          </p:cNvPr>
          <p:cNvSpPr txBox="1"/>
          <p:nvPr/>
        </p:nvSpPr>
        <p:spPr>
          <a:xfrm>
            <a:off x="41100" y="513708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floor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325C5A-38BC-49E8-855D-D0C39CD4ECFA}"/>
              </a:ext>
            </a:extLst>
          </p:cNvPr>
          <p:cNvCxnSpPr/>
          <p:nvPr/>
        </p:nvCxnSpPr>
        <p:spPr>
          <a:xfrm>
            <a:off x="8373441" y="5332288"/>
            <a:ext cx="1109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5F1E7D-9599-4DD0-A640-C8DE3943E519}"/>
              </a:ext>
            </a:extLst>
          </p:cNvPr>
          <p:cNvSpPr txBox="1"/>
          <p:nvPr/>
        </p:nvSpPr>
        <p:spPr>
          <a:xfrm>
            <a:off x="9626888" y="4829123"/>
            <a:ext cx="169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Location of the second environmental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0FA1E-BC5B-40E9-B572-D7CACC9EAF5D}"/>
              </a:ext>
            </a:extLst>
          </p:cNvPr>
          <p:cNvSpPr txBox="1"/>
          <p:nvPr/>
        </p:nvSpPr>
        <p:spPr>
          <a:xfrm rot="10800000" flipH="1" flipV="1">
            <a:off x="8024122" y="5147622"/>
            <a:ext cx="10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7767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F07F3-112D-4A28-B906-F018BBA64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5028A-8AF7-43FE-B713-46CE7CD1329D}"/>
              </a:ext>
            </a:extLst>
          </p:cNvPr>
          <p:cNvSpPr txBox="1"/>
          <p:nvPr/>
        </p:nvSpPr>
        <p:spPr>
          <a:xfrm>
            <a:off x="41100" y="513708"/>
            <a:ext cx="2835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Proprietary energy and environmental sensors deployed in case study home</a:t>
            </a:r>
          </a:p>
        </p:txBody>
      </p:sp>
    </p:spTree>
    <p:extLst>
      <p:ext uri="{BB962C8B-B14F-4D97-AF65-F5344CB8AC3E}">
        <p14:creationId xmlns:p14="http://schemas.microsoft.com/office/powerpoint/2010/main" val="411449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8E82FE2-9CEE-4C38-9EB2-91C9FAEAE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67" y="0"/>
            <a:ext cx="1025426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81C74-F9DB-4785-B896-8FA57D00D46C}"/>
              </a:ext>
            </a:extLst>
          </p:cNvPr>
          <p:cNvSpPr txBox="1"/>
          <p:nvPr/>
        </p:nvSpPr>
        <p:spPr>
          <a:xfrm>
            <a:off x="41100" y="513708"/>
            <a:ext cx="283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EnergyPlus building model</a:t>
            </a:r>
          </a:p>
        </p:txBody>
      </p:sp>
    </p:spTree>
    <p:extLst>
      <p:ext uri="{BB962C8B-B14F-4D97-AF65-F5344CB8AC3E}">
        <p14:creationId xmlns:p14="http://schemas.microsoft.com/office/powerpoint/2010/main" val="14089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0640A8B-5C76-471C-911D-76293159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03" y="960304"/>
            <a:ext cx="10167407" cy="5574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8DB4ED-0A85-4DB5-8E92-0158BE21BD91}"/>
              </a:ext>
            </a:extLst>
          </p:cNvPr>
          <p:cNvSpPr txBox="1"/>
          <p:nvPr/>
        </p:nvSpPr>
        <p:spPr>
          <a:xfrm>
            <a:off x="0" y="313973"/>
            <a:ext cx="1148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EnergyPlus building model – adjacent buildings were also modelled to account for microclimatic urban fabric impacts </a:t>
            </a:r>
          </a:p>
        </p:txBody>
      </p:sp>
    </p:spTree>
    <p:extLst>
      <p:ext uri="{BB962C8B-B14F-4D97-AF65-F5344CB8AC3E}">
        <p14:creationId xmlns:p14="http://schemas.microsoft.com/office/powerpoint/2010/main" val="376098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F4B46-FA7C-4400-9AFF-AD314FDCD409}"/>
              </a:ext>
            </a:extLst>
          </p:cNvPr>
          <p:cNvSpPr txBox="1"/>
          <p:nvPr/>
        </p:nvSpPr>
        <p:spPr>
          <a:xfrm>
            <a:off x="0" y="313973"/>
            <a:ext cx="1148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Determining the average and cumulative </a:t>
            </a:r>
            <a:r>
              <a:rPr lang="en-GB"/>
              <a:t>active electrical </a:t>
            </a:r>
            <a:r>
              <a:rPr lang="en-GB" dirty="0"/>
              <a:t>loads of household items for model parameterisation using a plugin wattmeter</a:t>
            </a:r>
          </a:p>
        </p:txBody>
      </p:sp>
      <p:pic>
        <p:nvPicPr>
          <p:cNvPr id="4" name="Picture 3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92B3E11F-8DEC-421F-87BC-95FD67957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30" y="1083922"/>
            <a:ext cx="7698769" cy="57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7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Royapoor</dc:creator>
  <cp:lastModifiedBy>Mohammad Royapoor</cp:lastModifiedBy>
  <cp:revision>1</cp:revision>
  <dcterms:created xsi:type="dcterms:W3CDTF">2020-11-11T16:22:45Z</dcterms:created>
  <dcterms:modified xsi:type="dcterms:W3CDTF">2020-11-11T16:43:28Z</dcterms:modified>
</cp:coreProperties>
</file>