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6" d="100"/>
          <a:sy n="126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681A-2F02-40D5-AEEF-A7A9C04C2CD7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54BC-C8C3-4C41-B3A0-E2ADB660E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9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681A-2F02-40D5-AEEF-A7A9C04C2CD7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54BC-C8C3-4C41-B3A0-E2ADB660E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5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681A-2F02-40D5-AEEF-A7A9C04C2CD7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54BC-C8C3-4C41-B3A0-E2ADB660E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94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681A-2F02-40D5-AEEF-A7A9C04C2CD7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54BC-C8C3-4C41-B3A0-E2ADB660E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82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681A-2F02-40D5-AEEF-A7A9C04C2CD7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54BC-C8C3-4C41-B3A0-E2ADB660E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681A-2F02-40D5-AEEF-A7A9C04C2CD7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54BC-C8C3-4C41-B3A0-E2ADB660E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20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681A-2F02-40D5-AEEF-A7A9C04C2CD7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54BC-C8C3-4C41-B3A0-E2ADB660E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7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681A-2F02-40D5-AEEF-A7A9C04C2CD7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54BC-C8C3-4C41-B3A0-E2ADB660E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49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681A-2F02-40D5-AEEF-A7A9C04C2CD7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54BC-C8C3-4C41-B3A0-E2ADB660E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9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681A-2F02-40D5-AEEF-A7A9C04C2CD7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54BC-C8C3-4C41-B3A0-E2ADB660E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90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681A-2F02-40D5-AEEF-A7A9C04C2CD7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54BC-C8C3-4C41-B3A0-E2ADB660E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83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681A-2F02-40D5-AEEF-A7A9C04C2CD7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54BC-C8C3-4C41-B3A0-E2ADB660E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13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405000" y="921000"/>
            <a:ext cx="1440000" cy="8640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Quantify Model Discrepancy (MD) and Observational Error (OE)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2799905" y="1785000"/>
            <a:ext cx="1332000" cy="48283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2754906" y="575229"/>
            <a:ext cx="1421999" cy="5040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30256" y="503229"/>
            <a:ext cx="1466648" cy="648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6160" y="575955"/>
            <a:ext cx="154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Run the model to </a:t>
            </a:r>
          </a:p>
          <a:p>
            <a:pPr algn="ctr"/>
            <a:r>
              <a:rPr lang="en-GB" sz="900" dirty="0"/>
              <a:t>c</a:t>
            </a:r>
            <a:r>
              <a:rPr lang="en-GB" sz="900" dirty="0" smtClean="0"/>
              <a:t>reate basis for statistical surrogate (emulator)</a:t>
            </a:r>
            <a:endParaRPr lang="en-GB" sz="900" dirty="0"/>
          </a:p>
        </p:txBody>
      </p:sp>
      <p:sp>
        <p:nvSpPr>
          <p:cNvPr id="14" name="Oval 13"/>
          <p:cNvSpPr/>
          <p:nvPr/>
        </p:nvSpPr>
        <p:spPr>
          <a:xfrm>
            <a:off x="5319000" y="1713000"/>
            <a:ext cx="1332000" cy="60099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55000" y="1789462"/>
            <a:ext cx="1296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Obtain instantaneous predictions of model output</a:t>
            </a:r>
            <a:endParaRPr lang="en-GB" sz="9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1341000" y="2865000"/>
            <a:ext cx="1764000" cy="72000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Compute implausibility measure over the space of interest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1341000" y="4161000"/>
            <a:ext cx="1764000" cy="68400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Rule out input-space regions where match is implausible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1395000" y="5313000"/>
            <a:ext cx="1656000" cy="12960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503001" y="5509501"/>
            <a:ext cx="143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Emulator uncertainty small compared to </a:t>
            </a:r>
          </a:p>
          <a:p>
            <a:pPr algn="ctr"/>
            <a:r>
              <a:rPr lang="en-GB" sz="1200" dirty="0" smtClean="0"/>
              <a:t>MD &amp; OE?</a:t>
            </a:r>
            <a:endParaRPr lang="en-GB" sz="1200" dirty="0"/>
          </a:p>
        </p:txBody>
      </p:sp>
      <p:sp>
        <p:nvSpPr>
          <p:cNvPr id="22" name="Hexagon 21"/>
          <p:cNvSpPr/>
          <p:nvPr/>
        </p:nvSpPr>
        <p:spPr>
          <a:xfrm>
            <a:off x="4293000" y="5493000"/>
            <a:ext cx="1121824" cy="936000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STOP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1395000" y="7257000"/>
            <a:ext cx="1656000" cy="720000"/>
          </a:xfrm>
          <a:prstGeom prst="flowChartAlternateProcess">
            <a:avLst/>
          </a:prstGeom>
          <a:solidFill>
            <a:srgbClr val="F3A69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Train and validate new emulator on smaller NROY region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1597811" y="8409000"/>
            <a:ext cx="1251904" cy="1224000"/>
          </a:xfrm>
          <a:prstGeom prst="flowChartDecision">
            <a:avLst/>
          </a:prstGeom>
          <a:solidFill>
            <a:srgbClr val="F3A69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681031" y="8626669"/>
            <a:ext cx="108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Is new emulator more precise?</a:t>
            </a:r>
            <a:endParaRPr lang="en-GB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820717" y="1806167"/>
            <a:ext cx="129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Train and Validate </a:t>
            </a:r>
            <a:r>
              <a:rPr lang="en-GB" sz="1200" dirty="0" smtClean="0"/>
              <a:t>Emulator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710810" y="611832"/>
            <a:ext cx="151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Create Experimental </a:t>
            </a:r>
            <a:r>
              <a:rPr lang="en-GB" sz="1200" dirty="0" smtClean="0"/>
              <a:t>Design</a:t>
            </a:r>
            <a:endParaRPr lang="en-GB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463031" y="1137000"/>
            <a:ext cx="2876" cy="582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23000" y="3657000"/>
            <a:ext cx="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223000" y="4917000"/>
            <a:ext cx="0" cy="32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285000" y="5961000"/>
            <a:ext cx="79200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24679" y="55916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YES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23000" y="6681000"/>
            <a:ext cx="9690" cy="468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2841" y="6707668"/>
            <a:ext cx="4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222841" y="8049000"/>
            <a:ext cx="0" cy="324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5400000" flipH="1" flipV="1">
            <a:off x="2705580" y="6828420"/>
            <a:ext cx="2484000" cy="1901160"/>
          </a:xfrm>
          <a:prstGeom prst="bentConnector3">
            <a:avLst>
              <a:gd name="adj1" fmla="val -17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445031" y="8687668"/>
            <a:ext cx="4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>
            <a:off x="1176023" y="3261000"/>
            <a:ext cx="256048" cy="5796000"/>
          </a:xfrm>
          <a:prstGeom prst="bentConnector3">
            <a:avLst>
              <a:gd name="adj1" fmla="val 43277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1000" y="86876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YES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92" name="Elbow Connector 91"/>
          <p:cNvCxnSpPr/>
          <p:nvPr/>
        </p:nvCxnSpPr>
        <p:spPr>
          <a:xfrm rot="16200000" flipH="1">
            <a:off x="2054037" y="918836"/>
            <a:ext cx="482832" cy="2340905"/>
          </a:xfrm>
          <a:prstGeom prst="bentConnector3">
            <a:avLst>
              <a:gd name="adj1" fmla="val 1244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222841" y="2444979"/>
            <a:ext cx="0" cy="32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381099" y="842621"/>
            <a:ext cx="720000" cy="6379"/>
          </a:xfrm>
          <a:prstGeom prst="straightConnector1">
            <a:avLst/>
          </a:prstGeom>
          <a:ln w="95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65000" y="588705"/>
            <a:ext cx="736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What for?</a:t>
            </a:r>
            <a:endParaRPr lang="en-GB" sz="105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378419" y="2024004"/>
            <a:ext cx="720000" cy="6379"/>
          </a:xfrm>
          <a:prstGeom prst="straightConnector1">
            <a:avLst/>
          </a:prstGeom>
          <a:ln w="95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62320" y="1770088"/>
            <a:ext cx="736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What for?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14145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88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Durham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DOMINGO, DARIO</dc:creator>
  <cp:lastModifiedBy>DOMINGO, DARIO</cp:lastModifiedBy>
  <cp:revision>10</cp:revision>
  <dcterms:created xsi:type="dcterms:W3CDTF">2021-11-11T21:09:49Z</dcterms:created>
  <dcterms:modified xsi:type="dcterms:W3CDTF">2021-11-11T22:44:22Z</dcterms:modified>
</cp:coreProperties>
</file>