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DD4C-BE37-2A41-B7F4-7C27CC7275DD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11FD-329A-BF49-9FDC-3755662E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9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DD4C-BE37-2A41-B7F4-7C27CC7275DD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11FD-329A-BF49-9FDC-3755662E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4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DD4C-BE37-2A41-B7F4-7C27CC7275DD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11FD-329A-BF49-9FDC-3755662E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8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DD4C-BE37-2A41-B7F4-7C27CC7275DD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11FD-329A-BF49-9FDC-3755662E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7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DD4C-BE37-2A41-B7F4-7C27CC7275DD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11FD-329A-BF49-9FDC-3755662E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4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DD4C-BE37-2A41-B7F4-7C27CC7275DD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11FD-329A-BF49-9FDC-3755662E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DD4C-BE37-2A41-B7F4-7C27CC7275DD}" type="datetimeFigureOut">
              <a:rPr lang="en-US" smtClean="0"/>
              <a:t>4/24/17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11FD-329A-BF49-9FDC-3755662E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1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DD4C-BE37-2A41-B7F4-7C27CC7275DD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11FD-329A-BF49-9FDC-3755662E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DD4C-BE37-2A41-B7F4-7C27CC7275DD}" type="datetimeFigureOut">
              <a:rPr lang="en-US" smtClean="0"/>
              <a:t>4/24/17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11FD-329A-BF49-9FDC-3755662E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9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DD4C-BE37-2A41-B7F4-7C27CC7275DD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11FD-329A-BF49-9FDC-3755662E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5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DD4C-BE37-2A41-B7F4-7C27CC7275DD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11FD-329A-BF49-9FDC-3755662E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4DD4C-BE37-2A41-B7F4-7C27CC7275DD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811FD-329A-BF49-9FDC-3755662E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8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1345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go routines work?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Hello go routines program.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 go routines </a:t>
            </a:r>
            <a:r>
              <a:rPr lang="en-US" dirty="0" err="1" smtClean="0"/>
              <a:t>comms</a:t>
            </a:r>
            <a:r>
              <a:rPr lang="en-US" dirty="0" smtClean="0"/>
              <a:t> using Channels.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 routines supervision.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44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22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Outline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Dario Alessandro Lencina</dc:creator>
  <cp:lastModifiedBy>Dario Alessandro Lencina</cp:lastModifiedBy>
  <cp:revision>9</cp:revision>
  <dcterms:created xsi:type="dcterms:W3CDTF">2017-04-24T19:17:26Z</dcterms:created>
  <dcterms:modified xsi:type="dcterms:W3CDTF">2017-04-24T19:53:54Z</dcterms:modified>
</cp:coreProperties>
</file>