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580"/>
  </p:normalViewPr>
  <p:slideViewPr>
    <p:cSldViewPr snapToGrid="0" snapToObjects="1">
      <p:cViewPr varScale="1">
        <p:scale>
          <a:sx n="140" d="100"/>
          <a:sy n="140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C02-31E0-2D48-967C-AB8C96EE9C22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52F0-FF21-E249-B6D6-580F2C31D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C02-31E0-2D48-967C-AB8C96EE9C22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52F0-FF21-E249-B6D6-580F2C31D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6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C02-31E0-2D48-967C-AB8C96EE9C22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52F0-FF21-E249-B6D6-580F2C31D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9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C02-31E0-2D48-967C-AB8C96EE9C22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52F0-FF21-E249-B6D6-580F2C31D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1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C02-31E0-2D48-967C-AB8C96EE9C22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52F0-FF21-E249-B6D6-580F2C31D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0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C02-31E0-2D48-967C-AB8C96EE9C22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52F0-FF21-E249-B6D6-580F2C31D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0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C02-31E0-2D48-967C-AB8C96EE9C22}" type="datetimeFigureOut">
              <a:rPr lang="en-US" smtClean="0"/>
              <a:t>4/2/17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52F0-FF21-E249-B6D6-580F2C31D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9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C02-31E0-2D48-967C-AB8C96EE9C22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52F0-FF21-E249-B6D6-580F2C31D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3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C02-31E0-2D48-967C-AB8C96EE9C22}" type="datetimeFigureOut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52F0-FF21-E249-B6D6-580F2C31D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8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C02-31E0-2D48-967C-AB8C96EE9C22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52F0-FF21-E249-B6D6-580F2C31D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5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C02-31E0-2D48-967C-AB8C96EE9C22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52F0-FF21-E249-B6D6-580F2C31D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4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1C02-31E0-2D48-967C-AB8C96EE9C22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A52F0-FF21-E249-B6D6-580F2C31D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5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8757" y="1030901"/>
            <a:ext cx="1659467" cy="491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6" y="1792224"/>
            <a:ext cx="3452622" cy="10515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01218" y="1030901"/>
            <a:ext cx="1659467" cy="491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Kafka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3679" y="1030901"/>
            <a:ext cx="2039451" cy="491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Streaming</a:t>
            </a:r>
          </a:p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21869" y="1719072"/>
            <a:ext cx="2167467" cy="737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Average Value of signal = 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2808224" y="1276435"/>
            <a:ext cx="1692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6160685" y="1276435"/>
            <a:ext cx="1692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56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Dario Alessandro Lencina</dc:creator>
  <cp:lastModifiedBy>Dario Alessandro Lencina</cp:lastModifiedBy>
  <cp:revision>9</cp:revision>
  <dcterms:created xsi:type="dcterms:W3CDTF">2017-04-03T02:09:38Z</dcterms:created>
  <dcterms:modified xsi:type="dcterms:W3CDTF">2017-04-03T03:17:57Z</dcterms:modified>
</cp:coreProperties>
</file>