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Anguizola" userId="da6cb53476f5b137" providerId="LiveId" clId="{2E15EAE0-7D32-43D5-B706-45979403FFC8}"/>
    <pc:docChg chg="custSel modSld">
      <pc:chgData name="Dario Anguizola" userId="da6cb53476f5b137" providerId="LiveId" clId="{2E15EAE0-7D32-43D5-B706-45979403FFC8}" dt="2024-07-15T15:21:44.657" v="10" actId="404"/>
      <pc:docMkLst>
        <pc:docMk/>
      </pc:docMkLst>
      <pc:sldChg chg="modSp mod">
        <pc:chgData name="Dario Anguizola" userId="da6cb53476f5b137" providerId="LiveId" clId="{2E15EAE0-7D32-43D5-B706-45979403FFC8}" dt="2024-07-15T15:21:44.657" v="10" actId="404"/>
        <pc:sldMkLst>
          <pc:docMk/>
          <pc:sldMk cId="3419036168" sldId="256"/>
        </pc:sldMkLst>
        <pc:spChg chg="mod">
          <ac:chgData name="Dario Anguizola" userId="da6cb53476f5b137" providerId="LiveId" clId="{2E15EAE0-7D32-43D5-B706-45979403FFC8}" dt="2024-07-15T15:21:44.657" v="10" actId="404"/>
          <ac:spMkLst>
            <pc:docMk/>
            <pc:sldMk cId="3419036168" sldId="256"/>
            <ac:spMk id="2" creationId="{A85731B9-7E40-9461-16D7-5EBE62DF26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8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5" r:id="rId6"/>
    <p:sldLayoutId id="2147483770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oup 42">
            <a:extLst>
              <a:ext uri="{FF2B5EF4-FFF2-40B4-BE49-F238E27FC236}">
                <a16:creationId xmlns:a16="http://schemas.microsoft.com/office/drawing/2014/main" id="{B6DF0E41-B796-4C14-8DA0-8272356BE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9676" y="0"/>
            <a:ext cx="3978431" cy="4416552"/>
            <a:chOff x="8029676" y="0"/>
            <a:chExt cx="3978431" cy="4416552"/>
          </a:xfrm>
        </p:grpSpPr>
        <p:sp>
          <p:nvSpPr>
            <p:cNvPr id="67" name="Oval 43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444" y="736750"/>
              <a:ext cx="328870" cy="3288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9676" y="2823451"/>
              <a:ext cx="1045306" cy="1593101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45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46070" y="3643335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reeform: Shape 46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878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731B9-7E40-9461-16D7-5EBE62DF2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87" y="132431"/>
            <a:ext cx="7357130" cy="2780817"/>
          </a:xfrm>
        </p:spPr>
        <p:txBody>
          <a:bodyPr>
            <a:normAutofit fontScale="90000"/>
          </a:bodyPr>
          <a:lstStyle/>
          <a:p>
            <a:r>
              <a:rPr lang="es-MX" sz="4200" dirty="0"/>
              <a:t>Presentación Estudiantil:</a:t>
            </a:r>
            <a:br>
              <a:rPr lang="es-MX" sz="4200" dirty="0"/>
            </a:br>
            <a:r>
              <a:rPr lang="es-MX" sz="4200" dirty="0"/>
              <a:t>Nombre: Dario Anguizola</a:t>
            </a:r>
            <a:br>
              <a:rPr lang="es-MX" sz="4200" dirty="0"/>
            </a:br>
            <a:r>
              <a:rPr lang="es-MX" sz="4200" dirty="0"/>
              <a:t>Cedula: 8-888-1171</a:t>
            </a:r>
            <a:br>
              <a:rPr lang="es-MX" sz="4200" dirty="0"/>
            </a:br>
            <a:r>
              <a:rPr lang="es-MX" sz="4200" dirty="0"/>
              <a:t>Materia: Desarrollo de Software</a:t>
            </a:r>
            <a:r>
              <a:rPr lang="es-MX" sz="4400" dirty="0"/>
              <a:t> </a:t>
            </a:r>
            <a:r>
              <a:rPr lang="es-MX" sz="4000" dirty="0"/>
              <a:t>IX</a:t>
            </a:r>
            <a:r>
              <a:rPr lang="es-MX" sz="4400" dirty="0"/>
              <a:t> </a:t>
            </a:r>
            <a:endParaRPr lang="es-PA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B40D2B-C4F3-4A8A-FD3F-891D693F1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297002"/>
            <a:ext cx="7425684" cy="2859322"/>
          </a:xfrm>
        </p:spPr>
        <p:txBody>
          <a:bodyPr>
            <a:normAutofit/>
          </a:bodyPr>
          <a:lstStyle/>
          <a:p>
            <a:r>
              <a:rPr lang="es-MX" sz="2000" dirty="0"/>
              <a:t>Objetivos de la Materia:</a:t>
            </a:r>
            <a:br>
              <a:rPr lang="es-MX" sz="2000" dirty="0"/>
            </a:br>
            <a:r>
              <a:rPr lang="es-MX" sz="2000" dirty="0"/>
              <a:t>Como estudiante de Desarrollo de Software 9, espero aprender a crear sitios e-</a:t>
            </a:r>
            <a:r>
              <a:rPr lang="es-MX" sz="2000" dirty="0" err="1"/>
              <a:t>commerce</a:t>
            </a:r>
            <a:r>
              <a:rPr lang="es-MX" sz="2000" dirty="0"/>
              <a:t> completos usando JavaScript en el </a:t>
            </a:r>
            <a:r>
              <a:rPr lang="es-MX" sz="2000" dirty="0" err="1"/>
              <a:t>front-end</a:t>
            </a:r>
            <a:r>
              <a:rPr lang="es-MX" sz="2000" dirty="0"/>
              <a:t> y back-</a:t>
            </a:r>
            <a:r>
              <a:rPr lang="es-MX" sz="2000" dirty="0" err="1"/>
              <a:t>end</a:t>
            </a:r>
            <a:r>
              <a:rPr lang="es-MX" sz="2000" dirty="0"/>
              <a:t>. Mis objetivos incluyen dominar </a:t>
            </a:r>
            <a:r>
              <a:rPr lang="es-MX" sz="2000" dirty="0" err="1"/>
              <a:t>frameworks</a:t>
            </a:r>
            <a:r>
              <a:rPr lang="es-MX" sz="2000" dirty="0"/>
              <a:t> como </a:t>
            </a:r>
            <a:r>
              <a:rPr lang="es-MX" sz="2000" dirty="0" err="1"/>
              <a:t>React</a:t>
            </a:r>
            <a:r>
              <a:rPr lang="es-MX" sz="2000" dirty="0"/>
              <a:t>, Node.js, y Express, diseñar interfaces atractivas, y desarrollar servicios de back-</a:t>
            </a:r>
            <a:r>
              <a:rPr lang="es-MX" sz="2000" dirty="0" err="1"/>
              <a:t>end</a:t>
            </a:r>
            <a:r>
              <a:rPr lang="es-MX" sz="2000" dirty="0"/>
              <a:t> robustos. Al finalizar, quiero estar preparado para construir aplicaciones web competitivas, centrándome en la experiencia del usuario y la eficiencia operativa.</a:t>
            </a:r>
            <a:endParaRPr lang="es-PA" sz="2000" dirty="0"/>
          </a:p>
        </p:txBody>
      </p:sp>
      <p:pic>
        <p:nvPicPr>
          <p:cNvPr id="7" name="Imagen 6" descr="Una persona en traje parado enfrente de un espejo&#10;&#10;Descripción generada automáticamente">
            <a:extLst>
              <a:ext uri="{FF2B5EF4-FFF2-40B4-BE49-F238E27FC236}">
                <a16:creationId xmlns:a16="http://schemas.microsoft.com/office/drawing/2014/main" id="{5E1E2576-F945-32B1-CAEF-37B5E15DC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841"/>
          <a:stretch/>
        </p:blipFill>
        <p:spPr>
          <a:xfrm>
            <a:off x="9221775" y="1059523"/>
            <a:ext cx="2780818" cy="2780817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  <p:pic>
        <p:nvPicPr>
          <p:cNvPr id="4" name="Picture 3" descr="Una bombilla multicolor con iconos de empresa">
            <a:extLst>
              <a:ext uri="{FF2B5EF4-FFF2-40B4-BE49-F238E27FC236}">
                <a16:creationId xmlns:a16="http://schemas.microsoft.com/office/drawing/2014/main" id="{C9A6CA2A-2DA8-AC48-0FB4-7F2E1955D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64" r="11980" b="1"/>
          <a:stretch/>
        </p:blipFill>
        <p:spPr>
          <a:xfrm>
            <a:off x="8769213" y="3998678"/>
            <a:ext cx="3233380" cy="2859322"/>
          </a:xfrm>
          <a:custGeom>
            <a:avLst/>
            <a:gdLst/>
            <a:ahLst/>
            <a:cxnLst/>
            <a:rect l="l" t="t" r="r" b="b"/>
            <a:pathLst>
              <a:path w="3316319" h="2932666">
                <a:moveTo>
                  <a:pt x="1660595" y="0"/>
                </a:moveTo>
                <a:lnTo>
                  <a:pt x="3316319" y="0"/>
                </a:lnTo>
                <a:lnTo>
                  <a:pt x="3316319" y="1646632"/>
                </a:lnTo>
                <a:cubicBezTo>
                  <a:pt x="3316319" y="2159685"/>
                  <a:pt x="3081083" y="2618091"/>
                  <a:pt x="2712021" y="2920995"/>
                </a:cubicBezTo>
                <a:lnTo>
                  <a:pt x="2696327" y="2932666"/>
                </a:lnTo>
                <a:lnTo>
                  <a:pt x="0" y="2932666"/>
                </a:lnTo>
                <a:lnTo>
                  <a:pt x="0" y="1651476"/>
                </a:lnTo>
                <a:cubicBezTo>
                  <a:pt x="0" y="739381"/>
                  <a:pt x="743464" y="0"/>
                  <a:pt x="166059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903616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Presentación Estudiantil: Nombre: Dario Anguizola Cedula: 8-888-1171 Materia: Desarrollo de Software 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Anguizola</dc:creator>
  <cp:lastModifiedBy>Dario Anguizola</cp:lastModifiedBy>
  <cp:revision>1</cp:revision>
  <dcterms:created xsi:type="dcterms:W3CDTF">2024-07-15T15:06:55Z</dcterms:created>
  <dcterms:modified xsi:type="dcterms:W3CDTF">2024-07-15T15:21:44Z</dcterms:modified>
</cp:coreProperties>
</file>