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78" r:id="rId5"/>
    <p:sldId id="279" r:id="rId6"/>
    <p:sldId id="280" r:id="rId7"/>
    <p:sldId id="282" r:id="rId8"/>
    <p:sldId id="283" r:id="rId9"/>
    <p:sldId id="284" r:id="rId10"/>
    <p:sldId id="285" r:id="rId11"/>
    <p:sldId id="286" r:id="rId12"/>
    <p:sldId id="287" r:id="rId13"/>
    <p:sldId id="290" r:id="rId14"/>
    <p:sldId id="291" r:id="rId15"/>
    <p:sldId id="288" r:id="rId16"/>
    <p:sldId id="292" r:id="rId17"/>
    <p:sldId id="293" r:id="rId18"/>
    <p:sldId id="289"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19" autoAdjust="0"/>
  </p:normalViewPr>
  <p:slideViewPr>
    <p:cSldViewPr snapToGrid="0">
      <p:cViewPr varScale="1">
        <p:scale>
          <a:sx n="105" d="100"/>
          <a:sy n="105" d="100"/>
        </p:scale>
        <p:origin x="708" y="9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Anguizola" userId="da6cb53476f5b137" providerId="LiveId" clId="{56E8CA83-8E73-4CFE-A201-1629711AC4E5}"/>
    <pc:docChg chg="undo redo custSel delSld modSld">
      <pc:chgData name="Dario Anguizola" userId="da6cb53476f5b137" providerId="LiveId" clId="{56E8CA83-8E73-4CFE-A201-1629711AC4E5}" dt="2024-07-17T03:36:38.208" v="500" actId="14100"/>
      <pc:docMkLst>
        <pc:docMk/>
      </pc:docMkLst>
      <pc:sldChg chg="modSp mod">
        <pc:chgData name="Dario Anguizola" userId="da6cb53476f5b137" providerId="LiveId" clId="{56E8CA83-8E73-4CFE-A201-1629711AC4E5}" dt="2024-07-16T22:59:14.596" v="484" actId="27636"/>
        <pc:sldMkLst>
          <pc:docMk/>
          <pc:sldMk cId="2046104123" sldId="283"/>
        </pc:sldMkLst>
        <pc:spChg chg="mod">
          <ac:chgData name="Dario Anguizola" userId="da6cb53476f5b137" providerId="LiveId" clId="{56E8CA83-8E73-4CFE-A201-1629711AC4E5}" dt="2024-07-16T22:59:14.596" v="484" actId="27636"/>
          <ac:spMkLst>
            <pc:docMk/>
            <pc:sldMk cId="2046104123" sldId="283"/>
            <ac:spMk id="4" creationId="{528915F2-4B15-3046-B640-7CD47618D544}"/>
          </ac:spMkLst>
        </pc:spChg>
      </pc:sldChg>
      <pc:sldChg chg="addSp delSp modSp mod">
        <pc:chgData name="Dario Anguizola" userId="da6cb53476f5b137" providerId="LiveId" clId="{56E8CA83-8E73-4CFE-A201-1629711AC4E5}" dt="2024-07-16T22:59:40.188" v="486" actId="14100"/>
        <pc:sldMkLst>
          <pc:docMk/>
          <pc:sldMk cId="2282152183" sldId="284"/>
        </pc:sldMkLst>
        <pc:spChg chg="mod">
          <ac:chgData name="Dario Anguizola" userId="da6cb53476f5b137" providerId="LiveId" clId="{56E8CA83-8E73-4CFE-A201-1629711AC4E5}" dt="2024-07-16T22:59:40.188" v="486" actId="14100"/>
          <ac:spMkLst>
            <pc:docMk/>
            <pc:sldMk cId="2282152183" sldId="284"/>
            <ac:spMk id="5" creationId="{49BAC988-E81D-6F4C-2CB6-9F1C142DE0CE}"/>
          </ac:spMkLst>
        </pc:spChg>
        <pc:spChg chg="mod">
          <ac:chgData name="Dario Anguizola" userId="da6cb53476f5b137" providerId="LiveId" clId="{56E8CA83-8E73-4CFE-A201-1629711AC4E5}" dt="2024-07-16T00:21:30.302" v="77" actId="20577"/>
          <ac:spMkLst>
            <pc:docMk/>
            <pc:sldMk cId="2282152183" sldId="284"/>
            <ac:spMk id="13" creationId="{A169AEBE-8F79-B7C1-79FE-A5A5A5298312}"/>
          </ac:spMkLst>
        </pc:spChg>
        <pc:spChg chg="mod">
          <ac:chgData name="Dario Anguizola" userId="da6cb53476f5b137" providerId="LiveId" clId="{56E8CA83-8E73-4CFE-A201-1629711AC4E5}" dt="2024-07-16T00:21:00.210" v="28" actId="20577"/>
          <ac:spMkLst>
            <pc:docMk/>
            <pc:sldMk cId="2282152183" sldId="284"/>
            <ac:spMk id="17" creationId="{CF9C6598-19D2-0A2E-8A4A-9832A9BA0BBE}"/>
          </ac:spMkLst>
        </pc:spChg>
        <pc:spChg chg="add del">
          <ac:chgData name="Dario Anguizola" userId="da6cb53476f5b137" providerId="LiveId" clId="{56E8CA83-8E73-4CFE-A201-1629711AC4E5}" dt="2024-07-16T00:20:48.919" v="9" actId="478"/>
          <ac:spMkLst>
            <pc:docMk/>
            <pc:sldMk cId="2282152183" sldId="284"/>
            <ac:spMk id="19" creationId="{B8BAFFD7-A9FA-FC9B-0586-3A7C4ACF3104}"/>
          </ac:spMkLst>
        </pc:spChg>
        <pc:cxnChg chg="add del mod">
          <ac:chgData name="Dario Anguizola" userId="da6cb53476f5b137" providerId="LiveId" clId="{56E8CA83-8E73-4CFE-A201-1629711AC4E5}" dt="2024-07-16T00:21:43.108" v="78" actId="1076"/>
          <ac:cxnSpMkLst>
            <pc:docMk/>
            <pc:sldMk cId="2282152183" sldId="284"/>
            <ac:cxnSpMk id="90" creationId="{DE0AAEA2-C129-8564-89A3-DCEBD016E9BE}"/>
          </ac:cxnSpMkLst>
        </pc:cxnChg>
        <pc:cxnChg chg="add del">
          <ac:chgData name="Dario Anguizola" userId="da6cb53476f5b137" providerId="LiveId" clId="{56E8CA83-8E73-4CFE-A201-1629711AC4E5}" dt="2024-07-16T00:20:48.367" v="8" actId="478"/>
          <ac:cxnSpMkLst>
            <pc:docMk/>
            <pc:sldMk cId="2282152183" sldId="284"/>
            <ac:cxnSpMk id="98" creationId="{2BDA4AD4-13CE-1FF2-E336-15BA9AEA0C24}"/>
          </ac:cxnSpMkLst>
        </pc:cxnChg>
      </pc:sldChg>
      <pc:sldChg chg="modSp mod">
        <pc:chgData name="Dario Anguizola" userId="da6cb53476f5b137" providerId="LiveId" clId="{56E8CA83-8E73-4CFE-A201-1629711AC4E5}" dt="2024-07-16T00:22:56.740" v="95" actId="20577"/>
        <pc:sldMkLst>
          <pc:docMk/>
          <pc:sldMk cId="1377892457" sldId="285"/>
        </pc:sldMkLst>
        <pc:spChg chg="mod">
          <ac:chgData name="Dario Anguizola" userId="da6cb53476f5b137" providerId="LiveId" clId="{56E8CA83-8E73-4CFE-A201-1629711AC4E5}" dt="2024-07-16T00:22:56.740" v="95" actId="20577"/>
          <ac:spMkLst>
            <pc:docMk/>
            <pc:sldMk cId="1377892457" sldId="285"/>
            <ac:spMk id="8" creationId="{D6F451ED-68C9-E47F-15DE-8DD44075B5DA}"/>
          </ac:spMkLst>
        </pc:spChg>
      </pc:sldChg>
      <pc:sldChg chg="modSp mod">
        <pc:chgData name="Dario Anguizola" userId="da6cb53476f5b137" providerId="LiveId" clId="{56E8CA83-8E73-4CFE-A201-1629711AC4E5}" dt="2024-07-16T00:22:35.901" v="90" actId="20577"/>
        <pc:sldMkLst>
          <pc:docMk/>
          <pc:sldMk cId="424072514" sldId="286"/>
        </pc:sldMkLst>
        <pc:spChg chg="mod">
          <ac:chgData name="Dario Anguizola" userId="da6cb53476f5b137" providerId="LiveId" clId="{56E8CA83-8E73-4CFE-A201-1629711AC4E5}" dt="2024-07-16T00:22:35.901" v="90" actId="20577"/>
          <ac:spMkLst>
            <pc:docMk/>
            <pc:sldMk cId="424072514" sldId="286"/>
            <ac:spMk id="2" creationId="{91895996-2A85-ED4E-6524-B468E3A5F8AD}"/>
          </ac:spMkLst>
        </pc:spChg>
      </pc:sldChg>
      <pc:sldChg chg="addSp delSp modSp mod">
        <pc:chgData name="Dario Anguizola" userId="da6cb53476f5b137" providerId="LiveId" clId="{56E8CA83-8E73-4CFE-A201-1629711AC4E5}" dt="2024-07-17T03:36:38.208" v="500" actId="14100"/>
        <pc:sldMkLst>
          <pc:docMk/>
          <pc:sldMk cId="1038921258" sldId="292"/>
        </pc:sldMkLst>
        <pc:spChg chg="del">
          <ac:chgData name="Dario Anguizola" userId="da6cb53476f5b137" providerId="LiveId" clId="{56E8CA83-8E73-4CFE-A201-1629711AC4E5}" dt="2024-07-17T03:35:33.190" v="490" actId="478"/>
          <ac:spMkLst>
            <pc:docMk/>
            <pc:sldMk cId="1038921258" sldId="292"/>
            <ac:spMk id="5" creationId="{813D421C-1B06-D30D-FD9B-D557F6D967A1}"/>
          </ac:spMkLst>
        </pc:spChg>
        <pc:spChg chg="del">
          <ac:chgData name="Dario Anguizola" userId="da6cb53476f5b137" providerId="LiveId" clId="{56E8CA83-8E73-4CFE-A201-1629711AC4E5}" dt="2024-07-17T03:35:38.820" v="492" actId="478"/>
          <ac:spMkLst>
            <pc:docMk/>
            <pc:sldMk cId="1038921258" sldId="292"/>
            <ac:spMk id="6" creationId="{5B659C58-B9A5-80B0-AA09-AE871FD11BCE}"/>
          </ac:spMkLst>
        </pc:spChg>
        <pc:spChg chg="add mod">
          <ac:chgData name="Dario Anguizola" userId="da6cb53476f5b137" providerId="LiveId" clId="{56E8CA83-8E73-4CFE-A201-1629711AC4E5}" dt="2024-07-17T03:35:33.190" v="490" actId="478"/>
          <ac:spMkLst>
            <pc:docMk/>
            <pc:sldMk cId="1038921258" sldId="292"/>
            <ac:spMk id="7" creationId="{7DA4D79C-DAEC-F48A-2C21-C70DE53CBCF4}"/>
          </ac:spMkLst>
        </pc:spChg>
        <pc:picChg chg="add mod">
          <ac:chgData name="Dario Anguizola" userId="da6cb53476f5b137" providerId="LiveId" clId="{56E8CA83-8E73-4CFE-A201-1629711AC4E5}" dt="2024-07-17T03:36:38.208" v="500" actId="14100"/>
          <ac:picMkLst>
            <pc:docMk/>
            <pc:sldMk cId="1038921258" sldId="292"/>
            <ac:picMk id="4" creationId="{32A6EE19-6C0D-9BFD-B190-E234EDA5B6B7}"/>
          </ac:picMkLst>
        </pc:picChg>
        <pc:picChg chg="del">
          <ac:chgData name="Dario Anguizola" userId="da6cb53476f5b137" providerId="LiveId" clId="{56E8CA83-8E73-4CFE-A201-1629711AC4E5}" dt="2024-07-17T03:35:29.580" v="489" actId="478"/>
          <ac:picMkLst>
            <pc:docMk/>
            <pc:sldMk cId="1038921258" sldId="292"/>
            <ac:picMk id="4" creationId="{DF741402-0599-3B32-20E2-DAEF7565E02B}"/>
          </ac:picMkLst>
        </pc:picChg>
        <pc:picChg chg="del">
          <ac:chgData name="Dario Anguizola" userId="da6cb53476f5b137" providerId="LiveId" clId="{56E8CA83-8E73-4CFE-A201-1629711AC4E5}" dt="2024-07-17T03:35:35.814" v="491" actId="478"/>
          <ac:picMkLst>
            <pc:docMk/>
            <pc:sldMk cId="1038921258" sldId="292"/>
            <ac:picMk id="9" creationId="{7BC7C01C-B0D1-8D8A-7AA3-88D0300AB366}"/>
          </ac:picMkLst>
        </pc:picChg>
        <pc:picChg chg="add del mod">
          <ac:chgData name="Dario Anguizola" userId="da6cb53476f5b137" providerId="LiveId" clId="{56E8CA83-8E73-4CFE-A201-1629711AC4E5}" dt="2024-07-17T03:36:28.803" v="496" actId="478"/>
          <ac:picMkLst>
            <pc:docMk/>
            <pc:sldMk cId="1038921258" sldId="292"/>
            <ac:picMk id="10" creationId="{BF3CA469-99FB-8693-7F98-4E0212D8BEA5}"/>
          </ac:picMkLst>
        </pc:picChg>
      </pc:sldChg>
      <pc:sldChg chg="del">
        <pc:chgData name="Dario Anguizola" userId="da6cb53476f5b137" providerId="LiveId" clId="{56E8CA83-8E73-4CFE-A201-1629711AC4E5}" dt="2024-07-17T03:35:26.732" v="488" actId="47"/>
        <pc:sldMkLst>
          <pc:docMk/>
          <pc:sldMk cId="2194318662" sldId="294"/>
        </pc:sldMkLst>
      </pc:sldChg>
      <pc:sldChg chg="addSp delSp modSp del mod">
        <pc:chgData name="Dario Anguizola" userId="da6cb53476f5b137" providerId="LiveId" clId="{56E8CA83-8E73-4CFE-A201-1629711AC4E5}" dt="2024-07-17T03:35:22.893" v="487" actId="47"/>
        <pc:sldMkLst>
          <pc:docMk/>
          <pc:sldMk cId="2151049779" sldId="295"/>
        </pc:sldMkLst>
        <pc:picChg chg="del">
          <ac:chgData name="Dario Anguizola" userId="da6cb53476f5b137" providerId="LiveId" clId="{56E8CA83-8E73-4CFE-A201-1629711AC4E5}" dt="2024-07-16T21:59:53.805" v="461" actId="478"/>
          <ac:picMkLst>
            <pc:docMk/>
            <pc:sldMk cId="2151049779" sldId="295"/>
            <ac:picMk id="4" creationId="{BDEE6783-85AF-7D06-BD4C-C360C9FADC2D}"/>
          </ac:picMkLst>
        </pc:picChg>
        <pc:picChg chg="add mod">
          <ac:chgData name="Dario Anguizola" userId="da6cb53476f5b137" providerId="LiveId" clId="{56E8CA83-8E73-4CFE-A201-1629711AC4E5}" dt="2024-07-16T22:00:12.326" v="468" actId="1076"/>
          <ac:picMkLst>
            <pc:docMk/>
            <pc:sldMk cId="2151049779" sldId="295"/>
            <ac:picMk id="7" creationId="{071F31ED-E9F1-BD8D-9350-0C85DADFBB89}"/>
          </ac:picMkLst>
        </pc:picChg>
      </pc:sldChg>
    </pc:docChg>
  </pc:docChgLst>
  <pc:docChgLst>
    <pc:chgData name="Dario Anguizola" userId="da6cb53476f5b137" providerId="LiveId" clId="{5C6F3CEB-A8DE-424B-9B0B-39E95DA8FE7F}"/>
    <pc:docChg chg="custSel addSld modSld sldOrd">
      <pc:chgData name="Dario Anguizola" userId="da6cb53476f5b137" providerId="LiveId" clId="{5C6F3CEB-A8DE-424B-9B0B-39E95DA8FE7F}" dt="2024-07-17T04:00:21.335" v="16"/>
      <pc:docMkLst>
        <pc:docMk/>
      </pc:docMkLst>
      <pc:sldChg chg="ord">
        <pc:chgData name="Dario Anguizola" userId="da6cb53476f5b137" providerId="LiveId" clId="{5C6F3CEB-A8DE-424B-9B0B-39E95DA8FE7F}" dt="2024-07-17T04:00:21.335" v="16"/>
        <pc:sldMkLst>
          <pc:docMk/>
          <pc:sldMk cId="1038921258" sldId="292"/>
        </pc:sldMkLst>
      </pc:sldChg>
      <pc:sldChg chg="delSp modSp add mod ord">
        <pc:chgData name="Dario Anguizola" userId="da6cb53476f5b137" providerId="LiveId" clId="{5C6F3CEB-A8DE-424B-9B0B-39E95DA8FE7F}" dt="2024-07-17T04:00:19.600" v="14"/>
        <pc:sldMkLst>
          <pc:docMk/>
          <pc:sldMk cId="1842805545" sldId="293"/>
        </pc:sldMkLst>
        <pc:spChg chg="mod">
          <ac:chgData name="Dario Anguizola" userId="da6cb53476f5b137" providerId="LiveId" clId="{5C6F3CEB-A8DE-424B-9B0B-39E95DA8FE7F}" dt="2024-07-17T04:00:12.343" v="12"/>
          <ac:spMkLst>
            <pc:docMk/>
            <pc:sldMk cId="1842805545" sldId="293"/>
            <ac:spMk id="7" creationId="{7DA4D79C-DAEC-F48A-2C21-C70DE53CBCF4}"/>
          </ac:spMkLst>
        </pc:spChg>
        <pc:picChg chg="del">
          <ac:chgData name="Dario Anguizola" userId="da6cb53476f5b137" providerId="LiveId" clId="{5C6F3CEB-A8DE-424B-9B0B-39E95DA8FE7F}" dt="2024-07-17T03:59:54.001" v="1" actId="478"/>
          <ac:picMkLst>
            <pc:docMk/>
            <pc:sldMk cId="1842805545" sldId="293"/>
            <ac:picMk id="4" creationId="{32A6EE19-6C0D-9BFD-B190-E234EDA5B6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16/07/2024</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16/07/2024</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n-US" noProof="0"/>
              <a:t>Click to edit Master title style</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n-US" noProof="0"/>
              <a:t>Click to edit Master title style</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n-US" noProof="0"/>
              <a:t>Click to edit Master title style</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n-US" noProof="0"/>
              <a:t>Click to edit Master title style</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n-US" noProof="0"/>
              <a:t>Click to edit Master title style</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n-US" noProof="0"/>
              <a:t>Click to edit Master title style</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n-US" noProof="0"/>
              <a:t>Click to edit Master title style</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ES" noProof="0" dirty="0"/>
          </a:p>
        </p:txBody>
      </p:sp>
      <p:sp>
        <p:nvSpPr>
          <p:cNvPr id="3" name="Marcador de posición de contenido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n-US" noProof="0"/>
              <a:t>Click to edit Master title style</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n-US" noProof="0"/>
              <a:t>Click to edit Master title style</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n-US" noProof="0"/>
              <a:t>Click to edit Master title style</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16/07/2024</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16/07/2024</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n-US" noProof="0"/>
              <a:t>Click to edit Master title style</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n-US" noProof="0"/>
              <a:t>Click to edit Master title style</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16/07/2024</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256207" y="1843547"/>
            <a:ext cx="3485072" cy="1739101"/>
          </a:xfrm>
        </p:spPr>
        <p:txBody>
          <a:bodyPr rtlCol="0">
            <a:normAutofit fontScale="90000"/>
          </a:bodyPr>
          <a:lstStyle/>
          <a:p>
            <a:pPr algn="l"/>
            <a:r>
              <a:rPr lang="es-ES" sz="4000" dirty="0"/>
              <a:t>Sistema de Servicio de Enfermería a Domicilio</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err="1"/>
              <a:t>Alvaro</a:t>
            </a:r>
            <a:r>
              <a:rPr lang="es-ES" sz="2300" dirty="0"/>
              <a:t> </a:t>
            </a:r>
            <a:r>
              <a:rPr lang="es-ES" sz="2300" dirty="0" err="1"/>
              <a:t>Alvarez</a:t>
            </a:r>
            <a:endParaRPr lang="es-ES" sz="2300" dirty="0"/>
          </a:p>
          <a:p>
            <a:pPr algn="l" rtl="0"/>
            <a:r>
              <a:rPr lang="es-ES" dirty="0"/>
              <a:t>Dario Anguizola</a:t>
            </a:r>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1153638" y="188660"/>
            <a:ext cx="10353762" cy="762000"/>
          </a:xfrm>
        </p:spPr>
        <p:txBody>
          <a:bodyPr>
            <a:normAutofit/>
          </a:bodyPr>
          <a:lstStyle/>
          <a:p>
            <a:r>
              <a:rPr lang="es-MX" sz="4000" dirty="0"/>
              <a:t>Prototipo de Baja Fidelidad</a:t>
            </a:r>
            <a:endParaRPr lang="es-PA" sz="4000" dirty="0"/>
          </a:p>
        </p:txBody>
      </p:sp>
      <p:sp>
        <p:nvSpPr>
          <p:cNvPr id="4" name="Rectangle 1">
            <a:extLst>
              <a:ext uri="{FF2B5EF4-FFF2-40B4-BE49-F238E27FC236}">
                <a16:creationId xmlns:a16="http://schemas.microsoft.com/office/drawing/2014/main" id="{2C3346D3-5DB0-D53F-A6A4-18471F4A0A21}"/>
              </a:ext>
            </a:extLst>
          </p:cNvPr>
          <p:cNvSpPr>
            <a:spLocks noGrp="1" noChangeArrowheads="1"/>
          </p:cNvSpPr>
          <p:nvPr>
            <p:ph idx="1"/>
          </p:nvPr>
        </p:nvSpPr>
        <p:spPr bwMode="auto">
          <a:xfrm>
            <a:off x="658962" y="1322780"/>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0" i="0" u="none" strike="noStrike" cap="none" normalizeH="0" baseline="0" dirty="0" err="1">
                <a:ln>
                  <a:noFill/>
                </a:ln>
                <a:solidFill>
                  <a:schemeClr val="tx1"/>
                </a:solidFill>
                <a:effectLst/>
              </a:rPr>
              <a:t>Login</a:t>
            </a:r>
            <a:endParaRPr kumimoji="0" lang="es-PA" altLang="es-PA" sz="2400" b="0" i="0" u="none" strike="noStrike" cap="none" normalizeH="0" baseline="0" dirty="0">
              <a:ln>
                <a:noFill/>
              </a:ln>
              <a:solidFill>
                <a:schemeClr val="tx1"/>
              </a:solidFill>
              <a:effectLst/>
            </a:endParaRPr>
          </a:p>
        </p:txBody>
      </p:sp>
      <p:sp>
        <p:nvSpPr>
          <p:cNvPr id="3" name="Rectangle 1">
            <a:extLst>
              <a:ext uri="{FF2B5EF4-FFF2-40B4-BE49-F238E27FC236}">
                <a16:creationId xmlns:a16="http://schemas.microsoft.com/office/drawing/2014/main" id="{29A2F6B8-A74C-64B6-AF73-97B4B23EA917}"/>
              </a:ext>
            </a:extLst>
          </p:cNvPr>
          <p:cNvSpPr txBox="1">
            <a:spLocks noChangeArrowheads="1"/>
          </p:cNvSpPr>
          <p:nvPr/>
        </p:nvSpPr>
        <p:spPr bwMode="auto">
          <a:xfrm>
            <a:off x="5330847" y="4052295"/>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a:ln>
                  <a:noFill/>
                </a:ln>
                <a:solidFill>
                  <a:schemeClr val="tx1"/>
                </a:solidFill>
                <a:effectLst/>
              </a:rPr>
              <a:t>Registros</a:t>
            </a:r>
          </a:p>
        </p:txBody>
      </p:sp>
      <p:pic>
        <p:nvPicPr>
          <p:cNvPr id="8" name="Imagen 7">
            <a:extLst>
              <a:ext uri="{FF2B5EF4-FFF2-40B4-BE49-F238E27FC236}">
                <a16:creationId xmlns:a16="http://schemas.microsoft.com/office/drawing/2014/main" id="{C86F683D-D780-D5BD-0790-EDBE76788615}"/>
              </a:ext>
            </a:extLst>
          </p:cNvPr>
          <p:cNvPicPr>
            <a:picLocks noChangeAspect="1"/>
          </p:cNvPicPr>
          <p:nvPr/>
        </p:nvPicPr>
        <p:blipFill>
          <a:blip r:embed="rId2"/>
          <a:stretch>
            <a:fillRect/>
          </a:stretch>
        </p:blipFill>
        <p:spPr>
          <a:xfrm>
            <a:off x="94610" y="1934525"/>
            <a:ext cx="4522360" cy="2492568"/>
          </a:xfrm>
          <a:prstGeom prst="rect">
            <a:avLst/>
          </a:prstGeom>
        </p:spPr>
      </p:pic>
      <p:pic>
        <p:nvPicPr>
          <p:cNvPr id="10" name="Imagen 9">
            <a:extLst>
              <a:ext uri="{FF2B5EF4-FFF2-40B4-BE49-F238E27FC236}">
                <a16:creationId xmlns:a16="http://schemas.microsoft.com/office/drawing/2014/main" id="{60DC4ED8-70FA-6B88-D8B6-A59EBEA36891}"/>
              </a:ext>
            </a:extLst>
          </p:cNvPr>
          <p:cNvPicPr>
            <a:picLocks noChangeAspect="1"/>
          </p:cNvPicPr>
          <p:nvPr/>
        </p:nvPicPr>
        <p:blipFill>
          <a:blip r:embed="rId3"/>
          <a:stretch>
            <a:fillRect/>
          </a:stretch>
        </p:blipFill>
        <p:spPr>
          <a:xfrm>
            <a:off x="8418514" y="1784445"/>
            <a:ext cx="3248478" cy="2610214"/>
          </a:xfrm>
          <a:prstGeom prst="rect">
            <a:avLst/>
          </a:prstGeom>
        </p:spPr>
      </p:pic>
      <p:sp>
        <p:nvSpPr>
          <p:cNvPr id="11" name="Rectangle 1">
            <a:extLst>
              <a:ext uri="{FF2B5EF4-FFF2-40B4-BE49-F238E27FC236}">
                <a16:creationId xmlns:a16="http://schemas.microsoft.com/office/drawing/2014/main" id="{C6973F16-32D9-4C31-AEC2-3C5803021AAF}"/>
              </a:ext>
            </a:extLst>
          </p:cNvPr>
          <p:cNvSpPr txBox="1">
            <a:spLocks noChangeArrowheads="1"/>
          </p:cNvSpPr>
          <p:nvPr/>
        </p:nvSpPr>
        <p:spPr bwMode="auto">
          <a:xfrm>
            <a:off x="8503788" y="1091947"/>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a:ln>
                  <a:noFill/>
                </a:ln>
                <a:solidFill>
                  <a:schemeClr val="tx1"/>
                </a:solidFill>
                <a:effectLst/>
              </a:rPr>
              <a:t>Tipo Usuario</a:t>
            </a:r>
          </a:p>
        </p:txBody>
      </p:sp>
      <p:pic>
        <p:nvPicPr>
          <p:cNvPr id="13" name="Imagen 12">
            <a:extLst>
              <a:ext uri="{FF2B5EF4-FFF2-40B4-BE49-F238E27FC236}">
                <a16:creationId xmlns:a16="http://schemas.microsoft.com/office/drawing/2014/main" id="{5F4942F7-518D-9D6F-786E-5C2098D6851A}"/>
              </a:ext>
            </a:extLst>
          </p:cNvPr>
          <p:cNvPicPr>
            <a:picLocks noChangeAspect="1"/>
          </p:cNvPicPr>
          <p:nvPr/>
        </p:nvPicPr>
        <p:blipFill>
          <a:blip r:embed="rId4"/>
          <a:stretch>
            <a:fillRect/>
          </a:stretch>
        </p:blipFill>
        <p:spPr>
          <a:xfrm>
            <a:off x="-5325" y="4812114"/>
            <a:ext cx="12192000" cy="2045886"/>
          </a:xfrm>
          <a:prstGeom prst="rect">
            <a:avLst/>
          </a:prstGeom>
        </p:spPr>
      </p:pic>
    </p:spTree>
    <p:extLst>
      <p:ext uri="{BB962C8B-B14F-4D97-AF65-F5344CB8AC3E}">
        <p14:creationId xmlns:p14="http://schemas.microsoft.com/office/powerpoint/2010/main" val="79940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919119" y="384749"/>
            <a:ext cx="10353762" cy="762000"/>
          </a:xfrm>
        </p:spPr>
        <p:txBody>
          <a:bodyPr>
            <a:normAutofit/>
          </a:bodyPr>
          <a:lstStyle/>
          <a:p>
            <a:r>
              <a:rPr lang="es-MX" sz="4000" dirty="0"/>
              <a:t>Prototipo de Baja Fidelidad</a:t>
            </a:r>
            <a:endParaRPr lang="es-PA" sz="4000" dirty="0"/>
          </a:p>
        </p:txBody>
      </p:sp>
      <p:sp>
        <p:nvSpPr>
          <p:cNvPr id="5" name="Rectangle 1">
            <a:extLst>
              <a:ext uri="{FF2B5EF4-FFF2-40B4-BE49-F238E27FC236}">
                <a16:creationId xmlns:a16="http://schemas.microsoft.com/office/drawing/2014/main" id="{C74A5F97-967A-A1C7-D21D-63E1EF5D43E3}"/>
              </a:ext>
            </a:extLst>
          </p:cNvPr>
          <p:cNvSpPr txBox="1">
            <a:spLocks noChangeArrowheads="1"/>
          </p:cNvSpPr>
          <p:nvPr/>
        </p:nvSpPr>
        <p:spPr bwMode="auto">
          <a:xfrm>
            <a:off x="4501441" y="1146749"/>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err="1">
                <a:ln>
                  <a:noFill/>
                </a:ln>
                <a:solidFill>
                  <a:schemeClr val="tx1"/>
                </a:solidFill>
                <a:effectLst/>
              </a:rPr>
              <a:t>Perfil_Enfermera</a:t>
            </a:r>
            <a:endParaRPr lang="es-PA" altLang="es-PA" sz="2400" dirty="0">
              <a:ln>
                <a:noFill/>
              </a:ln>
              <a:solidFill>
                <a:schemeClr val="tx1"/>
              </a:solidFill>
              <a:effectLst/>
            </a:endParaRPr>
          </a:p>
        </p:txBody>
      </p:sp>
      <p:sp>
        <p:nvSpPr>
          <p:cNvPr id="6" name="Rectangle 1">
            <a:extLst>
              <a:ext uri="{FF2B5EF4-FFF2-40B4-BE49-F238E27FC236}">
                <a16:creationId xmlns:a16="http://schemas.microsoft.com/office/drawing/2014/main" id="{ABBE25FF-024C-2919-2E2C-0C8E63D8548A}"/>
              </a:ext>
            </a:extLst>
          </p:cNvPr>
          <p:cNvSpPr txBox="1">
            <a:spLocks noChangeArrowheads="1"/>
          </p:cNvSpPr>
          <p:nvPr/>
        </p:nvSpPr>
        <p:spPr bwMode="auto">
          <a:xfrm>
            <a:off x="5276538" y="4474454"/>
            <a:ext cx="2710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err="1">
                <a:ln>
                  <a:noFill/>
                </a:ln>
                <a:solidFill>
                  <a:schemeClr val="tx1"/>
                </a:solidFill>
                <a:effectLst/>
              </a:rPr>
              <a:t>Listado_Enfermera</a:t>
            </a:r>
            <a:endParaRPr lang="es-PA" altLang="es-PA" sz="2400" dirty="0">
              <a:ln>
                <a:noFill/>
              </a:ln>
              <a:solidFill>
                <a:schemeClr val="tx1"/>
              </a:solidFill>
              <a:effectLst/>
            </a:endParaRPr>
          </a:p>
        </p:txBody>
      </p:sp>
      <p:pic>
        <p:nvPicPr>
          <p:cNvPr id="10" name="Imagen 9">
            <a:extLst>
              <a:ext uri="{FF2B5EF4-FFF2-40B4-BE49-F238E27FC236}">
                <a16:creationId xmlns:a16="http://schemas.microsoft.com/office/drawing/2014/main" id="{5C7BE0B5-7C38-0249-FD16-1157F4891C3F}"/>
              </a:ext>
            </a:extLst>
          </p:cNvPr>
          <p:cNvPicPr>
            <a:picLocks noChangeAspect="1"/>
          </p:cNvPicPr>
          <p:nvPr/>
        </p:nvPicPr>
        <p:blipFill>
          <a:blip r:embed="rId2"/>
          <a:stretch>
            <a:fillRect/>
          </a:stretch>
        </p:blipFill>
        <p:spPr>
          <a:xfrm>
            <a:off x="2043659" y="3114511"/>
            <a:ext cx="3232879" cy="3643217"/>
          </a:xfrm>
          <a:prstGeom prst="rect">
            <a:avLst/>
          </a:prstGeom>
        </p:spPr>
      </p:pic>
      <p:pic>
        <p:nvPicPr>
          <p:cNvPr id="14" name="Imagen 13">
            <a:extLst>
              <a:ext uri="{FF2B5EF4-FFF2-40B4-BE49-F238E27FC236}">
                <a16:creationId xmlns:a16="http://schemas.microsoft.com/office/drawing/2014/main" id="{1F219D76-D4C7-E734-EA4A-0AED44EB82DF}"/>
              </a:ext>
            </a:extLst>
          </p:cNvPr>
          <p:cNvPicPr>
            <a:picLocks noChangeAspect="1"/>
          </p:cNvPicPr>
          <p:nvPr/>
        </p:nvPicPr>
        <p:blipFill>
          <a:blip r:embed="rId3"/>
          <a:stretch>
            <a:fillRect/>
          </a:stretch>
        </p:blipFill>
        <p:spPr>
          <a:xfrm>
            <a:off x="0" y="1754560"/>
            <a:ext cx="12192000" cy="1213805"/>
          </a:xfrm>
          <a:prstGeom prst="rect">
            <a:avLst/>
          </a:prstGeom>
        </p:spPr>
      </p:pic>
    </p:spTree>
    <p:extLst>
      <p:ext uri="{BB962C8B-B14F-4D97-AF65-F5344CB8AC3E}">
        <p14:creationId xmlns:p14="http://schemas.microsoft.com/office/powerpoint/2010/main" val="388153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5" name="Content Placeholder 4">
            <a:extLst>
              <a:ext uri="{FF2B5EF4-FFF2-40B4-BE49-F238E27FC236}">
                <a16:creationId xmlns:a16="http://schemas.microsoft.com/office/drawing/2014/main" id="{813D421C-1B06-D30D-FD9B-D557F6D967A1}"/>
              </a:ext>
            </a:extLst>
          </p:cNvPr>
          <p:cNvSpPr>
            <a:spLocks noGrp="1"/>
          </p:cNvSpPr>
          <p:nvPr>
            <p:ph idx="1"/>
          </p:nvPr>
        </p:nvSpPr>
        <p:spPr>
          <a:xfrm>
            <a:off x="397601" y="1165123"/>
            <a:ext cx="5354270" cy="5437239"/>
          </a:xfrm>
        </p:spPr>
        <p:txBody>
          <a:bodyPr>
            <a:normAutofit fontScale="92500" lnSpcReduction="20000"/>
          </a:bodyPr>
          <a:lstStyle/>
          <a:p>
            <a:r>
              <a:rPr lang="es-MX" b="1" dirty="0"/>
              <a:t>Pantalla de Inicio de Sesión</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Campos de entrada para nombre de usuario y contraseña.</a:t>
            </a:r>
          </a:p>
          <a:p>
            <a:pPr marL="742950" lvl="1" indent="-285750">
              <a:buFont typeface="Arial" panose="020B0604020202020204" pitchFamily="34" charset="0"/>
              <a:buChar char="•"/>
            </a:pPr>
            <a:r>
              <a:rPr lang="es-MX" dirty="0"/>
              <a:t>Botón de "Iniciar Sesión".</a:t>
            </a:r>
          </a:p>
          <a:p>
            <a:pPr marL="742950" lvl="1" indent="-285750">
              <a:buFont typeface="Arial" panose="020B0604020202020204" pitchFamily="34" charset="0"/>
              <a:buChar char="•"/>
            </a:pPr>
            <a:r>
              <a:rPr lang="es-MX" dirty="0"/>
              <a:t>Enlace para "¿Olvidaste tu contraseña?".</a:t>
            </a:r>
          </a:p>
          <a:p>
            <a:r>
              <a:rPr lang="es-MX" b="1" dirty="0"/>
              <a:t>Pantalla de Registro</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inicio de sesión.</a:t>
            </a:r>
          </a:p>
          <a:p>
            <a:pPr marL="742950" lvl="1" indent="-285750">
              <a:buFont typeface="Arial" panose="020B0604020202020204" pitchFamily="34" charset="0"/>
              <a:buChar char="•"/>
            </a:pPr>
            <a:r>
              <a:rPr lang="es-MX" dirty="0"/>
              <a:t>Campos de entrada dinámicos según el rol (usuario o enfermera).</a:t>
            </a:r>
          </a:p>
          <a:p>
            <a:pPr marL="742950" lvl="1" indent="-285750">
              <a:buFont typeface="Arial" panose="020B0604020202020204" pitchFamily="34" charset="0"/>
              <a:buChar char="•"/>
            </a:pPr>
            <a:r>
              <a:rPr lang="es-MX" dirty="0"/>
              <a:t>Botón de "Registrarse".</a:t>
            </a:r>
          </a:p>
          <a:p>
            <a:pPr marL="742950" lvl="1" indent="-285750">
              <a:buFont typeface="Arial" panose="020B0604020202020204" pitchFamily="34" charset="0"/>
              <a:buChar char="•"/>
            </a:pPr>
            <a:endParaRPr lang="es-MX" dirty="0"/>
          </a:p>
        </p:txBody>
      </p:sp>
      <p:sp>
        <p:nvSpPr>
          <p:cNvPr id="6" name="Content Placeholder 4">
            <a:extLst>
              <a:ext uri="{FF2B5EF4-FFF2-40B4-BE49-F238E27FC236}">
                <a16:creationId xmlns:a16="http://schemas.microsoft.com/office/drawing/2014/main" id="{5B659C58-B9A5-80B0-AA09-AE871FD11BCE}"/>
              </a:ext>
            </a:extLst>
          </p:cNvPr>
          <p:cNvSpPr txBox="1">
            <a:spLocks/>
          </p:cNvSpPr>
          <p:nvPr/>
        </p:nvSpPr>
        <p:spPr>
          <a:xfrm>
            <a:off x="6238160" y="1165123"/>
            <a:ext cx="5556239" cy="5437239"/>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MX" b="1" dirty="0"/>
              <a:t>Pantalla de Listado de Enfermeras</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volver al perfil.</a:t>
            </a:r>
          </a:p>
          <a:p>
            <a:pPr marL="742950" lvl="1" indent="-285750">
              <a:buFont typeface="Arial" panose="020B0604020202020204" pitchFamily="34" charset="0"/>
              <a:buChar char="•"/>
            </a:pPr>
            <a:r>
              <a:rPr lang="es-MX" dirty="0"/>
              <a:t>Tarjetas de enfermeras con nombre, tarifas y botón de "Ver Más".</a:t>
            </a:r>
          </a:p>
          <a:p>
            <a:r>
              <a:rPr lang="es-MX" b="1" dirty="0"/>
              <a:t>Pantalla de Perfil de Enfermera</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cerrar sesión.</a:t>
            </a:r>
          </a:p>
          <a:p>
            <a:pPr marL="742950" lvl="1" indent="-285750">
              <a:buFont typeface="Arial" panose="020B0604020202020204" pitchFamily="34" charset="0"/>
              <a:buChar char="•"/>
            </a:pPr>
            <a:r>
              <a:rPr lang="es-MX" dirty="0"/>
              <a:t>Campos de entrada para nombre, apellido, nombre de usuario, número de ID personal, tarifas por turnos, tarifa por hora, número de contacto.</a:t>
            </a:r>
          </a:p>
          <a:p>
            <a:pPr marL="742950" lvl="1" indent="-285750">
              <a:buFont typeface="Arial" panose="020B0604020202020204" pitchFamily="34" charset="0"/>
              <a:buChar char="•"/>
            </a:pPr>
            <a:r>
              <a:rPr lang="es-MX" dirty="0"/>
              <a:t>Botón de "Guardar Cambios".</a:t>
            </a:r>
          </a:p>
          <a:p>
            <a:pPr marL="742950" lvl="1" indent="-285750">
              <a:buFont typeface="Arial" panose="020B0604020202020204" pitchFamily="34" charset="0"/>
              <a:buChar char="•"/>
            </a:pPr>
            <a:r>
              <a:rPr lang="es-MX" dirty="0"/>
              <a:t>Botón de "Eliminar Cuenta".</a:t>
            </a:r>
          </a:p>
        </p:txBody>
      </p:sp>
    </p:spTree>
    <p:extLst>
      <p:ext uri="{BB962C8B-B14F-4D97-AF65-F5344CB8AC3E}">
        <p14:creationId xmlns:p14="http://schemas.microsoft.com/office/powerpoint/2010/main" val="23335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7" name="Marcador de contenido 6">
            <a:extLst>
              <a:ext uri="{FF2B5EF4-FFF2-40B4-BE49-F238E27FC236}">
                <a16:creationId xmlns:a16="http://schemas.microsoft.com/office/drawing/2014/main" id="{7DA4D79C-DAEC-F48A-2C21-C70DE53CBCF4}"/>
              </a:ext>
            </a:extLst>
          </p:cNvPr>
          <p:cNvSpPr>
            <a:spLocks noGrp="1"/>
          </p:cNvSpPr>
          <p:nvPr>
            <p:ph idx="1"/>
          </p:nvPr>
        </p:nvSpPr>
        <p:spPr/>
        <p:txBody>
          <a:bodyPr/>
          <a:lstStyle/>
          <a:p>
            <a:endParaRPr lang="es-PA"/>
          </a:p>
        </p:txBody>
      </p:sp>
      <p:pic>
        <p:nvPicPr>
          <p:cNvPr id="4" name="Imagen 3">
            <a:extLst>
              <a:ext uri="{FF2B5EF4-FFF2-40B4-BE49-F238E27FC236}">
                <a16:creationId xmlns:a16="http://schemas.microsoft.com/office/drawing/2014/main" id="{32A6EE19-6C0D-9BFD-B190-E234EDA5B6B7}"/>
              </a:ext>
            </a:extLst>
          </p:cNvPr>
          <p:cNvPicPr>
            <a:picLocks noChangeAspect="1"/>
          </p:cNvPicPr>
          <p:nvPr/>
        </p:nvPicPr>
        <p:blipFill>
          <a:blip r:embed="rId2"/>
          <a:stretch>
            <a:fillRect/>
          </a:stretch>
        </p:blipFill>
        <p:spPr>
          <a:xfrm>
            <a:off x="2209800" y="858610"/>
            <a:ext cx="7932372" cy="5880791"/>
          </a:xfrm>
          <a:prstGeom prst="rect">
            <a:avLst/>
          </a:prstGeom>
        </p:spPr>
      </p:pic>
    </p:spTree>
    <p:extLst>
      <p:ext uri="{BB962C8B-B14F-4D97-AF65-F5344CB8AC3E}">
        <p14:creationId xmlns:p14="http://schemas.microsoft.com/office/powerpoint/2010/main" val="103892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7" name="Marcador de contenido 6">
            <a:extLst>
              <a:ext uri="{FF2B5EF4-FFF2-40B4-BE49-F238E27FC236}">
                <a16:creationId xmlns:a16="http://schemas.microsoft.com/office/drawing/2014/main" id="{7DA4D79C-DAEC-F48A-2C21-C70DE53CBCF4}"/>
              </a:ext>
            </a:extLst>
          </p:cNvPr>
          <p:cNvSpPr>
            <a:spLocks noGrp="1"/>
          </p:cNvSpPr>
          <p:nvPr>
            <p:ph idx="1"/>
          </p:nvPr>
        </p:nvSpPr>
        <p:spPr/>
        <p:txBody>
          <a:bodyPr/>
          <a:lstStyle/>
          <a:p>
            <a:r>
              <a:rPr lang="es-PA" dirty="0"/>
              <a:t>URL FIGMA</a:t>
            </a:r>
          </a:p>
          <a:p>
            <a:r>
              <a:rPr lang="es-PA" dirty="0"/>
              <a:t>https://www.figma.com/design/jBfrG4RlA0dzUViHlSD0xZ/Untitled?node-id=1-5091&amp;t=hpk5o2oJqWV0491Q-0</a:t>
            </a:r>
          </a:p>
        </p:txBody>
      </p:sp>
    </p:spTree>
    <p:extLst>
      <p:ext uri="{BB962C8B-B14F-4D97-AF65-F5344CB8AC3E}">
        <p14:creationId xmlns:p14="http://schemas.microsoft.com/office/powerpoint/2010/main" val="184280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EF55-C593-0746-4F90-EC58DEDA5A49}"/>
              </a:ext>
            </a:extLst>
          </p:cNvPr>
          <p:cNvSpPr>
            <a:spLocks noGrp="1"/>
          </p:cNvSpPr>
          <p:nvPr>
            <p:ph type="title"/>
          </p:nvPr>
        </p:nvSpPr>
        <p:spPr>
          <a:xfrm>
            <a:off x="913795" y="609600"/>
            <a:ext cx="10353762" cy="747252"/>
          </a:xfrm>
        </p:spPr>
        <p:txBody>
          <a:bodyPr/>
          <a:lstStyle/>
          <a:p>
            <a:pPr algn="l"/>
            <a:r>
              <a:rPr lang="es-MX" dirty="0"/>
              <a:t>Conclusión</a:t>
            </a:r>
            <a:endParaRPr lang="es-PA" dirty="0"/>
          </a:p>
        </p:txBody>
      </p:sp>
      <p:sp>
        <p:nvSpPr>
          <p:cNvPr id="3" name="Content Placeholder 2">
            <a:extLst>
              <a:ext uri="{FF2B5EF4-FFF2-40B4-BE49-F238E27FC236}">
                <a16:creationId xmlns:a16="http://schemas.microsoft.com/office/drawing/2014/main" id="{040D4635-513A-0F1C-9D5C-896F4A025D9A}"/>
              </a:ext>
            </a:extLst>
          </p:cNvPr>
          <p:cNvSpPr>
            <a:spLocks noGrp="1"/>
          </p:cNvSpPr>
          <p:nvPr>
            <p:ph idx="1"/>
          </p:nvPr>
        </p:nvSpPr>
        <p:spPr>
          <a:xfrm>
            <a:off x="919119" y="1707741"/>
            <a:ext cx="10353762" cy="4722556"/>
          </a:xfrm>
        </p:spPr>
        <p:txBody>
          <a:bodyPr>
            <a:normAutofit/>
          </a:bodyPr>
          <a:lstStyle/>
          <a:p>
            <a:pPr algn="just"/>
            <a:r>
              <a:rPr lang="es-MX" sz="2000" dirty="0"/>
              <a:t>El desarrollo de esta aplicación web ha sido un proceso detallado y enfocado en resolver la problemática actual de gestionar y acceder a la información de enfermeras registradas de manera eficiente.</a:t>
            </a:r>
          </a:p>
          <a:p>
            <a:endParaRPr lang="es-MX" sz="2000" dirty="0"/>
          </a:p>
          <a:p>
            <a:r>
              <a:rPr lang="es-MX" sz="2000" b="1" dirty="0"/>
              <a:t>Futuro del Proyecto:</a:t>
            </a:r>
          </a:p>
          <a:p>
            <a:pPr marL="36900" indent="0" algn="just">
              <a:buNone/>
            </a:pPr>
            <a:r>
              <a:rPr lang="es-MX" sz="2000" dirty="0"/>
              <a:t>	Este proyecto tiene un gran potencial de expansión, incluyendo la integración con bases de datos más robustas, la implementación de funcionalidades de búsqueda avanzada, y la mejora continua de la interfaz de usuario basada en </a:t>
            </a:r>
            <a:r>
              <a:rPr lang="es-MX" sz="2000" dirty="0" err="1"/>
              <a:t>feedback</a:t>
            </a:r>
            <a:r>
              <a:rPr lang="es-MX" sz="2000" dirty="0"/>
              <a:t>. Además, se pueden explorar opciones para añadir funcionalidades como la programación de turnos y la comunicación directa a través de la plataforma.</a:t>
            </a:r>
          </a:p>
        </p:txBody>
      </p:sp>
    </p:spTree>
    <p:extLst>
      <p:ext uri="{BB962C8B-B14F-4D97-AF65-F5344CB8AC3E}">
        <p14:creationId xmlns:p14="http://schemas.microsoft.com/office/powerpoint/2010/main" val="64414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r>
              <a:rPr lang="es-ES" sz="4000" dirty="0"/>
              <a:t>Introducción</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lnSpcReduction="10000"/>
          </a:bodyPr>
          <a:lstStyle/>
          <a:p>
            <a:pPr algn="just" rtl="0"/>
            <a:r>
              <a:rPr lang="es-MX" sz="2000" dirty="0"/>
              <a:t>En el mundo de la atención médica, la gestión eficiente de los recursos humanos es crucial. Las enfermeras, siendo uno de los pilares fundamentales del sistema de salud, necesitan una plataforma que facilite su registro, acceso y gestión de su perfil profesional. Esto no solo mejora su experiencia, sino que también optimiza la operación de las instituciones de salud al tener acceso rápido y preciso a la información de sus trabajadores.</a:t>
            </a:r>
            <a:endParaRPr lang="es-ES" sz="2400" dirty="0"/>
          </a:p>
        </p:txBody>
      </p:sp>
      <p:pic>
        <p:nvPicPr>
          <p:cNvPr id="5" name="Picture 4" descr="A person wearing a white coat with a stethoscope around their neck&#10;&#10;Description automatically generated">
            <a:extLst>
              <a:ext uri="{FF2B5EF4-FFF2-40B4-BE49-F238E27FC236}">
                <a16:creationId xmlns:a16="http://schemas.microsoft.com/office/drawing/2014/main" id="{E0F1C146-10F7-2708-EA22-359B053775BD}"/>
              </a:ext>
            </a:extLst>
          </p:cNvPr>
          <p:cNvPicPr>
            <a:picLocks noChangeAspect="1"/>
          </p:cNvPicPr>
          <p:nvPr/>
        </p:nvPicPr>
        <p:blipFill>
          <a:blip r:embed="rId7"/>
          <a:stretch>
            <a:fillRect/>
          </a:stretch>
        </p:blipFill>
        <p:spPr>
          <a:xfrm>
            <a:off x="-8623" y="501445"/>
            <a:ext cx="6096001" cy="5914103"/>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FDB2-93D4-B119-1A31-EC9BA4E105DC}"/>
              </a:ext>
            </a:extLst>
          </p:cNvPr>
          <p:cNvSpPr>
            <a:spLocks noGrp="1"/>
          </p:cNvSpPr>
          <p:nvPr>
            <p:ph type="title"/>
          </p:nvPr>
        </p:nvSpPr>
        <p:spPr>
          <a:xfrm>
            <a:off x="913795" y="270396"/>
            <a:ext cx="10353762" cy="732503"/>
          </a:xfrm>
        </p:spPr>
        <p:txBody>
          <a:bodyPr>
            <a:normAutofit/>
          </a:bodyPr>
          <a:lstStyle/>
          <a:p>
            <a:pPr algn="l"/>
            <a:r>
              <a:rPr lang="es-MX" sz="4000" dirty="0"/>
              <a:t>Situación Actual</a:t>
            </a:r>
            <a:endParaRPr lang="es-PA" sz="4000" dirty="0"/>
          </a:p>
        </p:txBody>
      </p:sp>
      <p:sp>
        <p:nvSpPr>
          <p:cNvPr id="3" name="Content Placeholder 2">
            <a:extLst>
              <a:ext uri="{FF2B5EF4-FFF2-40B4-BE49-F238E27FC236}">
                <a16:creationId xmlns:a16="http://schemas.microsoft.com/office/drawing/2014/main" id="{C1DFBF77-9E03-D07D-847D-4E5AE5508A83}"/>
              </a:ext>
            </a:extLst>
          </p:cNvPr>
          <p:cNvSpPr>
            <a:spLocks noGrp="1"/>
          </p:cNvSpPr>
          <p:nvPr>
            <p:ph idx="1"/>
          </p:nvPr>
        </p:nvSpPr>
        <p:spPr>
          <a:xfrm>
            <a:off x="935091" y="1002899"/>
            <a:ext cx="10353762" cy="2739355"/>
          </a:xfrm>
        </p:spPr>
        <p:txBody>
          <a:bodyPr>
            <a:normAutofit/>
          </a:bodyPr>
          <a:lstStyle/>
          <a:p>
            <a:pPr algn="just"/>
            <a:r>
              <a:rPr lang="es-MX" sz="2400" dirty="0"/>
              <a:t>Actualmente, muchas enfermeras enfrentan desafíos al registrar y gestionar su información profesional. Los sistemas manuales y desorganizados dificultan la actualización de datos y la comunicación entre el personal y las instituciones. Esto puede llevar a errores en la administración de turnos, falta de información actualizada y, en general, una menor eficiencia en la gestión de recursos humanos.</a:t>
            </a:r>
            <a:endParaRPr lang="es-PA" sz="2400" dirty="0"/>
          </a:p>
          <a:p>
            <a:pPr marL="36900" indent="0">
              <a:buNone/>
            </a:pPr>
            <a:endParaRPr lang="es-PA" sz="2400" dirty="0"/>
          </a:p>
        </p:txBody>
      </p:sp>
      <p:sp>
        <p:nvSpPr>
          <p:cNvPr id="4" name="Title 1">
            <a:extLst>
              <a:ext uri="{FF2B5EF4-FFF2-40B4-BE49-F238E27FC236}">
                <a16:creationId xmlns:a16="http://schemas.microsoft.com/office/drawing/2014/main" id="{33D98257-09B3-7AE8-A717-6832439F3989}"/>
              </a:ext>
            </a:extLst>
          </p:cNvPr>
          <p:cNvSpPr txBox="1">
            <a:spLocks/>
          </p:cNvSpPr>
          <p:nvPr/>
        </p:nvSpPr>
        <p:spPr>
          <a:xfrm>
            <a:off x="924443" y="3742254"/>
            <a:ext cx="1035376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4000" dirty="0"/>
              <a:t>Problemática</a:t>
            </a:r>
            <a:endParaRPr lang="es-PA" sz="4000" dirty="0"/>
          </a:p>
        </p:txBody>
      </p:sp>
      <p:sp>
        <p:nvSpPr>
          <p:cNvPr id="5" name="Content Placeholder 2">
            <a:extLst>
              <a:ext uri="{FF2B5EF4-FFF2-40B4-BE49-F238E27FC236}">
                <a16:creationId xmlns:a16="http://schemas.microsoft.com/office/drawing/2014/main" id="{A7634F8C-0E80-11A2-0942-4E639A7BCA77}"/>
              </a:ext>
            </a:extLst>
          </p:cNvPr>
          <p:cNvSpPr txBox="1">
            <a:spLocks/>
          </p:cNvSpPr>
          <p:nvPr/>
        </p:nvSpPr>
        <p:spPr>
          <a:xfrm>
            <a:off x="913795" y="4474757"/>
            <a:ext cx="10353762" cy="206477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Font typeface="Arial" panose="020B0604020202020204" pitchFamily="34" charset="0"/>
              <a:buChar char="•"/>
            </a:pPr>
            <a:r>
              <a:rPr lang="es-MX" sz="2400" b="1" dirty="0"/>
              <a:t>Falta de accesibilidad y actualización</a:t>
            </a:r>
            <a:r>
              <a:rPr lang="es-MX" sz="2400" dirty="0"/>
              <a:t>: Las enfermeras no tienen una manera fácil de acceder y actualizar su información.</a:t>
            </a:r>
          </a:p>
          <a:p>
            <a:pPr>
              <a:buFont typeface="Arial" panose="020B0604020202020204" pitchFamily="34" charset="0"/>
              <a:buChar char="•"/>
            </a:pPr>
            <a:r>
              <a:rPr lang="es-MX" sz="2400" b="1" dirty="0"/>
              <a:t>Errores en la información</a:t>
            </a:r>
            <a:r>
              <a:rPr lang="es-MX" sz="2400" dirty="0"/>
              <a:t>: La falta de un sistema centralizado puede llevar a errores y discrepancias en los datos.</a:t>
            </a:r>
          </a:p>
        </p:txBody>
      </p:sp>
    </p:spTree>
    <p:extLst>
      <p:ext uri="{BB962C8B-B14F-4D97-AF65-F5344CB8AC3E}">
        <p14:creationId xmlns:p14="http://schemas.microsoft.com/office/powerpoint/2010/main" val="59306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2FB4-A3F1-09A0-CE43-B109F33C0E03}"/>
              </a:ext>
            </a:extLst>
          </p:cNvPr>
          <p:cNvSpPr>
            <a:spLocks noGrp="1"/>
          </p:cNvSpPr>
          <p:nvPr>
            <p:ph type="title"/>
          </p:nvPr>
        </p:nvSpPr>
        <p:spPr>
          <a:xfrm>
            <a:off x="919119" y="339213"/>
            <a:ext cx="10353762" cy="1257300"/>
          </a:xfrm>
        </p:spPr>
        <p:txBody>
          <a:bodyPr>
            <a:normAutofit/>
          </a:bodyPr>
          <a:lstStyle/>
          <a:p>
            <a:pPr algn="l"/>
            <a:r>
              <a:rPr lang="es-PA" sz="4000" dirty="0"/>
              <a:t>Solución del Problema</a:t>
            </a:r>
          </a:p>
        </p:txBody>
      </p:sp>
      <p:sp>
        <p:nvSpPr>
          <p:cNvPr id="3" name="Content Placeholder 2">
            <a:extLst>
              <a:ext uri="{FF2B5EF4-FFF2-40B4-BE49-F238E27FC236}">
                <a16:creationId xmlns:a16="http://schemas.microsoft.com/office/drawing/2014/main" id="{6562DFE7-E93B-EA5A-4ACF-5C36DF878542}"/>
              </a:ext>
            </a:extLst>
          </p:cNvPr>
          <p:cNvSpPr>
            <a:spLocks noGrp="1"/>
          </p:cNvSpPr>
          <p:nvPr>
            <p:ph idx="1"/>
          </p:nvPr>
        </p:nvSpPr>
        <p:spPr>
          <a:xfrm>
            <a:off x="919119" y="1596513"/>
            <a:ext cx="10353762" cy="4651887"/>
          </a:xfrm>
        </p:spPr>
        <p:txBody>
          <a:bodyPr>
            <a:normAutofit fontScale="92500"/>
          </a:bodyPr>
          <a:lstStyle/>
          <a:p>
            <a:pPr algn="just"/>
            <a:r>
              <a:rPr lang="es-MX" sz="2600" dirty="0"/>
              <a:t>Para abordar estos desafíos, se ha desarrollado una aplicación web que permite a las enfermeras registrarse, acceder y gestionar su perfil de manera fácil y eficiente. La aplicación ofrece:</a:t>
            </a:r>
          </a:p>
          <a:p>
            <a:pPr algn="just">
              <a:buFont typeface="Arial" panose="020B0604020202020204" pitchFamily="34" charset="0"/>
              <a:buChar char="•"/>
            </a:pPr>
            <a:r>
              <a:rPr lang="es-MX" sz="2600" b="1" dirty="0"/>
              <a:t>Registro y acceso fácil</a:t>
            </a:r>
            <a:r>
              <a:rPr lang="es-MX" sz="2600" dirty="0"/>
              <a:t>: Las enfermeras pueden registrarse con su nombre de usuario y gestionar sus perfiles desde cualquier lugar.</a:t>
            </a:r>
          </a:p>
          <a:p>
            <a:pPr algn="just">
              <a:buFont typeface="Arial" panose="020B0604020202020204" pitchFamily="34" charset="0"/>
              <a:buChar char="•"/>
            </a:pPr>
            <a:r>
              <a:rPr lang="es-MX" sz="2600" b="1" dirty="0"/>
              <a:t>Actualización de datos en tiempo real</a:t>
            </a:r>
            <a:r>
              <a:rPr lang="es-MX" sz="2600" dirty="0"/>
              <a:t>: Permite la actualización de información crítica como tarifas por turno, contacto, y otros detalles profesionales.</a:t>
            </a:r>
          </a:p>
          <a:p>
            <a:pPr algn="just">
              <a:buFont typeface="Arial" panose="020B0604020202020204" pitchFamily="34" charset="0"/>
              <a:buChar char="•"/>
            </a:pPr>
            <a:r>
              <a:rPr lang="es-MX" sz="2600" b="1" dirty="0"/>
              <a:t>Gestión centralizada de perfiles</a:t>
            </a:r>
            <a:r>
              <a:rPr lang="es-MX" sz="2600" dirty="0"/>
              <a:t>: Las instituciones de salud pueden acceder rápidamente a la información actualizada de las enfermeras, mejorando la eficiencia en la gestión de turnos y comunicación.</a:t>
            </a:r>
          </a:p>
          <a:p>
            <a:endParaRPr lang="es-PA" dirty="0"/>
          </a:p>
        </p:txBody>
      </p:sp>
    </p:spTree>
    <p:extLst>
      <p:ext uri="{BB962C8B-B14F-4D97-AF65-F5344CB8AC3E}">
        <p14:creationId xmlns:p14="http://schemas.microsoft.com/office/powerpoint/2010/main" val="308391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AFB-40D5-E58A-0B52-C2B81ED6B527}"/>
              </a:ext>
            </a:extLst>
          </p:cNvPr>
          <p:cNvSpPr>
            <a:spLocks noGrp="1"/>
          </p:cNvSpPr>
          <p:nvPr>
            <p:ph type="title"/>
          </p:nvPr>
        </p:nvSpPr>
        <p:spPr>
          <a:xfrm>
            <a:off x="913795" y="113072"/>
            <a:ext cx="10353762" cy="953729"/>
          </a:xfrm>
        </p:spPr>
        <p:txBody>
          <a:bodyPr>
            <a:normAutofit/>
          </a:bodyPr>
          <a:lstStyle/>
          <a:p>
            <a:r>
              <a:rPr lang="es-MX" sz="4000" dirty="0"/>
              <a:t>Arquitectura del Sistema</a:t>
            </a:r>
            <a:endParaRPr lang="es-PA" sz="4000" dirty="0"/>
          </a:p>
        </p:txBody>
      </p:sp>
      <p:sp>
        <p:nvSpPr>
          <p:cNvPr id="3" name="Content Placeholder 2">
            <a:extLst>
              <a:ext uri="{FF2B5EF4-FFF2-40B4-BE49-F238E27FC236}">
                <a16:creationId xmlns:a16="http://schemas.microsoft.com/office/drawing/2014/main" id="{20C72953-C8F5-3CFE-0FFF-5A51BD21A9D2}"/>
              </a:ext>
            </a:extLst>
          </p:cNvPr>
          <p:cNvSpPr>
            <a:spLocks noGrp="1"/>
          </p:cNvSpPr>
          <p:nvPr>
            <p:ph idx="1"/>
          </p:nvPr>
        </p:nvSpPr>
        <p:spPr>
          <a:xfrm>
            <a:off x="913795" y="1066802"/>
            <a:ext cx="10353762" cy="1248696"/>
          </a:xfrm>
        </p:spPr>
        <p:txBody>
          <a:bodyPr>
            <a:normAutofit lnSpcReduction="10000"/>
          </a:bodyPr>
          <a:lstStyle/>
          <a:p>
            <a:pPr algn="just"/>
            <a:r>
              <a:rPr lang="es-MX" dirty="0"/>
              <a:t>La arquitectura del sistema está diseñada para ser escalable, eficiente y segura, cubriendo las tres capas principales de una aplicación web: </a:t>
            </a:r>
            <a:r>
              <a:rPr lang="es-MX" dirty="0" err="1"/>
              <a:t>FrontEnd</a:t>
            </a:r>
            <a:r>
              <a:rPr lang="es-MX" dirty="0"/>
              <a:t>, </a:t>
            </a:r>
            <a:r>
              <a:rPr lang="es-MX" dirty="0" err="1"/>
              <a:t>BackEnd</a:t>
            </a:r>
            <a:r>
              <a:rPr lang="es-MX" dirty="0"/>
              <a:t> y base de datos.</a:t>
            </a:r>
          </a:p>
          <a:p>
            <a:pPr algn="just"/>
            <a:endParaRPr lang="es-MX" dirty="0"/>
          </a:p>
          <a:p>
            <a:pPr algn="just"/>
            <a:endParaRPr lang="es-PA" dirty="0"/>
          </a:p>
        </p:txBody>
      </p:sp>
      <p:sp>
        <p:nvSpPr>
          <p:cNvPr id="4" name="Content Placeholder 2">
            <a:extLst>
              <a:ext uri="{FF2B5EF4-FFF2-40B4-BE49-F238E27FC236}">
                <a16:creationId xmlns:a16="http://schemas.microsoft.com/office/drawing/2014/main" id="{528915F2-4B15-3046-B640-7CD47618D544}"/>
              </a:ext>
            </a:extLst>
          </p:cNvPr>
          <p:cNvSpPr txBox="1">
            <a:spLocks/>
          </p:cNvSpPr>
          <p:nvPr/>
        </p:nvSpPr>
        <p:spPr>
          <a:xfrm>
            <a:off x="924443" y="2197510"/>
            <a:ext cx="10353762" cy="4547417"/>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r>
              <a:rPr lang="es-PA" sz="2700" dirty="0"/>
              <a:t>Diagrama de Arquitectura del Sistema</a:t>
            </a:r>
          </a:p>
          <a:p>
            <a:pPr marL="36900" indent="0" algn="just">
              <a:buNone/>
            </a:pPr>
            <a:r>
              <a:rPr lang="es-PA" sz="2500" dirty="0"/>
              <a:t>+------------------------------+                         +----------------------------------------------+                       +-------------------------------------+</a:t>
            </a:r>
          </a:p>
          <a:p>
            <a:pPr marL="36900" indent="0" algn="just">
              <a:buNone/>
            </a:pPr>
            <a:r>
              <a:rPr lang="es-PA" sz="2500" dirty="0"/>
              <a:t>|   Aplicación   |                         |   Servidor </a:t>
            </a:r>
            <a:r>
              <a:rPr lang="es-PA" sz="2500" dirty="0" err="1"/>
              <a:t>Backend</a:t>
            </a:r>
            <a:r>
              <a:rPr lang="es-PA" sz="2500" dirty="0"/>
              <a:t>    |                       |   Base de Datos  	|</a:t>
            </a:r>
          </a:p>
          <a:p>
            <a:pPr marL="36900" indent="0" algn="just">
              <a:buNone/>
            </a:pPr>
            <a:r>
              <a:rPr lang="es-PA" sz="2500" dirty="0"/>
              <a:t>|   </a:t>
            </a:r>
            <a:r>
              <a:rPr lang="es-PA" sz="2500" dirty="0" err="1"/>
              <a:t>Frontend</a:t>
            </a:r>
            <a:r>
              <a:rPr lang="es-PA" sz="2500" dirty="0"/>
              <a:t>     |                         |                                   |                       |    -SQLSERVER	|</a:t>
            </a:r>
          </a:p>
          <a:p>
            <a:pPr marL="36900" indent="0" algn="just">
              <a:buNone/>
            </a:pPr>
            <a:r>
              <a:rPr lang="es-PA" sz="2500" dirty="0"/>
              <a:t>|  - HTML	     |       &lt;---------&gt;       |  - </a:t>
            </a:r>
            <a:r>
              <a:rPr lang="es-PA" sz="2500" dirty="0" err="1"/>
              <a:t>Bun</a:t>
            </a:r>
            <a:r>
              <a:rPr lang="es-PA" sz="2500" dirty="0"/>
              <a:t>		              |      &lt;---------&gt;      |  - Tablas         	|</a:t>
            </a:r>
          </a:p>
          <a:p>
            <a:pPr marL="36900" indent="0" algn="just">
              <a:buNone/>
            </a:pPr>
            <a:r>
              <a:rPr lang="es-PA" sz="2500" dirty="0"/>
              <a:t>|  - CSS		     |      HTTPS       |  - API Express		 |     </a:t>
            </a:r>
            <a:r>
              <a:rPr lang="es-PA" sz="2500" dirty="0" err="1"/>
              <a:t>Queries</a:t>
            </a:r>
            <a:r>
              <a:rPr lang="es-PA" sz="2500" dirty="0"/>
              <a:t>      |  - Usuarios 		|</a:t>
            </a:r>
          </a:p>
          <a:p>
            <a:pPr marL="36900" indent="0" algn="just">
              <a:buNone/>
            </a:pPr>
            <a:r>
              <a:rPr lang="es-PA" sz="2500" dirty="0"/>
              <a:t>| - JS		     |                         | - </a:t>
            </a:r>
            <a:r>
              <a:rPr lang="es-PA" sz="2500" dirty="0" err="1"/>
              <a:t>NodeJs</a:t>
            </a:r>
            <a:r>
              <a:rPr lang="es-PA" sz="2500" dirty="0"/>
              <a:t>			 |                       |  - Turnos		|</a:t>
            </a:r>
          </a:p>
          <a:p>
            <a:pPr marL="36900" indent="0" algn="just">
              <a:buNone/>
            </a:pPr>
            <a:r>
              <a:rPr lang="es-PA" sz="2500" dirty="0"/>
              <a:t>| -</a:t>
            </a:r>
            <a:r>
              <a:rPr lang="es-PA" sz="2500" dirty="0" err="1"/>
              <a:t>Librerias</a:t>
            </a:r>
            <a:r>
              <a:rPr lang="es-PA" sz="2500" dirty="0"/>
              <a:t>	     |                         | 					 |                       |                           |</a:t>
            </a:r>
          </a:p>
          <a:p>
            <a:pPr marL="36900" indent="0" algn="just">
              <a:buNone/>
            </a:pPr>
            <a:r>
              <a:rPr lang="es-PA" sz="2500" dirty="0"/>
              <a:t>|  			     |                         | 					 |                       |                           |</a:t>
            </a:r>
          </a:p>
          <a:p>
            <a:pPr marL="36900" indent="0" algn="just">
              <a:buNone/>
            </a:pPr>
            <a:r>
              <a:rPr lang="es-PA" sz="2500" dirty="0"/>
              <a:t>+------------------------------+                         +-----------------------------------------------+                      +-------------------------------------+</a:t>
            </a:r>
          </a:p>
          <a:p>
            <a:pPr algn="just"/>
            <a:endParaRPr lang="es-PA" dirty="0"/>
          </a:p>
        </p:txBody>
      </p:sp>
    </p:spTree>
    <p:extLst>
      <p:ext uri="{BB962C8B-B14F-4D97-AF65-F5344CB8AC3E}">
        <p14:creationId xmlns:p14="http://schemas.microsoft.com/office/powerpoint/2010/main" val="204610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F2A3-DD32-94D4-1ACD-C8B80CDD1DE1}"/>
              </a:ext>
            </a:extLst>
          </p:cNvPr>
          <p:cNvSpPr>
            <a:spLocks noGrp="1"/>
          </p:cNvSpPr>
          <p:nvPr>
            <p:ph type="title"/>
          </p:nvPr>
        </p:nvSpPr>
        <p:spPr>
          <a:xfrm>
            <a:off x="913795" y="334298"/>
            <a:ext cx="10353762" cy="732503"/>
          </a:xfrm>
        </p:spPr>
        <p:txBody>
          <a:bodyPr>
            <a:normAutofit/>
          </a:bodyPr>
          <a:lstStyle/>
          <a:p>
            <a:r>
              <a:rPr lang="es-MX" sz="4000" dirty="0"/>
              <a:t>Diagrama de Flujo de la Aplicación</a:t>
            </a:r>
            <a:endParaRPr lang="es-PA" sz="4000" dirty="0"/>
          </a:p>
        </p:txBody>
      </p:sp>
      <p:sp>
        <p:nvSpPr>
          <p:cNvPr id="4" name="Title 1">
            <a:extLst>
              <a:ext uri="{FF2B5EF4-FFF2-40B4-BE49-F238E27FC236}">
                <a16:creationId xmlns:a16="http://schemas.microsoft.com/office/drawing/2014/main" id="{865797BB-8C6E-385F-A694-08704A586882}"/>
              </a:ext>
            </a:extLst>
          </p:cNvPr>
          <p:cNvSpPr txBox="1">
            <a:spLocks/>
          </p:cNvSpPr>
          <p:nvPr/>
        </p:nvSpPr>
        <p:spPr>
          <a:xfrm>
            <a:off x="5540362" y="1258179"/>
            <a:ext cx="825015" cy="47857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Inicio</a:t>
            </a:r>
            <a:endParaRPr lang="es-PA" sz="2000" dirty="0"/>
          </a:p>
        </p:txBody>
      </p:sp>
      <p:sp>
        <p:nvSpPr>
          <p:cNvPr id="5" name="Title 1">
            <a:extLst>
              <a:ext uri="{FF2B5EF4-FFF2-40B4-BE49-F238E27FC236}">
                <a16:creationId xmlns:a16="http://schemas.microsoft.com/office/drawing/2014/main" id="{49BAC988-E81D-6F4C-2CB6-9F1C142DE0CE}"/>
              </a:ext>
            </a:extLst>
          </p:cNvPr>
          <p:cNvSpPr txBox="1">
            <a:spLocks/>
          </p:cNvSpPr>
          <p:nvPr/>
        </p:nvSpPr>
        <p:spPr>
          <a:xfrm>
            <a:off x="5157962" y="2203424"/>
            <a:ext cx="1636032" cy="95619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Pagina Inicial</a:t>
            </a:r>
          </a:p>
          <a:p>
            <a:pPr algn="l"/>
            <a:r>
              <a:rPr lang="es-MX" sz="2000" dirty="0"/>
              <a:t>-Registro</a:t>
            </a:r>
          </a:p>
          <a:p>
            <a:pPr algn="l"/>
            <a:r>
              <a:rPr lang="es-MX" sz="2000" dirty="0"/>
              <a:t>-</a:t>
            </a:r>
            <a:r>
              <a:rPr lang="es-MX" sz="2000" dirty="0" err="1"/>
              <a:t>Login</a:t>
            </a:r>
            <a:endParaRPr lang="es-PA" sz="2000" dirty="0"/>
          </a:p>
        </p:txBody>
      </p:sp>
      <p:sp>
        <p:nvSpPr>
          <p:cNvPr id="6" name="Title 1">
            <a:extLst>
              <a:ext uri="{FF2B5EF4-FFF2-40B4-BE49-F238E27FC236}">
                <a16:creationId xmlns:a16="http://schemas.microsoft.com/office/drawing/2014/main" id="{46908399-1F4A-DB89-0E15-94153E12427A}"/>
              </a:ext>
            </a:extLst>
          </p:cNvPr>
          <p:cNvSpPr txBox="1">
            <a:spLocks/>
          </p:cNvSpPr>
          <p:nvPr/>
        </p:nvSpPr>
        <p:spPr>
          <a:xfrm>
            <a:off x="191730" y="1174104"/>
            <a:ext cx="2523602" cy="876789"/>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Registro</a:t>
            </a:r>
          </a:p>
          <a:p>
            <a:pPr algn="l"/>
            <a:r>
              <a:rPr lang="es-MX" sz="2000" dirty="0"/>
              <a:t>-Usuario</a:t>
            </a:r>
          </a:p>
          <a:p>
            <a:pPr algn="l"/>
            <a:r>
              <a:rPr lang="es-MX" sz="2000" dirty="0"/>
              <a:t>-Enfermera</a:t>
            </a:r>
            <a:endParaRPr lang="es-PA" sz="2000" dirty="0"/>
          </a:p>
        </p:txBody>
      </p:sp>
      <p:sp>
        <p:nvSpPr>
          <p:cNvPr id="7" name="Title 1">
            <a:extLst>
              <a:ext uri="{FF2B5EF4-FFF2-40B4-BE49-F238E27FC236}">
                <a16:creationId xmlns:a16="http://schemas.microsoft.com/office/drawing/2014/main" id="{C93C0103-0127-F9DE-D60C-E91BC056F6C8}"/>
              </a:ext>
            </a:extLst>
          </p:cNvPr>
          <p:cNvSpPr txBox="1">
            <a:spLocks/>
          </p:cNvSpPr>
          <p:nvPr/>
        </p:nvSpPr>
        <p:spPr>
          <a:xfrm>
            <a:off x="10128605" y="1164879"/>
            <a:ext cx="830341" cy="48473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err="1"/>
              <a:t>Login</a:t>
            </a:r>
            <a:endParaRPr lang="es-PA" sz="2000" dirty="0"/>
          </a:p>
        </p:txBody>
      </p:sp>
      <p:sp>
        <p:nvSpPr>
          <p:cNvPr id="8" name="Title 1">
            <a:extLst>
              <a:ext uri="{FF2B5EF4-FFF2-40B4-BE49-F238E27FC236}">
                <a16:creationId xmlns:a16="http://schemas.microsoft.com/office/drawing/2014/main" id="{20A7651D-C2BF-7DED-C0EB-D0130E2CE002}"/>
              </a:ext>
            </a:extLst>
          </p:cNvPr>
          <p:cNvSpPr txBox="1">
            <a:spLocks/>
          </p:cNvSpPr>
          <p:nvPr/>
        </p:nvSpPr>
        <p:spPr>
          <a:xfrm>
            <a:off x="191728" y="2240092"/>
            <a:ext cx="252360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Formulario</a:t>
            </a:r>
          </a:p>
          <a:p>
            <a:pPr algn="l"/>
            <a:r>
              <a:rPr lang="es-MX" sz="2000" dirty="0"/>
              <a:t>Registro Usuario</a:t>
            </a:r>
            <a:endParaRPr lang="es-PA" sz="2000" dirty="0"/>
          </a:p>
        </p:txBody>
      </p:sp>
      <p:sp>
        <p:nvSpPr>
          <p:cNvPr id="9" name="Title 1">
            <a:extLst>
              <a:ext uri="{FF2B5EF4-FFF2-40B4-BE49-F238E27FC236}">
                <a16:creationId xmlns:a16="http://schemas.microsoft.com/office/drawing/2014/main" id="{EF9B21DD-AFCE-76C6-598A-8EFB4CA15C2E}"/>
              </a:ext>
            </a:extLst>
          </p:cNvPr>
          <p:cNvSpPr txBox="1">
            <a:spLocks/>
          </p:cNvSpPr>
          <p:nvPr/>
        </p:nvSpPr>
        <p:spPr>
          <a:xfrm>
            <a:off x="191728" y="3159619"/>
            <a:ext cx="2523602" cy="49808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Validación de Datos</a:t>
            </a:r>
            <a:endParaRPr lang="es-PA" sz="2000" dirty="0"/>
          </a:p>
        </p:txBody>
      </p:sp>
      <p:sp>
        <p:nvSpPr>
          <p:cNvPr id="10" name="Title 1">
            <a:extLst>
              <a:ext uri="{FF2B5EF4-FFF2-40B4-BE49-F238E27FC236}">
                <a16:creationId xmlns:a16="http://schemas.microsoft.com/office/drawing/2014/main" id="{4E7AA1ED-4189-BCE3-D1D4-A262FE471757}"/>
              </a:ext>
            </a:extLst>
          </p:cNvPr>
          <p:cNvSpPr txBox="1">
            <a:spLocks/>
          </p:cNvSpPr>
          <p:nvPr/>
        </p:nvSpPr>
        <p:spPr>
          <a:xfrm>
            <a:off x="191728" y="3977456"/>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Registro Exitoso</a:t>
            </a:r>
          </a:p>
          <a:p>
            <a:pPr algn="l"/>
            <a:r>
              <a:rPr lang="es-PA" sz="2000" dirty="0"/>
              <a:t>-Guardar Datos en la BD</a:t>
            </a:r>
          </a:p>
        </p:txBody>
      </p:sp>
      <p:sp>
        <p:nvSpPr>
          <p:cNvPr id="11" name="Title 1">
            <a:extLst>
              <a:ext uri="{FF2B5EF4-FFF2-40B4-BE49-F238E27FC236}">
                <a16:creationId xmlns:a16="http://schemas.microsoft.com/office/drawing/2014/main" id="{2EA9E27D-110F-B6CE-F0C4-923744AD24F9}"/>
              </a:ext>
            </a:extLst>
          </p:cNvPr>
          <p:cNvSpPr txBox="1">
            <a:spLocks/>
          </p:cNvSpPr>
          <p:nvPr/>
        </p:nvSpPr>
        <p:spPr>
          <a:xfrm>
            <a:off x="10128605" y="1925638"/>
            <a:ext cx="138660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Formulario</a:t>
            </a:r>
          </a:p>
          <a:p>
            <a:pPr algn="l"/>
            <a:r>
              <a:rPr lang="es-MX" sz="2000" dirty="0" err="1"/>
              <a:t>Login</a:t>
            </a:r>
            <a:endParaRPr lang="es-PA" sz="2000" dirty="0"/>
          </a:p>
        </p:txBody>
      </p:sp>
      <p:sp>
        <p:nvSpPr>
          <p:cNvPr id="12" name="Title 1">
            <a:extLst>
              <a:ext uri="{FF2B5EF4-FFF2-40B4-BE49-F238E27FC236}">
                <a16:creationId xmlns:a16="http://schemas.microsoft.com/office/drawing/2014/main" id="{DF417BEC-6DBD-5682-9984-C26333924426}"/>
              </a:ext>
            </a:extLst>
          </p:cNvPr>
          <p:cNvSpPr txBox="1">
            <a:spLocks/>
          </p:cNvSpPr>
          <p:nvPr/>
        </p:nvSpPr>
        <p:spPr>
          <a:xfrm>
            <a:off x="10128605" y="2904681"/>
            <a:ext cx="1386602" cy="624874"/>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Validación de Datos</a:t>
            </a:r>
            <a:endParaRPr lang="es-PA" sz="2000" dirty="0"/>
          </a:p>
        </p:txBody>
      </p:sp>
      <p:sp>
        <p:nvSpPr>
          <p:cNvPr id="13" name="Title 1">
            <a:extLst>
              <a:ext uri="{FF2B5EF4-FFF2-40B4-BE49-F238E27FC236}">
                <a16:creationId xmlns:a16="http://schemas.microsoft.com/office/drawing/2014/main" id="{A169AEBE-8F79-B7C1-79FE-A5A5A5298312}"/>
              </a:ext>
            </a:extLst>
          </p:cNvPr>
          <p:cNvSpPr txBox="1">
            <a:spLocks/>
          </p:cNvSpPr>
          <p:nvPr/>
        </p:nvSpPr>
        <p:spPr>
          <a:xfrm>
            <a:off x="10128605" y="3717085"/>
            <a:ext cx="1813320" cy="1072705"/>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err="1"/>
              <a:t>Login</a:t>
            </a:r>
            <a:r>
              <a:rPr lang="es-MX" sz="2000" dirty="0"/>
              <a:t> Exitoso</a:t>
            </a:r>
          </a:p>
          <a:p>
            <a:pPr algn="l"/>
            <a:r>
              <a:rPr lang="es-MX" sz="2000" dirty="0"/>
              <a:t>-Redirigir a Pagina de Perfil</a:t>
            </a:r>
          </a:p>
          <a:p>
            <a:pPr algn="l"/>
            <a:r>
              <a:rPr lang="es-MX" sz="2000" dirty="0"/>
              <a:t>Redirigir a Listado de Enfermeras</a:t>
            </a:r>
            <a:endParaRPr lang="es-PA" sz="2000" dirty="0"/>
          </a:p>
        </p:txBody>
      </p:sp>
      <p:sp>
        <p:nvSpPr>
          <p:cNvPr id="14" name="Title 1">
            <a:extLst>
              <a:ext uri="{FF2B5EF4-FFF2-40B4-BE49-F238E27FC236}">
                <a16:creationId xmlns:a16="http://schemas.microsoft.com/office/drawing/2014/main" id="{5078219E-4A9F-415B-EA3A-27904A2D564B}"/>
              </a:ext>
            </a:extLst>
          </p:cNvPr>
          <p:cNvSpPr txBox="1">
            <a:spLocks/>
          </p:cNvSpPr>
          <p:nvPr/>
        </p:nvSpPr>
        <p:spPr>
          <a:xfrm>
            <a:off x="4369116" y="3480957"/>
            <a:ext cx="3167506"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Selecciona Registro o </a:t>
            </a:r>
            <a:r>
              <a:rPr lang="es-MX" sz="2000" dirty="0" err="1"/>
              <a:t>Login</a:t>
            </a:r>
            <a:endParaRPr lang="es-PA" sz="2000" dirty="0"/>
          </a:p>
        </p:txBody>
      </p:sp>
      <p:sp>
        <p:nvSpPr>
          <p:cNvPr id="15" name="Title 1">
            <a:extLst>
              <a:ext uri="{FF2B5EF4-FFF2-40B4-BE49-F238E27FC236}">
                <a16:creationId xmlns:a16="http://schemas.microsoft.com/office/drawing/2014/main" id="{0C491142-49C2-B76E-B5E5-1EBB9D3AC0FC}"/>
              </a:ext>
            </a:extLst>
          </p:cNvPr>
          <p:cNvSpPr txBox="1">
            <a:spLocks/>
          </p:cNvSpPr>
          <p:nvPr/>
        </p:nvSpPr>
        <p:spPr>
          <a:xfrm>
            <a:off x="191728" y="4878238"/>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Redirigir a página de perfil</a:t>
            </a:r>
            <a:endParaRPr lang="es-PA" sz="2000" dirty="0"/>
          </a:p>
        </p:txBody>
      </p:sp>
      <p:sp>
        <p:nvSpPr>
          <p:cNvPr id="16" name="Title 1">
            <a:extLst>
              <a:ext uri="{FF2B5EF4-FFF2-40B4-BE49-F238E27FC236}">
                <a16:creationId xmlns:a16="http://schemas.microsoft.com/office/drawing/2014/main" id="{FC9B2A80-397F-21C5-5038-AD1696EEA969}"/>
              </a:ext>
            </a:extLst>
          </p:cNvPr>
          <p:cNvSpPr txBox="1">
            <a:spLocks/>
          </p:cNvSpPr>
          <p:nvPr/>
        </p:nvSpPr>
        <p:spPr>
          <a:xfrm>
            <a:off x="207104" y="5734776"/>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Listado de Enfermeras</a:t>
            </a:r>
            <a:endParaRPr lang="es-PA" sz="2000" dirty="0"/>
          </a:p>
        </p:txBody>
      </p:sp>
      <p:sp>
        <p:nvSpPr>
          <p:cNvPr id="17" name="Title 1">
            <a:extLst>
              <a:ext uri="{FF2B5EF4-FFF2-40B4-BE49-F238E27FC236}">
                <a16:creationId xmlns:a16="http://schemas.microsoft.com/office/drawing/2014/main" id="{CF9C6598-19D2-0A2E-8A4A-9832A9BA0BBE}"/>
              </a:ext>
            </a:extLst>
          </p:cNvPr>
          <p:cNvSpPr txBox="1">
            <a:spLocks/>
          </p:cNvSpPr>
          <p:nvPr/>
        </p:nvSpPr>
        <p:spPr>
          <a:xfrm>
            <a:off x="5184014" y="5481241"/>
            <a:ext cx="1813320" cy="101666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-Ver Datos</a:t>
            </a:r>
          </a:p>
          <a:p>
            <a:pPr algn="l"/>
            <a:r>
              <a:rPr lang="es-PA" sz="2000" dirty="0"/>
              <a:t>-Enviar solicitud</a:t>
            </a:r>
          </a:p>
        </p:txBody>
      </p:sp>
      <p:sp>
        <p:nvSpPr>
          <p:cNvPr id="18" name="Title 1">
            <a:extLst>
              <a:ext uri="{FF2B5EF4-FFF2-40B4-BE49-F238E27FC236}">
                <a16:creationId xmlns:a16="http://schemas.microsoft.com/office/drawing/2014/main" id="{8B916E4D-92A6-2E17-444B-2C15E0427218}"/>
              </a:ext>
            </a:extLst>
          </p:cNvPr>
          <p:cNvSpPr txBox="1">
            <a:spLocks/>
          </p:cNvSpPr>
          <p:nvPr/>
        </p:nvSpPr>
        <p:spPr>
          <a:xfrm>
            <a:off x="10128605" y="5122473"/>
            <a:ext cx="1813320" cy="50706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Rol del Usuario</a:t>
            </a:r>
            <a:endParaRPr lang="es-PA" sz="2000" dirty="0"/>
          </a:p>
        </p:txBody>
      </p:sp>
      <p:sp>
        <p:nvSpPr>
          <p:cNvPr id="19" name="Title 1">
            <a:extLst>
              <a:ext uri="{FF2B5EF4-FFF2-40B4-BE49-F238E27FC236}">
                <a16:creationId xmlns:a16="http://schemas.microsoft.com/office/drawing/2014/main" id="{B8BAFFD7-A9FA-FC9B-0586-3A7C4ACF3104}"/>
              </a:ext>
            </a:extLst>
          </p:cNvPr>
          <p:cNvSpPr txBox="1">
            <a:spLocks/>
          </p:cNvSpPr>
          <p:nvPr/>
        </p:nvSpPr>
        <p:spPr>
          <a:xfrm>
            <a:off x="5452890" y="4506526"/>
            <a:ext cx="1022384" cy="41895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Usuario</a:t>
            </a:r>
            <a:endParaRPr lang="es-PA" sz="2000" dirty="0"/>
          </a:p>
        </p:txBody>
      </p:sp>
      <p:sp>
        <p:nvSpPr>
          <p:cNvPr id="20" name="Title 1">
            <a:extLst>
              <a:ext uri="{FF2B5EF4-FFF2-40B4-BE49-F238E27FC236}">
                <a16:creationId xmlns:a16="http://schemas.microsoft.com/office/drawing/2014/main" id="{2C38C2C2-3036-3E5E-A0DE-7FB05FA4A05F}"/>
              </a:ext>
            </a:extLst>
          </p:cNvPr>
          <p:cNvSpPr txBox="1">
            <a:spLocks/>
          </p:cNvSpPr>
          <p:nvPr/>
        </p:nvSpPr>
        <p:spPr>
          <a:xfrm>
            <a:off x="7633450" y="4550103"/>
            <a:ext cx="1813320" cy="47929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Enfermera</a:t>
            </a:r>
            <a:endParaRPr lang="es-PA" sz="2000" dirty="0"/>
          </a:p>
        </p:txBody>
      </p:sp>
      <p:sp>
        <p:nvSpPr>
          <p:cNvPr id="21" name="Title 1">
            <a:extLst>
              <a:ext uri="{FF2B5EF4-FFF2-40B4-BE49-F238E27FC236}">
                <a16:creationId xmlns:a16="http://schemas.microsoft.com/office/drawing/2014/main" id="{F22C9E1B-F7E5-D5A5-89AD-5EFB019D80E1}"/>
              </a:ext>
            </a:extLst>
          </p:cNvPr>
          <p:cNvSpPr txBox="1">
            <a:spLocks/>
          </p:cNvSpPr>
          <p:nvPr/>
        </p:nvSpPr>
        <p:spPr>
          <a:xfrm>
            <a:off x="7674426" y="5507036"/>
            <a:ext cx="1941521" cy="1038932"/>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Perfil de Enfermera</a:t>
            </a:r>
          </a:p>
          <a:p>
            <a:pPr algn="l"/>
            <a:r>
              <a:rPr lang="es-PA" sz="2000" dirty="0"/>
              <a:t>-Ver Datos</a:t>
            </a:r>
          </a:p>
          <a:p>
            <a:pPr algn="l"/>
            <a:r>
              <a:rPr lang="es-PA" sz="2000" dirty="0"/>
              <a:t>-Editar Datos</a:t>
            </a:r>
          </a:p>
          <a:p>
            <a:pPr algn="l"/>
            <a:r>
              <a:rPr lang="es-PA" sz="2000" dirty="0"/>
              <a:t>-Eliminar Cuenta</a:t>
            </a:r>
          </a:p>
        </p:txBody>
      </p:sp>
      <p:cxnSp>
        <p:nvCxnSpPr>
          <p:cNvPr id="23" name="Straight Arrow Connector 22">
            <a:extLst>
              <a:ext uri="{FF2B5EF4-FFF2-40B4-BE49-F238E27FC236}">
                <a16:creationId xmlns:a16="http://schemas.microsoft.com/office/drawing/2014/main" id="{0A3824FC-371D-8B63-903D-7F1ABE60A0BC}"/>
              </a:ext>
            </a:extLst>
          </p:cNvPr>
          <p:cNvCxnSpPr>
            <a:cxnSpLocks/>
          </p:cNvCxnSpPr>
          <p:nvPr/>
        </p:nvCxnSpPr>
        <p:spPr>
          <a:xfrm>
            <a:off x="5938121" y="1711994"/>
            <a:ext cx="0" cy="49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149FBD-77B1-5C88-318B-A689FE399C19}"/>
              </a:ext>
            </a:extLst>
          </p:cNvPr>
          <p:cNvCxnSpPr>
            <a:cxnSpLocks/>
          </p:cNvCxnSpPr>
          <p:nvPr/>
        </p:nvCxnSpPr>
        <p:spPr>
          <a:xfrm>
            <a:off x="5943195" y="3159619"/>
            <a:ext cx="5325" cy="49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27936FE-E91B-0434-28D4-2DC1F0E8BC52}"/>
              </a:ext>
            </a:extLst>
          </p:cNvPr>
          <p:cNvCxnSpPr>
            <a:cxnSpLocks/>
          </p:cNvCxnSpPr>
          <p:nvPr/>
        </p:nvCxnSpPr>
        <p:spPr>
          <a:xfrm rot="10800000">
            <a:off x="1502974" y="1635281"/>
            <a:ext cx="2781360" cy="2182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86631E-CF8E-4A61-5BEC-C84C7F2A27CA}"/>
              </a:ext>
            </a:extLst>
          </p:cNvPr>
          <p:cNvCxnSpPr>
            <a:cxnSpLocks/>
          </p:cNvCxnSpPr>
          <p:nvPr/>
        </p:nvCxnSpPr>
        <p:spPr>
          <a:xfrm>
            <a:off x="1224121" y="2000291"/>
            <a:ext cx="0" cy="35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6CFDBBC-0C15-A911-43A0-8F0B640406C3}"/>
              </a:ext>
            </a:extLst>
          </p:cNvPr>
          <p:cNvCxnSpPr>
            <a:cxnSpLocks/>
          </p:cNvCxnSpPr>
          <p:nvPr/>
        </p:nvCxnSpPr>
        <p:spPr>
          <a:xfrm>
            <a:off x="1268971" y="2969663"/>
            <a:ext cx="0" cy="324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A1EB35-BB50-C170-2D1C-FF5C199E4CC9}"/>
              </a:ext>
            </a:extLst>
          </p:cNvPr>
          <p:cNvCxnSpPr>
            <a:cxnSpLocks/>
          </p:cNvCxnSpPr>
          <p:nvPr/>
        </p:nvCxnSpPr>
        <p:spPr>
          <a:xfrm>
            <a:off x="1289105" y="3613554"/>
            <a:ext cx="0" cy="31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3A79A5D-DC54-CD6D-21BB-9FCF60C59788}"/>
              </a:ext>
            </a:extLst>
          </p:cNvPr>
          <p:cNvCxnSpPr>
            <a:cxnSpLocks/>
          </p:cNvCxnSpPr>
          <p:nvPr/>
        </p:nvCxnSpPr>
        <p:spPr>
          <a:xfrm>
            <a:off x="1289105" y="4550103"/>
            <a:ext cx="0" cy="41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CBAB3CD-7E96-F64D-1408-207A7FEAB9C1}"/>
              </a:ext>
            </a:extLst>
          </p:cNvPr>
          <p:cNvCxnSpPr>
            <a:cxnSpLocks/>
          </p:cNvCxnSpPr>
          <p:nvPr/>
        </p:nvCxnSpPr>
        <p:spPr>
          <a:xfrm>
            <a:off x="1289105" y="5481241"/>
            <a:ext cx="0" cy="46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DEFB4A5-6D16-5C7A-208A-EB4AF59FDBAB}"/>
              </a:ext>
            </a:extLst>
          </p:cNvPr>
          <p:cNvCxnSpPr>
            <a:cxnSpLocks/>
          </p:cNvCxnSpPr>
          <p:nvPr/>
        </p:nvCxnSpPr>
        <p:spPr>
          <a:xfrm flipV="1">
            <a:off x="7487440" y="1407247"/>
            <a:ext cx="2498446" cy="24246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C628972-4C55-CDDE-9318-C02A64599D4C}"/>
              </a:ext>
            </a:extLst>
          </p:cNvPr>
          <p:cNvCxnSpPr>
            <a:cxnSpLocks/>
          </p:cNvCxnSpPr>
          <p:nvPr/>
        </p:nvCxnSpPr>
        <p:spPr>
          <a:xfrm>
            <a:off x="10809241" y="1649616"/>
            <a:ext cx="1321" cy="3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70786EF-3F4F-16DD-C0B5-9260B41F4784}"/>
              </a:ext>
            </a:extLst>
          </p:cNvPr>
          <p:cNvCxnSpPr>
            <a:cxnSpLocks/>
          </p:cNvCxnSpPr>
          <p:nvPr/>
        </p:nvCxnSpPr>
        <p:spPr>
          <a:xfrm>
            <a:off x="10821760" y="2658141"/>
            <a:ext cx="0" cy="24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412A533-602B-925C-60C0-C93B12B8B2C6}"/>
              </a:ext>
            </a:extLst>
          </p:cNvPr>
          <p:cNvCxnSpPr>
            <a:cxnSpLocks/>
          </p:cNvCxnSpPr>
          <p:nvPr/>
        </p:nvCxnSpPr>
        <p:spPr>
          <a:xfrm>
            <a:off x="10821760" y="3465661"/>
            <a:ext cx="0" cy="3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DEB3620-7DEB-D3B6-6601-39CD2BD8542C}"/>
              </a:ext>
            </a:extLst>
          </p:cNvPr>
          <p:cNvCxnSpPr>
            <a:cxnSpLocks/>
          </p:cNvCxnSpPr>
          <p:nvPr/>
        </p:nvCxnSpPr>
        <p:spPr>
          <a:xfrm>
            <a:off x="10821760" y="4821491"/>
            <a:ext cx="0" cy="3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ECA60FFE-AE5A-C47D-B178-F80AAB0AE31A}"/>
              </a:ext>
            </a:extLst>
          </p:cNvPr>
          <p:cNvCxnSpPr>
            <a:cxnSpLocks/>
            <a:stCxn id="18" idx="1"/>
          </p:cNvCxnSpPr>
          <p:nvPr/>
        </p:nvCxnSpPr>
        <p:spPr>
          <a:xfrm rot="10800000">
            <a:off x="8214853" y="4337075"/>
            <a:ext cx="1913753" cy="1038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E0AAEA2-C129-8564-89A3-DCEBD016E9BE}"/>
              </a:ext>
            </a:extLst>
          </p:cNvPr>
          <p:cNvCxnSpPr>
            <a:cxnSpLocks/>
          </p:cNvCxnSpPr>
          <p:nvPr/>
        </p:nvCxnSpPr>
        <p:spPr>
          <a:xfrm flipH="1">
            <a:off x="6105867" y="4338323"/>
            <a:ext cx="2153230" cy="21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9C1C6E9-D0DF-97A0-CFDD-8D6EAF064DE7}"/>
              </a:ext>
            </a:extLst>
          </p:cNvPr>
          <p:cNvCxnSpPr>
            <a:cxnSpLocks/>
          </p:cNvCxnSpPr>
          <p:nvPr/>
        </p:nvCxnSpPr>
        <p:spPr>
          <a:xfrm>
            <a:off x="8259097" y="4337075"/>
            <a:ext cx="0" cy="30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BDA4AD4-13CE-1FF2-E336-15BA9AEA0C24}"/>
              </a:ext>
            </a:extLst>
          </p:cNvPr>
          <p:cNvCxnSpPr>
            <a:cxnSpLocks/>
          </p:cNvCxnSpPr>
          <p:nvPr/>
        </p:nvCxnSpPr>
        <p:spPr>
          <a:xfrm>
            <a:off x="5952870" y="5001948"/>
            <a:ext cx="0" cy="4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5B40774-D7BA-5E8B-A30B-4BC9A3B421E6}"/>
              </a:ext>
            </a:extLst>
          </p:cNvPr>
          <p:cNvCxnSpPr>
            <a:cxnSpLocks/>
          </p:cNvCxnSpPr>
          <p:nvPr/>
        </p:nvCxnSpPr>
        <p:spPr>
          <a:xfrm>
            <a:off x="8259097" y="5001948"/>
            <a:ext cx="0" cy="4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15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5246-4872-9071-6889-03122E588CA1}"/>
              </a:ext>
            </a:extLst>
          </p:cNvPr>
          <p:cNvSpPr>
            <a:spLocks noGrp="1"/>
          </p:cNvSpPr>
          <p:nvPr>
            <p:ph type="title"/>
          </p:nvPr>
        </p:nvSpPr>
        <p:spPr>
          <a:xfrm>
            <a:off x="366251" y="270387"/>
            <a:ext cx="11459497" cy="673510"/>
          </a:xfrm>
        </p:spPr>
        <p:txBody>
          <a:bodyPr>
            <a:normAutofit/>
          </a:bodyPr>
          <a:lstStyle/>
          <a:p>
            <a:r>
              <a:rPr lang="es-MX" sz="4000" dirty="0"/>
              <a:t>Caso de Uso: Gestión de Perfiles de Enfermeras</a:t>
            </a:r>
            <a:endParaRPr lang="es-PA" sz="4000" dirty="0"/>
          </a:p>
        </p:txBody>
      </p:sp>
      <p:sp>
        <p:nvSpPr>
          <p:cNvPr id="8" name="Rectangle 3">
            <a:extLst>
              <a:ext uri="{FF2B5EF4-FFF2-40B4-BE49-F238E27FC236}">
                <a16:creationId xmlns:a16="http://schemas.microsoft.com/office/drawing/2014/main" id="{D6F451ED-68C9-E47F-15DE-8DD44075B5DA}"/>
              </a:ext>
            </a:extLst>
          </p:cNvPr>
          <p:cNvSpPr>
            <a:spLocks noGrp="1" noChangeArrowheads="1"/>
          </p:cNvSpPr>
          <p:nvPr>
            <p:ph idx="1"/>
          </p:nvPr>
        </p:nvSpPr>
        <p:spPr bwMode="auto">
          <a:xfrm>
            <a:off x="366251" y="1436338"/>
            <a:ext cx="1145949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PA" altLang="es-PA" sz="1600" b="1" dirty="0">
                <a:ln>
                  <a:noFill/>
                </a:ln>
                <a:solidFill>
                  <a:schemeClr val="tx1"/>
                </a:solidFill>
                <a:effectLst/>
              </a:rPr>
              <a:t>1</a:t>
            </a:r>
            <a:r>
              <a:rPr kumimoji="0" lang="es-PA" altLang="es-PA" sz="1600" b="1" i="0" u="none" strike="noStrike" cap="none" normalizeH="0" baseline="0" dirty="0">
                <a:ln>
                  <a:noFill/>
                </a:ln>
                <a:solidFill>
                  <a:schemeClr val="tx1"/>
                </a:solidFill>
                <a:effectLst/>
              </a:rPr>
              <a:t>. Descripción:</a:t>
            </a:r>
            <a:r>
              <a:rPr kumimoji="0" lang="es-PA" altLang="es-PA" sz="1600" b="0" i="0" u="none" strike="noStrike" cap="none" normalizeH="0" baseline="0" dirty="0">
                <a:ln>
                  <a:noFill/>
                </a:ln>
                <a:solidFill>
                  <a:schemeClr val="tx1"/>
                </a:solidFill>
                <a:effectLst/>
              </a:rPr>
              <a:t> Este caso de uso describe cómo los administradores y las enfermeras interactúan con el sistema para registrar, gestionar y visualizar perfiles de enfermeras, incluyendo la edición de detalles personales y profesionales, así como la eliminación de cuentas.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A" altLang="es-PA" sz="1600" b="1" i="0" u="none" strike="noStrike" cap="none" normalizeH="0" baseline="0" dirty="0">
                <a:ln>
                  <a:noFill/>
                </a:ln>
                <a:solidFill>
                  <a:schemeClr val="tx1"/>
                </a:solidFill>
                <a:effectLst/>
              </a:rPr>
              <a:t>2. Flujo de Eventos Principal:</a:t>
            </a:r>
            <a:endParaRPr kumimoji="0" lang="es-PA" altLang="es-PA" sz="1600" b="0" i="0" u="none" strike="noStrike" cap="none" normalizeH="0" baseline="0" dirty="0">
              <a:ln>
                <a:noFill/>
              </a:ln>
              <a:solidFill>
                <a:schemeClr val="tx1"/>
              </a:solidFill>
              <a:effectLst/>
            </a:endParaRPr>
          </a:p>
          <a:p>
            <a:pPr marL="377100" lvl="1" indent="0" algn="just" defTabSz="914400" eaLnBrk="0" fontAlgn="base" hangingPunct="0">
              <a:spcBef>
                <a:spcPct val="0"/>
              </a:spcBef>
              <a:spcAft>
                <a:spcPct val="0"/>
              </a:spcAft>
              <a:buClrTx/>
              <a:buSzTx/>
              <a:buFontTx/>
              <a:buAutoNum type="arabicPeriod"/>
            </a:pPr>
            <a:r>
              <a:rPr kumimoji="0" lang="es-PA" altLang="es-PA" sz="1600" b="1" i="0" u="none" strike="noStrike" cap="none" normalizeH="0" baseline="0" dirty="0">
                <a:ln>
                  <a:noFill/>
                </a:ln>
                <a:solidFill>
                  <a:schemeClr val="tx1"/>
                </a:solidFill>
                <a:effectLst/>
              </a:rPr>
              <a:t>Registro de Enfermera:</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accede al formulario de registro.</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Rellena los campos requeridos: nombre, apellido, ID personal, tarifas por turno (diurno, vespertino, nocturno, por hora), número de contacto y contraseña.</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El sistema valida los datos y crea un nuevo perfil de enfermera si la información es correcta.</a:t>
            </a:r>
          </a:p>
          <a:p>
            <a:pPr marL="377100" lvl="1" indent="0" algn="just" defTabSz="914400" eaLnBrk="0" fontAlgn="base" hangingPunct="0">
              <a:spcBef>
                <a:spcPct val="0"/>
              </a:spcBef>
              <a:spcAft>
                <a:spcPct val="0"/>
              </a:spcAft>
              <a:buClrTx/>
              <a:buSzTx/>
              <a:buFontTx/>
              <a:buAutoNum type="arabicPeriod"/>
            </a:pPr>
            <a:r>
              <a:rPr kumimoji="0" lang="es-PA" altLang="es-PA" sz="1600" b="1" i="0" u="none" strike="noStrike" cap="none" normalizeH="0" baseline="0" dirty="0">
                <a:ln>
                  <a:noFill/>
                </a:ln>
                <a:solidFill>
                  <a:schemeClr val="tx1"/>
                </a:solidFill>
                <a:effectLst/>
              </a:rPr>
              <a:t>Inicio de Sesión:</a:t>
            </a:r>
            <a:endParaRPr kumimoji="0" lang="es-PA" altLang="es-PA" sz="1600" b="0" i="0" u="none" strike="noStrike" cap="none" normalizeH="0" baseline="0" dirty="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s-PA" altLang="es-PA" sz="1600" b="0" i="0" u="none" strike="noStrike" cap="none" normalizeH="0" baseline="0" dirty="0">
                <a:ln>
                  <a:noFill/>
                </a:ln>
                <a:solidFill>
                  <a:schemeClr val="tx1"/>
                </a:solidFill>
                <a:effectLst/>
              </a:rPr>
              <a:t>La enfermera ingresa su nombre de usuario y contraseña en la pantalla de inicio de sesión.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s-PA" altLang="es-PA" sz="1600" b="0" i="0" u="none" strike="noStrike" cap="none" normalizeH="0" baseline="0" dirty="0">
                <a:ln>
                  <a:noFill/>
                </a:ln>
                <a:solidFill>
                  <a:schemeClr val="tx1"/>
                </a:solidFill>
                <a:effectLst/>
              </a:rPr>
              <a:t>El sistema autentica la información y, si es válida, redirige a la enfermera a su perfil.</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Visualización de Perfil:</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puede ver su perfil, donde se muestran todos sus datos excepto la contraseña.</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Edición de Perfil:</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puede modificar sus datos personales y profesionales (excepto el nombre de usuario).</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El sistema guarda los cambios y actualiza la información en la base de datos.</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Visualización de Enfermeras (para Usuarios):</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Los usuarios pueden ver una lista de tarjetas con información básica de todas las enfermeras registradas.</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Cada tarjeta tiene un botón "Ver Más" que permite al usuario ver detalles completos del perfil de la enfermera seleccionada.</a:t>
            </a:r>
          </a:p>
        </p:txBody>
      </p:sp>
    </p:spTree>
    <p:extLst>
      <p:ext uri="{BB962C8B-B14F-4D97-AF65-F5344CB8AC3E}">
        <p14:creationId xmlns:p14="http://schemas.microsoft.com/office/powerpoint/2010/main" val="137789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5996-2A85-ED4E-6524-B468E3A5F8AD}"/>
              </a:ext>
            </a:extLst>
          </p:cNvPr>
          <p:cNvSpPr>
            <a:spLocks noGrp="1"/>
          </p:cNvSpPr>
          <p:nvPr>
            <p:ph type="title"/>
          </p:nvPr>
        </p:nvSpPr>
        <p:spPr>
          <a:xfrm>
            <a:off x="919119" y="231059"/>
            <a:ext cx="10353762" cy="835742"/>
          </a:xfrm>
        </p:spPr>
        <p:txBody>
          <a:bodyPr>
            <a:normAutofit/>
          </a:bodyPr>
          <a:lstStyle/>
          <a:p>
            <a:r>
              <a:rPr lang="es-MX" sz="4000" dirty="0"/>
              <a:t>Estructura de Base de Datos</a:t>
            </a:r>
            <a:endParaRPr lang="es-PA" sz="4000" dirty="0"/>
          </a:p>
        </p:txBody>
      </p:sp>
      <p:sp>
        <p:nvSpPr>
          <p:cNvPr id="4" name="Rectangle 1">
            <a:extLst>
              <a:ext uri="{FF2B5EF4-FFF2-40B4-BE49-F238E27FC236}">
                <a16:creationId xmlns:a16="http://schemas.microsoft.com/office/drawing/2014/main" id="{CFC365C3-596B-307C-CD99-EC5298E81769}"/>
              </a:ext>
            </a:extLst>
          </p:cNvPr>
          <p:cNvSpPr>
            <a:spLocks noGrp="1" noChangeArrowheads="1"/>
          </p:cNvSpPr>
          <p:nvPr>
            <p:ph idx="1"/>
          </p:nvPr>
        </p:nvSpPr>
        <p:spPr bwMode="auto">
          <a:xfrm>
            <a:off x="539646" y="989109"/>
            <a:ext cx="43321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20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PA" altLang="es-PA" sz="2000" b="1" i="0" u="none" strike="noStrike" cap="none" normalizeH="0" baseline="0" dirty="0">
                <a:ln>
                  <a:noFill/>
                </a:ln>
                <a:solidFill>
                  <a:schemeClr val="tx1"/>
                </a:solidFill>
                <a:effectLst/>
              </a:rPr>
              <a:t>Tabla Usuarios</a:t>
            </a:r>
          </a:p>
          <a:p>
            <a:pPr marL="0" marR="0" lvl="0" indent="0" algn="l" defTabSz="914400" rtl="0" eaLnBrk="0" fontAlgn="base" latinLnBrk="0" hangingPunct="0">
              <a:lnSpc>
                <a:spcPct val="100000"/>
              </a:lnSpc>
              <a:spcBef>
                <a:spcPct val="0"/>
              </a:spcBef>
              <a:spcAft>
                <a:spcPct val="0"/>
              </a:spcAft>
              <a:buClrTx/>
              <a:buSzTx/>
              <a:buFontTx/>
              <a:buNone/>
              <a:tabLst/>
            </a:pPr>
            <a:endParaRPr lang="es-PA" altLang="es-PA" sz="2000" b="1"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PA" altLang="es-PA" sz="2000" b="1" dirty="0">
              <a:ln>
                <a:noFill/>
              </a:ln>
              <a:solidFill>
                <a:schemeClr val="tx1"/>
              </a:solidFill>
              <a:effectLst/>
            </a:endParaRPr>
          </a:p>
        </p:txBody>
      </p:sp>
      <p:pic>
        <p:nvPicPr>
          <p:cNvPr id="5" name="Imagen 4">
            <a:extLst>
              <a:ext uri="{FF2B5EF4-FFF2-40B4-BE49-F238E27FC236}">
                <a16:creationId xmlns:a16="http://schemas.microsoft.com/office/drawing/2014/main" id="{1E2FCC8D-A264-9354-D0C6-74E3CEAD2191}"/>
              </a:ext>
            </a:extLst>
          </p:cNvPr>
          <p:cNvPicPr>
            <a:picLocks noChangeAspect="1"/>
          </p:cNvPicPr>
          <p:nvPr/>
        </p:nvPicPr>
        <p:blipFill>
          <a:blip r:embed="rId2"/>
          <a:stretch>
            <a:fillRect/>
          </a:stretch>
        </p:blipFill>
        <p:spPr>
          <a:xfrm>
            <a:off x="745792" y="2127218"/>
            <a:ext cx="3511415" cy="3741673"/>
          </a:xfrm>
          <a:prstGeom prst="rect">
            <a:avLst/>
          </a:prstGeom>
        </p:spPr>
      </p:pic>
      <p:sp>
        <p:nvSpPr>
          <p:cNvPr id="6" name="Rectangle 1">
            <a:extLst>
              <a:ext uri="{FF2B5EF4-FFF2-40B4-BE49-F238E27FC236}">
                <a16:creationId xmlns:a16="http://schemas.microsoft.com/office/drawing/2014/main" id="{BFED2B7E-D2AA-8D69-FCE5-68F785CC3DB7}"/>
              </a:ext>
            </a:extLst>
          </p:cNvPr>
          <p:cNvSpPr txBox="1">
            <a:spLocks noChangeArrowheads="1"/>
          </p:cNvSpPr>
          <p:nvPr/>
        </p:nvSpPr>
        <p:spPr bwMode="auto">
          <a:xfrm>
            <a:off x="6940724" y="1066801"/>
            <a:ext cx="43321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algn="ctr" defTabSz="914400" eaLnBrk="0" fontAlgn="base" hangingPunct="0">
              <a:lnSpc>
                <a:spcPct val="100000"/>
              </a:lnSpc>
              <a:spcBef>
                <a:spcPct val="0"/>
              </a:spcBef>
              <a:spcAft>
                <a:spcPct val="0"/>
              </a:spcAft>
              <a:buClrTx/>
              <a:buSzTx/>
              <a:buFontTx/>
              <a:buNone/>
            </a:pPr>
            <a:r>
              <a:rPr lang="es-PA" altLang="es-PA" sz="2000" b="1" dirty="0">
                <a:ln>
                  <a:noFill/>
                </a:ln>
                <a:solidFill>
                  <a:schemeClr val="tx1"/>
                </a:solidFill>
                <a:effectLst/>
              </a:rPr>
              <a:t>Tabla Turnos</a:t>
            </a: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p:txBody>
      </p:sp>
      <p:pic>
        <p:nvPicPr>
          <p:cNvPr id="8" name="Imagen 7">
            <a:extLst>
              <a:ext uri="{FF2B5EF4-FFF2-40B4-BE49-F238E27FC236}">
                <a16:creationId xmlns:a16="http://schemas.microsoft.com/office/drawing/2014/main" id="{0583D380-CFB6-4F00-3AED-43E0ECB757C1}"/>
              </a:ext>
            </a:extLst>
          </p:cNvPr>
          <p:cNvPicPr>
            <a:picLocks noChangeAspect="1"/>
          </p:cNvPicPr>
          <p:nvPr/>
        </p:nvPicPr>
        <p:blipFill>
          <a:blip r:embed="rId3"/>
          <a:stretch>
            <a:fillRect/>
          </a:stretch>
        </p:blipFill>
        <p:spPr>
          <a:xfrm>
            <a:off x="6839528" y="2206262"/>
            <a:ext cx="4812826" cy="1953722"/>
          </a:xfrm>
          <a:prstGeom prst="rect">
            <a:avLst/>
          </a:prstGeom>
        </p:spPr>
      </p:pic>
    </p:spTree>
    <p:extLst>
      <p:ext uri="{BB962C8B-B14F-4D97-AF65-F5344CB8AC3E}">
        <p14:creationId xmlns:p14="http://schemas.microsoft.com/office/powerpoint/2010/main" val="42407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913795" y="609600"/>
            <a:ext cx="10353762" cy="762000"/>
          </a:xfrm>
        </p:spPr>
        <p:txBody>
          <a:bodyPr>
            <a:normAutofit/>
          </a:bodyPr>
          <a:lstStyle/>
          <a:p>
            <a:r>
              <a:rPr lang="es-MX" sz="4000" dirty="0"/>
              <a:t>Prototipo de Baja Fidelidad</a:t>
            </a:r>
            <a:endParaRPr lang="es-PA" sz="4000" dirty="0"/>
          </a:p>
        </p:txBody>
      </p:sp>
      <p:sp>
        <p:nvSpPr>
          <p:cNvPr id="4" name="Rectangle 1">
            <a:extLst>
              <a:ext uri="{FF2B5EF4-FFF2-40B4-BE49-F238E27FC236}">
                <a16:creationId xmlns:a16="http://schemas.microsoft.com/office/drawing/2014/main" id="{2C3346D3-5DB0-D53F-A6A4-18471F4A0A21}"/>
              </a:ext>
            </a:extLst>
          </p:cNvPr>
          <p:cNvSpPr>
            <a:spLocks noGrp="1" noChangeArrowheads="1"/>
          </p:cNvSpPr>
          <p:nvPr>
            <p:ph idx="1"/>
          </p:nvPr>
        </p:nvSpPr>
        <p:spPr bwMode="auto">
          <a:xfrm>
            <a:off x="913795" y="1925597"/>
            <a:ext cx="1034839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Inicio de Sesión</a:t>
            </a:r>
            <a:r>
              <a:rPr kumimoji="0" lang="es-PA" altLang="es-PA" sz="2400" b="0" i="0" u="none" strike="noStrike" cap="none" normalizeH="0" baseline="0" dirty="0">
                <a:ln>
                  <a:noFill/>
                </a:ln>
                <a:solidFill>
                  <a:schemeClr val="tx1"/>
                </a:solidFill>
                <a:effectLst/>
              </a:rPr>
              <a:t>: Permite a los usuarios ingresar con su nombre de usuario y contraseña, con enlaces para registrarse y recuperar la contraseña.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Registro</a:t>
            </a:r>
            <a:r>
              <a:rPr kumimoji="0" lang="es-PA" altLang="es-PA" sz="2400" b="0" i="0" u="none" strike="noStrike" cap="none" normalizeH="0" baseline="0" dirty="0">
                <a:ln>
                  <a:noFill/>
                </a:ln>
                <a:solidFill>
                  <a:schemeClr val="tx1"/>
                </a:solidFill>
                <a:effectLst/>
              </a:rPr>
              <a:t>: Permite a los usuarios y enfermeras registrarse. Los campos varían según el rol seleccionado.</a:t>
            </a:r>
          </a:p>
          <a:p>
            <a:pPr marL="0" marR="0" lvl="0" indent="0" algn="just" defTabSz="914400" rtl="0" eaLnBrk="0" fontAlgn="base" latinLnBrk="0" hangingPunct="0">
              <a:lnSpc>
                <a:spcPct val="100000"/>
              </a:lnSpc>
              <a:spcBef>
                <a:spcPct val="0"/>
              </a:spcBef>
              <a:spcAft>
                <a:spcPct val="0"/>
              </a:spcAft>
              <a:buClrTx/>
              <a:buSzTx/>
              <a:buNone/>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Listado de Enfermeras</a:t>
            </a:r>
            <a:r>
              <a:rPr kumimoji="0" lang="es-PA" altLang="es-PA" sz="2400" b="0" i="0" u="none" strike="noStrike" cap="none" normalizeH="0" baseline="0" dirty="0">
                <a:ln>
                  <a:noFill/>
                </a:ln>
                <a:solidFill>
                  <a:schemeClr val="tx1"/>
                </a:solidFill>
                <a:effectLst/>
              </a:rPr>
              <a:t>: Muestra tarjetas con información básica de las enfermeras registradas, con un botón para ver más detalles.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Perfil de Enfermera</a:t>
            </a:r>
            <a:r>
              <a:rPr kumimoji="0" lang="es-PA" altLang="es-PA" sz="2400" b="0" i="0" u="none" strike="noStrike" cap="none" normalizeH="0" baseline="0" dirty="0">
                <a:ln>
                  <a:noFill/>
                </a:ln>
                <a:solidFill>
                  <a:schemeClr val="tx1"/>
                </a:solidFill>
                <a:effectLst/>
              </a:rPr>
              <a:t>: Permite a las enfermeras ver y editar su información, eliminar su cuenta y salir. </a:t>
            </a:r>
          </a:p>
        </p:txBody>
      </p:sp>
    </p:spTree>
    <p:extLst>
      <p:ext uri="{BB962C8B-B14F-4D97-AF65-F5344CB8AC3E}">
        <p14:creationId xmlns:p14="http://schemas.microsoft.com/office/powerpoint/2010/main" val="167933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{32F7C9EA-D6A1-46EE-A2FC-858FF065EF1D}tf55705232_win32</Template>
  <TotalTime>1118</TotalTime>
  <Words>1251</Words>
  <Application>Microsoft Office PowerPoint</Application>
  <PresentationFormat>Panorámica</PresentationFormat>
  <Paragraphs>135</Paragraphs>
  <Slides>15</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Goudy Old Style</vt:lpstr>
      <vt:lpstr>Wingdings 2</vt:lpstr>
      <vt:lpstr>SlateVTI</vt:lpstr>
      <vt:lpstr>Sistema de Servicio de Enfermería a Domicilio</vt:lpstr>
      <vt:lpstr>Introducción</vt:lpstr>
      <vt:lpstr>Situación Actual</vt:lpstr>
      <vt:lpstr>Solución del Problema</vt:lpstr>
      <vt:lpstr>Arquitectura del Sistema</vt:lpstr>
      <vt:lpstr>Diagrama de Flujo de la Aplicación</vt:lpstr>
      <vt:lpstr>Caso de Uso: Gestión de Perfiles de Enfermeras</vt:lpstr>
      <vt:lpstr>Estructura de Base de Datos</vt:lpstr>
      <vt:lpstr>Prototipo de Baja Fidelidad</vt:lpstr>
      <vt:lpstr>Prototipo de Baja Fidelidad</vt:lpstr>
      <vt:lpstr>Prototipo de Baja Fidelidad</vt:lpstr>
      <vt:lpstr>Prototipo de Alta Fidelidad</vt:lpstr>
      <vt:lpstr>Prototipo de Alta Fidelidad</vt:lpstr>
      <vt:lpstr>Prototipo de Alta Fidelidad</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Dario Anguizola</cp:lastModifiedBy>
  <cp:revision>10</cp:revision>
  <dcterms:created xsi:type="dcterms:W3CDTF">2024-07-14T19:57:48Z</dcterms:created>
  <dcterms:modified xsi:type="dcterms:W3CDTF">2024-07-17T04:00:24Z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