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92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3165-8538-F440-B1FE-04AF141E9B88}" type="datetimeFigureOut">
              <a:rPr lang="en-US" smtClean="0"/>
              <a:t>16/05/2015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F12B-4661-C949-A95B-50B27D087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6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3165-8538-F440-B1FE-04AF141E9B88}" type="datetimeFigureOut">
              <a:rPr lang="en-US" smtClean="0"/>
              <a:t>16/05/2015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F12B-4661-C949-A95B-50B27D087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6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3165-8538-F440-B1FE-04AF141E9B88}" type="datetimeFigureOut">
              <a:rPr lang="en-US" smtClean="0"/>
              <a:t>16/05/2015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F12B-4661-C949-A95B-50B27D087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2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3165-8538-F440-B1FE-04AF141E9B88}" type="datetimeFigureOut">
              <a:rPr lang="en-US" smtClean="0"/>
              <a:t>16/05/2015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F12B-4661-C949-A95B-50B27D087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6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3165-8538-F440-B1FE-04AF141E9B88}" type="datetimeFigureOut">
              <a:rPr lang="en-US" smtClean="0"/>
              <a:t>16/05/2015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F12B-4661-C949-A95B-50B27D087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7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3165-8538-F440-B1FE-04AF141E9B88}" type="datetimeFigureOut">
              <a:rPr lang="en-US" smtClean="0"/>
              <a:t>16/05/2015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F12B-4661-C949-A95B-50B27D087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2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3165-8538-F440-B1FE-04AF141E9B88}" type="datetimeFigureOut">
              <a:rPr lang="en-US" smtClean="0"/>
              <a:t>16/05/2015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F12B-4661-C949-A95B-50B27D087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3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3165-8538-F440-B1FE-04AF141E9B88}" type="datetimeFigureOut">
              <a:rPr lang="en-US" smtClean="0"/>
              <a:t>16/05/2015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F12B-4661-C949-A95B-50B27D087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3165-8538-F440-B1FE-04AF141E9B88}" type="datetimeFigureOut">
              <a:rPr lang="en-US" smtClean="0"/>
              <a:t>16/05/2015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F12B-4661-C949-A95B-50B27D087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7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3165-8538-F440-B1FE-04AF141E9B88}" type="datetimeFigureOut">
              <a:rPr lang="en-US" smtClean="0"/>
              <a:t>16/05/2015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F12B-4661-C949-A95B-50B27D087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3165-8538-F440-B1FE-04AF141E9B88}" type="datetimeFigureOut">
              <a:rPr lang="en-US" smtClean="0"/>
              <a:t>16/05/2015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F12B-4661-C949-A95B-50B27D087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8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23165-8538-F440-B1FE-04AF141E9B88}" type="datetimeFigureOut">
              <a:rPr lang="en-US" smtClean="0"/>
              <a:t>16/05/2015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DF12B-4661-C949-A95B-50B27D087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8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3400" y="1936085"/>
            <a:ext cx="66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63609" y="1797586"/>
            <a:ext cx="662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=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930755" y="1125995"/>
            <a:ext cx="720000" cy="1862398"/>
            <a:chOff x="930755" y="1125995"/>
            <a:chExt cx="720000" cy="1862398"/>
          </a:xfrm>
        </p:grpSpPr>
        <p:sp>
          <p:nvSpPr>
            <p:cNvPr id="4" name="Rectangle 3"/>
            <p:cNvSpPr/>
            <p:nvPr/>
          </p:nvSpPr>
          <p:spPr>
            <a:xfrm>
              <a:off x="930755" y="1580751"/>
              <a:ext cx="720000" cy="1080000"/>
            </a:xfrm>
            <a:prstGeom prst="rect">
              <a:avLst/>
            </a:prstGeom>
            <a:solidFill>
              <a:srgbClr val="C0504D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59438" y="2619061"/>
              <a:ext cx="662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59438" y="1125995"/>
              <a:ext cx="662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339097" y="1125995"/>
            <a:ext cx="1080000" cy="1520956"/>
            <a:chOff x="2404750" y="1125995"/>
            <a:chExt cx="1080000" cy="1520956"/>
          </a:xfrm>
        </p:grpSpPr>
        <p:sp>
          <p:nvSpPr>
            <p:cNvPr id="9" name="Rectangle 8"/>
            <p:cNvSpPr/>
            <p:nvPr/>
          </p:nvSpPr>
          <p:spPr>
            <a:xfrm rot="5400000">
              <a:off x="2418550" y="1580751"/>
              <a:ext cx="1052400" cy="108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13433" y="1125995"/>
              <a:ext cx="662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U</a:t>
              </a:r>
              <a:endParaRPr lang="en-US" sz="24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431951" y="1797586"/>
            <a:ext cx="662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14097" y="1797586"/>
            <a:ext cx="662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x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107439" y="1125995"/>
            <a:ext cx="1093804" cy="1534756"/>
            <a:chOff x="4068694" y="1125995"/>
            <a:chExt cx="1093804" cy="1534756"/>
          </a:xfrm>
        </p:grpSpPr>
        <p:grpSp>
          <p:nvGrpSpPr>
            <p:cNvPr id="27" name="Group 26"/>
            <p:cNvGrpSpPr/>
            <p:nvPr/>
          </p:nvGrpSpPr>
          <p:grpSpPr>
            <a:xfrm>
              <a:off x="4068694" y="1580751"/>
              <a:ext cx="1093804" cy="1080000"/>
              <a:chOff x="4327392" y="1573842"/>
              <a:chExt cx="1093804" cy="1080000"/>
            </a:xfrm>
          </p:grpSpPr>
          <p:sp>
            <p:nvSpPr>
              <p:cNvPr id="12" name="Rectangle 11"/>
              <p:cNvSpPr/>
              <p:nvPr/>
            </p:nvSpPr>
            <p:spPr>
              <a:xfrm rot="5400000">
                <a:off x="4333860" y="1573842"/>
                <a:ext cx="1080000" cy="1080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5053859" y="1573842"/>
                <a:ext cx="0" cy="1080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4341196" y="2314445"/>
                <a:ext cx="108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327392" y="1573842"/>
                <a:ext cx="726467" cy="74060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077688" y="1733561"/>
                <a:ext cx="2847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077688" y="2284510"/>
                <a:ext cx="2847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563776" y="2284510"/>
                <a:ext cx="2847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4284279" y="1125995"/>
              <a:ext cx="662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D</a:t>
              </a:r>
              <a:endParaRPr lang="en-US" sz="24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889583" y="1125995"/>
            <a:ext cx="720000" cy="1354756"/>
            <a:chOff x="5889583" y="1125995"/>
            <a:chExt cx="720000" cy="1354756"/>
          </a:xfrm>
        </p:grpSpPr>
        <p:sp>
          <p:nvSpPr>
            <p:cNvPr id="28" name="Rectangle 27"/>
            <p:cNvSpPr/>
            <p:nvPr/>
          </p:nvSpPr>
          <p:spPr>
            <a:xfrm>
              <a:off x="5889583" y="1760751"/>
              <a:ext cx="720000" cy="72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918266" y="1125995"/>
              <a:ext cx="662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V</a:t>
              </a:r>
              <a:r>
                <a:rPr lang="en-US" sz="2400" baseline="30000" dirty="0" smtClean="0"/>
                <a:t>T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9951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Cancer Research UK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Cancer Research UK</dc:creator>
  <cp:lastModifiedBy>Cancer Research UK</cp:lastModifiedBy>
  <cp:revision>2</cp:revision>
  <dcterms:created xsi:type="dcterms:W3CDTF">2015-05-16T17:06:47Z</dcterms:created>
  <dcterms:modified xsi:type="dcterms:W3CDTF">2015-05-16T17:25:47Z</dcterms:modified>
</cp:coreProperties>
</file>