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3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6" r:id="rId2"/>
    <p:sldMasterId id="2147483701" r:id="rId3"/>
    <p:sldMasterId id="2147483725" r:id="rId4"/>
    <p:sldMasterId id="2147483738" r:id="rId5"/>
  </p:sldMasterIdLst>
  <p:notesMasterIdLst>
    <p:notesMasterId r:id="rId28"/>
  </p:notesMasterIdLst>
  <p:sldIdLst>
    <p:sldId id="356" r:id="rId6"/>
    <p:sldId id="385" r:id="rId7"/>
    <p:sldId id="267" r:id="rId8"/>
    <p:sldId id="386" r:id="rId9"/>
    <p:sldId id="419" r:id="rId10"/>
    <p:sldId id="420" r:id="rId11"/>
    <p:sldId id="403" r:id="rId12"/>
    <p:sldId id="413" r:id="rId13"/>
    <p:sldId id="404" r:id="rId14"/>
    <p:sldId id="405" r:id="rId15"/>
    <p:sldId id="416" r:id="rId16"/>
    <p:sldId id="406" r:id="rId17"/>
    <p:sldId id="414" r:id="rId18"/>
    <p:sldId id="407" r:id="rId19"/>
    <p:sldId id="421" r:id="rId20"/>
    <p:sldId id="408" r:id="rId21"/>
    <p:sldId id="409" r:id="rId22"/>
    <p:sldId id="418" r:id="rId23"/>
    <p:sldId id="410" r:id="rId24"/>
    <p:sldId id="411" r:id="rId25"/>
    <p:sldId id="412" r:id="rId26"/>
    <p:sldId id="357" r:id="rId27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5000"/>
    <a:srgbClr val="FC9803"/>
    <a:srgbClr val="FCCB13"/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4700" autoAdjust="0"/>
  </p:normalViewPr>
  <p:slideViewPr>
    <p:cSldViewPr snapToGrid="0" showGuides="1">
      <p:cViewPr varScale="1">
        <p:scale>
          <a:sx n="64" d="100"/>
          <a:sy n="64" d="100"/>
        </p:scale>
        <p:origin x="125" y="221"/>
      </p:cViewPr>
      <p:guideLst>
        <p:guide orient="horz" pos="3262"/>
        <p:guide pos="5760"/>
      </p:guideLst>
    </p:cSldViewPr>
  </p:slideViewPr>
  <p:outlineViewPr>
    <p:cViewPr>
      <p:scale>
        <a:sx n="33" d="100"/>
        <a:sy n="33" d="100"/>
      </p:scale>
      <p:origin x="0" y="-1236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2020/3/4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noProof="0" dirty="0"/>
              <a:t>Cabeceras</a:t>
            </a:r>
            <a:br>
              <a:rPr lang="es-ES" noProof="0" dirty="0"/>
            </a:br>
            <a:br>
              <a:rPr lang="es-ES" noProof="0" dirty="0"/>
            </a:br>
            <a:r>
              <a:rPr lang="es-ES" noProof="0" dirty="0" err="1"/>
              <a:t>Strict</a:t>
            </a:r>
            <a:r>
              <a:rPr lang="es-ES" noProof="0" dirty="0"/>
              <a:t>-</a:t>
            </a:r>
            <a:r>
              <a:rPr lang="es-ES" noProof="0" dirty="0" err="1"/>
              <a:t>Transport</a:t>
            </a:r>
            <a:r>
              <a:rPr lang="es-ES" noProof="0" dirty="0"/>
              <a:t>-Security: Esta cabecera es utilizada para evitar que la web sea cargada en HTTP.</a:t>
            </a:r>
          </a:p>
          <a:p>
            <a:endParaRPr lang="es-ES" noProof="0" dirty="0"/>
          </a:p>
          <a:p>
            <a:r>
              <a:rPr lang="es-ES" noProof="0" dirty="0"/>
              <a:t>X-XSS-</a:t>
            </a:r>
            <a:r>
              <a:rPr lang="es-ES" noProof="0" dirty="0" err="1"/>
              <a:t>Protection</a:t>
            </a:r>
            <a:r>
              <a:rPr lang="es-ES" noProof="0" dirty="0"/>
              <a:t>: Ayuda en la defensa frente a ataques de tipo Cross-</a:t>
            </a:r>
            <a:r>
              <a:rPr lang="es-ES" noProof="0" dirty="0" err="1"/>
              <a:t>Site</a:t>
            </a:r>
            <a:r>
              <a:rPr lang="es-ES" noProof="0" dirty="0"/>
              <a:t> Scripting (XSS).</a:t>
            </a:r>
          </a:p>
          <a:p>
            <a:br>
              <a:rPr lang="es-ES" noProof="0" dirty="0"/>
            </a:br>
            <a:r>
              <a:rPr lang="es-ES" noProof="0" dirty="0"/>
              <a:t>X-</a:t>
            </a:r>
            <a:r>
              <a:rPr lang="es-ES" noProof="0" dirty="0" err="1"/>
              <a:t>Frame</a:t>
            </a:r>
            <a:r>
              <a:rPr lang="es-ES" noProof="0" dirty="0"/>
              <a:t>-</a:t>
            </a:r>
            <a:r>
              <a:rPr lang="es-ES" noProof="0" dirty="0" err="1"/>
              <a:t>Options</a:t>
            </a:r>
            <a:r>
              <a:rPr lang="es-ES" noProof="0" dirty="0"/>
              <a:t>: Esta cabecera evita que nuestra web sea cargada como un </a:t>
            </a:r>
            <a:r>
              <a:rPr lang="es-ES" noProof="0" dirty="0" err="1"/>
              <a:t>iframe</a:t>
            </a:r>
            <a:r>
              <a:rPr lang="es-ES" noProof="0" dirty="0"/>
              <a:t> en otra web. Protege frente a ataques de tipo </a:t>
            </a:r>
            <a:r>
              <a:rPr lang="es-ES" noProof="0" dirty="0" err="1"/>
              <a:t>Clickjacking</a:t>
            </a:r>
            <a:r>
              <a:rPr lang="es-ES" noProof="0" dirty="0"/>
              <a:t>.</a:t>
            </a:r>
            <a:br>
              <a:rPr lang="es-ES" noProof="0" dirty="0"/>
            </a:br>
            <a:br>
              <a:rPr lang="es-ES" noProof="0" dirty="0"/>
            </a:br>
            <a:r>
              <a:rPr lang="es-ES" noProof="0" dirty="0"/>
              <a:t>Content-Security-</a:t>
            </a:r>
            <a:r>
              <a:rPr lang="es-ES" noProof="0" dirty="0" err="1"/>
              <a:t>Policy</a:t>
            </a:r>
            <a:r>
              <a:rPr lang="es-ES" noProof="0" dirty="0"/>
              <a:t>: Esta cabecera sirve para indicar al navegador qué contenidos dinámicos de terceros se permiten cargar.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83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SAST: Pruebas de Seguridad de Aplicaciones Estáticas. Permite a los desarrolladores encontrar vulnerabilidades de seguridad en el código fuente de la aplicación de manera temprana en el ciclo de vida de desarrollo de software.</a:t>
            </a:r>
            <a:br>
              <a:rPr lang="es-ES" dirty="0"/>
            </a:br>
            <a:br>
              <a:rPr lang="es-ES" dirty="0"/>
            </a:br>
            <a:r>
              <a:rPr kumimoji="1"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DAST: Pruebas de Seguridad de Aplicaciones Dinámicas. Permite encontrar vulnerabilidades y debilidades de seguridad en una aplicación en ejecución.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32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XSS Reflejado: consiste en modificar valores que la aplicación web utiliza para pasar variables entre dos páginas, sin usar sesiones y sucede cuando hay un mensaje o una ruta en la URL del navegador, en una cookie, o cualquier otra cabecera HTTP.</a:t>
            </a:r>
            <a:br>
              <a:rPr lang="es-ES" dirty="0"/>
            </a:br>
            <a:br>
              <a:rPr lang="es-ES" dirty="0"/>
            </a:br>
            <a:r>
              <a:rPr lang="es-ES" dirty="0"/>
              <a:t>XSS Persistente: consiste en insertar código HTML peligroso en sitios que lo permitan; incluyendo así etiquetas como &lt;script&gt; o &lt;</a:t>
            </a:r>
            <a:r>
              <a:rPr lang="es-ES" dirty="0" err="1"/>
              <a:t>iframe</a:t>
            </a:r>
            <a:r>
              <a:rPr lang="es-ES" dirty="0"/>
              <a:t>&gt;.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29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Item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670581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670581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781532" y="3572195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350164" y="3003122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2473724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70581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670581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3781532" y="5594682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2350164" y="502560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2473724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670581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670581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3781532" y="761716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4"/>
          <p:cNvSpPr/>
          <p:nvPr userDrawn="1"/>
        </p:nvSpPr>
        <p:spPr>
          <a:xfrm>
            <a:off x="2350164" y="704809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2473724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640297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640297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10751248" y="3572195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4"/>
          <p:cNvSpPr/>
          <p:nvPr userDrawn="1"/>
        </p:nvSpPr>
        <p:spPr>
          <a:xfrm>
            <a:off x="9319880" y="3003122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 userDrawn="1"/>
        </p:nvSpPr>
        <p:spPr>
          <a:xfrm>
            <a:off x="9443440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0640297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4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640297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5" name="正方形/長方形 74"/>
          <p:cNvSpPr/>
          <p:nvPr userDrawn="1"/>
        </p:nvSpPr>
        <p:spPr>
          <a:xfrm>
            <a:off x="10751248" y="55946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4"/>
          <p:cNvSpPr/>
          <p:nvPr userDrawn="1"/>
        </p:nvSpPr>
        <p:spPr>
          <a:xfrm>
            <a:off x="9319880" y="50256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 userDrawn="1"/>
        </p:nvSpPr>
        <p:spPr>
          <a:xfrm>
            <a:off x="9443440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640297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0640297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0751248" y="761716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4"/>
          <p:cNvSpPr/>
          <p:nvPr userDrawn="1"/>
        </p:nvSpPr>
        <p:spPr>
          <a:xfrm>
            <a:off x="9319880" y="704809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 userDrawn="1"/>
        </p:nvSpPr>
        <p:spPr>
          <a:xfrm>
            <a:off x="9443440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96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12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670581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670581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781532" y="3572195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350164" y="3003122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2473724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07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70581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670581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3781532" y="5594682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2350164" y="502560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2473724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08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670581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670581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3781532" y="761716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4"/>
          <p:cNvSpPr/>
          <p:nvPr userDrawn="1"/>
        </p:nvSpPr>
        <p:spPr>
          <a:xfrm>
            <a:off x="2350164" y="704809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2473724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09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640297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640297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10751248" y="3572195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4"/>
          <p:cNvSpPr/>
          <p:nvPr userDrawn="1"/>
        </p:nvSpPr>
        <p:spPr>
          <a:xfrm>
            <a:off x="9319880" y="3003122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 userDrawn="1"/>
        </p:nvSpPr>
        <p:spPr>
          <a:xfrm>
            <a:off x="9443440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10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0640297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4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640297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5" name="正方形/長方形 74"/>
          <p:cNvSpPr/>
          <p:nvPr userDrawn="1"/>
        </p:nvSpPr>
        <p:spPr>
          <a:xfrm>
            <a:off x="10751248" y="55946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4"/>
          <p:cNvSpPr/>
          <p:nvPr userDrawn="1"/>
        </p:nvSpPr>
        <p:spPr>
          <a:xfrm>
            <a:off x="9319880" y="50256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 userDrawn="1"/>
        </p:nvSpPr>
        <p:spPr>
          <a:xfrm>
            <a:off x="9443440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11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640297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0640297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0751248" y="761716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4"/>
          <p:cNvSpPr/>
          <p:nvPr userDrawn="1"/>
        </p:nvSpPr>
        <p:spPr>
          <a:xfrm>
            <a:off x="9319880" y="704809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 userDrawn="1"/>
        </p:nvSpPr>
        <p:spPr>
          <a:xfrm>
            <a:off x="9443440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12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411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438338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88286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424295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742438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681774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18125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3541345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040824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680732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540303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2892531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392010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752102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251581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5891489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5751060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390968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00846" y="725053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171825"/>
            <a:ext cx="9322368" cy="4886325"/>
          </a:xfrm>
          <a:custGeom>
            <a:avLst/>
            <a:gdLst>
              <a:gd name="connsiteX0" fmla="*/ 8026368 w 9322368"/>
              <a:gd name="connsiteY0" fmla="*/ 648000 h 4886325"/>
              <a:gd name="connsiteX1" fmla="*/ 8674368 w 9322368"/>
              <a:gd name="connsiteY1" fmla="*/ 648000 h 4886325"/>
              <a:gd name="connsiteX2" fmla="*/ 8674368 w 9322368"/>
              <a:gd name="connsiteY2" fmla="*/ 1296000 h 4886325"/>
              <a:gd name="connsiteX3" fmla="*/ 8026368 w 9322368"/>
              <a:gd name="connsiteY3" fmla="*/ 1296000 h 4886325"/>
              <a:gd name="connsiteX4" fmla="*/ 8674368 w 9322368"/>
              <a:gd name="connsiteY4" fmla="*/ 0 h 4886325"/>
              <a:gd name="connsiteX5" fmla="*/ 9322368 w 9322368"/>
              <a:gd name="connsiteY5" fmla="*/ 0 h 4886325"/>
              <a:gd name="connsiteX6" fmla="*/ 9322368 w 9322368"/>
              <a:gd name="connsiteY6" fmla="*/ 648000 h 4886325"/>
              <a:gd name="connsiteX7" fmla="*/ 8674368 w 9322368"/>
              <a:gd name="connsiteY7" fmla="*/ 648000 h 4886325"/>
              <a:gd name="connsiteX8" fmla="*/ 0 w 9322368"/>
              <a:gd name="connsiteY8" fmla="*/ 0 h 4886325"/>
              <a:gd name="connsiteX9" fmla="*/ 7378368 w 9322368"/>
              <a:gd name="connsiteY9" fmla="*/ 0 h 4886325"/>
              <a:gd name="connsiteX10" fmla="*/ 8026368 w 9322368"/>
              <a:gd name="connsiteY10" fmla="*/ 0 h 4886325"/>
              <a:gd name="connsiteX11" fmla="*/ 8026368 w 9322368"/>
              <a:gd name="connsiteY11" fmla="*/ 648000 h 4886325"/>
              <a:gd name="connsiteX12" fmla="*/ 7378368 w 9322368"/>
              <a:gd name="connsiteY12" fmla="*/ 648000 h 4886325"/>
              <a:gd name="connsiteX13" fmla="*/ 7378368 w 9322368"/>
              <a:gd name="connsiteY13" fmla="*/ 1296000 h 4886325"/>
              <a:gd name="connsiteX14" fmla="*/ 8026368 w 9322368"/>
              <a:gd name="connsiteY14" fmla="*/ 1296000 h 4886325"/>
              <a:gd name="connsiteX15" fmla="*/ 8026368 w 9322368"/>
              <a:gd name="connsiteY15" fmla="*/ 1944000 h 4886325"/>
              <a:gd name="connsiteX16" fmla="*/ 7378368 w 9322368"/>
              <a:gd name="connsiteY16" fmla="*/ 1944000 h 4886325"/>
              <a:gd name="connsiteX17" fmla="*/ 7378368 w 9322368"/>
              <a:gd name="connsiteY17" fmla="*/ 4886325 h 4886325"/>
              <a:gd name="connsiteX18" fmla="*/ 0 w 9322368"/>
              <a:gd name="connsiteY18" fmla="*/ 4886325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22368" h="4886325">
                <a:moveTo>
                  <a:pt x="8026368" y="648000"/>
                </a:moveTo>
                <a:lnTo>
                  <a:pt x="8674368" y="648000"/>
                </a:lnTo>
                <a:lnTo>
                  <a:pt x="8674368" y="1296000"/>
                </a:lnTo>
                <a:lnTo>
                  <a:pt x="8026368" y="1296000"/>
                </a:lnTo>
                <a:close/>
                <a:moveTo>
                  <a:pt x="8674368" y="0"/>
                </a:moveTo>
                <a:lnTo>
                  <a:pt x="9322368" y="0"/>
                </a:lnTo>
                <a:lnTo>
                  <a:pt x="9322368" y="648000"/>
                </a:lnTo>
                <a:lnTo>
                  <a:pt x="8674368" y="648000"/>
                </a:lnTo>
                <a:close/>
                <a:moveTo>
                  <a:pt x="0" y="0"/>
                </a:moveTo>
                <a:lnTo>
                  <a:pt x="7378368" y="0"/>
                </a:lnTo>
                <a:lnTo>
                  <a:pt x="8026368" y="0"/>
                </a:lnTo>
                <a:lnTo>
                  <a:pt x="8026368" y="648000"/>
                </a:lnTo>
                <a:lnTo>
                  <a:pt x="7378368" y="648000"/>
                </a:lnTo>
                <a:lnTo>
                  <a:pt x="7378368" y="1296000"/>
                </a:lnTo>
                <a:lnTo>
                  <a:pt x="8026368" y="1296000"/>
                </a:lnTo>
                <a:lnTo>
                  <a:pt x="8026368" y="1944000"/>
                </a:lnTo>
                <a:lnTo>
                  <a:pt x="7378368" y="1944000"/>
                </a:lnTo>
                <a:lnTo>
                  <a:pt x="7378368" y="4886325"/>
                </a:lnTo>
                <a:lnTo>
                  <a:pt x="0" y="48863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5176461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147528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7118595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502208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9315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696421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5" y="3821588"/>
            <a:ext cx="13643811" cy="3568017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169858" y="2450473"/>
            <a:ext cx="3378565" cy="3377012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1135084" y="6304855"/>
            <a:ext cx="717550" cy="718579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25"/>
          <p:cNvSpPr>
            <a:spLocks noGrp="1"/>
          </p:cNvSpPr>
          <p:nvPr>
            <p:ph type="pic" sz="quarter" idx="44" hasCustomPrompt="1"/>
          </p:nvPr>
        </p:nvSpPr>
        <p:spPr>
          <a:xfrm>
            <a:off x="1227008" y="639729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4558" y="636815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1135084" y="7212845"/>
            <a:ext cx="717550" cy="71857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25"/>
          <p:cNvSpPr>
            <a:spLocks noGrp="1"/>
          </p:cNvSpPr>
          <p:nvPr>
            <p:ph type="pic" sz="quarter" idx="45" hasCustomPrompt="1"/>
          </p:nvPr>
        </p:nvSpPr>
        <p:spPr>
          <a:xfrm>
            <a:off x="1227008" y="730528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6" hasCustomPrompt="1"/>
          </p:nvPr>
        </p:nvSpPr>
        <p:spPr>
          <a:xfrm>
            <a:off x="1944558" y="727614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1135084" y="8149976"/>
            <a:ext cx="717550" cy="71857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25"/>
          <p:cNvSpPr>
            <a:spLocks noGrp="1"/>
          </p:cNvSpPr>
          <p:nvPr>
            <p:ph type="pic" sz="quarter" idx="47" hasCustomPrompt="1"/>
          </p:nvPr>
        </p:nvSpPr>
        <p:spPr>
          <a:xfrm>
            <a:off x="1227008" y="8242414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1944558" y="8213275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4924210" y="3647411"/>
            <a:ext cx="5781889" cy="1889006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924210" y="2267231"/>
            <a:ext cx="578188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035163" y="346552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4924210" y="2838434"/>
            <a:ext cx="5781889" cy="61048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accent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 userDrawn="1"/>
        </p:nvCxnSpPr>
        <p:spPr>
          <a:xfrm>
            <a:off x="11239577" y="2616868"/>
            <a:ext cx="1" cy="7704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9" idx="4"/>
            <a:endCxn id="44" idx="0"/>
          </p:cNvCxnSpPr>
          <p:nvPr userDrawn="1"/>
        </p:nvCxnSpPr>
        <p:spPr>
          <a:xfrm>
            <a:off x="11239578" y="3772760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44" idx="4"/>
            <a:endCxn id="46" idx="0"/>
          </p:cNvCxnSpPr>
          <p:nvPr userDrawn="1"/>
        </p:nvCxnSpPr>
        <p:spPr>
          <a:xfrm>
            <a:off x="11239578" y="5248983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6" idx="4"/>
          </p:cNvCxnSpPr>
          <p:nvPr userDrawn="1"/>
        </p:nvCxnSpPr>
        <p:spPr>
          <a:xfrm flipH="1">
            <a:off x="11239577" y="6725206"/>
            <a:ext cx="1" cy="109082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涙形 37"/>
          <p:cNvSpPr/>
          <p:nvPr userDrawn="1"/>
        </p:nvSpPr>
        <p:spPr>
          <a:xfrm rot="8100000">
            <a:off x="11030988" y="2353630"/>
            <a:ext cx="417178" cy="417178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 userDrawn="1"/>
        </p:nvSpPr>
        <p:spPr>
          <a:xfrm>
            <a:off x="11046879" y="3387363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 userDrawn="1"/>
        </p:nvSpPr>
        <p:spPr>
          <a:xfrm>
            <a:off x="11046879" y="48635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 userDrawn="1"/>
        </p:nvSpPr>
        <p:spPr>
          <a:xfrm>
            <a:off x="11046879" y="633980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 userDrawn="1"/>
        </p:nvSpPr>
        <p:spPr>
          <a:xfrm>
            <a:off x="11046879" y="781603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1534568" y="2318517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534567" y="333642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534568" y="382369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11534567" y="479354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55" hasCustomPrompt="1"/>
          </p:nvPr>
        </p:nvSpPr>
        <p:spPr>
          <a:xfrm>
            <a:off x="11534568" y="528081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56" hasCustomPrompt="1"/>
          </p:nvPr>
        </p:nvSpPr>
        <p:spPr>
          <a:xfrm>
            <a:off x="11534566" y="625066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534567" y="673793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534565" y="7714164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11534566" y="8201428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4924210" y="5718579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61" hasCustomPrompt="1"/>
          </p:nvPr>
        </p:nvSpPr>
        <p:spPr>
          <a:xfrm>
            <a:off x="4924210" y="6205843"/>
            <a:ext cx="5777098" cy="1143436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62" hasCustomPrompt="1"/>
          </p:nvPr>
        </p:nvSpPr>
        <p:spPr>
          <a:xfrm>
            <a:off x="4924210" y="7475020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63" hasCustomPrompt="1"/>
          </p:nvPr>
        </p:nvSpPr>
        <p:spPr>
          <a:xfrm>
            <a:off x="4924210" y="7962284"/>
            <a:ext cx="5777098" cy="1150651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522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1107832" y="3647411"/>
            <a:ext cx="9598268" cy="1889006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07832" y="2267231"/>
            <a:ext cx="959826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1219218" y="346552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1107832" y="2838434"/>
            <a:ext cx="9598268" cy="61048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accent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 userDrawn="1"/>
        </p:nvCxnSpPr>
        <p:spPr>
          <a:xfrm>
            <a:off x="11239577" y="2616868"/>
            <a:ext cx="1" cy="7704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9" idx="4"/>
            <a:endCxn id="44" idx="0"/>
          </p:cNvCxnSpPr>
          <p:nvPr userDrawn="1"/>
        </p:nvCxnSpPr>
        <p:spPr>
          <a:xfrm>
            <a:off x="11239578" y="3772760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44" idx="4"/>
            <a:endCxn id="46" idx="0"/>
          </p:cNvCxnSpPr>
          <p:nvPr userDrawn="1"/>
        </p:nvCxnSpPr>
        <p:spPr>
          <a:xfrm>
            <a:off x="11239578" y="5248983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6" idx="4"/>
          </p:cNvCxnSpPr>
          <p:nvPr userDrawn="1"/>
        </p:nvCxnSpPr>
        <p:spPr>
          <a:xfrm flipH="1">
            <a:off x="11239577" y="6725206"/>
            <a:ext cx="1" cy="109082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涙形 37"/>
          <p:cNvSpPr/>
          <p:nvPr userDrawn="1"/>
        </p:nvSpPr>
        <p:spPr>
          <a:xfrm rot="8100000">
            <a:off x="11030988" y="2353630"/>
            <a:ext cx="417178" cy="417178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 userDrawn="1"/>
        </p:nvSpPr>
        <p:spPr>
          <a:xfrm>
            <a:off x="11046879" y="3387363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 userDrawn="1"/>
        </p:nvSpPr>
        <p:spPr>
          <a:xfrm>
            <a:off x="11046879" y="48635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 userDrawn="1"/>
        </p:nvSpPr>
        <p:spPr>
          <a:xfrm>
            <a:off x="11046879" y="633980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 userDrawn="1"/>
        </p:nvSpPr>
        <p:spPr>
          <a:xfrm>
            <a:off x="11046879" y="781603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1534568" y="2318517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534567" y="333642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534568" y="382369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11534567" y="479354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55" hasCustomPrompt="1"/>
          </p:nvPr>
        </p:nvSpPr>
        <p:spPr>
          <a:xfrm>
            <a:off x="11534568" y="528081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56" hasCustomPrompt="1"/>
          </p:nvPr>
        </p:nvSpPr>
        <p:spPr>
          <a:xfrm>
            <a:off x="11534566" y="625066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534567" y="673793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534565" y="7714164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11534566" y="8201428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110994" y="5718579"/>
            <a:ext cx="9590314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61" hasCustomPrompt="1"/>
          </p:nvPr>
        </p:nvSpPr>
        <p:spPr>
          <a:xfrm>
            <a:off x="1125415" y="6205843"/>
            <a:ext cx="9575893" cy="1143436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62" hasCustomPrompt="1"/>
          </p:nvPr>
        </p:nvSpPr>
        <p:spPr>
          <a:xfrm>
            <a:off x="1125415" y="7475020"/>
            <a:ext cx="9575893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63" hasCustomPrompt="1"/>
          </p:nvPr>
        </p:nvSpPr>
        <p:spPr>
          <a:xfrm>
            <a:off x="1125415" y="7962284"/>
            <a:ext cx="9575893" cy="1150651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7219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2053809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628084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0507871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4734902" y="655590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,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886770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86770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3228304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698138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769988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12701630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88516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6888516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823005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11890262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11890262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3231796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116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684351"/>
            <a:ext cx="18287642" cy="4413136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 background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2684351"/>
            <a:ext cx="8186056" cy="4413136"/>
          </a:xfrm>
          <a:solidFill>
            <a:schemeClr val="accent1">
              <a:alpha val="7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3904343"/>
            <a:ext cx="7104744" cy="285931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3640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297150 w 18287642"/>
              <a:gd name="connsiteY9" fmla="*/ 0 h 6357136"/>
              <a:gd name="connsiteX10" fmla="*/ 152971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297150" y="0"/>
                </a:lnTo>
                <a:lnTo>
                  <a:pt x="152971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09584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506900" y="7289077"/>
            <a:ext cx="8603968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457714 w 18287642"/>
              <a:gd name="connsiteY9" fmla="*/ 0 h 6357136"/>
              <a:gd name="connsiteX10" fmla="*/ 16343642 w 18287642"/>
              <a:gd name="connsiteY10" fmla="*/ 0 h 6357136"/>
              <a:gd name="connsiteX11" fmla="*/ 16991642 w 18287642"/>
              <a:gd name="connsiteY11" fmla="*/ 0 h 6357136"/>
              <a:gd name="connsiteX12" fmla="*/ 18287642 w 18287642"/>
              <a:gd name="connsiteY12" fmla="*/ 0 h 6357136"/>
              <a:gd name="connsiteX13" fmla="*/ 18287642 w 18287642"/>
              <a:gd name="connsiteY13" fmla="*/ 4413136 h 6357136"/>
              <a:gd name="connsiteX14" fmla="*/ 1944001 w 18287642"/>
              <a:gd name="connsiteY14" fmla="*/ 4413136 h 6357136"/>
              <a:gd name="connsiteX15" fmla="*/ 1944001 w 18287642"/>
              <a:gd name="connsiteY15" fmla="*/ 5061136 h 6357136"/>
              <a:gd name="connsiteX16" fmla="*/ 1296001 w 18287642"/>
              <a:gd name="connsiteY16" fmla="*/ 5061136 h 6357136"/>
              <a:gd name="connsiteX17" fmla="*/ 1296001 w 18287642"/>
              <a:gd name="connsiteY17" fmla="*/ 4413136 h 6357136"/>
              <a:gd name="connsiteX18" fmla="*/ 648001 w 18287642"/>
              <a:gd name="connsiteY18" fmla="*/ 4413136 h 6357136"/>
              <a:gd name="connsiteX19" fmla="*/ 648001 w 18287642"/>
              <a:gd name="connsiteY19" fmla="*/ 5061136 h 6357136"/>
              <a:gd name="connsiteX20" fmla="*/ 1 w 18287642"/>
              <a:gd name="connsiteY20" fmla="*/ 5061136 h 6357136"/>
              <a:gd name="connsiteX21" fmla="*/ 1 w 18287642"/>
              <a:gd name="connsiteY21" fmla="*/ 4413136 h 6357136"/>
              <a:gd name="connsiteX22" fmla="*/ 0 w 18287642"/>
              <a:gd name="connsiteY22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457714" y="0"/>
                </a:lnTo>
                <a:lnTo>
                  <a:pt x="16343642" y="0"/>
                </a:lnTo>
                <a:lnTo>
                  <a:pt x="16991642" y="0"/>
                </a:lnTo>
                <a:lnTo>
                  <a:pt x="18287642" y="0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58189" y="2684351"/>
            <a:ext cx="5827868" cy="6357136"/>
          </a:xfrm>
          <a:solidFill>
            <a:schemeClr val="accent1">
              <a:alpha val="8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79031" y="3031958"/>
            <a:ext cx="5086111" cy="566286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928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4344650 w 18287642"/>
              <a:gd name="connsiteY9" fmla="*/ 0 h 6357136"/>
              <a:gd name="connsiteX10" fmla="*/ 143446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4344650" y="0"/>
                </a:lnTo>
                <a:lnTo>
                  <a:pt x="143446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140740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0775" y="6157520"/>
            <a:ext cx="13506449" cy="8824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9198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698914"/>
            <a:ext cx="11887200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3578967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311352" y="441670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Phone 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388278" y="3776058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388278" y="2786737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388278" y="7001529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388278" y="6012208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03" y="2228602"/>
            <a:ext cx="3583638" cy="7322170"/>
          </a:xfrm>
          <a:prstGeom prst="rect">
            <a:avLst/>
          </a:prstGeom>
          <a:effectLst/>
        </p:spPr>
      </p:pic>
      <p:sp>
        <p:nvSpPr>
          <p:cNvPr id="44" name="図プレースホルダー 2"/>
          <p:cNvSpPr>
            <a:spLocks noGrp="1"/>
          </p:cNvSpPr>
          <p:nvPr>
            <p:ph type="pic" sz="quarter" idx="25" hasCustomPrompt="1"/>
          </p:nvPr>
        </p:nvSpPr>
        <p:spPr>
          <a:xfrm>
            <a:off x="7642859" y="3165437"/>
            <a:ext cx="3055621" cy="548326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5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32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126646" y="1944914"/>
            <a:ext cx="6069156" cy="8340499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68390" y="3776058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168390" y="278673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68390" y="7001529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168390" y="6012208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4124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13" hasCustomPrompt="1"/>
          </p:nvPr>
        </p:nvSpPr>
        <p:spPr>
          <a:xfrm>
            <a:off x="8513005" y="2520949"/>
            <a:ext cx="9776571" cy="3957682"/>
          </a:xfrm>
          <a:custGeom>
            <a:avLst/>
            <a:gdLst>
              <a:gd name="connsiteX0" fmla="*/ 0 w 9776571"/>
              <a:gd name="connsiteY0" fmla="*/ 45 h 3957682"/>
              <a:gd name="connsiteX1" fmla="*/ 648000 w 9776571"/>
              <a:gd name="connsiteY1" fmla="*/ 45 h 3957682"/>
              <a:gd name="connsiteX2" fmla="*/ 648000 w 9776571"/>
              <a:gd name="connsiteY2" fmla="*/ 648045 h 3957682"/>
              <a:gd name="connsiteX3" fmla="*/ 1294067 w 9776571"/>
              <a:gd name="connsiteY3" fmla="*/ 648045 h 3957682"/>
              <a:gd name="connsiteX4" fmla="*/ 1294067 w 9776571"/>
              <a:gd name="connsiteY4" fmla="*/ 1296045 h 3957682"/>
              <a:gd name="connsiteX5" fmla="*/ 646067 w 9776571"/>
              <a:gd name="connsiteY5" fmla="*/ 1296045 h 3957682"/>
              <a:gd name="connsiteX6" fmla="*/ 646067 w 9776571"/>
              <a:gd name="connsiteY6" fmla="*/ 648045 h 3957682"/>
              <a:gd name="connsiteX7" fmla="*/ 0 w 9776571"/>
              <a:gd name="connsiteY7" fmla="*/ 648045 h 3957682"/>
              <a:gd name="connsiteX8" fmla="*/ 5685585 w 9776571"/>
              <a:gd name="connsiteY8" fmla="*/ 0 h 3957682"/>
              <a:gd name="connsiteX9" fmla="*/ 9776571 w 9776571"/>
              <a:gd name="connsiteY9" fmla="*/ 0 h 3957682"/>
              <a:gd name="connsiteX10" fmla="*/ 9776571 w 9776571"/>
              <a:gd name="connsiteY10" fmla="*/ 3957638 h 3957682"/>
              <a:gd name="connsiteX11" fmla="*/ 9735449 w 9776571"/>
              <a:gd name="connsiteY11" fmla="*/ 3957638 h 3957682"/>
              <a:gd name="connsiteX12" fmla="*/ 9735449 w 9776571"/>
              <a:gd name="connsiteY12" fmla="*/ 3957682 h 3957682"/>
              <a:gd name="connsiteX13" fmla="*/ 1942067 w 9776571"/>
              <a:gd name="connsiteY13" fmla="*/ 3957682 h 3957682"/>
              <a:gd name="connsiteX14" fmla="*/ 1942067 w 9776571"/>
              <a:gd name="connsiteY14" fmla="*/ 1944045 h 3957682"/>
              <a:gd name="connsiteX15" fmla="*/ 1294067 w 9776571"/>
              <a:gd name="connsiteY15" fmla="*/ 1944045 h 3957682"/>
              <a:gd name="connsiteX16" fmla="*/ 1294067 w 9776571"/>
              <a:gd name="connsiteY16" fmla="*/ 1296045 h 3957682"/>
              <a:gd name="connsiteX17" fmla="*/ 1942067 w 9776571"/>
              <a:gd name="connsiteY17" fmla="*/ 1296045 h 3957682"/>
              <a:gd name="connsiteX18" fmla="*/ 1942067 w 9776571"/>
              <a:gd name="connsiteY18" fmla="*/ 648045 h 3957682"/>
              <a:gd name="connsiteX19" fmla="*/ 1294067 w 9776571"/>
              <a:gd name="connsiteY19" fmla="*/ 648045 h 3957682"/>
              <a:gd name="connsiteX20" fmla="*/ 1294067 w 9776571"/>
              <a:gd name="connsiteY20" fmla="*/ 45 h 3957682"/>
              <a:gd name="connsiteX21" fmla="*/ 1942067 w 9776571"/>
              <a:gd name="connsiteY21" fmla="*/ 45 h 3957682"/>
              <a:gd name="connsiteX22" fmla="*/ 5685585 w 9776571"/>
              <a:gd name="connsiteY22" fmla="*/ 45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1" h="3957682">
                <a:moveTo>
                  <a:pt x="0" y="45"/>
                </a:moveTo>
                <a:lnTo>
                  <a:pt x="648000" y="45"/>
                </a:lnTo>
                <a:lnTo>
                  <a:pt x="648000" y="648045"/>
                </a:lnTo>
                <a:lnTo>
                  <a:pt x="1294067" y="648045"/>
                </a:lnTo>
                <a:lnTo>
                  <a:pt x="1294067" y="1296045"/>
                </a:lnTo>
                <a:lnTo>
                  <a:pt x="646067" y="1296045"/>
                </a:lnTo>
                <a:lnTo>
                  <a:pt x="646067" y="648045"/>
                </a:lnTo>
                <a:lnTo>
                  <a:pt x="0" y="648045"/>
                </a:lnTo>
                <a:close/>
                <a:moveTo>
                  <a:pt x="5685585" y="0"/>
                </a:moveTo>
                <a:lnTo>
                  <a:pt x="9776571" y="0"/>
                </a:lnTo>
                <a:lnTo>
                  <a:pt x="9776571" y="3957638"/>
                </a:lnTo>
                <a:lnTo>
                  <a:pt x="9735449" y="3957638"/>
                </a:lnTo>
                <a:lnTo>
                  <a:pt x="9735449" y="3957682"/>
                </a:lnTo>
                <a:lnTo>
                  <a:pt x="1942067" y="3957682"/>
                </a:lnTo>
                <a:lnTo>
                  <a:pt x="1942067" y="1944045"/>
                </a:lnTo>
                <a:lnTo>
                  <a:pt x="1294067" y="1944045"/>
                </a:lnTo>
                <a:lnTo>
                  <a:pt x="1294067" y="1296045"/>
                </a:lnTo>
                <a:lnTo>
                  <a:pt x="1942067" y="1296045"/>
                </a:lnTo>
                <a:lnTo>
                  <a:pt x="1942067" y="648045"/>
                </a:lnTo>
                <a:lnTo>
                  <a:pt x="1294067" y="648045"/>
                </a:lnTo>
                <a:lnTo>
                  <a:pt x="1294067" y="45"/>
                </a:lnTo>
                <a:lnTo>
                  <a:pt x="1942067" y="45"/>
                </a:lnTo>
                <a:lnTo>
                  <a:pt x="5685585" y="4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                     Insert an image</a:t>
            </a:r>
            <a:endParaRPr kumimoji="1" lang="ja-JP" altLang="en-US" dirty="0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2520949"/>
            <a:ext cx="9776572" cy="3957682"/>
          </a:xfrm>
          <a:custGeom>
            <a:avLst/>
            <a:gdLst>
              <a:gd name="connsiteX0" fmla="*/ 9128572 w 9776572"/>
              <a:gd name="connsiteY0" fmla="*/ 3309682 h 3957682"/>
              <a:gd name="connsiteX1" fmla="*/ 9776572 w 9776572"/>
              <a:gd name="connsiteY1" fmla="*/ 3309682 h 3957682"/>
              <a:gd name="connsiteX2" fmla="*/ 9776572 w 9776572"/>
              <a:gd name="connsiteY2" fmla="*/ 3957682 h 3957682"/>
              <a:gd name="connsiteX3" fmla="*/ 9128572 w 9776572"/>
              <a:gd name="connsiteY3" fmla="*/ 3957682 h 3957682"/>
              <a:gd name="connsiteX4" fmla="*/ 8480572 w 9776572"/>
              <a:gd name="connsiteY4" fmla="*/ 2661682 h 3957682"/>
              <a:gd name="connsiteX5" fmla="*/ 9128572 w 9776572"/>
              <a:gd name="connsiteY5" fmla="*/ 2661682 h 3957682"/>
              <a:gd name="connsiteX6" fmla="*/ 9128572 w 9776572"/>
              <a:gd name="connsiteY6" fmla="*/ 3309682 h 3957682"/>
              <a:gd name="connsiteX7" fmla="*/ 8480572 w 9776572"/>
              <a:gd name="connsiteY7" fmla="*/ 3309682 h 3957682"/>
              <a:gd name="connsiteX8" fmla="*/ 0 w 9776572"/>
              <a:gd name="connsiteY8" fmla="*/ 0 h 3957682"/>
              <a:gd name="connsiteX9" fmla="*/ 4090987 w 9776572"/>
              <a:gd name="connsiteY9" fmla="*/ 0 h 3957682"/>
              <a:gd name="connsiteX10" fmla="*/ 4090987 w 9776572"/>
              <a:gd name="connsiteY10" fmla="*/ 45 h 3957682"/>
              <a:gd name="connsiteX11" fmla="*/ 7832572 w 9776572"/>
              <a:gd name="connsiteY11" fmla="*/ 45 h 3957682"/>
              <a:gd name="connsiteX12" fmla="*/ 7832572 w 9776572"/>
              <a:gd name="connsiteY12" fmla="*/ 2012050 h 3957682"/>
              <a:gd name="connsiteX13" fmla="*/ 8480572 w 9776572"/>
              <a:gd name="connsiteY13" fmla="*/ 2012050 h 3957682"/>
              <a:gd name="connsiteX14" fmla="*/ 8480572 w 9776572"/>
              <a:gd name="connsiteY14" fmla="*/ 2660050 h 3957682"/>
              <a:gd name="connsiteX15" fmla="*/ 7832572 w 9776572"/>
              <a:gd name="connsiteY15" fmla="*/ 2660050 h 3957682"/>
              <a:gd name="connsiteX16" fmla="*/ 7832572 w 9776572"/>
              <a:gd name="connsiteY16" fmla="*/ 3309682 h 3957682"/>
              <a:gd name="connsiteX17" fmla="*/ 8480572 w 9776572"/>
              <a:gd name="connsiteY17" fmla="*/ 3309682 h 3957682"/>
              <a:gd name="connsiteX18" fmla="*/ 8480572 w 9776572"/>
              <a:gd name="connsiteY18" fmla="*/ 3957682 h 3957682"/>
              <a:gd name="connsiteX19" fmla="*/ 7832572 w 9776572"/>
              <a:gd name="connsiteY19" fmla="*/ 3957682 h 3957682"/>
              <a:gd name="connsiteX20" fmla="*/ 39189 w 9776572"/>
              <a:gd name="connsiteY20" fmla="*/ 3957682 h 3957682"/>
              <a:gd name="connsiteX21" fmla="*/ 39189 w 9776572"/>
              <a:gd name="connsiteY21" fmla="*/ 3957638 h 3957682"/>
              <a:gd name="connsiteX22" fmla="*/ 0 w 9776572"/>
              <a:gd name="connsiteY22" fmla="*/ 3957638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2" h="3957682">
                <a:moveTo>
                  <a:pt x="9128572" y="3309682"/>
                </a:moveTo>
                <a:lnTo>
                  <a:pt x="9776572" y="3309682"/>
                </a:lnTo>
                <a:lnTo>
                  <a:pt x="9776572" y="3957682"/>
                </a:lnTo>
                <a:lnTo>
                  <a:pt x="9128572" y="3957682"/>
                </a:lnTo>
                <a:close/>
                <a:moveTo>
                  <a:pt x="8480572" y="2661682"/>
                </a:moveTo>
                <a:lnTo>
                  <a:pt x="9128572" y="2661682"/>
                </a:lnTo>
                <a:lnTo>
                  <a:pt x="9128572" y="3309682"/>
                </a:lnTo>
                <a:lnTo>
                  <a:pt x="8480572" y="3309682"/>
                </a:lnTo>
                <a:close/>
                <a:moveTo>
                  <a:pt x="0" y="0"/>
                </a:moveTo>
                <a:lnTo>
                  <a:pt x="4090987" y="0"/>
                </a:lnTo>
                <a:lnTo>
                  <a:pt x="4090987" y="45"/>
                </a:lnTo>
                <a:lnTo>
                  <a:pt x="7832572" y="45"/>
                </a:lnTo>
                <a:lnTo>
                  <a:pt x="7832572" y="2012050"/>
                </a:lnTo>
                <a:lnTo>
                  <a:pt x="8480572" y="2012050"/>
                </a:lnTo>
                <a:lnTo>
                  <a:pt x="8480572" y="2660050"/>
                </a:lnTo>
                <a:lnTo>
                  <a:pt x="7832572" y="2660050"/>
                </a:lnTo>
                <a:lnTo>
                  <a:pt x="7832572" y="3309682"/>
                </a:lnTo>
                <a:lnTo>
                  <a:pt x="8480572" y="3309682"/>
                </a:lnTo>
                <a:lnTo>
                  <a:pt x="8480572" y="3957682"/>
                </a:lnTo>
                <a:lnTo>
                  <a:pt x="7832572" y="3957682"/>
                </a:lnTo>
                <a:lnTo>
                  <a:pt x="39189" y="3957682"/>
                </a:lnTo>
                <a:lnTo>
                  <a:pt x="39189" y="3957638"/>
                </a:lnTo>
                <a:lnTo>
                  <a:pt x="0" y="395763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351485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351485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456909" y="741881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408210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408210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513634" y="7418818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4063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163324" y="342226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163324" y="6829920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Mobole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895601"/>
            <a:ext cx="18287642" cy="6359589"/>
          </a:xfrm>
          <a:custGeom>
            <a:avLst/>
            <a:gdLst>
              <a:gd name="connsiteX0" fmla="*/ 1 w 18287642"/>
              <a:gd name="connsiteY0" fmla="*/ 5711589 h 6359589"/>
              <a:gd name="connsiteX1" fmla="*/ 648001 w 18287642"/>
              <a:gd name="connsiteY1" fmla="*/ 5711589 h 6359589"/>
              <a:gd name="connsiteX2" fmla="*/ 648001 w 18287642"/>
              <a:gd name="connsiteY2" fmla="*/ 6359589 h 6359589"/>
              <a:gd name="connsiteX3" fmla="*/ 1 w 18287642"/>
              <a:gd name="connsiteY3" fmla="*/ 6359589 h 6359589"/>
              <a:gd name="connsiteX4" fmla="*/ 648001 w 18287642"/>
              <a:gd name="connsiteY4" fmla="*/ 5063589 h 6359589"/>
              <a:gd name="connsiteX5" fmla="*/ 1296001 w 18287642"/>
              <a:gd name="connsiteY5" fmla="*/ 5063589 h 6359589"/>
              <a:gd name="connsiteX6" fmla="*/ 1296001 w 18287642"/>
              <a:gd name="connsiteY6" fmla="*/ 5711589 h 6359589"/>
              <a:gd name="connsiteX7" fmla="*/ 648001 w 18287642"/>
              <a:gd name="connsiteY7" fmla="*/ 5711589 h 6359589"/>
              <a:gd name="connsiteX8" fmla="*/ 16343642 w 18287642"/>
              <a:gd name="connsiteY8" fmla="*/ 0 h 6359589"/>
              <a:gd name="connsiteX9" fmla="*/ 16991642 w 18287642"/>
              <a:gd name="connsiteY9" fmla="*/ 0 h 6359589"/>
              <a:gd name="connsiteX10" fmla="*/ 16991642 w 18287642"/>
              <a:gd name="connsiteY10" fmla="*/ 2453 h 6359589"/>
              <a:gd name="connsiteX11" fmla="*/ 18287642 w 18287642"/>
              <a:gd name="connsiteY11" fmla="*/ 2453 h 6359589"/>
              <a:gd name="connsiteX12" fmla="*/ 18287642 w 18287642"/>
              <a:gd name="connsiteY12" fmla="*/ 4415589 h 6359589"/>
              <a:gd name="connsiteX13" fmla="*/ 1944001 w 18287642"/>
              <a:gd name="connsiteY13" fmla="*/ 4415589 h 6359589"/>
              <a:gd name="connsiteX14" fmla="*/ 1944001 w 18287642"/>
              <a:gd name="connsiteY14" fmla="*/ 5063589 h 6359589"/>
              <a:gd name="connsiteX15" fmla="*/ 1296001 w 18287642"/>
              <a:gd name="connsiteY15" fmla="*/ 5063589 h 6359589"/>
              <a:gd name="connsiteX16" fmla="*/ 1296001 w 18287642"/>
              <a:gd name="connsiteY16" fmla="*/ 4415589 h 6359589"/>
              <a:gd name="connsiteX17" fmla="*/ 648001 w 18287642"/>
              <a:gd name="connsiteY17" fmla="*/ 4415589 h 6359589"/>
              <a:gd name="connsiteX18" fmla="*/ 648001 w 18287642"/>
              <a:gd name="connsiteY18" fmla="*/ 5063589 h 6359589"/>
              <a:gd name="connsiteX19" fmla="*/ 1 w 18287642"/>
              <a:gd name="connsiteY19" fmla="*/ 5063589 h 6359589"/>
              <a:gd name="connsiteX20" fmla="*/ 1 w 18287642"/>
              <a:gd name="connsiteY20" fmla="*/ 4415589 h 6359589"/>
              <a:gd name="connsiteX21" fmla="*/ 0 w 18287642"/>
              <a:gd name="connsiteY21" fmla="*/ 4415589 h 6359589"/>
              <a:gd name="connsiteX22" fmla="*/ 0 w 18287642"/>
              <a:gd name="connsiteY22" fmla="*/ 2453 h 6359589"/>
              <a:gd name="connsiteX23" fmla="*/ 16343642 w 18287642"/>
              <a:gd name="connsiteY23" fmla="*/ 2453 h 635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287642" h="6359589">
                <a:moveTo>
                  <a:pt x="1" y="5711589"/>
                </a:moveTo>
                <a:lnTo>
                  <a:pt x="648001" y="5711589"/>
                </a:lnTo>
                <a:lnTo>
                  <a:pt x="648001" y="6359589"/>
                </a:lnTo>
                <a:lnTo>
                  <a:pt x="1" y="6359589"/>
                </a:lnTo>
                <a:close/>
                <a:moveTo>
                  <a:pt x="648001" y="5063589"/>
                </a:moveTo>
                <a:lnTo>
                  <a:pt x="1296001" y="5063589"/>
                </a:lnTo>
                <a:lnTo>
                  <a:pt x="1296001" y="5711589"/>
                </a:lnTo>
                <a:lnTo>
                  <a:pt x="648001" y="5711589"/>
                </a:lnTo>
                <a:close/>
                <a:moveTo>
                  <a:pt x="16343642" y="0"/>
                </a:moveTo>
                <a:lnTo>
                  <a:pt x="16991642" y="0"/>
                </a:lnTo>
                <a:lnTo>
                  <a:pt x="16991642" y="2453"/>
                </a:lnTo>
                <a:lnTo>
                  <a:pt x="18287642" y="2453"/>
                </a:lnTo>
                <a:lnTo>
                  <a:pt x="18287642" y="4415589"/>
                </a:lnTo>
                <a:lnTo>
                  <a:pt x="1944001" y="4415589"/>
                </a:lnTo>
                <a:lnTo>
                  <a:pt x="1944001" y="5063589"/>
                </a:lnTo>
                <a:lnTo>
                  <a:pt x="1296001" y="5063589"/>
                </a:lnTo>
                <a:lnTo>
                  <a:pt x="1296001" y="4415589"/>
                </a:lnTo>
                <a:lnTo>
                  <a:pt x="648001" y="4415589"/>
                </a:lnTo>
                <a:lnTo>
                  <a:pt x="648001" y="5063589"/>
                </a:lnTo>
                <a:lnTo>
                  <a:pt x="1" y="5063589"/>
                </a:lnTo>
                <a:lnTo>
                  <a:pt x="1" y="4415589"/>
                </a:lnTo>
                <a:lnTo>
                  <a:pt x="0" y="4415589"/>
                </a:lnTo>
                <a:lnTo>
                  <a:pt x="0" y="2453"/>
                </a:lnTo>
                <a:lnTo>
                  <a:pt x="16343642" y="245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Insert a wide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387520" y="7535560"/>
            <a:ext cx="11896024" cy="1719629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358977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011286" y="1878795"/>
            <a:ext cx="3758481" cy="5440643"/>
          </a:xfrm>
          <a:blipFill>
            <a:blip r:embed="rId2"/>
            <a:srcRect/>
            <a:stretch>
              <a:fillRect t="-2" b="-41147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>
            <a:off x="3289579" y="2858733"/>
            <a:ext cx="3201895" cy="446093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6390747"/>
            <a:ext cx="8363858" cy="88248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7875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, Capti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11"/>
          <p:cNvSpPr>
            <a:spLocks noGrp="1"/>
          </p:cNvSpPr>
          <p:nvPr>
            <p:ph type="pic" sz="quarter" idx="18" hasCustomPrompt="1"/>
          </p:nvPr>
        </p:nvSpPr>
        <p:spPr>
          <a:xfrm>
            <a:off x="677134" y="2244696"/>
            <a:ext cx="3178175" cy="5095875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4" name="図プレースホルダー 11"/>
          <p:cNvSpPr>
            <a:spLocks noGrp="1"/>
          </p:cNvSpPr>
          <p:nvPr>
            <p:ph type="pic" sz="quarter" idx="24" hasCustomPrompt="1"/>
          </p:nvPr>
        </p:nvSpPr>
        <p:spPr>
          <a:xfrm>
            <a:off x="7559425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7" name="図プレースホルダー 11"/>
          <p:cNvSpPr>
            <a:spLocks noGrp="1"/>
          </p:cNvSpPr>
          <p:nvPr>
            <p:ph type="pic" sz="quarter" idx="27" hasCustomPrompt="1"/>
          </p:nvPr>
        </p:nvSpPr>
        <p:spPr>
          <a:xfrm>
            <a:off x="11000457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0" name="図プレースホルダー 11"/>
          <p:cNvSpPr>
            <a:spLocks noGrp="1"/>
          </p:cNvSpPr>
          <p:nvPr>
            <p:ph type="pic" sz="quarter" idx="30" hasCustomPrompt="1"/>
          </p:nvPr>
        </p:nvSpPr>
        <p:spPr>
          <a:xfrm>
            <a:off x="14441489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11"/>
          <p:cNvSpPr>
            <a:spLocks noGrp="1"/>
          </p:cNvSpPr>
          <p:nvPr>
            <p:ph type="pic" sz="quarter" idx="21" hasCustomPrompt="1"/>
          </p:nvPr>
        </p:nvSpPr>
        <p:spPr>
          <a:xfrm>
            <a:off x="4118393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4117939" y="6593539"/>
            <a:ext cx="3178629" cy="747032"/>
          </a:xfrm>
          <a:solidFill>
            <a:schemeClr val="accent2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558971" y="6593539"/>
            <a:ext cx="3178629" cy="747032"/>
          </a:xfrm>
          <a:solidFill>
            <a:schemeClr val="accent3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00003" y="6593539"/>
            <a:ext cx="3178629" cy="747032"/>
          </a:xfrm>
          <a:solidFill>
            <a:schemeClr val="accent4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4441035" y="6593539"/>
            <a:ext cx="3178629" cy="747032"/>
          </a:xfrm>
          <a:solidFill>
            <a:schemeClr val="accent5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76907" y="6593539"/>
            <a:ext cx="3178629" cy="747032"/>
          </a:xfrm>
          <a:solidFill>
            <a:schemeClr val="accent1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643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フリーフォーム 50"/>
          <p:cNvSpPr/>
          <p:nvPr userDrawn="1"/>
        </p:nvSpPr>
        <p:spPr>
          <a:xfrm>
            <a:off x="12579336" y="2185597"/>
            <a:ext cx="5364000" cy="3420000"/>
          </a:xfrm>
          <a:custGeom>
            <a:avLst/>
            <a:gdLst>
              <a:gd name="connsiteX0" fmla="*/ 4068000 w 5364000"/>
              <a:gd name="connsiteY0" fmla="*/ 648000 h 3420000"/>
              <a:gd name="connsiteX1" fmla="*/ 4716000 w 5364000"/>
              <a:gd name="connsiteY1" fmla="*/ 648000 h 3420000"/>
              <a:gd name="connsiteX2" fmla="*/ 4716000 w 5364000"/>
              <a:gd name="connsiteY2" fmla="*/ 1296000 h 3420000"/>
              <a:gd name="connsiteX3" fmla="*/ 4068000 w 5364000"/>
              <a:gd name="connsiteY3" fmla="*/ 1296000 h 3420000"/>
              <a:gd name="connsiteX4" fmla="*/ 4716000 w 5364000"/>
              <a:gd name="connsiteY4" fmla="*/ 0 h 3420000"/>
              <a:gd name="connsiteX5" fmla="*/ 5364000 w 5364000"/>
              <a:gd name="connsiteY5" fmla="*/ 0 h 3420000"/>
              <a:gd name="connsiteX6" fmla="*/ 5364000 w 5364000"/>
              <a:gd name="connsiteY6" fmla="*/ 648000 h 3420000"/>
              <a:gd name="connsiteX7" fmla="*/ 4716000 w 5364000"/>
              <a:gd name="connsiteY7" fmla="*/ 648000 h 3420000"/>
              <a:gd name="connsiteX8" fmla="*/ 0 w 5364000"/>
              <a:gd name="connsiteY8" fmla="*/ 0 h 3420000"/>
              <a:gd name="connsiteX9" fmla="*/ 3420000 w 5364000"/>
              <a:gd name="connsiteY9" fmla="*/ 0 h 3420000"/>
              <a:gd name="connsiteX10" fmla="*/ 4068000 w 5364000"/>
              <a:gd name="connsiteY10" fmla="*/ 0 h 3420000"/>
              <a:gd name="connsiteX11" fmla="*/ 4068000 w 5364000"/>
              <a:gd name="connsiteY11" fmla="*/ 648000 h 3420000"/>
              <a:gd name="connsiteX12" fmla="*/ 3420000 w 5364000"/>
              <a:gd name="connsiteY12" fmla="*/ 648000 h 3420000"/>
              <a:gd name="connsiteX13" fmla="*/ 3420000 w 5364000"/>
              <a:gd name="connsiteY13" fmla="*/ 1296000 h 3420000"/>
              <a:gd name="connsiteX14" fmla="*/ 4068000 w 5364000"/>
              <a:gd name="connsiteY14" fmla="*/ 1296000 h 3420000"/>
              <a:gd name="connsiteX15" fmla="*/ 4068000 w 5364000"/>
              <a:gd name="connsiteY15" fmla="*/ 1944000 h 3420000"/>
              <a:gd name="connsiteX16" fmla="*/ 3420000 w 5364000"/>
              <a:gd name="connsiteY16" fmla="*/ 1944000 h 3420000"/>
              <a:gd name="connsiteX17" fmla="*/ 3420000 w 5364000"/>
              <a:gd name="connsiteY17" fmla="*/ 3420000 h 3420000"/>
              <a:gd name="connsiteX18" fmla="*/ 0 w 5364000"/>
              <a:gd name="connsiteY1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4068000" y="648000"/>
                </a:moveTo>
                <a:lnTo>
                  <a:pt x="4716000" y="648000"/>
                </a:lnTo>
                <a:lnTo>
                  <a:pt x="4716000" y="1296000"/>
                </a:lnTo>
                <a:lnTo>
                  <a:pt x="4068000" y="1296000"/>
                </a:lnTo>
                <a:close/>
                <a:moveTo>
                  <a:pt x="4716000" y="0"/>
                </a:moveTo>
                <a:lnTo>
                  <a:pt x="5364000" y="0"/>
                </a:lnTo>
                <a:lnTo>
                  <a:pt x="5364000" y="648000"/>
                </a:lnTo>
                <a:lnTo>
                  <a:pt x="4716000" y="648000"/>
                </a:lnTo>
                <a:close/>
                <a:moveTo>
                  <a:pt x="0" y="0"/>
                </a:moveTo>
                <a:lnTo>
                  <a:pt x="3420000" y="0"/>
                </a:lnTo>
                <a:lnTo>
                  <a:pt x="4068000" y="0"/>
                </a:lnTo>
                <a:lnTo>
                  <a:pt x="4068000" y="648000"/>
                </a:lnTo>
                <a:lnTo>
                  <a:pt x="3420000" y="648000"/>
                </a:lnTo>
                <a:lnTo>
                  <a:pt x="3420000" y="1296000"/>
                </a:lnTo>
                <a:lnTo>
                  <a:pt x="4068000" y="1296000"/>
                </a:lnTo>
                <a:lnTo>
                  <a:pt x="4068000" y="1944000"/>
                </a:lnTo>
                <a:lnTo>
                  <a:pt x="3420000" y="1944000"/>
                </a:lnTo>
                <a:lnTo>
                  <a:pt x="3420000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6" name="フリーフォーム 55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915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9159336" y="5605597"/>
            <a:ext cx="3420000" cy="34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41"/>
          <p:cNvSpPr>
            <a:spLocks noGrp="1"/>
          </p:cNvSpPr>
          <p:nvPr>
            <p:ph type="pic" sz="quarter" idx="15" hasCustomPrompt="1"/>
          </p:nvPr>
        </p:nvSpPr>
        <p:spPr>
          <a:xfrm>
            <a:off x="1226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882017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415462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6808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quare Images &amp; Descriptions + 1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9159875" y="2185329"/>
            <a:ext cx="8782949" cy="6839609"/>
          </a:xfrm>
          <a:custGeom>
            <a:avLst/>
            <a:gdLst>
              <a:gd name="connsiteX0" fmla="*/ 7486950 w 8782949"/>
              <a:gd name="connsiteY0" fmla="*/ 648000 h 6839609"/>
              <a:gd name="connsiteX1" fmla="*/ 8134949 w 8782949"/>
              <a:gd name="connsiteY1" fmla="*/ 648000 h 6839609"/>
              <a:gd name="connsiteX2" fmla="*/ 8134949 w 8782949"/>
              <a:gd name="connsiteY2" fmla="*/ 1296000 h 6839609"/>
              <a:gd name="connsiteX3" fmla="*/ 7486950 w 8782949"/>
              <a:gd name="connsiteY3" fmla="*/ 1296000 h 6839609"/>
              <a:gd name="connsiteX4" fmla="*/ 8134949 w 8782949"/>
              <a:gd name="connsiteY4" fmla="*/ 0 h 6839609"/>
              <a:gd name="connsiteX5" fmla="*/ 8782949 w 8782949"/>
              <a:gd name="connsiteY5" fmla="*/ 0 h 6839609"/>
              <a:gd name="connsiteX6" fmla="*/ 8782949 w 8782949"/>
              <a:gd name="connsiteY6" fmla="*/ 648000 h 6839609"/>
              <a:gd name="connsiteX7" fmla="*/ 8134949 w 8782949"/>
              <a:gd name="connsiteY7" fmla="*/ 648000 h 6839609"/>
              <a:gd name="connsiteX8" fmla="*/ 6838950 w 8782949"/>
              <a:gd name="connsiteY8" fmla="*/ 0 h 6839609"/>
              <a:gd name="connsiteX9" fmla="*/ 7486950 w 8782949"/>
              <a:gd name="connsiteY9" fmla="*/ 0 h 6839609"/>
              <a:gd name="connsiteX10" fmla="*/ 7486950 w 8782949"/>
              <a:gd name="connsiteY10" fmla="*/ 648000 h 6839609"/>
              <a:gd name="connsiteX11" fmla="*/ 6838950 w 8782949"/>
              <a:gd name="connsiteY11" fmla="*/ 648000 h 6839609"/>
              <a:gd name="connsiteX12" fmla="*/ 6838950 w 8782949"/>
              <a:gd name="connsiteY12" fmla="*/ 1296000 h 6839609"/>
              <a:gd name="connsiteX13" fmla="*/ 7486950 w 8782949"/>
              <a:gd name="connsiteY13" fmla="*/ 1296000 h 6839609"/>
              <a:gd name="connsiteX14" fmla="*/ 7486950 w 8782949"/>
              <a:gd name="connsiteY14" fmla="*/ 1944000 h 6839609"/>
              <a:gd name="connsiteX15" fmla="*/ 6838950 w 8782949"/>
              <a:gd name="connsiteY15" fmla="*/ 1944000 h 6839609"/>
              <a:gd name="connsiteX16" fmla="*/ 6838950 w 8782949"/>
              <a:gd name="connsiteY16" fmla="*/ 6839609 h 6839609"/>
              <a:gd name="connsiteX17" fmla="*/ 0 w 8782949"/>
              <a:gd name="connsiteY17" fmla="*/ 6839609 h 6839609"/>
              <a:gd name="connsiteX18" fmla="*/ 0 w 8782949"/>
              <a:gd name="connsiteY18" fmla="*/ 659 h 6839609"/>
              <a:gd name="connsiteX19" fmla="*/ 6838950 w 8782949"/>
              <a:gd name="connsiteY19" fmla="*/ 659 h 683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82949" h="6839609">
                <a:moveTo>
                  <a:pt x="7486950" y="648000"/>
                </a:moveTo>
                <a:lnTo>
                  <a:pt x="8134949" y="648000"/>
                </a:lnTo>
                <a:lnTo>
                  <a:pt x="8134949" y="1296000"/>
                </a:lnTo>
                <a:lnTo>
                  <a:pt x="7486950" y="1296000"/>
                </a:lnTo>
                <a:close/>
                <a:moveTo>
                  <a:pt x="8134949" y="0"/>
                </a:moveTo>
                <a:lnTo>
                  <a:pt x="8782949" y="0"/>
                </a:lnTo>
                <a:lnTo>
                  <a:pt x="8782949" y="648000"/>
                </a:lnTo>
                <a:lnTo>
                  <a:pt x="8134949" y="648000"/>
                </a:lnTo>
                <a:close/>
                <a:moveTo>
                  <a:pt x="6838950" y="0"/>
                </a:moveTo>
                <a:lnTo>
                  <a:pt x="7486950" y="0"/>
                </a:lnTo>
                <a:lnTo>
                  <a:pt x="7486950" y="648000"/>
                </a:lnTo>
                <a:lnTo>
                  <a:pt x="6838950" y="648000"/>
                </a:lnTo>
                <a:lnTo>
                  <a:pt x="6838950" y="1296000"/>
                </a:lnTo>
                <a:lnTo>
                  <a:pt x="7486950" y="1296000"/>
                </a:lnTo>
                <a:lnTo>
                  <a:pt x="7486950" y="1944000"/>
                </a:lnTo>
                <a:lnTo>
                  <a:pt x="6838950" y="1944000"/>
                </a:lnTo>
                <a:lnTo>
                  <a:pt x="6838950" y="6839609"/>
                </a:lnTo>
                <a:lnTo>
                  <a:pt x="0" y="6839609"/>
                </a:lnTo>
                <a:lnTo>
                  <a:pt x="0" y="659"/>
                </a:lnTo>
                <a:lnTo>
                  <a:pt x="6838950" y="65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2108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395028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7395027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057648" y="7738943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57648" y="6885536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163071" y="760257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73767" y="7717604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73767" y="6864197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297029" y="75812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057648" y="5507500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057648" y="4654093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12163071" y="537113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673767" y="5486161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673767" y="4632754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4297029" y="5349794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057648" y="3250892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057648" y="2397485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163071" y="3114525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673767" y="3250892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73767" y="2397485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4297029" y="3114525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endCxn id="23" idx="1"/>
          </p:cNvCxnSpPr>
          <p:nvPr userDrawn="1"/>
        </p:nvCxnSpPr>
        <p:spPr>
          <a:xfrm flipV="1">
            <a:off x="11180893" y="7259052"/>
            <a:ext cx="876755" cy="52140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6" idx="3"/>
          </p:cNvCxnSpPr>
          <p:nvPr userDrawn="1"/>
        </p:nvCxnSpPr>
        <p:spPr>
          <a:xfrm flipV="1">
            <a:off x="6230351" y="7046287"/>
            <a:ext cx="732789" cy="1914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9"/>
          <p:cNvCxnSpPr>
            <a:stCxn id="54" idx="2"/>
            <a:endCxn id="42" idx="3"/>
          </p:cNvCxnSpPr>
          <p:nvPr userDrawn="1"/>
        </p:nvCxnSpPr>
        <p:spPr>
          <a:xfrm rot="10800000">
            <a:off x="6230352" y="5006271"/>
            <a:ext cx="732789" cy="4261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9"/>
          <p:cNvCxnSpPr>
            <a:stCxn id="51" idx="3"/>
            <a:endCxn id="56" idx="2"/>
          </p:cNvCxnSpPr>
          <p:nvPr userDrawn="1"/>
        </p:nvCxnSpPr>
        <p:spPr>
          <a:xfrm>
            <a:off x="6230351" y="2771001"/>
            <a:ext cx="732789" cy="10475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9"/>
          <p:cNvCxnSpPr>
            <a:stCxn id="53" idx="6"/>
            <a:endCxn id="32" idx="1"/>
          </p:cNvCxnSpPr>
          <p:nvPr userDrawn="1"/>
        </p:nvCxnSpPr>
        <p:spPr>
          <a:xfrm flipV="1">
            <a:off x="11180893" y="5027609"/>
            <a:ext cx="876755" cy="11653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9"/>
          <p:cNvCxnSpPr>
            <a:stCxn id="55" idx="6"/>
            <a:endCxn id="45" idx="1"/>
          </p:cNvCxnSpPr>
          <p:nvPr userDrawn="1"/>
        </p:nvCxnSpPr>
        <p:spPr>
          <a:xfrm flipV="1">
            <a:off x="11180893" y="2771001"/>
            <a:ext cx="876755" cy="183448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 userDrawn="1"/>
        </p:nvSpPr>
        <p:spPr>
          <a:xfrm>
            <a:off x="6963140" y="6902325"/>
            <a:ext cx="287924" cy="287924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 userDrawn="1"/>
        </p:nvSpPr>
        <p:spPr>
          <a:xfrm>
            <a:off x="10892969" y="6049009"/>
            <a:ext cx="287924" cy="287924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 userDrawn="1"/>
        </p:nvSpPr>
        <p:spPr>
          <a:xfrm>
            <a:off x="6963140" y="5288467"/>
            <a:ext cx="287924" cy="287924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 userDrawn="1"/>
        </p:nvSpPr>
        <p:spPr>
          <a:xfrm>
            <a:off x="10892969" y="4461522"/>
            <a:ext cx="287924" cy="287924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 userDrawn="1"/>
        </p:nvSpPr>
        <p:spPr>
          <a:xfrm>
            <a:off x="6963140" y="3674609"/>
            <a:ext cx="287924" cy="287924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10892969" y="7636495"/>
            <a:ext cx="287924" cy="287924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27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8" y="4698914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8" y="357896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42816" y="4701002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42816" y="358105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653768" y="4418791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円/楕円 4"/>
          <p:cNvSpPr/>
          <p:nvPr userDrawn="1"/>
        </p:nvSpPr>
        <p:spPr>
          <a:xfrm rot="5400000">
            <a:off x="6736438" y="3234592"/>
            <a:ext cx="2284254" cy="2287530"/>
          </a:xfrm>
          <a:prstGeom prst="snip1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25891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399299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300367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412749" y="3768837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99299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300367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1984816" y="37688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36802" y="675375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536802" y="576443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4406011" y="6529597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1877319" y="675375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1877319" y="576443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 userDrawn="1"/>
        </p:nvSpPr>
        <p:spPr>
          <a:xfrm>
            <a:off x="11984816" y="6529597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円/楕円 4"/>
          <p:cNvSpPr/>
          <p:nvPr userDrawn="1"/>
        </p:nvSpPr>
        <p:spPr>
          <a:xfrm rot="10800000">
            <a:off x="9267916" y="3232954"/>
            <a:ext cx="2284254" cy="2287530"/>
          </a:xfrm>
          <a:prstGeom prst="snip1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9593065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6736438" y="5764432"/>
            <a:ext cx="2284254" cy="2287530"/>
          </a:xfrm>
          <a:prstGeom prst="snip1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025891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円/楕円 4"/>
          <p:cNvSpPr/>
          <p:nvPr userDrawn="1"/>
        </p:nvSpPr>
        <p:spPr>
          <a:xfrm rot="16200000">
            <a:off x="9266278" y="5762794"/>
            <a:ext cx="2284254" cy="2287530"/>
          </a:xfrm>
          <a:prstGeom prst="snip1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593065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2964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e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フリーフォーム 51"/>
          <p:cNvSpPr/>
          <p:nvPr userDrawn="1"/>
        </p:nvSpPr>
        <p:spPr>
          <a:xfrm>
            <a:off x="9167574" y="2741622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 52"/>
          <p:cNvSpPr/>
          <p:nvPr userDrawn="1"/>
        </p:nvSpPr>
        <p:spPr>
          <a:xfrm rot="5400000">
            <a:off x="8950891" y="5268130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10800000">
            <a:off x="6430724" y="5051447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リーフォーム 54"/>
          <p:cNvSpPr/>
          <p:nvPr userDrawn="1"/>
        </p:nvSpPr>
        <p:spPr>
          <a:xfrm rot="16200000">
            <a:off x="6647406" y="2524939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35742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236810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1984816" y="3133271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904424" y="721947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904424" y="623015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2011921" y="699532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721947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623015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4412749" y="6995321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43540" y="335742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543540" y="236810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4412749" y="31332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71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0319316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0319316" y="653823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25"/>
          <p:cNvSpPr>
            <a:spLocks noGrp="1"/>
          </p:cNvSpPr>
          <p:nvPr>
            <p:ph type="pic" sz="quarter" idx="30" hasCustomPrompt="1"/>
          </p:nvPr>
        </p:nvSpPr>
        <p:spPr>
          <a:xfrm>
            <a:off x="7350100" y="655061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7350100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7106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円/楕円 30"/>
          <p:cNvSpPr/>
          <p:nvPr userDrawn="1"/>
        </p:nvSpPr>
        <p:spPr>
          <a:xfrm>
            <a:off x="8506495" y="5688869"/>
            <a:ext cx="1275009" cy="3502148"/>
          </a:xfrm>
          <a:custGeom>
            <a:avLst/>
            <a:gdLst/>
            <a:ahLst/>
            <a:cxnLst/>
            <a:rect l="l" t="t" r="r" b="b"/>
            <a:pathLst>
              <a:path w="1104899" h="3034897">
                <a:moveTo>
                  <a:pt x="183061" y="452441"/>
                </a:moveTo>
                <a:lnTo>
                  <a:pt x="202039" y="456272"/>
                </a:lnTo>
                <a:cubicBezTo>
                  <a:pt x="206033" y="453928"/>
                  <a:pt x="210452" y="453407"/>
                  <a:pt x="214967" y="453259"/>
                </a:cubicBezTo>
                <a:cubicBezTo>
                  <a:pt x="238093" y="484350"/>
                  <a:pt x="275364" y="503415"/>
                  <a:pt x="317087" y="503415"/>
                </a:cubicBezTo>
                <a:cubicBezTo>
                  <a:pt x="359170" y="503415"/>
                  <a:pt x="396722" y="484021"/>
                  <a:pt x="419760" y="452441"/>
                </a:cubicBezTo>
                <a:lnTo>
                  <a:pt x="446511" y="452441"/>
                </a:lnTo>
                <a:cubicBezTo>
                  <a:pt x="469549" y="484021"/>
                  <a:pt x="507100" y="503415"/>
                  <a:pt x="549182" y="503415"/>
                </a:cubicBezTo>
                <a:cubicBezTo>
                  <a:pt x="591264" y="503415"/>
                  <a:pt x="628817" y="484021"/>
                  <a:pt x="651855" y="452441"/>
                </a:cubicBezTo>
                <a:lnTo>
                  <a:pt x="685142" y="452441"/>
                </a:lnTo>
                <a:cubicBezTo>
                  <a:pt x="708180" y="484021"/>
                  <a:pt x="745733" y="503416"/>
                  <a:pt x="787815" y="503416"/>
                </a:cubicBezTo>
                <a:lnTo>
                  <a:pt x="837422" y="492397"/>
                </a:lnTo>
                <a:lnTo>
                  <a:pt x="848931" y="487050"/>
                </a:lnTo>
                <a:cubicBezTo>
                  <a:pt x="864198" y="480284"/>
                  <a:pt x="877135" y="469629"/>
                  <a:pt x="887585" y="456745"/>
                </a:cubicBezTo>
                <a:lnTo>
                  <a:pt x="889654" y="457620"/>
                </a:lnTo>
                <a:cubicBezTo>
                  <a:pt x="897429" y="453526"/>
                  <a:pt x="906239" y="452441"/>
                  <a:pt x="915302" y="452441"/>
                </a:cubicBezTo>
                <a:cubicBezTo>
                  <a:pt x="976685" y="452441"/>
                  <a:pt x="1026445" y="502202"/>
                  <a:pt x="1026445" y="563585"/>
                </a:cubicBezTo>
                <a:cubicBezTo>
                  <a:pt x="1026445" y="609396"/>
                  <a:pt x="998729" y="648734"/>
                  <a:pt x="959102" y="665631"/>
                </a:cubicBezTo>
                <a:cubicBezTo>
                  <a:pt x="841569" y="804451"/>
                  <a:pt x="762079" y="1001460"/>
                  <a:pt x="743903" y="1223908"/>
                </a:cubicBezTo>
                <a:lnTo>
                  <a:pt x="840117" y="1223908"/>
                </a:lnTo>
                <a:cubicBezTo>
                  <a:pt x="885252" y="1223908"/>
                  <a:pt x="921841" y="1260497"/>
                  <a:pt x="921841" y="1305632"/>
                </a:cubicBezTo>
                <a:lnTo>
                  <a:pt x="921840" y="1305632"/>
                </a:lnTo>
                <a:cubicBezTo>
                  <a:pt x="921840" y="1350767"/>
                  <a:pt x="885251" y="1387356"/>
                  <a:pt x="840116" y="1387356"/>
                </a:cubicBezTo>
                <a:lnTo>
                  <a:pt x="733571" y="1387356"/>
                </a:lnTo>
                <a:lnTo>
                  <a:pt x="732242" y="1435725"/>
                </a:lnTo>
                <a:cubicBezTo>
                  <a:pt x="732242" y="1834241"/>
                  <a:pt x="840619" y="2186259"/>
                  <a:pt x="1006562" y="2397455"/>
                </a:cubicBezTo>
                <a:lnTo>
                  <a:pt x="1005198" y="2397455"/>
                </a:lnTo>
                <a:cubicBezTo>
                  <a:pt x="1027765" y="2397455"/>
                  <a:pt x="1046060" y="2415750"/>
                  <a:pt x="1046060" y="2438317"/>
                </a:cubicBezTo>
                <a:lnTo>
                  <a:pt x="1046059" y="2438317"/>
                </a:lnTo>
                <a:cubicBezTo>
                  <a:pt x="1046059" y="2450137"/>
                  <a:pt x="1041040" y="2460785"/>
                  <a:pt x="1032621" y="2467820"/>
                </a:cubicBezTo>
                <a:cubicBezTo>
                  <a:pt x="1079361" y="2530209"/>
                  <a:pt x="1104899" y="2603760"/>
                  <a:pt x="1104899" y="2682076"/>
                </a:cubicBezTo>
                <a:cubicBezTo>
                  <a:pt x="1104899" y="2769275"/>
                  <a:pt x="1073240" y="2850566"/>
                  <a:pt x="1015880" y="2916671"/>
                </a:cubicBezTo>
                <a:cubicBezTo>
                  <a:pt x="1041463" y="2932650"/>
                  <a:pt x="1057500" y="2961309"/>
                  <a:pt x="1057500" y="2993714"/>
                </a:cubicBezTo>
                <a:lnTo>
                  <a:pt x="1057500" y="3034897"/>
                </a:lnTo>
                <a:lnTo>
                  <a:pt x="881231" y="3034897"/>
                </a:lnTo>
                <a:lnTo>
                  <a:pt x="223669" y="3034897"/>
                </a:lnTo>
                <a:lnTo>
                  <a:pt x="47401" y="3034897"/>
                </a:lnTo>
                <a:lnTo>
                  <a:pt x="47401" y="2993714"/>
                </a:lnTo>
                <a:cubicBezTo>
                  <a:pt x="47401" y="2961309"/>
                  <a:pt x="63437" y="2932651"/>
                  <a:pt x="89020" y="2916671"/>
                </a:cubicBezTo>
                <a:cubicBezTo>
                  <a:pt x="31659" y="2850567"/>
                  <a:pt x="0" y="2769275"/>
                  <a:pt x="0" y="2682076"/>
                </a:cubicBezTo>
                <a:cubicBezTo>
                  <a:pt x="0" y="2605483"/>
                  <a:pt x="24427" y="2533448"/>
                  <a:pt x="69407" y="2472045"/>
                </a:cubicBezTo>
                <a:cubicBezTo>
                  <a:pt x="54818" y="2467950"/>
                  <a:pt x="45766" y="2454190"/>
                  <a:pt x="45766" y="2438317"/>
                </a:cubicBezTo>
                <a:cubicBezTo>
                  <a:pt x="45766" y="2415750"/>
                  <a:pt x="64061" y="2397455"/>
                  <a:pt x="86628" y="2397455"/>
                </a:cubicBezTo>
                <a:lnTo>
                  <a:pt x="92234" y="2397455"/>
                </a:lnTo>
                <a:cubicBezTo>
                  <a:pt x="258177" y="2186259"/>
                  <a:pt x="366555" y="1834241"/>
                  <a:pt x="366555" y="1435725"/>
                </a:cubicBezTo>
                <a:lnTo>
                  <a:pt x="365225" y="1387355"/>
                </a:lnTo>
                <a:lnTo>
                  <a:pt x="258248" y="1387355"/>
                </a:lnTo>
                <a:cubicBezTo>
                  <a:pt x="213113" y="1387355"/>
                  <a:pt x="176524" y="1350767"/>
                  <a:pt x="176524" y="1305632"/>
                </a:cubicBezTo>
                <a:cubicBezTo>
                  <a:pt x="176524" y="1260497"/>
                  <a:pt x="213113" y="1223908"/>
                  <a:pt x="258248" y="1223908"/>
                </a:cubicBezTo>
                <a:lnTo>
                  <a:pt x="349409" y="1223908"/>
                </a:lnTo>
                <a:cubicBezTo>
                  <a:pt x="332627" y="1001981"/>
                  <a:pt x="254734" y="804966"/>
                  <a:pt x="138681" y="665240"/>
                </a:cubicBezTo>
                <a:cubicBezTo>
                  <a:pt x="99339" y="648314"/>
                  <a:pt x="71918" y="609152"/>
                  <a:pt x="71918" y="563585"/>
                </a:cubicBezTo>
                <a:cubicBezTo>
                  <a:pt x="71918" y="502202"/>
                  <a:pt x="121678" y="452441"/>
                  <a:pt x="183061" y="452441"/>
                </a:cubicBezTo>
                <a:close/>
                <a:moveTo>
                  <a:pt x="545913" y="0"/>
                </a:moveTo>
                <a:cubicBezTo>
                  <a:pt x="656041" y="0"/>
                  <a:pt x="745318" y="89277"/>
                  <a:pt x="745318" y="199405"/>
                </a:cubicBezTo>
                <a:cubicBezTo>
                  <a:pt x="745318" y="309533"/>
                  <a:pt x="656041" y="398810"/>
                  <a:pt x="545913" y="398810"/>
                </a:cubicBezTo>
                <a:cubicBezTo>
                  <a:pt x="435785" y="398810"/>
                  <a:pt x="346508" y="309533"/>
                  <a:pt x="346508" y="199405"/>
                </a:cubicBezTo>
                <a:cubicBezTo>
                  <a:pt x="346508" y="89277"/>
                  <a:pt x="435785" y="0"/>
                  <a:pt x="545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157916" y="3023183"/>
            <a:ext cx="5998233" cy="590539"/>
          </a:xfrm>
        </p:spPr>
        <p:txBody>
          <a:bodyPr>
            <a:normAutofit/>
          </a:bodyPr>
          <a:lstStyle>
            <a:lvl1pPr algn="ct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57916" y="2191030"/>
            <a:ext cx="599823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8243083" y="2899044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4"/>
          <p:cNvSpPr/>
          <p:nvPr userDrawn="1"/>
        </p:nvSpPr>
        <p:spPr>
          <a:xfrm>
            <a:off x="8611939" y="3755995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865196" y="401006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円/楕円 4"/>
          <p:cNvSpPr/>
          <p:nvPr userDrawn="1"/>
        </p:nvSpPr>
        <p:spPr>
          <a:xfrm>
            <a:off x="10701039" y="5228213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954296" y="548228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090811" y="5624558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90811" y="4792405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176539" y="550041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6" name="円/楕円 4"/>
          <p:cNvSpPr/>
          <p:nvPr userDrawn="1"/>
        </p:nvSpPr>
        <p:spPr>
          <a:xfrm>
            <a:off x="6519919" y="52238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6773176" y="547791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89683" y="5620188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89683" y="4788035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4312365" y="549604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2" name="円/楕円 4"/>
          <p:cNvSpPr/>
          <p:nvPr userDrawn="1"/>
        </p:nvSpPr>
        <p:spPr>
          <a:xfrm>
            <a:off x="11880418" y="735755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12133675" y="761162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70190" y="7753900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70190" y="6921747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13355918" y="7629761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7" name="円/楕円 4"/>
          <p:cNvSpPr/>
          <p:nvPr userDrawn="1"/>
        </p:nvSpPr>
        <p:spPr>
          <a:xfrm>
            <a:off x="5346461" y="7361665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5599718" y="761573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16225" y="7758010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816225" y="692585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3138907" y="76338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94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94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フリーフォーム 41"/>
          <p:cNvSpPr/>
          <p:nvPr userDrawn="1"/>
        </p:nvSpPr>
        <p:spPr>
          <a:xfrm rot="2700000">
            <a:off x="6793057" y="164934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2700000">
            <a:off x="2128748" y="472143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 rot="2700000">
            <a:off x="12367248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 rot="2700000">
            <a:off x="6195271" y="6129705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326919" y="1476686"/>
            <a:ext cx="5412207" cy="5190503"/>
            <a:chOff x="3326919" y="1476686"/>
            <a:chExt cx="5412207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599070" y="351012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700897" y="3481545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6811422" y="2903055"/>
            <a:ext cx="5464797" cy="5190503"/>
            <a:chOff x="6811422" y="2903055"/>
            <a:chExt cx="5464797" cy="5190503"/>
          </a:xfrm>
        </p:grpSpPr>
        <p:sp>
          <p:nvSpPr>
            <p:cNvPr id="39" name="フリーフォーム 38"/>
            <p:cNvSpPr/>
            <p:nvPr userDrawn="1"/>
          </p:nvSpPr>
          <p:spPr>
            <a:xfrm rot="2700000">
              <a:off x="6548750" y="3165727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 userDrawn="1"/>
          </p:nvSpPr>
          <p:spPr>
            <a:xfrm>
              <a:off x="11136163" y="491839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191081" y="49224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0295924" y="4329423"/>
            <a:ext cx="5479402" cy="5190503"/>
            <a:chOff x="10295924" y="4329423"/>
            <a:chExt cx="5479402" cy="5190503"/>
          </a:xfrm>
        </p:grpSpPr>
        <p:sp>
          <p:nvSpPr>
            <p:cNvPr id="40" name="フリーフォーム 39"/>
            <p:cNvSpPr/>
            <p:nvPr userDrawn="1"/>
          </p:nvSpPr>
          <p:spPr>
            <a:xfrm rot="2700000">
              <a:off x="10033252" y="4592095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/>
            <p:cNvSpPr txBox="1"/>
            <p:nvPr userDrawn="1"/>
          </p:nvSpPr>
          <p:spPr>
            <a:xfrm>
              <a:off x="14635270" y="637555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677628" y="6329481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728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1581149" y="3053187"/>
            <a:ext cx="4131127" cy="4128938"/>
            <a:chOff x="3326919" y="1476686"/>
            <a:chExt cx="5193255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380118" y="329117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7124851" y="3077444"/>
            <a:ext cx="4364293" cy="4128938"/>
            <a:chOff x="3326919" y="1476686"/>
            <a:chExt cx="5486368" cy="5190503"/>
          </a:xfrm>
        </p:grpSpPr>
        <p:sp>
          <p:nvSpPr>
            <p:cNvPr id="25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 userDrawn="1"/>
          </p:nvSpPr>
          <p:spPr>
            <a:xfrm>
              <a:off x="7380119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8" name="グループ化 27"/>
          <p:cNvGrpSpPr/>
          <p:nvPr userDrawn="1"/>
        </p:nvGrpSpPr>
        <p:grpSpPr>
          <a:xfrm>
            <a:off x="12668553" y="3077444"/>
            <a:ext cx="4364292" cy="4128938"/>
            <a:chOff x="3326919" y="1476686"/>
            <a:chExt cx="5486367" cy="5190503"/>
          </a:xfrm>
        </p:grpSpPr>
        <p:sp>
          <p:nvSpPr>
            <p:cNvPr id="29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 userDrawn="1"/>
          </p:nvSpPr>
          <p:spPr>
            <a:xfrm>
              <a:off x="7380118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フリーフォーム 31"/>
          <p:cNvSpPr/>
          <p:nvPr userDrawn="1"/>
        </p:nvSpPr>
        <p:spPr>
          <a:xfrm rot="2700000">
            <a:off x="6102172" y="20986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80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017589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2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45262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9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072591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9" name="テキスト プレースホルダー 58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89" y="4155702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30" hasCustomPrompt="1"/>
          </p:nvPr>
        </p:nvSpPr>
        <p:spPr>
          <a:xfrm>
            <a:off x="6545262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31" hasCustomPrompt="1"/>
          </p:nvPr>
        </p:nvSpPr>
        <p:spPr>
          <a:xfrm>
            <a:off x="12072591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90387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618060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45389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09100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63938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76397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7484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 51"/>
          <p:cNvSpPr/>
          <p:nvPr userDrawn="1"/>
        </p:nvSpPr>
        <p:spPr>
          <a:xfrm rot="2700000">
            <a:off x="10253326" y="21092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1612770" y="221114"/>
            <a:ext cx="7388422" cy="6827572"/>
            <a:chOff x="1612770" y="221114"/>
            <a:chExt cx="7388422" cy="6827572"/>
          </a:xfrm>
        </p:grpSpPr>
        <p:sp>
          <p:nvSpPr>
            <p:cNvPr id="65" name="フリーフォーム 64"/>
            <p:cNvSpPr/>
            <p:nvPr userDrawn="1"/>
          </p:nvSpPr>
          <p:spPr>
            <a:xfrm rot="2700000">
              <a:off x="1350155" y="483729"/>
              <a:ext cx="6827572" cy="6302341"/>
            </a:xfrm>
            <a:custGeom>
              <a:avLst/>
              <a:gdLst>
                <a:gd name="connsiteX0" fmla="*/ 3192491 w 6827572"/>
                <a:gd name="connsiteY0" fmla="*/ 742950 h 6302341"/>
                <a:gd name="connsiteX1" fmla="*/ 3935441 w 6827572"/>
                <a:gd name="connsiteY1" fmla="*/ 0 h 6302341"/>
                <a:gd name="connsiteX2" fmla="*/ 6827572 w 6827572"/>
                <a:gd name="connsiteY2" fmla="*/ 0 h 6302341"/>
                <a:gd name="connsiteX3" fmla="*/ 6102500 w 6827572"/>
                <a:gd name="connsiteY3" fmla="*/ 725072 h 6302341"/>
                <a:gd name="connsiteX4" fmla="*/ 6102501 w 6827572"/>
                <a:gd name="connsiteY4" fmla="*/ 725073 h 6302341"/>
                <a:gd name="connsiteX5" fmla="*/ 2162414 w 6827572"/>
                <a:gd name="connsiteY5" fmla="*/ 4665160 h 6302341"/>
                <a:gd name="connsiteX6" fmla="*/ 2162414 w 6827572"/>
                <a:gd name="connsiteY6" fmla="*/ 4665160 h 6302341"/>
                <a:gd name="connsiteX7" fmla="*/ 525233 w 6827572"/>
                <a:gd name="connsiteY7" fmla="*/ 6302341 h 6302341"/>
                <a:gd name="connsiteX8" fmla="*/ 0 w 6827572"/>
                <a:gd name="connsiteY8" fmla="*/ 5777107 h 6302341"/>
                <a:gd name="connsiteX9" fmla="*/ 1637181 w 6827572"/>
                <a:gd name="connsiteY9" fmla="*/ 4139926 h 6302341"/>
                <a:gd name="connsiteX10" fmla="*/ 1637069 w 6827572"/>
                <a:gd name="connsiteY10" fmla="*/ 4139815 h 6302341"/>
                <a:gd name="connsiteX11" fmla="*/ 5033934 w 6827572"/>
                <a:gd name="connsiteY11" fmla="*/ 742950 h 630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27572" h="6302341">
                  <a:moveTo>
                    <a:pt x="3192491" y="742950"/>
                  </a:moveTo>
                  <a:lnTo>
                    <a:pt x="3935441" y="0"/>
                  </a:lnTo>
                  <a:lnTo>
                    <a:pt x="6827572" y="0"/>
                  </a:lnTo>
                  <a:lnTo>
                    <a:pt x="6102500" y="725072"/>
                  </a:lnTo>
                  <a:lnTo>
                    <a:pt x="6102501" y="725073"/>
                  </a:lnTo>
                  <a:lnTo>
                    <a:pt x="2162414" y="4665160"/>
                  </a:lnTo>
                  <a:lnTo>
                    <a:pt x="2162414" y="4665160"/>
                  </a:lnTo>
                  <a:lnTo>
                    <a:pt x="525233" y="6302341"/>
                  </a:lnTo>
                  <a:lnTo>
                    <a:pt x="0" y="5777107"/>
                  </a:lnTo>
                  <a:lnTo>
                    <a:pt x="1637181" y="4139926"/>
                  </a:lnTo>
                  <a:lnTo>
                    <a:pt x="1637069" y="4139815"/>
                  </a:lnTo>
                  <a:lnTo>
                    <a:pt x="5033934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861136" y="3073044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5088923" y="1637232"/>
            <a:ext cx="6667652" cy="6230468"/>
            <a:chOff x="5088923" y="1637232"/>
            <a:chExt cx="6667652" cy="6230468"/>
          </a:xfrm>
        </p:grpSpPr>
        <p:sp>
          <p:nvSpPr>
            <p:cNvPr id="66" name="フリーフォーム 65"/>
            <p:cNvSpPr/>
            <p:nvPr userDrawn="1"/>
          </p:nvSpPr>
          <p:spPr>
            <a:xfrm rot="2700000">
              <a:off x="4826307" y="1899848"/>
              <a:ext cx="6230468" cy="5705236"/>
            </a:xfrm>
            <a:custGeom>
              <a:avLst/>
              <a:gdLst>
                <a:gd name="connsiteX0" fmla="*/ 2595387 w 6230468"/>
                <a:gd name="connsiteY0" fmla="*/ 742950 h 5705236"/>
                <a:gd name="connsiteX1" fmla="*/ 3338337 w 6230468"/>
                <a:gd name="connsiteY1" fmla="*/ 0 h 5705236"/>
                <a:gd name="connsiteX2" fmla="*/ 6230468 w 6230468"/>
                <a:gd name="connsiteY2" fmla="*/ 0 h 5705236"/>
                <a:gd name="connsiteX3" fmla="*/ 5505396 w 6230468"/>
                <a:gd name="connsiteY3" fmla="*/ 725072 h 5705236"/>
                <a:gd name="connsiteX4" fmla="*/ 5505397 w 6230468"/>
                <a:gd name="connsiteY4" fmla="*/ 725073 h 5705236"/>
                <a:gd name="connsiteX5" fmla="*/ 1710117 w 6230468"/>
                <a:gd name="connsiteY5" fmla="*/ 4520353 h 5705236"/>
                <a:gd name="connsiteX6" fmla="*/ 1565310 w 6230468"/>
                <a:gd name="connsiteY6" fmla="*/ 4665160 h 5705236"/>
                <a:gd name="connsiteX7" fmla="*/ 525233 w 6230468"/>
                <a:gd name="connsiteY7" fmla="*/ 5705236 h 5705236"/>
                <a:gd name="connsiteX8" fmla="*/ 0 w 6230468"/>
                <a:gd name="connsiteY8" fmla="*/ 5180003 h 5705236"/>
                <a:gd name="connsiteX9" fmla="*/ 1040077 w 6230468"/>
                <a:gd name="connsiteY9" fmla="*/ 4139927 h 5705236"/>
                <a:gd name="connsiteX10" fmla="*/ 1039965 w 6230468"/>
                <a:gd name="connsiteY10" fmla="*/ 4139815 h 5705236"/>
                <a:gd name="connsiteX11" fmla="*/ 4436830 w 6230468"/>
                <a:gd name="connsiteY11" fmla="*/ 742950 h 570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30468" h="5705236">
                  <a:moveTo>
                    <a:pt x="2595387" y="742950"/>
                  </a:moveTo>
                  <a:lnTo>
                    <a:pt x="3338337" y="0"/>
                  </a:lnTo>
                  <a:lnTo>
                    <a:pt x="6230468" y="0"/>
                  </a:lnTo>
                  <a:lnTo>
                    <a:pt x="5505396" y="725072"/>
                  </a:lnTo>
                  <a:lnTo>
                    <a:pt x="5505397" y="725073"/>
                  </a:lnTo>
                  <a:lnTo>
                    <a:pt x="1710117" y="4520353"/>
                  </a:lnTo>
                  <a:lnTo>
                    <a:pt x="1565310" y="4665160"/>
                  </a:lnTo>
                  <a:lnTo>
                    <a:pt x="525233" y="5705236"/>
                  </a:lnTo>
                  <a:lnTo>
                    <a:pt x="0" y="5180003"/>
                  </a:lnTo>
                  <a:lnTo>
                    <a:pt x="1040077" y="4139927"/>
                  </a:lnTo>
                  <a:lnTo>
                    <a:pt x="1039965" y="4139815"/>
                  </a:lnTo>
                  <a:lnTo>
                    <a:pt x="4436830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 userDrawn="1"/>
          </p:nvSpPr>
          <p:spPr>
            <a:xfrm>
              <a:off x="10616519" y="419061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8440954" y="3001937"/>
            <a:ext cx="6071004" cy="5736188"/>
            <a:chOff x="8440954" y="3001937"/>
            <a:chExt cx="6071004" cy="5736188"/>
          </a:xfrm>
        </p:grpSpPr>
        <p:sp>
          <p:nvSpPr>
            <p:cNvPr id="67" name="フリーフォーム 66"/>
            <p:cNvSpPr/>
            <p:nvPr userDrawn="1"/>
          </p:nvSpPr>
          <p:spPr>
            <a:xfrm rot="2700000">
              <a:off x="8178338" y="3264553"/>
              <a:ext cx="5736188" cy="5210956"/>
            </a:xfrm>
            <a:custGeom>
              <a:avLst/>
              <a:gdLst>
                <a:gd name="connsiteX0" fmla="*/ 2101107 w 5736188"/>
                <a:gd name="connsiteY0" fmla="*/ 742950 h 5210956"/>
                <a:gd name="connsiteX1" fmla="*/ 2844057 w 5736188"/>
                <a:gd name="connsiteY1" fmla="*/ 0 h 5210956"/>
                <a:gd name="connsiteX2" fmla="*/ 5736188 w 5736188"/>
                <a:gd name="connsiteY2" fmla="*/ 0 h 5210956"/>
                <a:gd name="connsiteX3" fmla="*/ 5011116 w 5736188"/>
                <a:gd name="connsiteY3" fmla="*/ 725072 h 5210956"/>
                <a:gd name="connsiteX4" fmla="*/ 5011117 w 5736188"/>
                <a:gd name="connsiteY4" fmla="*/ 725073 h 5210956"/>
                <a:gd name="connsiteX5" fmla="*/ 1215837 w 5736188"/>
                <a:gd name="connsiteY5" fmla="*/ 4520353 h 5210956"/>
                <a:gd name="connsiteX6" fmla="*/ 1071030 w 5736188"/>
                <a:gd name="connsiteY6" fmla="*/ 4665160 h 5210956"/>
                <a:gd name="connsiteX7" fmla="*/ 525234 w 5736188"/>
                <a:gd name="connsiteY7" fmla="*/ 5210956 h 5210956"/>
                <a:gd name="connsiteX8" fmla="*/ 0 w 5736188"/>
                <a:gd name="connsiteY8" fmla="*/ 4685723 h 5210956"/>
                <a:gd name="connsiteX9" fmla="*/ 545797 w 5736188"/>
                <a:gd name="connsiteY9" fmla="*/ 4139927 h 5210956"/>
                <a:gd name="connsiteX10" fmla="*/ 545685 w 5736188"/>
                <a:gd name="connsiteY10" fmla="*/ 4139815 h 5210956"/>
                <a:gd name="connsiteX11" fmla="*/ 3942550 w 5736188"/>
                <a:gd name="connsiteY11" fmla="*/ 742950 h 521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6188" h="5210956">
                  <a:moveTo>
                    <a:pt x="2101107" y="742950"/>
                  </a:moveTo>
                  <a:lnTo>
                    <a:pt x="2844057" y="0"/>
                  </a:lnTo>
                  <a:lnTo>
                    <a:pt x="5736188" y="0"/>
                  </a:lnTo>
                  <a:lnTo>
                    <a:pt x="5011116" y="725072"/>
                  </a:lnTo>
                  <a:lnTo>
                    <a:pt x="5011117" y="725073"/>
                  </a:lnTo>
                  <a:lnTo>
                    <a:pt x="1215837" y="4520353"/>
                  </a:lnTo>
                  <a:lnTo>
                    <a:pt x="1071030" y="4665160"/>
                  </a:lnTo>
                  <a:lnTo>
                    <a:pt x="525234" y="5210956"/>
                  </a:lnTo>
                  <a:lnTo>
                    <a:pt x="0" y="4685723"/>
                  </a:lnTo>
                  <a:lnTo>
                    <a:pt x="545797" y="4139927"/>
                  </a:lnTo>
                  <a:lnTo>
                    <a:pt x="545685" y="4139815"/>
                  </a:lnTo>
                  <a:lnTo>
                    <a:pt x="3942550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 userDrawn="1"/>
          </p:nvSpPr>
          <p:spPr>
            <a:xfrm>
              <a:off x="13371902" y="5308176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>
            <a:off x="11855133" y="4392308"/>
            <a:ext cx="5412207" cy="5190503"/>
            <a:chOff x="11855133" y="4392308"/>
            <a:chExt cx="5412207" cy="5190503"/>
          </a:xfrm>
        </p:grpSpPr>
        <p:sp>
          <p:nvSpPr>
            <p:cNvPr id="37" name="フリーフォーム 36"/>
            <p:cNvSpPr/>
            <p:nvPr userDrawn="1"/>
          </p:nvSpPr>
          <p:spPr>
            <a:xfrm rot="2700000">
              <a:off x="11592461" y="4654980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 userDrawn="1"/>
          </p:nvSpPr>
          <p:spPr>
            <a:xfrm>
              <a:off x="16127284" y="6425743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04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フリーフォーム 52"/>
          <p:cNvSpPr/>
          <p:nvPr userDrawn="1"/>
        </p:nvSpPr>
        <p:spPr>
          <a:xfrm rot="2700000">
            <a:off x="721152" y="1052069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2700000">
            <a:off x="15266296" y="3096793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92313" y="3075687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730030" y="418017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532646" y="52976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250219" y="6428276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29026" y="394107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118631" y="504392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54582" y="6166842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077106" y="7298904"/>
            <a:ext cx="6595110" cy="2102176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フリーフォーム 63"/>
          <p:cNvSpPr/>
          <p:nvPr userDrawn="1"/>
        </p:nvSpPr>
        <p:spPr>
          <a:xfrm rot="2700000">
            <a:off x="3171260" y="808042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313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37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i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楕円 9"/>
          <p:cNvSpPr/>
          <p:nvPr userDrawn="1"/>
        </p:nvSpPr>
        <p:spPr>
          <a:xfrm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 userDrawn="1"/>
        </p:nvSpPr>
        <p:spPr>
          <a:xfrm rot="180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 userDrawn="1"/>
        </p:nvSpPr>
        <p:spPr>
          <a:xfrm rot="144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 userDrawn="1"/>
        </p:nvSpPr>
        <p:spPr>
          <a:xfrm>
            <a:off x="9677017" y="3135364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 userDrawn="1"/>
        </p:nvSpPr>
        <p:spPr>
          <a:xfrm>
            <a:off x="6362317" y="6297664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 userDrawn="1"/>
        </p:nvSpPr>
        <p:spPr>
          <a:xfrm>
            <a:off x="10894271" y="7165661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314973" y="3343674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314973" y="2354353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422470" y="311951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2960" y="6166982"/>
            <a:ext cx="5514403" cy="179165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2960" y="5177661"/>
            <a:ext cx="5514403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4079367" y="594282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314973" y="6721633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2314973" y="5732312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2422470" y="6497478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7" name="直線コネクタ 9"/>
          <p:cNvCxnSpPr>
            <a:stCxn id="15" idx="6"/>
            <a:endCxn id="19" idx="1"/>
          </p:cNvCxnSpPr>
          <p:nvPr userDrawn="1"/>
        </p:nvCxnSpPr>
        <p:spPr>
          <a:xfrm flipV="1">
            <a:off x="10062414" y="2727869"/>
            <a:ext cx="2252559" cy="6001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9"/>
          <p:cNvCxnSpPr>
            <a:stCxn id="22" idx="3"/>
            <a:endCxn id="16" idx="0"/>
          </p:cNvCxnSpPr>
          <p:nvPr userDrawn="1"/>
        </p:nvCxnSpPr>
        <p:spPr>
          <a:xfrm>
            <a:off x="6037363" y="5551177"/>
            <a:ext cx="517653" cy="746487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9"/>
          <p:cNvCxnSpPr>
            <a:stCxn id="17" idx="6"/>
            <a:endCxn id="25" idx="1"/>
          </p:cNvCxnSpPr>
          <p:nvPr userDrawn="1"/>
        </p:nvCxnSpPr>
        <p:spPr>
          <a:xfrm flipV="1">
            <a:off x="11279668" y="6105828"/>
            <a:ext cx="1035305" cy="1252532"/>
          </a:xfrm>
          <a:prstGeom prst="bentConnector3">
            <a:avLst>
              <a:gd name="adj1" fmla="val 68225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274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671545" y="4416703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010850" y="4416703"/>
            <a:ext cx="161121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882775" y="2500074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882775" y="3138994"/>
            <a:ext cx="4152900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882775" y="4379126"/>
            <a:ext cx="4152900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1882775" y="7191719"/>
            <a:ext cx="4152900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1882775" y="3143689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82775" y="2504769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1882775" y="454442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1882775" y="5181775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1882775" y="5819122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1882775" y="645647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7064375" y="249650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064375" y="3135422"/>
            <a:ext cx="4152900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7064375" y="4375554"/>
            <a:ext cx="4152900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7064375" y="7188147"/>
            <a:ext cx="4152900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7064375" y="314011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75" y="250119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7064375" y="454085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75" y="517820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7064375" y="581555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7064375" y="645289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2245975" y="249288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2245975" y="3131802"/>
            <a:ext cx="4152900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245975" y="4371934"/>
            <a:ext cx="4152900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245975" y="7184527"/>
            <a:ext cx="4152900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12245975" y="313649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12245975" y="249757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12245975" y="453723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12245975" y="517458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12245975" y="581193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12245975" y="644927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15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950791" y="2500074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0791" y="3138994"/>
            <a:ext cx="3867394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950791" y="4379126"/>
            <a:ext cx="3867394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50791" y="7191719"/>
            <a:ext cx="3867394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950791" y="3143689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950791" y="2504769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950791" y="454442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950791" y="518177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950791" y="5819122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950791" y="645647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5125916" y="249650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125916" y="3135422"/>
            <a:ext cx="3867394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125916" y="4375554"/>
            <a:ext cx="3867394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5125916" y="7188147"/>
            <a:ext cx="3867394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5125916" y="314011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5125916" y="250119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5125916" y="454085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5125916" y="517820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5125916" y="581555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5125916" y="645289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301041" y="249288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9301041" y="3131802"/>
            <a:ext cx="3867394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9301041" y="4371934"/>
            <a:ext cx="3867394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301041" y="7184527"/>
            <a:ext cx="3867394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9301041" y="313649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9301041" y="249757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9301041" y="453723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9301041" y="517458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9301041" y="581193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9301041" y="644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476166" y="2497577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476166" y="3136497"/>
            <a:ext cx="3867394" cy="12699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3476166" y="4376629"/>
            <a:ext cx="3867394" cy="2805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3476166" y="7189222"/>
            <a:ext cx="3867394" cy="2461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プレースホルダー 18"/>
          <p:cNvSpPr>
            <a:spLocks noGrp="1"/>
          </p:cNvSpPr>
          <p:nvPr>
            <p:ph type="body" sz="quarter" idx="47" hasCustomPrompt="1"/>
          </p:nvPr>
        </p:nvSpPr>
        <p:spPr>
          <a:xfrm>
            <a:off x="13476166" y="3141192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8" name="テキスト プレースホルダー 18"/>
          <p:cNvSpPr>
            <a:spLocks noGrp="1"/>
          </p:cNvSpPr>
          <p:nvPr>
            <p:ph type="body" sz="quarter" idx="48" hasCustomPrompt="1"/>
          </p:nvPr>
        </p:nvSpPr>
        <p:spPr>
          <a:xfrm>
            <a:off x="13476166" y="2502272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59" name="テキスト プレースホルダー 18"/>
          <p:cNvSpPr>
            <a:spLocks noGrp="1"/>
          </p:cNvSpPr>
          <p:nvPr>
            <p:ph type="body" sz="quarter" idx="49" hasCustomPrompt="1"/>
          </p:nvPr>
        </p:nvSpPr>
        <p:spPr>
          <a:xfrm>
            <a:off x="13476166" y="4541931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0" name="テキスト プレースホルダー 18"/>
          <p:cNvSpPr>
            <a:spLocks noGrp="1"/>
          </p:cNvSpPr>
          <p:nvPr>
            <p:ph type="body" sz="quarter" idx="50" hasCustomPrompt="1"/>
          </p:nvPr>
        </p:nvSpPr>
        <p:spPr>
          <a:xfrm>
            <a:off x="13476166" y="517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1" name="テキスト プレースホルダー 18"/>
          <p:cNvSpPr>
            <a:spLocks noGrp="1"/>
          </p:cNvSpPr>
          <p:nvPr>
            <p:ph type="body" sz="quarter" idx="51" hasCustomPrompt="1"/>
          </p:nvPr>
        </p:nvSpPr>
        <p:spPr>
          <a:xfrm>
            <a:off x="13476166" y="581662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2" name="テキスト プレースホルダー 18"/>
          <p:cNvSpPr>
            <a:spLocks noGrp="1"/>
          </p:cNvSpPr>
          <p:nvPr>
            <p:ph type="body" sz="quarter" idx="52" hasCustomPrompt="1"/>
          </p:nvPr>
        </p:nvSpPr>
        <p:spPr>
          <a:xfrm>
            <a:off x="13476166" y="645397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5136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フリーフォーム 88"/>
          <p:cNvSpPr/>
          <p:nvPr userDrawn="1"/>
        </p:nvSpPr>
        <p:spPr>
          <a:xfrm flipH="1">
            <a:off x="7090483" y="3840023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8257714" y="7240469"/>
            <a:ext cx="1772573" cy="28871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2" name="グループ化 91"/>
          <p:cNvGrpSpPr/>
          <p:nvPr userDrawn="1"/>
        </p:nvGrpSpPr>
        <p:grpSpPr>
          <a:xfrm>
            <a:off x="8257714" y="7624159"/>
            <a:ext cx="1772573" cy="598272"/>
            <a:chOff x="8257714" y="7948214"/>
            <a:chExt cx="1772573" cy="598272"/>
          </a:xfrm>
        </p:grpSpPr>
        <p:sp>
          <p:nvSpPr>
            <p:cNvPr id="52" name="角丸四角形 51"/>
            <p:cNvSpPr/>
            <p:nvPr userDrawn="1"/>
          </p:nvSpPr>
          <p:spPr>
            <a:xfrm>
              <a:off x="8257714" y="7948214"/>
              <a:ext cx="1772573" cy="28871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7"/>
            <p:cNvSpPr/>
            <p:nvPr userDrawn="1"/>
          </p:nvSpPr>
          <p:spPr>
            <a:xfrm>
              <a:off x="8690097" y="8160953"/>
              <a:ext cx="907807" cy="385533"/>
            </a:xfrm>
            <a:custGeom>
              <a:avLst/>
              <a:gdLst/>
              <a:ahLst/>
              <a:cxnLst/>
              <a:rect l="l" t="t" r="r" b="b"/>
              <a:pathLst>
                <a:path w="758714" h="322215">
                  <a:moveTo>
                    <a:pt x="0" y="0"/>
                  </a:moveTo>
                  <a:lnTo>
                    <a:pt x="758714" y="0"/>
                  </a:lnTo>
                  <a:cubicBezTo>
                    <a:pt x="729497" y="182913"/>
                    <a:pt x="570695" y="322215"/>
                    <a:pt x="379357" y="322215"/>
                  </a:cubicBezTo>
                  <a:cubicBezTo>
                    <a:pt x="188019" y="322215"/>
                    <a:pt x="29217" y="18291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フリーフォーム 75"/>
          <p:cNvSpPr/>
          <p:nvPr userDrawn="1"/>
        </p:nvSpPr>
        <p:spPr>
          <a:xfrm>
            <a:off x="9163230" y="2737514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/>
          <p:cNvSpPr/>
          <p:nvPr userDrawn="1"/>
        </p:nvSpPr>
        <p:spPr>
          <a:xfrm>
            <a:off x="10007427" y="3840690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 86"/>
          <p:cNvSpPr/>
          <p:nvPr userDrawn="1"/>
        </p:nvSpPr>
        <p:spPr>
          <a:xfrm>
            <a:off x="9170850" y="5318355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 87"/>
          <p:cNvSpPr/>
          <p:nvPr userDrawn="1"/>
        </p:nvSpPr>
        <p:spPr>
          <a:xfrm flipH="1">
            <a:off x="7344063" y="2736847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0" name="フリーフォーム 89"/>
          <p:cNvSpPr/>
          <p:nvPr userDrawn="1"/>
        </p:nvSpPr>
        <p:spPr>
          <a:xfrm flipH="1">
            <a:off x="7377018" y="5317688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3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9606200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4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355359" y="4571965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5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9606200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127545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7438415" y="456657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8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8127545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4938" y="8866801"/>
            <a:ext cx="6178123" cy="535813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6054938" y="8327013"/>
            <a:ext cx="6178123" cy="5868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744227" y="6687801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6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744228" y="6190387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744226" y="4699440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744227" y="4202026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010972" y="2654827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10973" y="2157413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2481511" y="265482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2481512" y="217673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3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879065" y="469901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4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879066" y="422092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5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959396" y="6687909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959397" y="6209819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18" name="直線コネクタ 117"/>
          <p:cNvCxnSpPr>
            <a:stCxn id="93" idx="0"/>
            <a:endCxn id="110" idx="1"/>
          </p:cNvCxnSpPr>
          <p:nvPr userDrawn="1"/>
        </p:nvCxnSpPr>
        <p:spPr>
          <a:xfrm rot="5400000" flipH="1" flipV="1">
            <a:off x="10042919" y="2238375"/>
            <a:ext cx="776782" cy="1159325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94" idx="3"/>
            <a:endCxn id="108" idx="1"/>
          </p:cNvCxnSpPr>
          <p:nvPr userDrawn="1"/>
        </p:nvCxnSpPr>
        <p:spPr>
          <a:xfrm flipV="1">
            <a:off x="10846255" y="4474259"/>
            <a:ext cx="897972" cy="3431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95" idx="3"/>
            <a:endCxn id="106" idx="1"/>
          </p:cNvCxnSpPr>
          <p:nvPr userDrawn="1"/>
        </p:nvCxnSpPr>
        <p:spPr>
          <a:xfrm>
            <a:off x="10097096" y="6054699"/>
            <a:ext cx="1647132" cy="4079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16" idx="3"/>
            <a:endCxn id="96" idx="1"/>
          </p:cNvCxnSpPr>
          <p:nvPr userDrawn="1"/>
        </p:nvCxnSpPr>
        <p:spPr>
          <a:xfrm flipV="1">
            <a:off x="6568368" y="6054699"/>
            <a:ext cx="1559177" cy="4176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14" idx="3"/>
            <a:endCxn id="97" idx="1"/>
          </p:cNvCxnSpPr>
          <p:nvPr userDrawn="1"/>
        </p:nvCxnSpPr>
        <p:spPr>
          <a:xfrm>
            <a:off x="6488037" y="4483498"/>
            <a:ext cx="950378" cy="3285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12" idx="3"/>
            <a:endCxn id="98" idx="0"/>
          </p:cNvCxnSpPr>
          <p:nvPr userDrawn="1"/>
        </p:nvCxnSpPr>
        <p:spPr>
          <a:xfrm>
            <a:off x="7090483" y="2439308"/>
            <a:ext cx="1282510" cy="767120"/>
          </a:xfrm>
          <a:prstGeom prst="bentConnector2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31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アーチ 47"/>
          <p:cNvSpPr/>
          <p:nvPr userDrawn="1"/>
        </p:nvSpPr>
        <p:spPr>
          <a:xfrm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アーチ 45"/>
          <p:cNvSpPr/>
          <p:nvPr userDrawn="1"/>
        </p:nvSpPr>
        <p:spPr>
          <a:xfrm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アーチ 46"/>
          <p:cNvSpPr/>
          <p:nvPr userDrawn="1"/>
        </p:nvSpPr>
        <p:spPr>
          <a:xfrm rot="10800000"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アーチ 48"/>
          <p:cNvSpPr/>
          <p:nvPr userDrawn="1"/>
        </p:nvSpPr>
        <p:spPr>
          <a:xfrm rot="10800000"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1035" y="3443562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45924" y="2959781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045923" y="5014143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2628325" y="2956517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2628325" y="5014143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9297517" y="576900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297516" y="3443561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6501035" y="578027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705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us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楕円 34"/>
          <p:cNvSpPr/>
          <p:nvPr userDrawn="1"/>
        </p:nvSpPr>
        <p:spPr>
          <a:xfrm>
            <a:off x="10223622" y="3099867"/>
            <a:ext cx="992116" cy="100845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 userDrawn="1"/>
        </p:nvSpPr>
        <p:spPr>
          <a:xfrm>
            <a:off x="13866888" y="6213624"/>
            <a:ext cx="961809" cy="961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636409" y="6250538"/>
            <a:ext cx="1533779" cy="15337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楕円 30"/>
          <p:cNvSpPr/>
          <p:nvPr userDrawn="1"/>
        </p:nvSpPr>
        <p:spPr>
          <a:xfrm>
            <a:off x="7896962" y="7735218"/>
            <a:ext cx="614369" cy="6244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 userDrawn="1"/>
        </p:nvSpPr>
        <p:spPr>
          <a:xfrm>
            <a:off x="3965059" y="7738314"/>
            <a:ext cx="591738" cy="5917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楕円 4"/>
          <p:cNvSpPr/>
          <p:nvPr userDrawn="1"/>
        </p:nvSpPr>
        <p:spPr>
          <a:xfrm>
            <a:off x="493213" y="2547535"/>
            <a:ext cx="4973638" cy="497363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楕円 18"/>
          <p:cNvSpPr/>
          <p:nvPr userDrawn="1"/>
        </p:nvSpPr>
        <p:spPr>
          <a:xfrm>
            <a:off x="4617888" y="4921333"/>
            <a:ext cx="3785949" cy="3785949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 userDrawn="1"/>
        </p:nvSpPr>
        <p:spPr>
          <a:xfrm>
            <a:off x="7360120" y="3308567"/>
            <a:ext cx="3090795" cy="3090795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 userDrawn="1"/>
        </p:nvSpPr>
        <p:spPr>
          <a:xfrm>
            <a:off x="9437184" y="5014698"/>
            <a:ext cx="3557109" cy="3557109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 userDrawn="1"/>
        </p:nvSpPr>
        <p:spPr>
          <a:xfrm>
            <a:off x="12055396" y="2629765"/>
            <a:ext cx="3944488" cy="394448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 userDrawn="1"/>
        </p:nvSpPr>
        <p:spPr>
          <a:xfrm>
            <a:off x="14947018" y="5399098"/>
            <a:ext cx="2788308" cy="2788308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 userDrawn="1"/>
        </p:nvSpPr>
        <p:spPr>
          <a:xfrm>
            <a:off x="5534416" y="3223041"/>
            <a:ext cx="1029225" cy="10292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 userDrawn="1"/>
        </p:nvSpPr>
        <p:spPr>
          <a:xfrm>
            <a:off x="493213" y="2370479"/>
            <a:ext cx="855529" cy="8555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 userDrawn="1"/>
        </p:nvSpPr>
        <p:spPr>
          <a:xfrm>
            <a:off x="13027675" y="7247023"/>
            <a:ext cx="742541" cy="7425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 userDrawn="1"/>
        </p:nvSpPr>
        <p:spPr>
          <a:xfrm>
            <a:off x="16966759" y="4532006"/>
            <a:ext cx="884808" cy="8848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75547" y="3719292"/>
            <a:ext cx="4608971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108616" y="3583183"/>
            <a:ext cx="3838048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9632132" y="5404718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08081" y="5382994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1550" y="4397766"/>
            <a:ext cx="3936531" cy="1937350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4639094" y="6688663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608595" y="6648520"/>
            <a:ext cx="32142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12175047" y="4237086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7409364" y="4255782"/>
            <a:ext cx="2992308" cy="1161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36" hasCustomPrompt="1"/>
          </p:nvPr>
        </p:nvSpPr>
        <p:spPr>
          <a:xfrm>
            <a:off x="15070315" y="6146235"/>
            <a:ext cx="2534050" cy="12951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5526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stCxn id="5" idx="7"/>
            <a:endCxn id="8" idx="0"/>
          </p:cNvCxnSpPr>
          <p:nvPr userDrawn="1"/>
        </p:nvCxnSpPr>
        <p:spPr>
          <a:xfrm>
            <a:off x="9144001" y="2890044"/>
            <a:ext cx="0" cy="1186994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涙形 4"/>
          <p:cNvSpPr/>
          <p:nvPr userDrawn="1"/>
        </p:nvSpPr>
        <p:spPr>
          <a:xfrm rot="8100000">
            <a:off x="8836980" y="2148831"/>
            <a:ext cx="614041" cy="614041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837415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89621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76526" y="46132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2" name="直線コネクタ 21"/>
          <p:cNvCxnSpPr>
            <a:stCxn id="8" idx="4"/>
            <a:endCxn id="24" idx="0"/>
          </p:cNvCxnSpPr>
          <p:nvPr userDrawn="1"/>
        </p:nvCxnSpPr>
        <p:spPr>
          <a:xfrm>
            <a:off x="9144001" y="4462435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1"/>
            <a:endCxn id="24" idx="6"/>
          </p:cNvCxnSpPr>
          <p:nvPr userDrawn="1"/>
        </p:nvCxnSpPr>
        <p:spPr>
          <a:xfrm flipH="1">
            <a:off x="9336699" y="6126367"/>
            <a:ext cx="629766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5557295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5752851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6694047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5752851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79697" y="646989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96780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5558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76526" y="827262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40" idx="0"/>
          </p:cNvCxnSpPr>
          <p:nvPr userDrawn="1"/>
        </p:nvCxnSpPr>
        <p:spPr>
          <a:xfrm>
            <a:off x="9144001" y="6319068"/>
            <a:ext cx="0" cy="141594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 flipV="1">
            <a:off x="8335845" y="426973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700663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89621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27708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0" idx="4"/>
          </p:cNvCxnSpPr>
          <p:nvPr userDrawn="1"/>
        </p:nvCxnSpPr>
        <p:spPr>
          <a:xfrm>
            <a:off x="9144001" y="8120407"/>
            <a:ext cx="0" cy="216500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58635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55584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4077038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5933671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35010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05410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9044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696029" y="1767115"/>
            <a:ext cx="3548742" cy="354874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403335" y="330448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025299" y="330448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403335" y="6669410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025299" y="6669410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32" hasCustomPrompt="1"/>
          </p:nvPr>
        </p:nvSpPr>
        <p:spPr>
          <a:xfrm>
            <a:off x="1217446" y="1271786"/>
            <a:ext cx="6504961" cy="4045273"/>
          </a:xfrm>
          <a:custGeom>
            <a:avLst/>
            <a:gdLst>
              <a:gd name="connsiteX0" fmla="*/ 984238 w 6504961"/>
              <a:gd name="connsiteY0" fmla="*/ 3553896 h 4045273"/>
              <a:gd name="connsiteX1" fmla="*/ 1475615 w 6504961"/>
              <a:gd name="connsiteY1" fmla="*/ 3553896 h 4045273"/>
              <a:gd name="connsiteX2" fmla="*/ 1475615 w 6504961"/>
              <a:gd name="connsiteY2" fmla="*/ 4045273 h 4045273"/>
              <a:gd name="connsiteX3" fmla="*/ 984238 w 6504961"/>
              <a:gd name="connsiteY3" fmla="*/ 4045273 h 4045273"/>
              <a:gd name="connsiteX4" fmla="*/ 0 w 6504961"/>
              <a:gd name="connsiteY4" fmla="*/ 3551920 h 4045273"/>
              <a:gd name="connsiteX5" fmla="*/ 491377 w 6504961"/>
              <a:gd name="connsiteY5" fmla="*/ 3551920 h 4045273"/>
              <a:gd name="connsiteX6" fmla="*/ 491377 w 6504961"/>
              <a:gd name="connsiteY6" fmla="*/ 4043297 h 4045273"/>
              <a:gd name="connsiteX7" fmla="*/ 0 w 6504961"/>
              <a:gd name="connsiteY7" fmla="*/ 4043297 h 4045273"/>
              <a:gd name="connsiteX8" fmla="*/ 492861 w 6504961"/>
              <a:gd name="connsiteY8" fmla="*/ 3060543 h 4045273"/>
              <a:gd name="connsiteX9" fmla="*/ 984238 w 6504961"/>
              <a:gd name="connsiteY9" fmla="*/ 3060543 h 4045273"/>
              <a:gd name="connsiteX10" fmla="*/ 984238 w 6504961"/>
              <a:gd name="connsiteY10" fmla="*/ 3551920 h 4045273"/>
              <a:gd name="connsiteX11" fmla="*/ 492861 w 6504961"/>
              <a:gd name="connsiteY11" fmla="*/ 3551920 h 4045273"/>
              <a:gd name="connsiteX12" fmla="*/ 5518702 w 6504961"/>
              <a:gd name="connsiteY12" fmla="*/ 499760 h 4045273"/>
              <a:gd name="connsiteX13" fmla="*/ 6010079 w 6504961"/>
              <a:gd name="connsiteY13" fmla="*/ 499760 h 4045273"/>
              <a:gd name="connsiteX14" fmla="*/ 6010079 w 6504961"/>
              <a:gd name="connsiteY14" fmla="*/ 991137 h 4045273"/>
              <a:gd name="connsiteX15" fmla="*/ 5518702 w 6504961"/>
              <a:gd name="connsiteY15" fmla="*/ 991137 h 4045273"/>
              <a:gd name="connsiteX16" fmla="*/ 1478583 w 6504961"/>
              <a:gd name="connsiteY16" fmla="*/ 495329 h 4045273"/>
              <a:gd name="connsiteX17" fmla="*/ 5027325 w 6504961"/>
              <a:gd name="connsiteY17" fmla="*/ 495329 h 4045273"/>
              <a:gd name="connsiteX18" fmla="*/ 5027325 w 6504961"/>
              <a:gd name="connsiteY18" fmla="*/ 4044071 h 4045273"/>
              <a:gd name="connsiteX19" fmla="*/ 1478583 w 6504961"/>
              <a:gd name="connsiteY19" fmla="*/ 4044071 h 4045273"/>
              <a:gd name="connsiteX20" fmla="*/ 6010079 w 6504961"/>
              <a:gd name="connsiteY20" fmla="*/ 0 h 4045273"/>
              <a:gd name="connsiteX21" fmla="*/ 6504961 w 6504961"/>
              <a:gd name="connsiteY21" fmla="*/ 0 h 4045273"/>
              <a:gd name="connsiteX22" fmla="*/ 6504961 w 6504961"/>
              <a:gd name="connsiteY22" fmla="*/ 494882 h 4045273"/>
              <a:gd name="connsiteX23" fmla="*/ 6010079 w 6504961"/>
              <a:gd name="connsiteY23" fmla="*/ 494882 h 4045273"/>
              <a:gd name="connsiteX24" fmla="*/ 5027325 w 6504961"/>
              <a:gd name="connsiteY24" fmla="*/ 0 h 4045273"/>
              <a:gd name="connsiteX25" fmla="*/ 5518702 w 6504961"/>
              <a:gd name="connsiteY25" fmla="*/ 0 h 4045273"/>
              <a:gd name="connsiteX26" fmla="*/ 5518702 w 6504961"/>
              <a:gd name="connsiteY26" fmla="*/ 491377 h 4045273"/>
              <a:gd name="connsiteX27" fmla="*/ 5027325 w 6504961"/>
              <a:gd name="connsiteY27" fmla="*/ 491377 h 404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04961" h="4045273">
                <a:moveTo>
                  <a:pt x="984238" y="3553896"/>
                </a:moveTo>
                <a:lnTo>
                  <a:pt x="1475615" y="3553896"/>
                </a:lnTo>
                <a:lnTo>
                  <a:pt x="1475615" y="4045273"/>
                </a:lnTo>
                <a:lnTo>
                  <a:pt x="984238" y="4045273"/>
                </a:lnTo>
                <a:close/>
                <a:moveTo>
                  <a:pt x="0" y="3551920"/>
                </a:moveTo>
                <a:lnTo>
                  <a:pt x="491377" y="3551920"/>
                </a:lnTo>
                <a:lnTo>
                  <a:pt x="491377" y="4043297"/>
                </a:lnTo>
                <a:lnTo>
                  <a:pt x="0" y="4043297"/>
                </a:lnTo>
                <a:close/>
                <a:moveTo>
                  <a:pt x="492861" y="3060543"/>
                </a:moveTo>
                <a:lnTo>
                  <a:pt x="984238" y="3060543"/>
                </a:lnTo>
                <a:lnTo>
                  <a:pt x="984238" y="3551920"/>
                </a:lnTo>
                <a:lnTo>
                  <a:pt x="492861" y="3551920"/>
                </a:lnTo>
                <a:close/>
                <a:moveTo>
                  <a:pt x="5518702" y="499760"/>
                </a:moveTo>
                <a:lnTo>
                  <a:pt x="6010079" y="499760"/>
                </a:lnTo>
                <a:lnTo>
                  <a:pt x="6010079" y="991137"/>
                </a:lnTo>
                <a:lnTo>
                  <a:pt x="5518702" y="991137"/>
                </a:lnTo>
                <a:close/>
                <a:moveTo>
                  <a:pt x="1478583" y="495329"/>
                </a:moveTo>
                <a:lnTo>
                  <a:pt x="5027325" y="495329"/>
                </a:lnTo>
                <a:lnTo>
                  <a:pt x="5027325" y="4044071"/>
                </a:lnTo>
                <a:lnTo>
                  <a:pt x="1478583" y="4044071"/>
                </a:lnTo>
                <a:close/>
                <a:moveTo>
                  <a:pt x="6010079" y="0"/>
                </a:moveTo>
                <a:lnTo>
                  <a:pt x="6504961" y="0"/>
                </a:lnTo>
                <a:lnTo>
                  <a:pt x="6504961" y="494882"/>
                </a:lnTo>
                <a:lnTo>
                  <a:pt x="6010079" y="494882"/>
                </a:lnTo>
                <a:close/>
                <a:moveTo>
                  <a:pt x="5027325" y="0"/>
                </a:moveTo>
                <a:lnTo>
                  <a:pt x="5518702" y="0"/>
                </a:lnTo>
                <a:lnTo>
                  <a:pt x="5518702" y="491377"/>
                </a:lnTo>
                <a:lnTo>
                  <a:pt x="5027325" y="4913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6726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-794"/>
            <a:ext cx="18287642" cy="7086707"/>
          </a:xfrm>
          <a:custGeom>
            <a:avLst/>
            <a:gdLst>
              <a:gd name="connsiteX0" fmla="*/ 0 w 18287642"/>
              <a:gd name="connsiteY0" fmla="*/ 6438707 h 7086707"/>
              <a:gd name="connsiteX1" fmla="*/ 648000 w 18287642"/>
              <a:gd name="connsiteY1" fmla="*/ 6438707 h 7086707"/>
              <a:gd name="connsiteX2" fmla="*/ 648000 w 18287642"/>
              <a:gd name="connsiteY2" fmla="*/ 7086707 h 7086707"/>
              <a:gd name="connsiteX3" fmla="*/ 0 w 18287642"/>
              <a:gd name="connsiteY3" fmla="*/ 7086707 h 7086707"/>
              <a:gd name="connsiteX4" fmla="*/ 648000 w 18287642"/>
              <a:gd name="connsiteY4" fmla="*/ 5790707 h 7086707"/>
              <a:gd name="connsiteX5" fmla="*/ 1296000 w 18287642"/>
              <a:gd name="connsiteY5" fmla="*/ 5790707 h 7086707"/>
              <a:gd name="connsiteX6" fmla="*/ 1296000 w 18287642"/>
              <a:gd name="connsiteY6" fmla="*/ 6438707 h 7086707"/>
              <a:gd name="connsiteX7" fmla="*/ 648000 w 18287642"/>
              <a:gd name="connsiteY7" fmla="*/ 6438707 h 7086707"/>
              <a:gd name="connsiteX8" fmla="*/ 0 w 18287642"/>
              <a:gd name="connsiteY8" fmla="*/ 0 h 7086707"/>
              <a:gd name="connsiteX9" fmla="*/ 18287642 w 18287642"/>
              <a:gd name="connsiteY9" fmla="*/ 0 h 7086707"/>
              <a:gd name="connsiteX10" fmla="*/ 18287642 w 18287642"/>
              <a:gd name="connsiteY10" fmla="*/ 5142707 h 7086707"/>
              <a:gd name="connsiteX11" fmla="*/ 1944000 w 18287642"/>
              <a:gd name="connsiteY11" fmla="*/ 5142707 h 7086707"/>
              <a:gd name="connsiteX12" fmla="*/ 1944000 w 18287642"/>
              <a:gd name="connsiteY12" fmla="*/ 5790707 h 7086707"/>
              <a:gd name="connsiteX13" fmla="*/ 1296000 w 18287642"/>
              <a:gd name="connsiteY13" fmla="*/ 5790707 h 7086707"/>
              <a:gd name="connsiteX14" fmla="*/ 1296000 w 18287642"/>
              <a:gd name="connsiteY14" fmla="*/ 5142707 h 7086707"/>
              <a:gd name="connsiteX15" fmla="*/ 648000 w 18287642"/>
              <a:gd name="connsiteY15" fmla="*/ 5142707 h 7086707"/>
              <a:gd name="connsiteX16" fmla="*/ 648000 w 18287642"/>
              <a:gd name="connsiteY16" fmla="*/ 5790707 h 7086707"/>
              <a:gd name="connsiteX17" fmla="*/ 0 w 18287642"/>
              <a:gd name="connsiteY17" fmla="*/ 5790707 h 7086707"/>
              <a:gd name="connsiteX18" fmla="*/ 0 w 18287642"/>
              <a:gd name="connsiteY18" fmla="*/ 5142707 h 7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7642" h="7086707">
                <a:moveTo>
                  <a:pt x="0" y="6438707"/>
                </a:moveTo>
                <a:lnTo>
                  <a:pt x="648000" y="6438707"/>
                </a:lnTo>
                <a:lnTo>
                  <a:pt x="648000" y="7086707"/>
                </a:lnTo>
                <a:lnTo>
                  <a:pt x="0" y="7086707"/>
                </a:lnTo>
                <a:close/>
                <a:moveTo>
                  <a:pt x="648000" y="5790707"/>
                </a:moveTo>
                <a:lnTo>
                  <a:pt x="1296000" y="5790707"/>
                </a:lnTo>
                <a:lnTo>
                  <a:pt x="1296000" y="6438707"/>
                </a:lnTo>
                <a:lnTo>
                  <a:pt x="648000" y="6438707"/>
                </a:lnTo>
                <a:close/>
                <a:moveTo>
                  <a:pt x="0" y="0"/>
                </a:moveTo>
                <a:lnTo>
                  <a:pt x="18287642" y="0"/>
                </a:lnTo>
                <a:lnTo>
                  <a:pt x="18287642" y="5142707"/>
                </a:lnTo>
                <a:lnTo>
                  <a:pt x="1944000" y="5142707"/>
                </a:lnTo>
                <a:lnTo>
                  <a:pt x="1944000" y="5790707"/>
                </a:lnTo>
                <a:lnTo>
                  <a:pt x="1296000" y="5790707"/>
                </a:lnTo>
                <a:lnTo>
                  <a:pt x="1296000" y="5142707"/>
                </a:lnTo>
                <a:lnTo>
                  <a:pt x="648000" y="5142707"/>
                </a:lnTo>
                <a:lnTo>
                  <a:pt x="648000" y="5790707"/>
                </a:lnTo>
                <a:lnTo>
                  <a:pt x="0" y="5790707"/>
                </a:lnTo>
                <a:lnTo>
                  <a:pt x="0" y="51427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1363663" y="0"/>
            <a:ext cx="7504566" cy="10285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61250" y="3122656"/>
            <a:ext cx="8167207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061250" y="5347380"/>
            <a:ext cx="8167207" cy="288221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061250" y="4283799"/>
            <a:ext cx="8167207" cy="714166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210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21" hasCustomPrompt="1"/>
          </p:nvPr>
        </p:nvSpPr>
        <p:spPr>
          <a:xfrm>
            <a:off x="5439454" y="1391478"/>
            <a:ext cx="7409092" cy="3478887"/>
          </a:xfrm>
          <a:custGeom>
            <a:avLst/>
            <a:gdLst>
              <a:gd name="connsiteX0" fmla="*/ 6753718 w 7409092"/>
              <a:gd name="connsiteY0" fmla="*/ 2823513 h 3478887"/>
              <a:gd name="connsiteX1" fmla="*/ 7409092 w 7409092"/>
              <a:gd name="connsiteY1" fmla="*/ 2823513 h 3478887"/>
              <a:gd name="connsiteX2" fmla="*/ 7409092 w 7409092"/>
              <a:gd name="connsiteY2" fmla="*/ 3478887 h 3478887"/>
              <a:gd name="connsiteX3" fmla="*/ 6753718 w 7409092"/>
              <a:gd name="connsiteY3" fmla="*/ 3478887 h 3478887"/>
              <a:gd name="connsiteX4" fmla="*/ 6098344 w 7409092"/>
              <a:gd name="connsiteY4" fmla="*/ 2145252 h 3478887"/>
              <a:gd name="connsiteX5" fmla="*/ 6753718 w 7409092"/>
              <a:gd name="connsiteY5" fmla="*/ 2145252 h 3478887"/>
              <a:gd name="connsiteX6" fmla="*/ 6753718 w 7409092"/>
              <a:gd name="connsiteY6" fmla="*/ 2800626 h 3478887"/>
              <a:gd name="connsiteX7" fmla="*/ 6098344 w 7409092"/>
              <a:gd name="connsiteY7" fmla="*/ 2800626 h 3478887"/>
              <a:gd name="connsiteX8" fmla="*/ 655374 w 7409092"/>
              <a:gd name="connsiteY8" fmla="*/ 655374 h 3478887"/>
              <a:gd name="connsiteX9" fmla="*/ 1310748 w 7409092"/>
              <a:gd name="connsiteY9" fmla="*/ 655374 h 3478887"/>
              <a:gd name="connsiteX10" fmla="*/ 1310748 w 7409092"/>
              <a:gd name="connsiteY10" fmla="*/ 1310748 h 3478887"/>
              <a:gd name="connsiteX11" fmla="*/ 655374 w 7409092"/>
              <a:gd name="connsiteY11" fmla="*/ 1310748 h 3478887"/>
              <a:gd name="connsiteX12" fmla="*/ 1310748 w 7409092"/>
              <a:gd name="connsiteY12" fmla="*/ 0 h 3478887"/>
              <a:gd name="connsiteX13" fmla="*/ 1966122 w 7409092"/>
              <a:gd name="connsiteY13" fmla="*/ 0 h 3478887"/>
              <a:gd name="connsiteX14" fmla="*/ 5422122 w 7409092"/>
              <a:gd name="connsiteY14" fmla="*/ 0 h 3478887"/>
              <a:gd name="connsiteX15" fmla="*/ 5422122 w 7409092"/>
              <a:gd name="connsiteY15" fmla="*/ 1481843 h 3478887"/>
              <a:gd name="connsiteX16" fmla="*/ 6077496 w 7409092"/>
              <a:gd name="connsiteY16" fmla="*/ 1481843 h 3478887"/>
              <a:gd name="connsiteX17" fmla="*/ 6077496 w 7409092"/>
              <a:gd name="connsiteY17" fmla="*/ 2137217 h 3478887"/>
              <a:gd name="connsiteX18" fmla="*/ 5422122 w 7409092"/>
              <a:gd name="connsiteY18" fmla="*/ 2137217 h 3478887"/>
              <a:gd name="connsiteX19" fmla="*/ 5422122 w 7409092"/>
              <a:gd name="connsiteY19" fmla="*/ 2800626 h 3478887"/>
              <a:gd name="connsiteX20" fmla="*/ 6077496 w 7409092"/>
              <a:gd name="connsiteY20" fmla="*/ 2800626 h 3478887"/>
              <a:gd name="connsiteX21" fmla="*/ 6077496 w 7409092"/>
              <a:gd name="connsiteY21" fmla="*/ 3456000 h 3478887"/>
              <a:gd name="connsiteX22" fmla="*/ 5422122 w 7409092"/>
              <a:gd name="connsiteY22" fmla="*/ 3456000 h 3478887"/>
              <a:gd name="connsiteX23" fmla="*/ 1966122 w 7409092"/>
              <a:gd name="connsiteY23" fmla="*/ 3456000 h 3478887"/>
              <a:gd name="connsiteX24" fmla="*/ 1966122 w 7409092"/>
              <a:gd name="connsiteY24" fmla="*/ 1966122 h 3478887"/>
              <a:gd name="connsiteX25" fmla="*/ 1310748 w 7409092"/>
              <a:gd name="connsiteY25" fmla="*/ 1966122 h 3478887"/>
              <a:gd name="connsiteX26" fmla="*/ 1310748 w 7409092"/>
              <a:gd name="connsiteY26" fmla="*/ 1310748 h 3478887"/>
              <a:gd name="connsiteX27" fmla="*/ 1966122 w 7409092"/>
              <a:gd name="connsiteY27" fmla="*/ 1310748 h 3478887"/>
              <a:gd name="connsiteX28" fmla="*/ 1966122 w 7409092"/>
              <a:gd name="connsiteY28" fmla="*/ 655374 h 3478887"/>
              <a:gd name="connsiteX29" fmla="*/ 1310748 w 7409092"/>
              <a:gd name="connsiteY29" fmla="*/ 655374 h 3478887"/>
              <a:gd name="connsiteX30" fmla="*/ 0 w 7409092"/>
              <a:gd name="connsiteY30" fmla="*/ 0 h 3478887"/>
              <a:gd name="connsiteX31" fmla="*/ 655374 w 7409092"/>
              <a:gd name="connsiteY31" fmla="*/ 0 h 3478887"/>
              <a:gd name="connsiteX32" fmla="*/ 655374 w 7409092"/>
              <a:gd name="connsiteY32" fmla="*/ 655374 h 3478887"/>
              <a:gd name="connsiteX33" fmla="*/ 0 w 7409092"/>
              <a:gd name="connsiteY33" fmla="*/ 655374 h 347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09092" h="3478887">
                <a:moveTo>
                  <a:pt x="6753718" y="2823513"/>
                </a:moveTo>
                <a:lnTo>
                  <a:pt x="7409092" y="2823513"/>
                </a:lnTo>
                <a:lnTo>
                  <a:pt x="7409092" y="3478887"/>
                </a:lnTo>
                <a:lnTo>
                  <a:pt x="6753718" y="3478887"/>
                </a:lnTo>
                <a:close/>
                <a:moveTo>
                  <a:pt x="6098344" y="2145252"/>
                </a:moveTo>
                <a:lnTo>
                  <a:pt x="6753718" y="2145252"/>
                </a:lnTo>
                <a:lnTo>
                  <a:pt x="6753718" y="2800626"/>
                </a:lnTo>
                <a:lnTo>
                  <a:pt x="6098344" y="2800626"/>
                </a:lnTo>
                <a:close/>
                <a:moveTo>
                  <a:pt x="655374" y="655374"/>
                </a:moveTo>
                <a:lnTo>
                  <a:pt x="1310748" y="655374"/>
                </a:lnTo>
                <a:lnTo>
                  <a:pt x="1310748" y="1310748"/>
                </a:lnTo>
                <a:lnTo>
                  <a:pt x="655374" y="1310748"/>
                </a:lnTo>
                <a:close/>
                <a:moveTo>
                  <a:pt x="1310748" y="0"/>
                </a:moveTo>
                <a:lnTo>
                  <a:pt x="1966122" y="0"/>
                </a:lnTo>
                <a:lnTo>
                  <a:pt x="5422122" y="0"/>
                </a:lnTo>
                <a:lnTo>
                  <a:pt x="5422122" y="1481843"/>
                </a:lnTo>
                <a:lnTo>
                  <a:pt x="6077496" y="1481843"/>
                </a:lnTo>
                <a:lnTo>
                  <a:pt x="6077496" y="2137217"/>
                </a:lnTo>
                <a:lnTo>
                  <a:pt x="5422122" y="2137217"/>
                </a:lnTo>
                <a:lnTo>
                  <a:pt x="5422122" y="2800626"/>
                </a:lnTo>
                <a:lnTo>
                  <a:pt x="6077496" y="2800626"/>
                </a:lnTo>
                <a:lnTo>
                  <a:pt x="6077496" y="3456000"/>
                </a:lnTo>
                <a:lnTo>
                  <a:pt x="5422122" y="3456000"/>
                </a:lnTo>
                <a:lnTo>
                  <a:pt x="1966122" y="3456000"/>
                </a:lnTo>
                <a:lnTo>
                  <a:pt x="1966122" y="1966122"/>
                </a:lnTo>
                <a:lnTo>
                  <a:pt x="1310748" y="1966122"/>
                </a:lnTo>
                <a:lnTo>
                  <a:pt x="1310748" y="1310748"/>
                </a:lnTo>
                <a:lnTo>
                  <a:pt x="1966122" y="1310748"/>
                </a:lnTo>
                <a:lnTo>
                  <a:pt x="1966122" y="655374"/>
                </a:lnTo>
                <a:lnTo>
                  <a:pt x="1310748" y="655374"/>
                </a:lnTo>
                <a:close/>
                <a:moveTo>
                  <a:pt x="0" y="0"/>
                </a:moveTo>
                <a:lnTo>
                  <a:pt x="655374" y="0"/>
                </a:lnTo>
                <a:lnTo>
                  <a:pt x="655374" y="655374"/>
                </a:lnTo>
                <a:lnTo>
                  <a:pt x="0" y="65537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noFill/>
          </a:ln>
          <a:effectLst/>
        </p:spPr>
        <p:txBody>
          <a:bodyPr wrap="square">
            <a:noAutofit/>
          </a:bodyPr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96" y="5250023"/>
            <a:ext cx="12572808" cy="6916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96" y="5959390"/>
            <a:ext cx="12572808" cy="735120"/>
          </a:xfrm>
        </p:spPr>
        <p:txBody>
          <a:bodyPr anchor="t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808185" y="67608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8162494" y="67608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9455052" y="67608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443436" y="7049366"/>
            <a:ext cx="11401128" cy="1968288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00975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3 Icons,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図プレースホルダー 76"/>
          <p:cNvSpPr>
            <a:spLocks noGrp="1"/>
          </p:cNvSpPr>
          <p:nvPr>
            <p:ph type="pic" sz="quarter" idx="34" hasCustomPrompt="1"/>
          </p:nvPr>
        </p:nvSpPr>
        <p:spPr>
          <a:xfrm>
            <a:off x="-2" y="0"/>
            <a:ext cx="18288002" cy="7085913"/>
          </a:xfrm>
          <a:custGeom>
            <a:avLst/>
            <a:gdLst>
              <a:gd name="connsiteX0" fmla="*/ 0 w 18288002"/>
              <a:gd name="connsiteY0" fmla="*/ 6437913 h 7085913"/>
              <a:gd name="connsiteX1" fmla="*/ 648000 w 18288002"/>
              <a:gd name="connsiteY1" fmla="*/ 6437913 h 7085913"/>
              <a:gd name="connsiteX2" fmla="*/ 648000 w 18288002"/>
              <a:gd name="connsiteY2" fmla="*/ 7085913 h 7085913"/>
              <a:gd name="connsiteX3" fmla="*/ 0 w 18288002"/>
              <a:gd name="connsiteY3" fmla="*/ 7085913 h 7085913"/>
              <a:gd name="connsiteX4" fmla="*/ 3 w 18288002"/>
              <a:gd name="connsiteY4" fmla="*/ 0 h 7085913"/>
              <a:gd name="connsiteX5" fmla="*/ 18288002 w 18288002"/>
              <a:gd name="connsiteY5" fmla="*/ 0 h 7085913"/>
              <a:gd name="connsiteX6" fmla="*/ 18288002 w 18288002"/>
              <a:gd name="connsiteY6" fmla="*/ 5141913 h 7085913"/>
              <a:gd name="connsiteX7" fmla="*/ 1944001 w 18288002"/>
              <a:gd name="connsiteY7" fmla="*/ 5141913 h 7085913"/>
              <a:gd name="connsiteX8" fmla="*/ 1944001 w 18288002"/>
              <a:gd name="connsiteY8" fmla="*/ 5789913 h 7085913"/>
              <a:gd name="connsiteX9" fmla="*/ 1296001 w 18288002"/>
              <a:gd name="connsiteY9" fmla="*/ 5789913 h 7085913"/>
              <a:gd name="connsiteX10" fmla="*/ 1296001 w 18288002"/>
              <a:gd name="connsiteY10" fmla="*/ 5141913 h 7085913"/>
              <a:gd name="connsiteX11" fmla="*/ 648001 w 18288002"/>
              <a:gd name="connsiteY11" fmla="*/ 5141913 h 7085913"/>
              <a:gd name="connsiteX12" fmla="*/ 648001 w 18288002"/>
              <a:gd name="connsiteY12" fmla="*/ 5789913 h 7085913"/>
              <a:gd name="connsiteX13" fmla="*/ 1296001 w 18288002"/>
              <a:gd name="connsiteY13" fmla="*/ 5789913 h 7085913"/>
              <a:gd name="connsiteX14" fmla="*/ 1296001 w 18288002"/>
              <a:gd name="connsiteY14" fmla="*/ 6437913 h 7085913"/>
              <a:gd name="connsiteX15" fmla="*/ 648001 w 18288002"/>
              <a:gd name="connsiteY15" fmla="*/ 6437913 h 7085913"/>
              <a:gd name="connsiteX16" fmla="*/ 648001 w 18288002"/>
              <a:gd name="connsiteY16" fmla="*/ 5789913 h 7085913"/>
              <a:gd name="connsiteX17" fmla="*/ 1 w 18288002"/>
              <a:gd name="connsiteY17" fmla="*/ 5789913 h 7085913"/>
              <a:gd name="connsiteX18" fmla="*/ 1 w 18288002"/>
              <a:gd name="connsiteY18" fmla="*/ 5141913 h 7085913"/>
              <a:gd name="connsiteX19" fmla="*/ 3 w 18288002"/>
              <a:gd name="connsiteY19" fmla="*/ 5141913 h 7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002" h="7085913">
                <a:moveTo>
                  <a:pt x="0" y="6437913"/>
                </a:moveTo>
                <a:lnTo>
                  <a:pt x="648000" y="6437913"/>
                </a:lnTo>
                <a:lnTo>
                  <a:pt x="648000" y="7085913"/>
                </a:lnTo>
                <a:lnTo>
                  <a:pt x="0" y="7085913"/>
                </a:lnTo>
                <a:close/>
                <a:moveTo>
                  <a:pt x="3" y="0"/>
                </a:moveTo>
                <a:lnTo>
                  <a:pt x="18288002" y="0"/>
                </a:lnTo>
                <a:lnTo>
                  <a:pt x="18288002" y="5141913"/>
                </a:lnTo>
                <a:lnTo>
                  <a:pt x="1944001" y="5141913"/>
                </a:lnTo>
                <a:lnTo>
                  <a:pt x="1944001" y="5789913"/>
                </a:lnTo>
                <a:lnTo>
                  <a:pt x="1296001" y="5789913"/>
                </a:lnTo>
                <a:lnTo>
                  <a:pt x="1296001" y="5141913"/>
                </a:lnTo>
                <a:lnTo>
                  <a:pt x="648001" y="5141913"/>
                </a:lnTo>
                <a:lnTo>
                  <a:pt x="648001" y="5789913"/>
                </a:lnTo>
                <a:lnTo>
                  <a:pt x="1296001" y="5789913"/>
                </a:lnTo>
                <a:lnTo>
                  <a:pt x="1296001" y="6437913"/>
                </a:lnTo>
                <a:lnTo>
                  <a:pt x="648001" y="6437913"/>
                </a:lnTo>
                <a:lnTo>
                  <a:pt x="648001" y="5789913"/>
                </a:lnTo>
                <a:lnTo>
                  <a:pt x="1" y="5789913"/>
                </a:lnTo>
                <a:lnTo>
                  <a:pt x="1" y="5141913"/>
                </a:lnTo>
                <a:lnTo>
                  <a:pt x="3" y="514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2850933" y="665843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8230050" y="665843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613371" y="6641976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9144000" y="0"/>
            <a:ext cx="0" cy="197148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655094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71389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89589" y="4430938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9" name="直線コネクタ 28"/>
          <p:cNvCxnSpPr>
            <a:stCxn id="27" idx="1"/>
            <a:endCxn id="24" idx="6"/>
          </p:cNvCxnSpPr>
          <p:nvPr userDrawn="1"/>
        </p:nvCxnSpPr>
        <p:spPr>
          <a:xfrm flipH="1">
            <a:off x="9336699" y="2164184"/>
            <a:ext cx="649778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1595111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17906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2731863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17906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66634" y="2507707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81658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40462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89589" y="8257502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>
            <a:off x="8335845" y="4080320"/>
            <a:ext cx="615457" cy="70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518342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713898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1258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43513"/>
            <a:ext cx="1136515" cy="113814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40462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50" name="直線コネクタ 49"/>
          <p:cNvCxnSpPr>
            <a:stCxn id="51" idx="1"/>
            <a:endCxn id="57" idx="6"/>
          </p:cNvCxnSpPr>
          <p:nvPr userDrawn="1"/>
        </p:nvCxnSpPr>
        <p:spPr>
          <a:xfrm flipH="1">
            <a:off x="9336699" y="5996187"/>
            <a:ext cx="649778" cy="26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4"/>
          <p:cNvSpPr/>
          <p:nvPr userDrawn="1"/>
        </p:nvSpPr>
        <p:spPr>
          <a:xfrm>
            <a:off x="9986477" y="5427114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66465" y="5622670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275193" y="6563866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275193" y="5622670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366634" y="6339710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9144000" y="2356884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9144000" y="4273018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 userDrawn="1"/>
        </p:nvCxnSpPr>
        <p:spPr>
          <a:xfrm>
            <a:off x="9144000" y="6189152"/>
            <a:ext cx="0" cy="15307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 userDrawn="1"/>
        </p:nvCxnSpPr>
        <p:spPr>
          <a:xfrm>
            <a:off x="9144000" y="8105285"/>
            <a:ext cx="0" cy="218012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 userDrawn="1"/>
        </p:nvSpPr>
        <p:spPr>
          <a:xfrm>
            <a:off x="8951302" y="388762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1971487"/>
            <a:ext cx="385397" cy="38539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19888"/>
            <a:ext cx="385397" cy="38539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8951302" y="5803755"/>
            <a:ext cx="385397" cy="385397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13143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endCxn id="8" idx="0"/>
          </p:cNvCxnSpPr>
          <p:nvPr userDrawn="1"/>
        </p:nvCxnSpPr>
        <p:spPr>
          <a:xfrm>
            <a:off x="9144000" y="0"/>
            <a:ext cx="1" cy="196828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75193" y="2728663"/>
            <a:ext cx="4608971" cy="1479012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275193" y="17874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1366633" y="250450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44000" y="2353683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3"/>
            <a:endCxn id="24" idx="2"/>
          </p:cNvCxnSpPr>
          <p:nvPr userDrawn="1"/>
        </p:nvCxnSpPr>
        <p:spPr>
          <a:xfrm>
            <a:off x="8349923" y="4081115"/>
            <a:ext cx="601379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7193396" y="35120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73384" y="370759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94088" y="4648795"/>
            <a:ext cx="4608971" cy="1479012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4088" y="370759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5089589" y="442463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2" idx="0"/>
          </p:cNvCxnSpPr>
          <p:nvPr userDrawn="1"/>
        </p:nvCxnSpPr>
        <p:spPr>
          <a:xfrm>
            <a:off x="9144001" y="4273816"/>
            <a:ext cx="0" cy="17423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6"/>
            <a:endCxn id="17" idx="1"/>
          </p:cNvCxnSpPr>
          <p:nvPr userDrawn="1"/>
        </p:nvCxnSpPr>
        <p:spPr>
          <a:xfrm flipV="1">
            <a:off x="9336699" y="2160983"/>
            <a:ext cx="629766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9986477" y="1591911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66465" y="17874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" name="二等辺三角形 1"/>
          <p:cNvSpPr/>
          <p:nvPr userDrawn="1"/>
        </p:nvSpPr>
        <p:spPr bwMode="auto">
          <a:xfrm>
            <a:off x="8813940" y="6016176"/>
            <a:ext cx="660121" cy="569070"/>
          </a:xfrm>
          <a:prstGeom prst="triangle">
            <a:avLst/>
          </a:prstGeom>
          <a:solidFill>
            <a:schemeClr val="tx2"/>
          </a:soli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48" name="正方形/長方形 47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19682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388841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8827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47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</p:grpSpPr>
        <p:sp>
          <p:nvSpPr>
            <p:cNvPr id="2" name="正方形/長方形 1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78" y="911133"/>
            <a:ext cx="4142834" cy="8464733"/>
          </a:xfrm>
          <a:prstGeom prst="rect">
            <a:avLst/>
          </a:prstGeom>
          <a:effectLst/>
        </p:spPr>
      </p:pic>
      <p:sp>
        <p:nvSpPr>
          <p:cNvPr id="11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57702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00535" y="1103086"/>
            <a:ext cx="942643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00534" y="5274171"/>
            <a:ext cx="942643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413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&amp;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023832"/>
            <a:ext cx="2611063" cy="5334986"/>
          </a:xfrm>
          <a:prstGeom prst="rect">
            <a:avLst/>
          </a:prstGeom>
          <a:effectLst/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949977"/>
            <a:ext cx="5884221" cy="8366379"/>
          </a:xfrm>
          <a:prstGeom prst="rect">
            <a:avLst/>
          </a:prstGeom>
        </p:spPr>
      </p:pic>
      <p:sp>
        <p:nvSpPr>
          <p:cNvPr id="7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1738131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4737100"/>
            <a:ext cx="2160841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85535" y="1103086"/>
            <a:ext cx="7657436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85534" y="5274171"/>
            <a:ext cx="7657436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97864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473429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473428" y="5274171"/>
            <a:ext cx="698725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1056105" y="2800178"/>
            <a:ext cx="9177429" cy="515989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1056107" y="2279243"/>
            <a:ext cx="9177428" cy="523844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41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235550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232167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0228784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4225401" y="533225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図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361382"/>
            <a:ext cx="7911618" cy="640909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323763"/>
            <a:ext cx="3830770" cy="54467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604814"/>
            <a:ext cx="2044962" cy="4165664"/>
          </a:xfrm>
          <a:prstGeom prst="rect">
            <a:avLst/>
          </a:prstGeom>
        </p:spPr>
      </p:pic>
      <p:sp>
        <p:nvSpPr>
          <p:cNvPr id="33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135071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4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631412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822452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37" name="正方形/長方形 36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66756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 userDrawn="1"/>
        </p:nvSpPr>
        <p:spPr>
          <a:xfrm rot="10800000">
            <a:off x="14510655" y="-14515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3"/>
          <p:cNvSpPr/>
          <p:nvPr userDrawn="1"/>
        </p:nvSpPr>
        <p:spPr>
          <a:xfrm>
            <a:off x="-1988456" y="0"/>
            <a:ext cx="9760856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1059543 w 6560457"/>
              <a:gd name="connsiteY0" fmla="*/ 0 h 10314442"/>
              <a:gd name="connsiteX1" fmla="*/ 4746171 w 6560457"/>
              <a:gd name="connsiteY1" fmla="*/ 0 h 10314442"/>
              <a:gd name="connsiteX2" fmla="*/ 6560457 w 6560457"/>
              <a:gd name="connsiteY2" fmla="*/ 10314442 h 10314442"/>
              <a:gd name="connsiteX3" fmla="*/ 0 w 6560457"/>
              <a:gd name="connsiteY3" fmla="*/ 10299927 h 10314442"/>
              <a:gd name="connsiteX4" fmla="*/ 1059543 w 6560457"/>
              <a:gd name="connsiteY4" fmla="*/ 0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457" h="10314442">
                <a:moveTo>
                  <a:pt x="1059543" y="0"/>
                </a:moveTo>
                <a:lnTo>
                  <a:pt x="4746171" y="0"/>
                </a:lnTo>
                <a:lnTo>
                  <a:pt x="6560457" y="10314442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772070" y="0"/>
            <a:ext cx="9811657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9811657"/>
              <a:gd name="connsiteY0" fmla="*/ 14515 h 10314442"/>
              <a:gd name="connsiteX1" fmla="*/ 9811657 w 9811657"/>
              <a:gd name="connsiteY1" fmla="*/ 0 h 10314442"/>
              <a:gd name="connsiteX2" fmla="*/ 6110514 w 9811657"/>
              <a:gd name="connsiteY2" fmla="*/ 10314442 h 10314442"/>
              <a:gd name="connsiteX3" fmla="*/ 0 w 9811657"/>
              <a:gd name="connsiteY3" fmla="*/ 10314442 h 10314442"/>
              <a:gd name="connsiteX4" fmla="*/ 1059543 w 9811657"/>
              <a:gd name="connsiteY4" fmla="*/ 14515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1657" h="10314442">
                <a:moveTo>
                  <a:pt x="1059543" y="14515"/>
                </a:moveTo>
                <a:lnTo>
                  <a:pt x="9811657" y="0"/>
                </a:lnTo>
                <a:lnTo>
                  <a:pt x="6110514" y="10314442"/>
                </a:lnTo>
                <a:lnTo>
                  <a:pt x="0" y="10314442"/>
                </a:lnTo>
                <a:lnTo>
                  <a:pt x="1059543" y="145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3"/>
          <p:cNvSpPr/>
          <p:nvPr userDrawn="1"/>
        </p:nvSpPr>
        <p:spPr>
          <a:xfrm rot="10800000">
            <a:off x="4749800" y="0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3"/>
          <p:cNvSpPr/>
          <p:nvPr userDrawn="1"/>
        </p:nvSpPr>
        <p:spPr>
          <a:xfrm rot="10800000">
            <a:off x="8931726" y="-43543"/>
            <a:ext cx="9506857" cy="103289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0 w 9506857"/>
              <a:gd name="connsiteY0" fmla="*/ 0 h 10328956"/>
              <a:gd name="connsiteX1" fmla="*/ 3686628 w 9506857"/>
              <a:gd name="connsiteY1" fmla="*/ 0 h 10328956"/>
              <a:gd name="connsiteX2" fmla="*/ 9506857 w 9506857"/>
              <a:gd name="connsiteY2" fmla="*/ 10328956 h 10328956"/>
              <a:gd name="connsiteX3" fmla="*/ 4601028 w 9506857"/>
              <a:gd name="connsiteY3" fmla="*/ 10314441 h 10328956"/>
              <a:gd name="connsiteX4" fmla="*/ 0 w 9506857"/>
              <a:gd name="connsiteY4" fmla="*/ 0 h 1032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6857" h="10328956">
                <a:moveTo>
                  <a:pt x="0" y="0"/>
                </a:moveTo>
                <a:lnTo>
                  <a:pt x="3686628" y="0"/>
                </a:lnTo>
                <a:lnTo>
                  <a:pt x="9506857" y="10328956"/>
                </a:lnTo>
                <a:lnTo>
                  <a:pt x="4601028" y="10314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3956957" y="-4047444"/>
            <a:ext cx="10414005" cy="1843858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3979522" y="-3986781"/>
            <a:ext cx="10328958" cy="182880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3969137" y="-4049777"/>
            <a:ext cx="10391461" cy="1839866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角三角形 26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直角三角形 27"/>
          <p:cNvSpPr/>
          <p:nvPr userDrawn="1"/>
        </p:nvSpPr>
        <p:spPr>
          <a:xfrm rot="5400000">
            <a:off x="3887541" y="-4034279"/>
            <a:ext cx="10430401" cy="18467612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07580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58792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78471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4910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30770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46538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94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087331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8230050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372769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8742743" y="5141912"/>
            <a:ext cx="6381143" cy="5141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80000" y="0"/>
            <a:ext cx="5341257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7027855" cy="5141913"/>
          </a:xfrm>
          <a:custGeom>
            <a:avLst/>
            <a:gdLst>
              <a:gd name="connsiteX0" fmla="*/ 6379855 w 7027855"/>
              <a:gd name="connsiteY0" fmla="*/ 4493913 h 5141913"/>
              <a:gd name="connsiteX1" fmla="*/ 7027855 w 7027855"/>
              <a:gd name="connsiteY1" fmla="*/ 4493913 h 5141913"/>
              <a:gd name="connsiteX2" fmla="*/ 7027855 w 7027855"/>
              <a:gd name="connsiteY2" fmla="*/ 5141913 h 5141913"/>
              <a:gd name="connsiteX3" fmla="*/ 6379855 w 7027855"/>
              <a:gd name="connsiteY3" fmla="*/ 5141913 h 5141913"/>
              <a:gd name="connsiteX4" fmla="*/ 5082572 w 7027855"/>
              <a:gd name="connsiteY4" fmla="*/ 4493912 h 5141913"/>
              <a:gd name="connsiteX5" fmla="*/ 5730572 w 7027855"/>
              <a:gd name="connsiteY5" fmla="*/ 4493912 h 5141913"/>
              <a:gd name="connsiteX6" fmla="*/ 5730572 w 7027855"/>
              <a:gd name="connsiteY6" fmla="*/ 5141912 h 5141913"/>
              <a:gd name="connsiteX7" fmla="*/ 5082572 w 7027855"/>
              <a:gd name="connsiteY7" fmla="*/ 5141912 h 5141913"/>
              <a:gd name="connsiteX8" fmla="*/ 5731855 w 7027855"/>
              <a:gd name="connsiteY8" fmla="*/ 3845912 h 5141913"/>
              <a:gd name="connsiteX9" fmla="*/ 6379855 w 7027855"/>
              <a:gd name="connsiteY9" fmla="*/ 3845912 h 5141913"/>
              <a:gd name="connsiteX10" fmla="*/ 6379855 w 7027855"/>
              <a:gd name="connsiteY10" fmla="*/ 4493912 h 5141913"/>
              <a:gd name="connsiteX11" fmla="*/ 5731855 w 7027855"/>
              <a:gd name="connsiteY11" fmla="*/ 4493912 h 5141913"/>
              <a:gd name="connsiteX12" fmla="*/ 5082572 w 7027855"/>
              <a:gd name="connsiteY12" fmla="*/ 3197912 h 5141913"/>
              <a:gd name="connsiteX13" fmla="*/ 5730572 w 7027855"/>
              <a:gd name="connsiteY13" fmla="*/ 3197912 h 5141913"/>
              <a:gd name="connsiteX14" fmla="*/ 5730572 w 7027855"/>
              <a:gd name="connsiteY14" fmla="*/ 3845912 h 5141913"/>
              <a:gd name="connsiteX15" fmla="*/ 5082572 w 7027855"/>
              <a:gd name="connsiteY15" fmla="*/ 3845912 h 5141913"/>
              <a:gd name="connsiteX16" fmla="*/ 0 w 7027855"/>
              <a:gd name="connsiteY16" fmla="*/ 0 h 5141913"/>
              <a:gd name="connsiteX17" fmla="*/ 5080001 w 7027855"/>
              <a:gd name="connsiteY17" fmla="*/ 0 h 5141913"/>
              <a:gd name="connsiteX18" fmla="*/ 5080001 w 7027855"/>
              <a:gd name="connsiteY18" fmla="*/ 5141913 h 5141913"/>
              <a:gd name="connsiteX19" fmla="*/ 0 w 702785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27855" h="5141913">
                <a:moveTo>
                  <a:pt x="6379855" y="4493913"/>
                </a:moveTo>
                <a:lnTo>
                  <a:pt x="7027855" y="4493913"/>
                </a:lnTo>
                <a:lnTo>
                  <a:pt x="7027855" y="5141913"/>
                </a:lnTo>
                <a:lnTo>
                  <a:pt x="6379855" y="5141913"/>
                </a:lnTo>
                <a:close/>
                <a:moveTo>
                  <a:pt x="5082572" y="4493912"/>
                </a:moveTo>
                <a:lnTo>
                  <a:pt x="5730572" y="4493912"/>
                </a:lnTo>
                <a:lnTo>
                  <a:pt x="5730572" y="5141912"/>
                </a:lnTo>
                <a:lnTo>
                  <a:pt x="5082572" y="5141912"/>
                </a:lnTo>
                <a:close/>
                <a:moveTo>
                  <a:pt x="5731855" y="3845912"/>
                </a:moveTo>
                <a:lnTo>
                  <a:pt x="6379855" y="3845912"/>
                </a:lnTo>
                <a:lnTo>
                  <a:pt x="6379855" y="4493912"/>
                </a:lnTo>
                <a:lnTo>
                  <a:pt x="5731855" y="4493912"/>
                </a:lnTo>
                <a:close/>
                <a:moveTo>
                  <a:pt x="5082572" y="3197912"/>
                </a:moveTo>
                <a:lnTo>
                  <a:pt x="5730572" y="3197912"/>
                </a:lnTo>
                <a:lnTo>
                  <a:pt x="5730572" y="3845912"/>
                </a:lnTo>
                <a:lnTo>
                  <a:pt x="5082572" y="3845912"/>
                </a:lnTo>
                <a:close/>
                <a:moveTo>
                  <a:pt x="0" y="0"/>
                </a:moveTo>
                <a:lnTo>
                  <a:pt x="5080001" y="0"/>
                </a:lnTo>
                <a:lnTo>
                  <a:pt x="5080001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1" hasCustomPrompt="1"/>
          </p:nvPr>
        </p:nvSpPr>
        <p:spPr>
          <a:xfrm>
            <a:off x="8473403" y="0"/>
            <a:ext cx="9814597" cy="5141913"/>
          </a:xfrm>
          <a:custGeom>
            <a:avLst/>
            <a:gdLst>
              <a:gd name="connsiteX0" fmla="*/ 648000 w 9814597"/>
              <a:gd name="connsiteY0" fmla="*/ 648000 h 5141913"/>
              <a:gd name="connsiteX1" fmla="*/ 1296000 w 9814597"/>
              <a:gd name="connsiteY1" fmla="*/ 648000 h 5141913"/>
              <a:gd name="connsiteX2" fmla="*/ 1296000 w 9814597"/>
              <a:gd name="connsiteY2" fmla="*/ 1296000 h 5141913"/>
              <a:gd name="connsiteX3" fmla="*/ 648000 w 9814597"/>
              <a:gd name="connsiteY3" fmla="*/ 1296000 h 5141913"/>
              <a:gd name="connsiteX4" fmla="*/ 1296000 w 9814597"/>
              <a:gd name="connsiteY4" fmla="*/ 0 h 5141913"/>
              <a:gd name="connsiteX5" fmla="*/ 1611372 w 9814597"/>
              <a:gd name="connsiteY5" fmla="*/ 0 h 5141913"/>
              <a:gd name="connsiteX6" fmla="*/ 1944000 w 9814597"/>
              <a:gd name="connsiteY6" fmla="*/ 0 h 5141913"/>
              <a:gd name="connsiteX7" fmla="*/ 1947854 w 9814597"/>
              <a:gd name="connsiteY7" fmla="*/ 0 h 5141913"/>
              <a:gd name="connsiteX8" fmla="*/ 2259372 w 9814597"/>
              <a:gd name="connsiteY8" fmla="*/ 0 h 5141913"/>
              <a:gd name="connsiteX9" fmla="*/ 9814597 w 9814597"/>
              <a:gd name="connsiteY9" fmla="*/ 0 h 5141913"/>
              <a:gd name="connsiteX10" fmla="*/ 9814597 w 9814597"/>
              <a:gd name="connsiteY10" fmla="*/ 5141913 h 5141913"/>
              <a:gd name="connsiteX11" fmla="*/ 1947854 w 9814597"/>
              <a:gd name="connsiteY11" fmla="*/ 5141913 h 5141913"/>
              <a:gd name="connsiteX12" fmla="*/ 1947854 w 9814597"/>
              <a:gd name="connsiteY12" fmla="*/ 1945206 h 5141913"/>
              <a:gd name="connsiteX13" fmla="*/ 1757239 w 9814597"/>
              <a:gd name="connsiteY13" fmla="*/ 1945206 h 5141913"/>
              <a:gd name="connsiteX14" fmla="*/ 1757239 w 9814597"/>
              <a:gd name="connsiteY14" fmla="*/ 1944000 h 5141913"/>
              <a:gd name="connsiteX15" fmla="*/ 1296000 w 9814597"/>
              <a:gd name="connsiteY15" fmla="*/ 1944000 h 5141913"/>
              <a:gd name="connsiteX16" fmla="*/ 1296000 w 9814597"/>
              <a:gd name="connsiteY16" fmla="*/ 1296000 h 5141913"/>
              <a:gd name="connsiteX17" fmla="*/ 1944000 w 9814597"/>
              <a:gd name="connsiteY17" fmla="*/ 1296000 h 5141913"/>
              <a:gd name="connsiteX18" fmla="*/ 1944000 w 9814597"/>
              <a:gd name="connsiteY18" fmla="*/ 1297206 h 5141913"/>
              <a:gd name="connsiteX19" fmla="*/ 1947854 w 9814597"/>
              <a:gd name="connsiteY19" fmla="*/ 1297206 h 5141913"/>
              <a:gd name="connsiteX20" fmla="*/ 1947854 w 9814597"/>
              <a:gd name="connsiteY20" fmla="*/ 648000 h 5141913"/>
              <a:gd name="connsiteX21" fmla="*/ 1944000 w 9814597"/>
              <a:gd name="connsiteY21" fmla="*/ 648000 h 5141913"/>
              <a:gd name="connsiteX22" fmla="*/ 1611372 w 9814597"/>
              <a:gd name="connsiteY22" fmla="*/ 648000 h 5141913"/>
              <a:gd name="connsiteX23" fmla="*/ 1296000 w 9814597"/>
              <a:gd name="connsiteY23" fmla="*/ 648000 h 5141913"/>
              <a:gd name="connsiteX24" fmla="*/ 0 w 9814597"/>
              <a:gd name="connsiteY24" fmla="*/ 0 h 5141913"/>
              <a:gd name="connsiteX25" fmla="*/ 648000 w 9814597"/>
              <a:gd name="connsiteY25" fmla="*/ 0 h 5141913"/>
              <a:gd name="connsiteX26" fmla="*/ 648000 w 9814597"/>
              <a:gd name="connsiteY26" fmla="*/ 648000 h 5141913"/>
              <a:gd name="connsiteX27" fmla="*/ 0 w 9814597"/>
              <a:gd name="connsiteY27" fmla="*/ 648000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14597" h="5141913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611372" y="0"/>
                </a:lnTo>
                <a:lnTo>
                  <a:pt x="1944000" y="0"/>
                </a:lnTo>
                <a:lnTo>
                  <a:pt x="1947854" y="0"/>
                </a:lnTo>
                <a:lnTo>
                  <a:pt x="2259372" y="0"/>
                </a:lnTo>
                <a:lnTo>
                  <a:pt x="9814597" y="0"/>
                </a:lnTo>
                <a:lnTo>
                  <a:pt x="9814597" y="5141913"/>
                </a:lnTo>
                <a:lnTo>
                  <a:pt x="1947854" y="5141913"/>
                </a:lnTo>
                <a:lnTo>
                  <a:pt x="1947854" y="1945206"/>
                </a:lnTo>
                <a:lnTo>
                  <a:pt x="1757239" y="1945206"/>
                </a:lnTo>
                <a:lnTo>
                  <a:pt x="1757239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1297206"/>
                </a:lnTo>
                <a:lnTo>
                  <a:pt x="1947854" y="1297206"/>
                </a:lnTo>
                <a:lnTo>
                  <a:pt x="1947854" y="648000"/>
                </a:lnTo>
                <a:lnTo>
                  <a:pt x="1944000" y="648000"/>
                </a:lnTo>
                <a:lnTo>
                  <a:pt x="1611372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5141913"/>
            <a:ext cx="10688025" cy="5141913"/>
          </a:xfrm>
          <a:custGeom>
            <a:avLst/>
            <a:gdLst>
              <a:gd name="connsiteX0" fmla="*/ 10040025 w 10688025"/>
              <a:gd name="connsiteY0" fmla="*/ 4493912 h 5141913"/>
              <a:gd name="connsiteX1" fmla="*/ 10688025 w 10688025"/>
              <a:gd name="connsiteY1" fmla="*/ 4493912 h 5141913"/>
              <a:gd name="connsiteX2" fmla="*/ 10688025 w 10688025"/>
              <a:gd name="connsiteY2" fmla="*/ 5141912 h 5141913"/>
              <a:gd name="connsiteX3" fmla="*/ 10040025 w 10688025"/>
              <a:gd name="connsiteY3" fmla="*/ 5141912 h 5141913"/>
              <a:gd name="connsiteX4" fmla="*/ 9392025 w 10688025"/>
              <a:gd name="connsiteY4" fmla="*/ 3845911 h 5141913"/>
              <a:gd name="connsiteX5" fmla="*/ 10040025 w 10688025"/>
              <a:gd name="connsiteY5" fmla="*/ 3845911 h 5141913"/>
              <a:gd name="connsiteX6" fmla="*/ 10040025 w 10688025"/>
              <a:gd name="connsiteY6" fmla="*/ 4493911 h 5141913"/>
              <a:gd name="connsiteX7" fmla="*/ 9392025 w 10688025"/>
              <a:gd name="connsiteY7" fmla="*/ 4493911 h 5141913"/>
              <a:gd name="connsiteX8" fmla="*/ 0 w 10688025"/>
              <a:gd name="connsiteY8" fmla="*/ 0 h 5141913"/>
              <a:gd name="connsiteX9" fmla="*/ 8742742 w 10688025"/>
              <a:gd name="connsiteY9" fmla="*/ 0 h 5141913"/>
              <a:gd name="connsiteX10" fmla="*/ 8742742 w 10688025"/>
              <a:gd name="connsiteY10" fmla="*/ 3197911 h 5141913"/>
              <a:gd name="connsiteX11" fmla="*/ 9390742 w 10688025"/>
              <a:gd name="connsiteY11" fmla="*/ 3197911 h 5141913"/>
              <a:gd name="connsiteX12" fmla="*/ 9390742 w 10688025"/>
              <a:gd name="connsiteY12" fmla="*/ 3845911 h 5141913"/>
              <a:gd name="connsiteX13" fmla="*/ 8742742 w 10688025"/>
              <a:gd name="connsiteY13" fmla="*/ 3845911 h 5141913"/>
              <a:gd name="connsiteX14" fmla="*/ 8742742 w 10688025"/>
              <a:gd name="connsiteY14" fmla="*/ 4493911 h 5141913"/>
              <a:gd name="connsiteX15" fmla="*/ 9390742 w 10688025"/>
              <a:gd name="connsiteY15" fmla="*/ 4493911 h 5141913"/>
              <a:gd name="connsiteX16" fmla="*/ 9390742 w 10688025"/>
              <a:gd name="connsiteY16" fmla="*/ 5141911 h 5141913"/>
              <a:gd name="connsiteX17" fmla="*/ 8742742 w 10688025"/>
              <a:gd name="connsiteY17" fmla="*/ 5141911 h 5141913"/>
              <a:gd name="connsiteX18" fmla="*/ 8742742 w 10688025"/>
              <a:gd name="connsiteY18" fmla="*/ 5141913 h 5141913"/>
              <a:gd name="connsiteX19" fmla="*/ 0 w 1068802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88025" h="5141913">
                <a:moveTo>
                  <a:pt x="10040025" y="4493912"/>
                </a:moveTo>
                <a:lnTo>
                  <a:pt x="10688025" y="4493912"/>
                </a:lnTo>
                <a:lnTo>
                  <a:pt x="10688025" y="5141912"/>
                </a:lnTo>
                <a:lnTo>
                  <a:pt x="10040025" y="5141912"/>
                </a:lnTo>
                <a:close/>
                <a:moveTo>
                  <a:pt x="9392025" y="3845911"/>
                </a:moveTo>
                <a:lnTo>
                  <a:pt x="10040025" y="3845911"/>
                </a:lnTo>
                <a:lnTo>
                  <a:pt x="10040025" y="4493911"/>
                </a:lnTo>
                <a:lnTo>
                  <a:pt x="9392025" y="4493911"/>
                </a:lnTo>
                <a:close/>
                <a:moveTo>
                  <a:pt x="0" y="0"/>
                </a:moveTo>
                <a:lnTo>
                  <a:pt x="8742742" y="0"/>
                </a:lnTo>
                <a:lnTo>
                  <a:pt x="8742742" y="3197911"/>
                </a:lnTo>
                <a:lnTo>
                  <a:pt x="9390742" y="3197911"/>
                </a:lnTo>
                <a:lnTo>
                  <a:pt x="9390742" y="3845911"/>
                </a:lnTo>
                <a:lnTo>
                  <a:pt x="8742742" y="3845911"/>
                </a:lnTo>
                <a:lnTo>
                  <a:pt x="8742742" y="4493911"/>
                </a:lnTo>
                <a:lnTo>
                  <a:pt x="9390742" y="4493911"/>
                </a:lnTo>
                <a:lnTo>
                  <a:pt x="9390742" y="5141911"/>
                </a:lnTo>
                <a:lnTo>
                  <a:pt x="8742742" y="5141911"/>
                </a:lnTo>
                <a:lnTo>
                  <a:pt x="8742742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3" hasCustomPrompt="1"/>
          </p:nvPr>
        </p:nvSpPr>
        <p:spPr>
          <a:xfrm>
            <a:off x="13179886" y="5141912"/>
            <a:ext cx="5108114" cy="5143500"/>
          </a:xfrm>
          <a:custGeom>
            <a:avLst/>
            <a:gdLst>
              <a:gd name="connsiteX0" fmla="*/ 648000 w 5108114"/>
              <a:gd name="connsiteY0" fmla="*/ 648000 h 5143500"/>
              <a:gd name="connsiteX1" fmla="*/ 1296000 w 5108114"/>
              <a:gd name="connsiteY1" fmla="*/ 648000 h 5143500"/>
              <a:gd name="connsiteX2" fmla="*/ 1296000 w 5108114"/>
              <a:gd name="connsiteY2" fmla="*/ 1296000 h 5143500"/>
              <a:gd name="connsiteX3" fmla="*/ 648000 w 5108114"/>
              <a:gd name="connsiteY3" fmla="*/ 1296000 h 5143500"/>
              <a:gd name="connsiteX4" fmla="*/ 1296000 w 5108114"/>
              <a:gd name="connsiteY4" fmla="*/ 0 h 5143500"/>
              <a:gd name="connsiteX5" fmla="*/ 1944000 w 5108114"/>
              <a:gd name="connsiteY5" fmla="*/ 0 h 5143500"/>
              <a:gd name="connsiteX6" fmla="*/ 1944000 w 5108114"/>
              <a:gd name="connsiteY6" fmla="*/ 1587 h 5143500"/>
              <a:gd name="connsiteX7" fmla="*/ 5108114 w 5108114"/>
              <a:gd name="connsiteY7" fmla="*/ 1587 h 5143500"/>
              <a:gd name="connsiteX8" fmla="*/ 5108114 w 5108114"/>
              <a:gd name="connsiteY8" fmla="*/ 5143500 h 5143500"/>
              <a:gd name="connsiteX9" fmla="*/ 1944000 w 5108114"/>
              <a:gd name="connsiteY9" fmla="*/ 5143500 h 5143500"/>
              <a:gd name="connsiteX10" fmla="*/ 1944000 w 5108114"/>
              <a:gd name="connsiteY10" fmla="*/ 1944000 h 5143500"/>
              <a:gd name="connsiteX11" fmla="*/ 1296000 w 5108114"/>
              <a:gd name="connsiteY11" fmla="*/ 1944000 h 5143500"/>
              <a:gd name="connsiteX12" fmla="*/ 1296000 w 5108114"/>
              <a:gd name="connsiteY12" fmla="*/ 1296000 h 5143500"/>
              <a:gd name="connsiteX13" fmla="*/ 1944000 w 5108114"/>
              <a:gd name="connsiteY13" fmla="*/ 1296000 h 5143500"/>
              <a:gd name="connsiteX14" fmla="*/ 1944000 w 5108114"/>
              <a:gd name="connsiteY14" fmla="*/ 648000 h 5143500"/>
              <a:gd name="connsiteX15" fmla="*/ 1296000 w 5108114"/>
              <a:gd name="connsiteY15" fmla="*/ 648000 h 5143500"/>
              <a:gd name="connsiteX16" fmla="*/ 0 w 5108114"/>
              <a:gd name="connsiteY16" fmla="*/ 0 h 5143500"/>
              <a:gd name="connsiteX17" fmla="*/ 648000 w 5108114"/>
              <a:gd name="connsiteY17" fmla="*/ 0 h 5143500"/>
              <a:gd name="connsiteX18" fmla="*/ 648000 w 5108114"/>
              <a:gd name="connsiteY18" fmla="*/ 648000 h 5143500"/>
              <a:gd name="connsiteX19" fmla="*/ 0 w 5108114"/>
              <a:gd name="connsiteY19" fmla="*/ 6480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8114" h="5143500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944000" y="0"/>
                </a:lnTo>
                <a:lnTo>
                  <a:pt x="1944000" y="1587"/>
                </a:lnTo>
                <a:lnTo>
                  <a:pt x="5108114" y="1587"/>
                </a:lnTo>
                <a:lnTo>
                  <a:pt x="5108114" y="5143500"/>
                </a:lnTo>
                <a:lnTo>
                  <a:pt x="1944000" y="5143500"/>
                </a:lnTo>
                <a:lnTo>
                  <a:pt x="1944000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707917" y="1311492"/>
            <a:ext cx="4085423" cy="7470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707917" y="2278743"/>
            <a:ext cx="4085423" cy="1596571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61338" y="6706620"/>
            <a:ext cx="4743952" cy="2012497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181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0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11954525" y="6247404"/>
            <a:ext cx="1940630" cy="72008"/>
            <a:chOff x="6119664" y="3270498"/>
            <a:chExt cx="1940630" cy="72008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651909" y="6411535"/>
            <a:ext cx="8545863" cy="1024273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651909" y="5408249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813756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5274171"/>
            <a:ext cx="6987257" cy="401420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496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848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496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349200"/>
            <a:ext cx="6987257" cy="12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932558" y="319625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190666" y="262066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932558" y="263624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932558" y="523398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1190666" y="465839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32558" y="467397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32557" y="7266664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190665" y="669106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932557" y="6706651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44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792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549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543550"/>
            <a:ext cx="18288000" cy="474186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91550"/>
            <a:ext cx="7995938" cy="332898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9600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48000" y="4247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599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751563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6191550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9144000" y="8480350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4000" y="7920337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866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47257" y="1582057"/>
            <a:ext cx="13193486" cy="31981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286020" y="5141913"/>
            <a:ext cx="7347351" cy="4581526"/>
          </a:xfrm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8496000" y="5299325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7848000" y="5985049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56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3300413" y="2655321"/>
            <a:ext cx="4973183" cy="4973183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72499" y="2655321"/>
            <a:ext cx="7339693" cy="7796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19048" y="3754891"/>
            <a:ext cx="6400802" cy="987425"/>
          </a:xfrm>
        </p:spPr>
        <p:txBody>
          <a:bodyPr anchor="ctr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8572499" y="5686425"/>
            <a:ext cx="7347351" cy="1942079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8572499" y="3819186"/>
            <a:ext cx="858836" cy="858836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48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319211" y="3173861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999232" y="317386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319211" y="6538782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999232" y="65387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図プレースホルダー 26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9144000" cy="10285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8583647" y="2478585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864171" y="298472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864171" y="243019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60"/>
          <p:cNvSpPr>
            <a:spLocks noGrp="1"/>
          </p:cNvSpPr>
          <p:nvPr>
            <p:ph type="body" sz="quarter" idx="33" hasCustomPrompt="1"/>
          </p:nvPr>
        </p:nvSpPr>
        <p:spPr>
          <a:xfrm>
            <a:off x="8583647" y="4196976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64171" y="4722200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64171" y="4167672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テキスト プレースホルダー 60"/>
          <p:cNvSpPr>
            <a:spLocks noGrp="1"/>
          </p:cNvSpPr>
          <p:nvPr>
            <p:ph type="body" sz="quarter" idx="36" hasCustomPrompt="1"/>
          </p:nvPr>
        </p:nvSpPr>
        <p:spPr>
          <a:xfrm>
            <a:off x="8583647" y="5886324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7" hasCustomPrompt="1"/>
          </p:nvPr>
        </p:nvSpPr>
        <p:spPr>
          <a:xfrm>
            <a:off x="9864171" y="6411548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8" hasCustomPrompt="1"/>
          </p:nvPr>
        </p:nvSpPr>
        <p:spPr>
          <a:xfrm>
            <a:off x="9864171" y="5857020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テキスト プレースホルダー 60"/>
          <p:cNvSpPr>
            <a:spLocks noGrp="1"/>
          </p:cNvSpPr>
          <p:nvPr>
            <p:ph type="body" sz="quarter" idx="39" hasCustomPrompt="1"/>
          </p:nvPr>
        </p:nvSpPr>
        <p:spPr>
          <a:xfrm>
            <a:off x="8583647" y="7575672"/>
            <a:ext cx="1137600" cy="1137600"/>
          </a:xfr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40" hasCustomPrompt="1"/>
          </p:nvPr>
        </p:nvSpPr>
        <p:spPr>
          <a:xfrm>
            <a:off x="9864171" y="810089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41" hasCustomPrompt="1"/>
          </p:nvPr>
        </p:nvSpPr>
        <p:spPr>
          <a:xfrm>
            <a:off x="9864171" y="754636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42" hasCustomPrompt="1"/>
          </p:nvPr>
        </p:nvSpPr>
        <p:spPr>
          <a:xfrm>
            <a:off x="8596315" y="2614394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43" hasCustomPrompt="1"/>
          </p:nvPr>
        </p:nvSpPr>
        <p:spPr>
          <a:xfrm>
            <a:off x="8596315" y="4332785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8596315" y="6022133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8596315" y="7711481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89937410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0"/>
            <a:ext cx="11088000" cy="10285413"/>
          </a:xfrm>
          <a:custGeom>
            <a:avLst/>
            <a:gdLst>
              <a:gd name="connsiteX0" fmla="*/ 10440000 w 11088000"/>
              <a:gd name="connsiteY0" fmla="*/ 9637413 h 10285413"/>
              <a:gd name="connsiteX1" fmla="*/ 11088000 w 11088000"/>
              <a:gd name="connsiteY1" fmla="*/ 9637413 h 10285413"/>
              <a:gd name="connsiteX2" fmla="*/ 11088000 w 11088000"/>
              <a:gd name="connsiteY2" fmla="*/ 10285413 h 10285413"/>
              <a:gd name="connsiteX3" fmla="*/ 10440000 w 11088000"/>
              <a:gd name="connsiteY3" fmla="*/ 10285413 h 10285413"/>
              <a:gd name="connsiteX4" fmla="*/ 9792000 w 11088000"/>
              <a:gd name="connsiteY4" fmla="*/ 8989413 h 10285413"/>
              <a:gd name="connsiteX5" fmla="*/ 10440000 w 11088000"/>
              <a:gd name="connsiteY5" fmla="*/ 8989413 h 10285413"/>
              <a:gd name="connsiteX6" fmla="*/ 10440000 w 11088000"/>
              <a:gd name="connsiteY6" fmla="*/ 9637413 h 10285413"/>
              <a:gd name="connsiteX7" fmla="*/ 9792000 w 11088000"/>
              <a:gd name="connsiteY7" fmla="*/ 9637413 h 10285413"/>
              <a:gd name="connsiteX8" fmla="*/ 0 w 11088000"/>
              <a:gd name="connsiteY8" fmla="*/ 0 h 10285413"/>
              <a:gd name="connsiteX9" fmla="*/ 9144000 w 11088000"/>
              <a:gd name="connsiteY9" fmla="*/ 0 h 10285413"/>
              <a:gd name="connsiteX10" fmla="*/ 9144000 w 11088000"/>
              <a:gd name="connsiteY10" fmla="*/ 8341413 h 10285413"/>
              <a:gd name="connsiteX11" fmla="*/ 9791447 w 11088000"/>
              <a:gd name="connsiteY11" fmla="*/ 8341413 h 10285413"/>
              <a:gd name="connsiteX12" fmla="*/ 9791447 w 11088000"/>
              <a:gd name="connsiteY12" fmla="*/ 8989413 h 10285413"/>
              <a:gd name="connsiteX13" fmla="*/ 9144000 w 11088000"/>
              <a:gd name="connsiteY13" fmla="*/ 8989413 h 10285413"/>
              <a:gd name="connsiteX14" fmla="*/ 9144000 w 11088000"/>
              <a:gd name="connsiteY14" fmla="*/ 9637413 h 10285413"/>
              <a:gd name="connsiteX15" fmla="*/ 9792000 w 11088000"/>
              <a:gd name="connsiteY15" fmla="*/ 9637413 h 10285413"/>
              <a:gd name="connsiteX16" fmla="*/ 9792000 w 11088000"/>
              <a:gd name="connsiteY16" fmla="*/ 10285413 h 10285413"/>
              <a:gd name="connsiteX17" fmla="*/ 9144000 w 11088000"/>
              <a:gd name="connsiteY17" fmla="*/ 10285413 h 10285413"/>
              <a:gd name="connsiteX18" fmla="*/ 0 w 11088000"/>
              <a:gd name="connsiteY18" fmla="*/ 10285413 h 102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88000" h="10285413">
                <a:moveTo>
                  <a:pt x="10440000" y="9637413"/>
                </a:moveTo>
                <a:lnTo>
                  <a:pt x="11088000" y="9637413"/>
                </a:lnTo>
                <a:lnTo>
                  <a:pt x="11088000" y="10285413"/>
                </a:lnTo>
                <a:lnTo>
                  <a:pt x="10440000" y="10285413"/>
                </a:lnTo>
                <a:close/>
                <a:moveTo>
                  <a:pt x="9792000" y="8989413"/>
                </a:moveTo>
                <a:lnTo>
                  <a:pt x="10440000" y="8989413"/>
                </a:lnTo>
                <a:lnTo>
                  <a:pt x="10440000" y="9637413"/>
                </a:lnTo>
                <a:lnTo>
                  <a:pt x="9792000" y="963741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8341413"/>
                </a:lnTo>
                <a:lnTo>
                  <a:pt x="9791447" y="8341413"/>
                </a:lnTo>
                <a:lnTo>
                  <a:pt x="9791447" y="8989413"/>
                </a:lnTo>
                <a:lnTo>
                  <a:pt x="9144000" y="8989413"/>
                </a:lnTo>
                <a:lnTo>
                  <a:pt x="9144000" y="9637413"/>
                </a:lnTo>
                <a:lnTo>
                  <a:pt x="9792000" y="9637413"/>
                </a:lnTo>
                <a:lnTo>
                  <a:pt x="9792000" y="10285413"/>
                </a:lnTo>
                <a:lnTo>
                  <a:pt x="9144000" y="10285413"/>
                </a:lnTo>
                <a:lnTo>
                  <a:pt x="0" y="10285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467447" y="3294823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467447" y="2353628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72871" y="307066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9467447" y="6349412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9467447" y="5408217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9572871" y="6125257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3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8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5" r:id="rId2"/>
    <p:sldLayoutId id="2147483708" r:id="rId3"/>
    <p:sldLayoutId id="2147483709" r:id="rId4"/>
    <p:sldLayoutId id="2147483710" r:id="rId5"/>
    <p:sldLayoutId id="2147483798" r:id="rId6"/>
    <p:sldLayoutId id="2147483745" r:id="rId7"/>
    <p:sldLayoutId id="2147483755" r:id="rId8"/>
    <p:sldLayoutId id="2147483715" r:id="rId9"/>
    <p:sldLayoutId id="2147483716" r:id="rId10"/>
    <p:sldLayoutId id="2147483805" r:id="rId11"/>
    <p:sldLayoutId id="2147483724" r:id="rId12"/>
    <p:sldLayoutId id="2147483811" r:id="rId13"/>
    <p:sldLayoutId id="2147483756" r:id="rId14"/>
    <p:sldLayoutId id="2147483742" r:id="rId15"/>
    <p:sldLayoutId id="2147483757" r:id="rId16"/>
    <p:sldLayoutId id="2147483736" r:id="rId17"/>
    <p:sldLayoutId id="2147483761" r:id="rId18"/>
    <p:sldLayoutId id="2147483737" r:id="rId19"/>
    <p:sldLayoutId id="2147483759" r:id="rId20"/>
    <p:sldLayoutId id="2147483812" r:id="rId21"/>
    <p:sldLayoutId id="2147483746" r:id="rId22"/>
    <p:sldLayoutId id="2147483758" r:id="rId23"/>
    <p:sldLayoutId id="2147483754" r:id="rId24"/>
    <p:sldLayoutId id="2147483731" r:id="rId25"/>
    <p:sldLayoutId id="2147483765" r:id="rId26"/>
    <p:sldLayoutId id="2147483766" r:id="rId27"/>
    <p:sldLayoutId id="2147483782" r:id="rId28"/>
    <p:sldLayoutId id="2147483792" r:id="rId29"/>
    <p:sldLayoutId id="2147483763" r:id="rId30"/>
    <p:sldLayoutId id="2147483775" r:id="rId31"/>
    <p:sldLayoutId id="2147483760" r:id="rId32"/>
    <p:sldLayoutId id="2147483762" r:id="rId33"/>
    <p:sldLayoutId id="2147483773" r:id="rId34"/>
    <p:sldLayoutId id="2147483777" r:id="rId35"/>
    <p:sldLayoutId id="2147483786" r:id="rId36"/>
    <p:sldLayoutId id="2147483787" r:id="rId37"/>
    <p:sldLayoutId id="2147483780" r:id="rId38"/>
    <p:sldLayoutId id="2147483783" r:id="rId39"/>
    <p:sldLayoutId id="2147483781" r:id="rId40"/>
    <p:sldLayoutId id="2147483785" r:id="rId41"/>
    <p:sldLayoutId id="2147483784" r:id="rId42"/>
    <p:sldLayoutId id="2147483791" r:id="rId43"/>
    <p:sldLayoutId id="2147483788" r:id="rId44"/>
    <p:sldLayoutId id="2147483789" r:id="rId45"/>
    <p:sldLayoutId id="2147483793" r:id="rId46"/>
    <p:sldLayoutId id="2147483794" r:id="rId47"/>
    <p:sldLayoutId id="2147483790" r:id="rId48"/>
    <p:sldLayoutId id="2147483796" r:id="rId49"/>
    <p:sldLayoutId id="2147483800" r:id="rId50"/>
    <p:sldLayoutId id="2147483801" r:id="rId51"/>
    <p:sldLayoutId id="2147483799" r:id="rId52"/>
    <p:sldLayoutId id="2147483803" r:id="rId53"/>
    <p:sldLayoutId id="2147483806" r:id="rId54"/>
    <p:sldLayoutId id="2147483751" r:id="rId55"/>
    <p:sldLayoutId id="2147483813" r:id="rId56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3" r:id="rId4"/>
    <p:sldLayoutId id="2147483729" r:id="rId5"/>
    <p:sldLayoutId id="2147483732" r:id="rId6"/>
    <p:sldLayoutId id="2147483734" r:id="rId7"/>
    <p:sldLayoutId id="2147483752" r:id="rId8"/>
    <p:sldLayoutId id="2147483753" r:id="rId9"/>
    <p:sldLayoutId id="2147483750" r:id="rId10"/>
    <p:sldLayoutId id="2147483771" r:id="rId11"/>
    <p:sldLayoutId id="2147483772" r:id="rId12"/>
    <p:sldLayoutId id="2147483774" r:id="rId13"/>
    <p:sldLayoutId id="2147483776" r:id="rId14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10" r:id="rId2"/>
    <p:sldLayoutId id="2147483809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68" r:id="rId10"/>
    <p:sldLayoutId id="2147483769" r:id="rId11"/>
    <p:sldLayoutId id="2147483778" r:id="rId12"/>
    <p:sldLayoutId id="2147483779" r:id="rId13"/>
    <p:sldLayoutId id="2147483802" r:id="rId14"/>
    <p:sldLayoutId id="2147483807" r:id="rId15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64" r:id="rId2"/>
    <p:sldLayoutId id="2147483804" r:id="rId3"/>
    <p:sldLayoutId id="2147483808" r:id="rId4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7447" y="348343"/>
            <a:ext cx="8361787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579668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0215040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851588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1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67" r:id="rId2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Relationship Id="rId5" Type="http://schemas.openxmlformats.org/officeDocument/2006/relationships/hyperlink" Target="https://twitter.com/dagope" TargetMode="External"/><Relationship Id="rId4" Type="http://schemas.openxmlformats.org/officeDocument/2006/relationships/hyperlink" Target="https://twitter.com/darioc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ES" altLang="ja-JP" noProof="0" dirty="0"/>
              <a:t>.</a:t>
            </a:r>
            <a:r>
              <a:rPr lang="es-ES" dirty="0"/>
              <a:t>NET-</a:t>
            </a:r>
            <a:r>
              <a:rPr lang="es-ES" dirty="0" err="1"/>
              <a:t>Man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OWASP</a:t>
            </a:r>
            <a:endParaRPr kumimoji="1" lang="es-ES" altLang="ja-JP" noProof="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s-ES" altLang="ja-JP" dirty="0"/>
              <a:t>Los diez riesgos más críticos en Aplicaciones Web</a:t>
            </a:r>
            <a:endParaRPr kumimoji="1" lang="es-ES" altLang="ja-JP" noProof="0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s-ES" altLang="ja-JP" noProof="0" dirty="0"/>
              <a:t>14/02/2020 - San </a:t>
            </a:r>
            <a:r>
              <a:rPr kumimoji="1" lang="es-ES" altLang="ja-JP" noProof="0" dirty="0" err="1"/>
              <a:t>ValenTech</a:t>
            </a:r>
            <a:endParaRPr kumimoji="1" lang="es-ES" altLang="ja-JP" noProof="0" dirty="0"/>
          </a:p>
          <a:p>
            <a:r>
              <a:rPr kumimoji="1" lang="es-ES" altLang="ja-JP" noProof="0" dirty="0"/>
              <a:t>&lt;XantarDev /&gt; Technical Community</a:t>
            </a:r>
          </a:p>
        </p:txBody>
      </p:sp>
    </p:spTree>
    <p:extLst>
      <p:ext uri="{BB962C8B-B14F-4D97-AF65-F5344CB8AC3E}">
        <p14:creationId xmlns:p14="http://schemas.microsoft.com/office/powerpoint/2010/main" val="401030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314"/>
    </mc:Choice>
    <mc:Fallback xmlns="">
      <p:transition advTm="9314"/>
    </mc:Fallback>
  </mc:AlternateContent>
  <p:extLst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A3 - Exposición de Datos Sensibles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/>
              <a:t>&lt;XantarDev /&gt; Technical Community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49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Muchas aplicaciones no protegen adecuadamente los datos sensibles. Los atacantes pueden robar o modificar estos datos protegidos inadecuadamente para llevar a cabo fraudes. Los datos sensibles requieren métodos de protección adicionales, como el cifrado en almacenamiento y tránsito.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A3:2017</a:t>
            </a:r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s-ES" dirty="0"/>
              <a:t>Exposición de Datos Sensibles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s-ES" dirty="0"/>
              <a:t>Riesgo</a:t>
            </a:r>
          </a:p>
        </p:txBody>
      </p:sp>
      <p:sp>
        <p:nvSpPr>
          <p:cNvPr id="18" name="17 Marcador de texto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s-ES" dirty="0"/>
              <a:t>Explotación                     </a:t>
            </a:r>
            <a:r>
              <a:rPr lang="es-ES" dirty="0">
                <a:solidFill>
                  <a:srgbClr val="FFC000"/>
                </a:solidFill>
              </a:rPr>
              <a:t>2 Media</a:t>
            </a:r>
          </a:p>
        </p:txBody>
      </p:sp>
      <p:sp>
        <p:nvSpPr>
          <p:cNvPr id="19" name="18 Marcador de texto"/>
          <p:cNvSpPr>
            <a:spLocks noGrp="1"/>
          </p:cNvSpPr>
          <p:nvPr>
            <p:ph type="body" sz="quarter" idx="5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Los atacantes roban claves, ejecutan ataques </a:t>
            </a:r>
            <a:r>
              <a:rPr lang="es-ES" dirty="0" err="1"/>
              <a:t>MiTM</a:t>
            </a:r>
            <a:r>
              <a:rPr lang="es-ES" dirty="0"/>
              <a:t>, o roban datos del servidor, en tránsito o desde el cliente.</a:t>
            </a:r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s-ES" dirty="0"/>
              <a:t>Prevalencia                      </a:t>
            </a:r>
            <a:r>
              <a:rPr lang="es-ES" dirty="0">
                <a:solidFill>
                  <a:srgbClr val="FF0000"/>
                </a:solidFill>
              </a:rPr>
              <a:t>3 Difundida</a:t>
            </a:r>
          </a:p>
        </p:txBody>
      </p:sp>
      <p:sp>
        <p:nvSpPr>
          <p:cNvPr id="21" name="20 Marcador de texto"/>
          <p:cNvSpPr>
            <a:spLocks noGrp="1"/>
          </p:cNvSpPr>
          <p:nvPr>
            <p:ph type="body" sz="quarter" idx="5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En los últimos años, ha sido el ataque de mayor impacto. El error más común es no cifrar los datos sensibles.</a:t>
            </a:r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s-ES" dirty="0"/>
              <a:t>Detección                         </a:t>
            </a:r>
            <a:r>
              <a:rPr lang="es-ES" dirty="0">
                <a:solidFill>
                  <a:srgbClr val="FFC000"/>
                </a:solidFill>
              </a:rPr>
              <a:t>2 Media</a:t>
            </a:r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57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En los datos en tránsito las debilidades son fáciles de detectar, mientras que para los almacenados es muy difícil.</a:t>
            </a:r>
          </a:p>
        </p:txBody>
      </p:sp>
      <p:sp>
        <p:nvSpPr>
          <p:cNvPr id="24" name="23 Marcador de texto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s-ES" dirty="0"/>
              <a:t>Impacto                             </a:t>
            </a:r>
            <a:r>
              <a:rPr lang="es-ES" dirty="0">
                <a:solidFill>
                  <a:srgbClr val="FF0000"/>
                </a:solidFill>
              </a:rPr>
              <a:t>3 Severo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Los fallos con frecuencia comprometen datos que deberían estar protegidos.</a:t>
            </a:r>
          </a:p>
        </p:txBody>
      </p:sp>
      <p:sp>
        <p:nvSpPr>
          <p:cNvPr id="30" name="29 Marcador de texto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s-ES" dirty="0"/>
              <a:t>¿La aplicación es vulnerable?</a:t>
            </a:r>
          </a:p>
        </p:txBody>
      </p:sp>
      <p:sp>
        <p:nvSpPr>
          <p:cNvPr id="31" name="30 Marcador de texto"/>
          <p:cNvSpPr>
            <a:spLocks noGrp="1"/>
          </p:cNvSpPr>
          <p:nvPr>
            <p:ph type="body" sz="quarter" idx="61"/>
          </p:nvPr>
        </p:nvSpPr>
        <p:spPr/>
        <p:txBody>
          <a:bodyPr numCol="1">
            <a:normAutofit/>
          </a:bodyPr>
          <a:lstStyle/>
          <a:p>
            <a:pPr algn="just"/>
            <a:r>
              <a:rPr lang="es-ES" dirty="0"/>
              <a:t>Se transmite datos en texto claro. Esto se refiere a protocolos como HTTP, SMTP, TELNET, FTP.</a:t>
            </a:r>
          </a:p>
          <a:p>
            <a:pPr algn="just"/>
            <a:r>
              <a:rPr lang="es-ES" dirty="0"/>
              <a:t>Se utilizan algoritmos criptográficos obsoletos o débiles. Por ejemplo MD5, SHA1, etc.</a:t>
            </a:r>
          </a:p>
          <a:p>
            <a:pPr algn="just"/>
            <a:r>
              <a:rPr lang="es-ES" dirty="0"/>
              <a:t>No se establecen las directivas de seguridad o cabeceras para el navegador web.</a:t>
            </a:r>
          </a:p>
        </p:txBody>
      </p:sp>
      <p:sp>
        <p:nvSpPr>
          <p:cNvPr id="32" name="31 Marcador de texto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s-ES" dirty="0"/>
              <a:t>Cómo se previene</a:t>
            </a:r>
          </a:p>
        </p:txBody>
      </p:sp>
      <p:sp>
        <p:nvSpPr>
          <p:cNvPr id="33" name="32 Marcador de texto"/>
          <p:cNvSpPr>
            <a:spLocks noGrp="1"/>
          </p:cNvSpPr>
          <p:nvPr>
            <p:ph type="body" sz="quarter" idx="63"/>
          </p:nvPr>
        </p:nvSpPr>
        <p:spPr/>
        <p:txBody>
          <a:bodyPr numCol="1"/>
          <a:lstStyle/>
          <a:p>
            <a:pPr algn="just"/>
            <a:r>
              <a:rPr lang="es-ES" dirty="0"/>
              <a:t>Identificar qué información es sensible y aplicar los controles adecuados.</a:t>
            </a:r>
          </a:p>
          <a:p>
            <a:pPr algn="just"/>
            <a:r>
              <a:rPr lang="es-ES" dirty="0"/>
              <a:t>No almacenar datos sensibles innecesariamente, y cifrarlos cuando sean almacenados.</a:t>
            </a:r>
          </a:p>
          <a:p>
            <a:pPr algn="just"/>
            <a:r>
              <a:rPr lang="es-ES" dirty="0"/>
              <a:t>Cifrar todos los datos en tránsito utilizando protocolos seguros como TLS.</a:t>
            </a:r>
          </a:p>
        </p:txBody>
      </p:sp>
    </p:spTree>
    <p:extLst>
      <p:ext uri="{BB962C8B-B14F-4D97-AF65-F5344CB8AC3E}">
        <p14:creationId xmlns:p14="http://schemas.microsoft.com/office/powerpoint/2010/main" val="116557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Muestra de tráfico HTTP</a:t>
            </a:r>
          </a:p>
        </p:txBody>
      </p:sp>
      <p:pic>
        <p:nvPicPr>
          <p:cNvPr id="21" name="20 Marcador de posición de imagen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" r="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619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A4 - Entidades Externas XML (XXE)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/>
              <a:t>&lt;XantarDev /&gt; Technical Community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49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Muchos procesadores XML antiguos o mal configurados evalúan referencias a entidades externas en documentos XML. Las entidades externas pueden utilizarse para revelar archivos internos en servidores no actualizados, escanear puertos de la LAN, ejecutar código de forma remota y realizar ataques de denegación de servicio (DoS).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A4:2017</a:t>
            </a:r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s-ES" dirty="0"/>
              <a:t>Entidades Externas XML (XXE)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s-ES" dirty="0"/>
              <a:t>Riesgo</a:t>
            </a:r>
          </a:p>
        </p:txBody>
      </p:sp>
      <p:sp>
        <p:nvSpPr>
          <p:cNvPr id="18" name="17 Marcador de texto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s-ES" dirty="0"/>
              <a:t>Explotación                     </a:t>
            </a:r>
            <a:r>
              <a:rPr lang="es-ES" dirty="0">
                <a:solidFill>
                  <a:srgbClr val="FFC000"/>
                </a:solidFill>
              </a:rPr>
              <a:t>2 Media</a:t>
            </a:r>
          </a:p>
        </p:txBody>
      </p:sp>
      <p:sp>
        <p:nvSpPr>
          <p:cNvPr id="19" name="18 Marcador de texto"/>
          <p:cNvSpPr>
            <a:spLocks noGrp="1"/>
          </p:cNvSpPr>
          <p:nvPr>
            <p:ph type="body" sz="quarter" idx="5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Pueden explotarse procesadores XML vulnerables incluyendo contenido hostil en un documento XML.</a:t>
            </a:r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s-ES" dirty="0"/>
              <a:t>Prevalencia                      </a:t>
            </a:r>
            <a:r>
              <a:rPr lang="es-ES" dirty="0">
                <a:solidFill>
                  <a:srgbClr val="FFC000"/>
                </a:solidFill>
              </a:rPr>
              <a:t>2 Común</a:t>
            </a:r>
          </a:p>
        </p:txBody>
      </p:sp>
      <p:sp>
        <p:nvSpPr>
          <p:cNvPr id="21" name="20 Marcador de texto"/>
          <p:cNvSpPr>
            <a:spLocks noGrp="1"/>
          </p:cNvSpPr>
          <p:nvPr>
            <p:ph type="body" sz="quarter" idx="5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Procesadores XML antiguos permiten especificar una entidad externa, que se referencia y evalúa al procesarse.</a:t>
            </a:r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s-ES" dirty="0"/>
              <a:t>Detección                         </a:t>
            </a:r>
            <a:r>
              <a:rPr lang="es-ES" dirty="0">
                <a:solidFill>
                  <a:srgbClr val="FF0000"/>
                </a:solidFill>
              </a:rPr>
              <a:t>3 Fácil</a:t>
            </a:r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Existen herramientas SAST y DAST que detectan y explotan estos problemas.</a:t>
            </a:r>
          </a:p>
        </p:txBody>
      </p:sp>
      <p:sp>
        <p:nvSpPr>
          <p:cNvPr id="24" name="23 Marcador de texto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s-ES" dirty="0"/>
              <a:t>Impacto                             </a:t>
            </a:r>
            <a:r>
              <a:rPr lang="es-ES" dirty="0">
                <a:solidFill>
                  <a:srgbClr val="FF0000"/>
                </a:solidFill>
              </a:rPr>
              <a:t>3 Severo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quarter" idx="59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Estos errores se pueden utilizar para extraer datos, ejecutar una solicitud remota desde el servidor, etc.</a:t>
            </a:r>
          </a:p>
        </p:txBody>
      </p:sp>
      <p:sp>
        <p:nvSpPr>
          <p:cNvPr id="30" name="29 Marcador de texto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s-ES" dirty="0"/>
              <a:t>¿La aplicación es vulnerable?</a:t>
            </a:r>
          </a:p>
        </p:txBody>
      </p:sp>
      <p:sp>
        <p:nvSpPr>
          <p:cNvPr id="31" name="30 Marcador de texto"/>
          <p:cNvSpPr>
            <a:spLocks noGrp="1"/>
          </p:cNvSpPr>
          <p:nvPr>
            <p:ph type="body" sz="quarter" idx="61"/>
          </p:nvPr>
        </p:nvSpPr>
        <p:spPr/>
        <p:txBody>
          <a:bodyPr numCol="1">
            <a:normAutofit/>
          </a:bodyPr>
          <a:lstStyle/>
          <a:p>
            <a:pPr algn="just"/>
            <a:r>
              <a:rPr lang="es-ES" dirty="0"/>
              <a:t>Se acepta XML directamente, carga XML desde fuentes no confiables o inserta datos no confiables.</a:t>
            </a:r>
          </a:p>
          <a:p>
            <a:pPr algn="just"/>
            <a:r>
              <a:rPr lang="es-ES" dirty="0"/>
              <a:t>Los procesadores XML utilizados en los servicios web SOAP poseen habilitadas las </a:t>
            </a:r>
            <a:r>
              <a:rPr lang="es-ES" dirty="0" err="1"/>
              <a:t>DTDs</a:t>
            </a:r>
            <a:r>
              <a:rPr lang="es-ES" dirty="0"/>
              <a:t>.</a:t>
            </a:r>
          </a:p>
        </p:txBody>
      </p:sp>
      <p:sp>
        <p:nvSpPr>
          <p:cNvPr id="32" name="31 Marcador de texto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s-ES" dirty="0"/>
              <a:t>Cómo se previene</a:t>
            </a:r>
          </a:p>
        </p:txBody>
      </p:sp>
      <p:sp>
        <p:nvSpPr>
          <p:cNvPr id="33" name="32 Marcador de texto"/>
          <p:cNvSpPr>
            <a:spLocks noGrp="1"/>
          </p:cNvSpPr>
          <p:nvPr>
            <p:ph type="body" sz="quarter" idx="63"/>
          </p:nvPr>
        </p:nvSpPr>
        <p:spPr/>
        <p:txBody>
          <a:bodyPr numCol="1">
            <a:normAutofit/>
          </a:bodyPr>
          <a:lstStyle/>
          <a:p>
            <a:pPr algn="just"/>
            <a:r>
              <a:rPr lang="es-ES" dirty="0"/>
              <a:t>Actualizar los procesadores y bibliotecas XML que utilice la aplicación o el sistema subyacente.</a:t>
            </a:r>
          </a:p>
          <a:p>
            <a:pPr algn="just"/>
            <a:r>
              <a:rPr lang="es-ES" dirty="0"/>
              <a:t>Deshabilitar las entidades externas de XML y el procesamiento DTD en los analizadores sintácticos.</a:t>
            </a:r>
          </a:p>
          <a:p>
            <a:pPr algn="just"/>
            <a:r>
              <a:rPr lang="es-ES" dirty="0"/>
              <a:t>De ser posible, utilizar formatos de datos menos complejos, como JSON.</a:t>
            </a:r>
          </a:p>
        </p:txBody>
      </p:sp>
    </p:spTree>
    <p:extLst>
      <p:ext uri="{BB962C8B-B14F-4D97-AF65-F5344CB8AC3E}">
        <p14:creationId xmlns:p14="http://schemas.microsoft.com/office/powerpoint/2010/main" val="738608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Acceso a archivos del sistema mediante XXE</a:t>
            </a:r>
          </a:p>
        </p:txBody>
      </p:sp>
      <p:pic>
        <p:nvPicPr>
          <p:cNvPr id="21" name="20 Marcador de posición de imagen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" r="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6007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A5 - Pérdida de Control de Acceso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/>
              <a:t>&lt;XantarDev /&gt; Technical Community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49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Las restricciones sobre lo que los usuarios autenticados pueden hacer no se aplican correctamente. Los atacantes pueden explotar estos errores para acceder, de forma no autorizada, a funcionalidades y/o datos, cuentas de otros usuarios, archivos sensibles, etc.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A5:2017</a:t>
            </a:r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s-ES" dirty="0"/>
              <a:t>Pérdida de Control de Acceso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s-ES" dirty="0"/>
              <a:t>Riesgo</a:t>
            </a:r>
          </a:p>
        </p:txBody>
      </p:sp>
      <p:sp>
        <p:nvSpPr>
          <p:cNvPr id="18" name="17 Marcador de texto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s-ES" dirty="0"/>
              <a:t>Explotación                     </a:t>
            </a:r>
            <a:r>
              <a:rPr lang="es-ES" dirty="0">
                <a:solidFill>
                  <a:srgbClr val="FFC000"/>
                </a:solidFill>
              </a:rPr>
              <a:t>2 Media</a:t>
            </a:r>
          </a:p>
        </p:txBody>
      </p:sp>
      <p:sp>
        <p:nvSpPr>
          <p:cNvPr id="19" name="18 Marcador de texto"/>
          <p:cNvSpPr>
            <a:spLocks noGrp="1"/>
          </p:cNvSpPr>
          <p:nvPr>
            <p:ph type="body" sz="quarter" idx="5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Es detectable manualmente, o automáticamente en algunos </a:t>
            </a:r>
            <a:r>
              <a:rPr lang="es-ES" dirty="0" err="1"/>
              <a:t>frameworks</a:t>
            </a:r>
            <a:r>
              <a:rPr lang="es-ES" dirty="0"/>
              <a:t> o herramientas SAST y DAST.</a:t>
            </a:r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s-ES" dirty="0"/>
              <a:t>Prevalencia                      </a:t>
            </a:r>
            <a:r>
              <a:rPr lang="es-ES" dirty="0">
                <a:solidFill>
                  <a:srgbClr val="FFC000"/>
                </a:solidFill>
              </a:rPr>
              <a:t>2 Común</a:t>
            </a:r>
          </a:p>
        </p:txBody>
      </p:sp>
      <p:sp>
        <p:nvSpPr>
          <p:cNvPr id="21" name="20 Marcador de texto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Comunes debido a la falta de detección automática y a la falta de pruebas funcionales efectivas.</a:t>
            </a:r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s-ES" dirty="0"/>
              <a:t>Detección                         </a:t>
            </a:r>
            <a:r>
              <a:rPr lang="es-ES" dirty="0">
                <a:solidFill>
                  <a:srgbClr val="FFC000"/>
                </a:solidFill>
              </a:rPr>
              <a:t>2 Media</a:t>
            </a:r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La detección no suele ser cubierta por pruebas automatizadas, tanto estáticas como dinámicas.</a:t>
            </a:r>
          </a:p>
        </p:txBody>
      </p:sp>
      <p:sp>
        <p:nvSpPr>
          <p:cNvPr id="24" name="23 Marcador de texto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s-ES" dirty="0"/>
              <a:t>Impacto                             </a:t>
            </a:r>
            <a:r>
              <a:rPr lang="es-ES" dirty="0">
                <a:solidFill>
                  <a:srgbClr val="FF0000"/>
                </a:solidFill>
              </a:rPr>
              <a:t>3 Severo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quarter" idx="59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Atacantes actuando como usuarios o administradores; usuarios que utilizan funciones privilegiadas, etc.</a:t>
            </a:r>
          </a:p>
        </p:txBody>
      </p:sp>
      <p:sp>
        <p:nvSpPr>
          <p:cNvPr id="30" name="29 Marcador de texto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s-ES" dirty="0"/>
              <a:t>¿La aplicación es vulnerable?</a:t>
            </a:r>
          </a:p>
        </p:txBody>
      </p:sp>
      <p:sp>
        <p:nvSpPr>
          <p:cNvPr id="31" name="30 Marcador de texto"/>
          <p:cNvSpPr>
            <a:spLocks noGrp="1"/>
          </p:cNvSpPr>
          <p:nvPr>
            <p:ph type="body" sz="quarter" idx="61"/>
          </p:nvPr>
        </p:nvSpPr>
        <p:spPr/>
        <p:txBody>
          <a:bodyPr numCol="1">
            <a:normAutofit/>
          </a:bodyPr>
          <a:lstStyle/>
          <a:p>
            <a:pPr algn="just"/>
            <a:r>
              <a:rPr lang="es-ES" dirty="0"/>
              <a:t>Se pasan por alto las comprobaciones de la URL, el estado de la aplicación o el HTML.</a:t>
            </a:r>
          </a:p>
          <a:p>
            <a:pPr algn="just"/>
            <a:r>
              <a:rPr lang="es-ES" dirty="0"/>
              <a:t>Se fuerza la navegación a páginas autenticadas o a páginas privilegiadas como usuario estándar.</a:t>
            </a:r>
          </a:p>
        </p:txBody>
      </p:sp>
      <p:sp>
        <p:nvSpPr>
          <p:cNvPr id="32" name="31 Marcador de texto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s-ES" dirty="0"/>
              <a:t>Cómo se previene</a:t>
            </a:r>
          </a:p>
        </p:txBody>
      </p:sp>
      <p:sp>
        <p:nvSpPr>
          <p:cNvPr id="33" name="32 Marcador de texto"/>
          <p:cNvSpPr>
            <a:spLocks noGrp="1"/>
          </p:cNvSpPr>
          <p:nvPr>
            <p:ph type="body" sz="quarter" idx="63"/>
          </p:nvPr>
        </p:nvSpPr>
        <p:spPr/>
        <p:txBody>
          <a:bodyPr numCol="1">
            <a:normAutofit/>
          </a:bodyPr>
          <a:lstStyle/>
          <a:p>
            <a:pPr algn="just"/>
            <a:r>
              <a:rPr lang="es-ES" dirty="0"/>
              <a:t>Denegar de forma predeterminada, con la excepción de los recursos públicos.</a:t>
            </a:r>
          </a:p>
          <a:p>
            <a:pPr algn="just"/>
            <a:r>
              <a:rPr lang="es-ES" dirty="0"/>
              <a:t>Implementar los mecanismos de control de acceso una vez y reutilizarlos en toda la aplicación.</a:t>
            </a:r>
          </a:p>
          <a:p>
            <a:pPr algn="just"/>
            <a:r>
              <a:rPr lang="es-ES" dirty="0"/>
              <a:t>Registrar los errores de control de acceso y alertar a los administradores cuando corresponda.</a:t>
            </a:r>
          </a:p>
        </p:txBody>
      </p:sp>
    </p:spTree>
    <p:extLst>
      <p:ext uri="{BB962C8B-B14F-4D97-AF65-F5344CB8AC3E}">
        <p14:creationId xmlns:p14="http://schemas.microsoft.com/office/powerpoint/2010/main" val="263331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Acceso no autorizado a secciones de una web</a:t>
            </a:r>
          </a:p>
        </p:txBody>
      </p:sp>
      <p:pic>
        <p:nvPicPr>
          <p:cNvPr id="21" name="20 Marcador de posición de imagen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" r="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5531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A6 - Configuración de Seguridad Incorrecta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/>
              <a:t>&lt;XantarDev /&gt; Technical Community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49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La configuración de seguridad incorrecta es un problema muy común y se debe en parte a establecer la configuración de forma manual o por omisión. Por ejemplo: cabeceras HTTP mal configuradas, mensajes de error con contenido sensible, falta de parches y actualizaciones, etc.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A6:2017</a:t>
            </a:r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s-ES" dirty="0"/>
              <a:t>Configuración de Seguridad Incorrecta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s-ES" dirty="0"/>
              <a:t>Riesgo</a:t>
            </a:r>
          </a:p>
        </p:txBody>
      </p:sp>
      <p:sp>
        <p:nvSpPr>
          <p:cNvPr id="18" name="17 Marcador de texto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s-ES" dirty="0"/>
              <a:t>Explotación                     </a:t>
            </a:r>
            <a:r>
              <a:rPr lang="es-ES" dirty="0">
                <a:solidFill>
                  <a:srgbClr val="FF0000"/>
                </a:solidFill>
              </a:rPr>
              <a:t>3 Fácil</a:t>
            </a:r>
            <a:endParaRPr lang="es-ES" dirty="0"/>
          </a:p>
        </p:txBody>
      </p:sp>
      <p:sp>
        <p:nvSpPr>
          <p:cNvPr id="19" name="18 Marcador de texto"/>
          <p:cNvSpPr>
            <a:spLocks noGrp="1"/>
          </p:cNvSpPr>
          <p:nvPr>
            <p:ph type="body" sz="quarter" idx="5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Vulnerabilidades sin parchear, acceso a cuentas por defecto, páginas no utilizadas, archivos desprotegidos, etc.</a:t>
            </a:r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s-ES" dirty="0"/>
              <a:t>Prevalencia                      </a:t>
            </a:r>
            <a:r>
              <a:rPr lang="es-ES" dirty="0">
                <a:solidFill>
                  <a:srgbClr val="FF0000"/>
                </a:solidFill>
              </a:rPr>
              <a:t>3 Difundida</a:t>
            </a:r>
            <a:endParaRPr lang="es-ES" dirty="0"/>
          </a:p>
        </p:txBody>
      </p:sp>
      <p:sp>
        <p:nvSpPr>
          <p:cNvPr id="21" name="20 Marcador de texto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Configuraciones incorrectas de seguridad pueden ocurrir en cualquier nivel del </a:t>
            </a:r>
            <a:r>
              <a:rPr lang="es-ES" dirty="0" err="1"/>
              <a:t>stack</a:t>
            </a:r>
            <a:r>
              <a:rPr lang="es-ES" dirty="0"/>
              <a:t> tecnológico.</a:t>
            </a:r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s-ES" dirty="0"/>
              <a:t>Detección                         </a:t>
            </a:r>
            <a:r>
              <a:rPr lang="es-ES" dirty="0">
                <a:solidFill>
                  <a:srgbClr val="FF0000"/>
                </a:solidFill>
              </a:rPr>
              <a:t>3 Fácil</a:t>
            </a:r>
            <a:endParaRPr lang="es-ES" dirty="0"/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Los escáneres automatizados son útiles para detectar configuraciones erróneas, opciones heredadas, etc.</a:t>
            </a:r>
          </a:p>
        </p:txBody>
      </p:sp>
      <p:sp>
        <p:nvSpPr>
          <p:cNvPr id="24" name="23 Marcador de texto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s-ES" dirty="0"/>
              <a:t>Impacto                             </a:t>
            </a:r>
            <a:r>
              <a:rPr lang="es-ES" dirty="0">
                <a:solidFill>
                  <a:srgbClr val="FFC000"/>
                </a:solidFill>
              </a:rPr>
              <a:t>2 Moderado</a:t>
            </a:r>
            <a:endParaRPr lang="es-ES" dirty="0"/>
          </a:p>
        </p:txBody>
      </p:sp>
      <p:sp>
        <p:nvSpPr>
          <p:cNvPr id="25" name="24 Marcador de texto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Los defectos frecuentemente dan a los atacantes acceso no autorizado a algunos datos o funciones del sistema.</a:t>
            </a:r>
          </a:p>
        </p:txBody>
      </p:sp>
      <p:sp>
        <p:nvSpPr>
          <p:cNvPr id="30" name="29 Marcador de texto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s-ES" dirty="0"/>
              <a:t>¿La aplicación es vulnerable?</a:t>
            </a:r>
          </a:p>
        </p:txBody>
      </p:sp>
      <p:sp>
        <p:nvSpPr>
          <p:cNvPr id="31" name="30 Marcador de texto"/>
          <p:cNvSpPr>
            <a:spLocks noGrp="1"/>
          </p:cNvSpPr>
          <p:nvPr>
            <p:ph type="body" sz="quarter" idx="61"/>
          </p:nvPr>
        </p:nvSpPr>
        <p:spPr/>
        <p:txBody>
          <a:bodyPr numCol="1"/>
          <a:lstStyle/>
          <a:p>
            <a:pPr algn="just"/>
            <a:r>
              <a:rPr lang="es-ES" dirty="0"/>
              <a:t>Falta configuración adecuada en cualquier parte del </a:t>
            </a:r>
            <a:r>
              <a:rPr lang="es-ES" dirty="0" err="1"/>
              <a:t>stack</a:t>
            </a:r>
            <a:r>
              <a:rPr lang="es-ES" dirty="0"/>
              <a:t> tecnológico.</a:t>
            </a:r>
          </a:p>
          <a:p>
            <a:pPr algn="just"/>
            <a:r>
              <a:rPr lang="es-ES" dirty="0"/>
              <a:t>Se encuentran instaladas o habilitadas características innecesarias.</a:t>
            </a:r>
          </a:p>
          <a:p>
            <a:pPr algn="just"/>
            <a:r>
              <a:rPr lang="es-ES" dirty="0"/>
              <a:t>Las cuentas predeterminadas y sus contraseñas siguen activas y sin cambios.</a:t>
            </a:r>
          </a:p>
        </p:txBody>
      </p:sp>
      <p:sp>
        <p:nvSpPr>
          <p:cNvPr id="32" name="31 Marcador de texto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s-ES" dirty="0"/>
              <a:t>Cómo se previene</a:t>
            </a:r>
          </a:p>
        </p:txBody>
      </p:sp>
      <p:sp>
        <p:nvSpPr>
          <p:cNvPr id="33" name="32 Marcador de texto"/>
          <p:cNvSpPr>
            <a:spLocks noGrp="1"/>
          </p:cNvSpPr>
          <p:nvPr>
            <p:ph type="body" sz="quarter" idx="63"/>
          </p:nvPr>
        </p:nvSpPr>
        <p:spPr/>
        <p:txBody>
          <a:bodyPr numCol="1">
            <a:normAutofit/>
          </a:bodyPr>
          <a:lstStyle/>
          <a:p>
            <a:pPr algn="just"/>
            <a:r>
              <a:rPr lang="es-ES" dirty="0"/>
              <a:t>Usar una plataforma minimalista sin funcionalidades innecesarias, componentes o documentación.</a:t>
            </a:r>
          </a:p>
          <a:p>
            <a:pPr algn="just"/>
            <a:r>
              <a:rPr lang="es-ES" dirty="0"/>
              <a:t>Seguir un procedimiento para revisar y actualizar las configuraciones apropiadas.</a:t>
            </a:r>
          </a:p>
          <a:p>
            <a:pPr algn="just"/>
            <a:r>
              <a:rPr lang="es-ES" dirty="0"/>
              <a:t>Utilizar un proceso automatizado para verificar los ajustes y configuración en todos los entornos.</a:t>
            </a:r>
          </a:p>
        </p:txBody>
      </p:sp>
    </p:spTree>
    <p:extLst>
      <p:ext uri="{BB962C8B-B14F-4D97-AF65-F5344CB8AC3E}">
        <p14:creationId xmlns:p14="http://schemas.microsoft.com/office/powerpoint/2010/main" val="2425890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A7 - Cross-</a:t>
            </a:r>
            <a:r>
              <a:rPr lang="es-ES" dirty="0" err="1"/>
              <a:t>Site</a:t>
            </a:r>
            <a:r>
              <a:rPr lang="es-ES" dirty="0"/>
              <a:t> Scripting (XSS)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/>
              <a:t>&lt;XantarDev /&gt; Technical Community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49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Una aplicación toma datos no confiables y los envía al navegador web sin una validación y codificación apropiada. Permite ejecutar comandos en el navegador de la víctima y el atacante puede secuestrar una sesión, modificar los sitios web o redireccionar al usuario hacia un sitio malicioso.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A7:2017</a:t>
            </a:r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s-ES" dirty="0"/>
              <a:t>Cross-</a:t>
            </a:r>
            <a:r>
              <a:rPr lang="es-ES" dirty="0" err="1"/>
              <a:t>Site</a:t>
            </a:r>
            <a:r>
              <a:rPr lang="es-ES" dirty="0"/>
              <a:t> Scripting (XSS)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s-ES" dirty="0"/>
              <a:t>Riesgo</a:t>
            </a:r>
          </a:p>
        </p:txBody>
      </p:sp>
      <p:sp>
        <p:nvSpPr>
          <p:cNvPr id="18" name="17 Marcador de texto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s-ES" dirty="0"/>
              <a:t>Explotación                     </a:t>
            </a:r>
            <a:r>
              <a:rPr lang="es-ES" dirty="0">
                <a:solidFill>
                  <a:srgbClr val="FF0000"/>
                </a:solidFill>
              </a:rPr>
              <a:t>3 Fácil</a:t>
            </a:r>
            <a:endParaRPr lang="es-ES" dirty="0"/>
          </a:p>
        </p:txBody>
      </p:sp>
      <p:sp>
        <p:nvSpPr>
          <p:cNvPr id="19" name="18 Marcador de texto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Existen herramientas automatizadas que permiten detectar y explotar XSS.</a:t>
            </a:r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s-ES" dirty="0"/>
              <a:t>Prevalencia                      </a:t>
            </a:r>
            <a:r>
              <a:rPr lang="es-ES" dirty="0">
                <a:solidFill>
                  <a:srgbClr val="FF0000"/>
                </a:solidFill>
              </a:rPr>
              <a:t>3 Difundida</a:t>
            </a:r>
            <a:endParaRPr lang="es-ES" dirty="0"/>
          </a:p>
        </p:txBody>
      </p:sp>
      <p:sp>
        <p:nvSpPr>
          <p:cNvPr id="21" name="20 Marcador de texto"/>
          <p:cNvSpPr>
            <a:spLocks noGrp="1"/>
          </p:cNvSpPr>
          <p:nvPr>
            <p:ph type="body" sz="quarter" idx="5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XSS es la segunda vulnerabilidad más frecuente en OWASP Top 10 y se encuentra en dos tercios de las aplicaciones.</a:t>
            </a:r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s-ES" dirty="0"/>
              <a:t>Detección                         </a:t>
            </a:r>
            <a:r>
              <a:rPr lang="es-ES" dirty="0">
                <a:solidFill>
                  <a:srgbClr val="FF0000"/>
                </a:solidFill>
              </a:rPr>
              <a:t>3 Fácil</a:t>
            </a:r>
            <a:endParaRPr lang="es-ES" dirty="0"/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Las herramientas automatizadas pueden detectar algunos problemas XSS de forma automática.</a:t>
            </a:r>
          </a:p>
        </p:txBody>
      </p:sp>
      <p:sp>
        <p:nvSpPr>
          <p:cNvPr id="24" name="23 Marcador de texto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s-ES" dirty="0"/>
              <a:t>Impacto                             </a:t>
            </a:r>
            <a:r>
              <a:rPr lang="es-ES" dirty="0">
                <a:solidFill>
                  <a:srgbClr val="FFC000"/>
                </a:solidFill>
              </a:rPr>
              <a:t>2 Moderado</a:t>
            </a:r>
            <a:endParaRPr lang="es-ES" dirty="0"/>
          </a:p>
        </p:txBody>
      </p:sp>
      <p:sp>
        <p:nvSpPr>
          <p:cNvPr id="25" name="24 Marcador de texto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El impacto de XSS es moderado para el caso de XSS Reflejado, y severo para XSS Persistente.</a:t>
            </a:r>
          </a:p>
        </p:txBody>
      </p:sp>
      <p:sp>
        <p:nvSpPr>
          <p:cNvPr id="30" name="29 Marcador de texto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s-ES" dirty="0"/>
              <a:t>¿La aplicación es vulnerable?</a:t>
            </a:r>
          </a:p>
        </p:txBody>
      </p:sp>
      <p:sp>
        <p:nvSpPr>
          <p:cNvPr id="31" name="30 Marcador de texto"/>
          <p:cNvSpPr>
            <a:spLocks noGrp="1"/>
          </p:cNvSpPr>
          <p:nvPr>
            <p:ph type="body" sz="quarter" idx="61"/>
          </p:nvPr>
        </p:nvSpPr>
        <p:spPr/>
        <p:txBody>
          <a:bodyPr numCol="1">
            <a:normAutofit/>
          </a:bodyPr>
          <a:lstStyle/>
          <a:p>
            <a:pPr algn="just"/>
            <a:r>
              <a:rPr lang="es-ES" dirty="0"/>
              <a:t>XSS Reflejado: se utilizan datos sin validar, codificados como parte del HTML o JavaScript de salida.</a:t>
            </a:r>
          </a:p>
          <a:p>
            <a:pPr algn="just"/>
            <a:r>
              <a:rPr lang="es-ES" dirty="0"/>
              <a:t>XSS Persistente: se almacenan datos sin validar, utilizados por otro usuario o un administrador.</a:t>
            </a:r>
          </a:p>
        </p:txBody>
      </p:sp>
      <p:sp>
        <p:nvSpPr>
          <p:cNvPr id="32" name="31 Marcador de texto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s-ES" dirty="0"/>
              <a:t>Cómo se previene</a:t>
            </a:r>
          </a:p>
        </p:txBody>
      </p:sp>
      <p:sp>
        <p:nvSpPr>
          <p:cNvPr id="33" name="32 Marcador de texto"/>
          <p:cNvSpPr>
            <a:spLocks noGrp="1"/>
          </p:cNvSpPr>
          <p:nvPr>
            <p:ph type="body" sz="quarter" idx="63"/>
          </p:nvPr>
        </p:nvSpPr>
        <p:spPr/>
        <p:txBody>
          <a:bodyPr numCol="1">
            <a:normAutofit/>
          </a:bodyPr>
          <a:lstStyle/>
          <a:p>
            <a:pPr algn="just"/>
            <a:r>
              <a:rPr lang="es-ES" dirty="0"/>
              <a:t>Mantener los datos no confiables separados del contenido activo del navegador.</a:t>
            </a:r>
          </a:p>
          <a:p>
            <a:pPr algn="just"/>
            <a:r>
              <a:rPr lang="es-ES" dirty="0"/>
              <a:t>Codificar los datos de los campos de salida HTML.</a:t>
            </a:r>
          </a:p>
        </p:txBody>
      </p:sp>
    </p:spTree>
    <p:extLst>
      <p:ext uri="{BB962C8B-B14F-4D97-AF65-F5344CB8AC3E}">
        <p14:creationId xmlns:p14="http://schemas.microsoft.com/office/powerpoint/2010/main" val="546163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Captura del ID de sesión mediante XSS y suplantación de identidad</a:t>
            </a:r>
          </a:p>
        </p:txBody>
      </p:sp>
      <p:pic>
        <p:nvPicPr>
          <p:cNvPr id="21" name="20 Marcador de posición de imagen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" r="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787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A8 - </a:t>
            </a:r>
            <a:r>
              <a:rPr lang="es-ES" dirty="0" err="1"/>
              <a:t>Deserialización</a:t>
            </a:r>
            <a:r>
              <a:rPr lang="es-ES" dirty="0"/>
              <a:t> Insegura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/>
              <a:t>&lt;XantarDev /&gt; Technical Community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49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Estos errores ocurren cuando una aplicación recibe objetos serializados dañinos y estos pueden ser manipulados o borrados por el atacante para realizar ataques de repetición, inyecciones o elevar sus privilegios de ejecución. En el peor de los casos, la </a:t>
            </a:r>
            <a:r>
              <a:rPr lang="es-ES" dirty="0" err="1"/>
              <a:t>deserialización</a:t>
            </a:r>
            <a:r>
              <a:rPr lang="es-ES" dirty="0"/>
              <a:t> insegura puede conducir a la ejecución remota de código en el servidor.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A8:2017</a:t>
            </a:r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s-ES" dirty="0" err="1"/>
              <a:t>Deserialización</a:t>
            </a:r>
            <a:r>
              <a:rPr lang="es-ES" dirty="0"/>
              <a:t> Insegura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s-ES" dirty="0"/>
              <a:t>Riesgo</a:t>
            </a:r>
          </a:p>
        </p:txBody>
      </p:sp>
      <p:sp>
        <p:nvSpPr>
          <p:cNvPr id="18" name="17 Marcador de texto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s-ES" dirty="0"/>
              <a:t>Explotación                     </a:t>
            </a:r>
            <a:r>
              <a:rPr lang="es-ES" dirty="0">
                <a:solidFill>
                  <a:srgbClr val="00B050"/>
                </a:solidFill>
              </a:rPr>
              <a:t>1 Difícil</a:t>
            </a:r>
          </a:p>
        </p:txBody>
      </p:sp>
      <p:sp>
        <p:nvSpPr>
          <p:cNvPr id="19" name="18 Marcador de texto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Los </a:t>
            </a:r>
            <a:r>
              <a:rPr lang="es-ES" dirty="0" err="1"/>
              <a:t>exploits</a:t>
            </a:r>
            <a:r>
              <a:rPr lang="es-ES" dirty="0"/>
              <a:t> distribuidos raramente funcionan sin cambios o ajustes en su código fuente.</a:t>
            </a:r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s-ES" dirty="0"/>
              <a:t>Prevalencia                      </a:t>
            </a:r>
            <a:r>
              <a:rPr lang="es-ES" dirty="0">
                <a:solidFill>
                  <a:srgbClr val="FFC000"/>
                </a:solidFill>
              </a:rPr>
              <a:t>2 Común</a:t>
            </a:r>
            <a:endParaRPr lang="es-ES" dirty="0"/>
          </a:p>
        </p:txBody>
      </p:sp>
      <p:sp>
        <p:nvSpPr>
          <p:cNvPr id="21" name="20 Marcador de texto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Algunas herramientas pueden descubrir defectos de </a:t>
            </a:r>
            <a:r>
              <a:rPr lang="es-ES" dirty="0" err="1"/>
              <a:t>deserialización</a:t>
            </a:r>
            <a:r>
              <a:rPr lang="es-ES" dirty="0"/>
              <a:t>.</a:t>
            </a:r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s-ES" dirty="0"/>
              <a:t>Detección                         </a:t>
            </a:r>
            <a:r>
              <a:rPr lang="es-ES" dirty="0">
                <a:solidFill>
                  <a:srgbClr val="FFC000"/>
                </a:solidFill>
              </a:rPr>
              <a:t>2 Media</a:t>
            </a:r>
            <a:endParaRPr lang="es-ES" dirty="0"/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Se necesitan más herramientas para ayudar a identificar y abordar estos defectos de </a:t>
            </a:r>
            <a:r>
              <a:rPr lang="es-ES" dirty="0" err="1"/>
              <a:t>deserialización</a:t>
            </a:r>
            <a:r>
              <a:rPr lang="es-ES" dirty="0"/>
              <a:t>.</a:t>
            </a:r>
          </a:p>
        </p:txBody>
      </p:sp>
      <p:sp>
        <p:nvSpPr>
          <p:cNvPr id="24" name="23 Marcador de texto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s-ES" dirty="0"/>
              <a:t>Impacto                             </a:t>
            </a:r>
            <a:r>
              <a:rPr lang="es-ES" dirty="0">
                <a:solidFill>
                  <a:srgbClr val="FF0000"/>
                </a:solidFill>
              </a:rPr>
              <a:t>3 Severo</a:t>
            </a:r>
            <a:endParaRPr lang="es-ES" dirty="0"/>
          </a:p>
        </p:txBody>
      </p:sp>
      <p:sp>
        <p:nvSpPr>
          <p:cNvPr id="25" name="24 Marcador de texto"/>
          <p:cNvSpPr>
            <a:spLocks noGrp="1"/>
          </p:cNvSpPr>
          <p:nvPr>
            <p:ph type="body" sz="quarter" idx="59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Los errores de </a:t>
            </a:r>
            <a:r>
              <a:rPr lang="es-ES" dirty="0" err="1"/>
              <a:t>deserialización</a:t>
            </a:r>
            <a:r>
              <a:rPr lang="es-ES" dirty="0"/>
              <a:t> pueden llevar a la ejecución remota de código.</a:t>
            </a:r>
          </a:p>
        </p:txBody>
      </p:sp>
      <p:sp>
        <p:nvSpPr>
          <p:cNvPr id="30" name="29 Marcador de texto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s-ES" dirty="0"/>
              <a:t>¿La aplicación es vulnerable?</a:t>
            </a:r>
          </a:p>
        </p:txBody>
      </p:sp>
      <p:sp>
        <p:nvSpPr>
          <p:cNvPr id="31" name="30 Marcador de texto"/>
          <p:cNvSpPr>
            <a:spLocks noGrp="1"/>
          </p:cNvSpPr>
          <p:nvPr>
            <p:ph type="body" sz="quarter" idx="61"/>
          </p:nvPr>
        </p:nvSpPr>
        <p:spPr/>
        <p:txBody>
          <a:bodyPr numCol="1"/>
          <a:lstStyle/>
          <a:p>
            <a:pPr algn="just"/>
            <a:r>
              <a:rPr lang="es-ES" dirty="0" err="1"/>
              <a:t>Deserializa</a:t>
            </a:r>
            <a:r>
              <a:rPr lang="es-ES" dirty="0"/>
              <a:t> objetos hostiles, manipulados por un atacante.</a:t>
            </a:r>
          </a:p>
          <a:p>
            <a:pPr algn="just"/>
            <a:r>
              <a:rPr lang="es-ES" dirty="0"/>
              <a:t>Permite ataques relacionados con la estructura de datos y objetos.</a:t>
            </a:r>
          </a:p>
          <a:p>
            <a:pPr algn="just"/>
            <a:r>
              <a:rPr lang="es-ES" dirty="0"/>
              <a:t>Permite ataques de manipulación de datos.</a:t>
            </a:r>
          </a:p>
        </p:txBody>
      </p:sp>
      <p:sp>
        <p:nvSpPr>
          <p:cNvPr id="32" name="31 Marcador de texto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s-ES" dirty="0"/>
              <a:t>Cómo se previene</a:t>
            </a:r>
          </a:p>
        </p:txBody>
      </p:sp>
      <p:sp>
        <p:nvSpPr>
          <p:cNvPr id="33" name="32 Marcador de texto"/>
          <p:cNvSpPr>
            <a:spLocks noGrp="1"/>
          </p:cNvSpPr>
          <p:nvPr>
            <p:ph type="body" sz="quarter" idx="63"/>
          </p:nvPr>
        </p:nvSpPr>
        <p:spPr/>
        <p:txBody>
          <a:bodyPr numCol="1">
            <a:normAutofit/>
          </a:bodyPr>
          <a:lstStyle/>
          <a:p>
            <a:pPr algn="just"/>
            <a:r>
              <a:rPr lang="es-ES" dirty="0"/>
              <a:t>No aceptar objetos serializados de fuentes no confiables.</a:t>
            </a:r>
          </a:p>
          <a:p>
            <a:pPr algn="just"/>
            <a:r>
              <a:rPr lang="es-ES" dirty="0"/>
              <a:t>Implementar verificaciones de integridad, como firmas digitales, en cualquier objeto serializado.</a:t>
            </a:r>
          </a:p>
        </p:txBody>
      </p:sp>
    </p:spTree>
    <p:extLst>
      <p:ext uri="{BB962C8B-B14F-4D97-AF65-F5344CB8AC3E}">
        <p14:creationId xmlns:p14="http://schemas.microsoft.com/office/powerpoint/2010/main" val="74844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Quiénes somos</a:t>
            </a: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/>
              <a:t>&lt;XantarDev /&gt; Technical Community</a:t>
            </a:r>
            <a:endParaRPr lang="en-U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3" name="12 Marcador de posición de imagen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1" b="10871"/>
          <a:stretch>
            <a:fillRect/>
          </a:stretch>
        </p:blipFill>
        <p:spPr/>
      </p:pic>
      <p:pic>
        <p:nvPicPr>
          <p:cNvPr id="14" name="13 Marcador de posición de imagen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3" b="10353"/>
          <a:stretch>
            <a:fillRect/>
          </a:stretch>
        </p:blipFill>
        <p:spPr/>
      </p:pic>
      <p:sp>
        <p:nvSpPr>
          <p:cNvPr id="5" name="4 Marcador de texto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Profesional del desarrollo de software especializado en .NET y QA.</a:t>
            </a:r>
          </a:p>
          <a:p>
            <a:r>
              <a:rPr lang="es-ES" dirty="0">
                <a:hlinkClick r:id="rId4"/>
              </a:rPr>
              <a:t>https://twitter.com/dariocp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Darío Cerredelo</a:t>
            </a:r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just"/>
            <a:r>
              <a:rPr lang="es-ES" dirty="0"/>
              <a:t>Entusiasta del desarrollo y especialista en tecnologías Microsoft.</a:t>
            </a:r>
          </a:p>
          <a:p>
            <a:r>
              <a:rPr lang="es-ES" dirty="0">
                <a:hlinkClick r:id="rId5"/>
              </a:rPr>
              <a:t>https://twitter.com/dagope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" dirty="0"/>
              <a:t>David Gonzalo</a:t>
            </a:r>
          </a:p>
        </p:txBody>
      </p:sp>
    </p:spTree>
    <p:extLst>
      <p:ext uri="{BB962C8B-B14F-4D97-AF65-F5344CB8AC3E}">
        <p14:creationId xmlns:p14="http://schemas.microsoft.com/office/powerpoint/2010/main" val="382697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A9 - Componentes con Vulnerabilidades Conocidas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/>
              <a:t>&lt;XantarDev /&gt; Technical Community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49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Los componentes como bibliotecas, </a:t>
            </a:r>
            <a:r>
              <a:rPr lang="es-ES" dirty="0" err="1"/>
              <a:t>frameworks</a:t>
            </a:r>
            <a:r>
              <a:rPr lang="es-ES" dirty="0"/>
              <a:t> y otros módulos se ejecutan con los mismos privilegios que la aplicación. Si se explota un componente vulnerable, el ataque puede provocar una pérdida de datos o tomar el control del servidor.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A9:2017</a:t>
            </a:r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s-ES" dirty="0"/>
              <a:t>Uso de Componentes con Vulnerabilidades Conocidas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s-ES" dirty="0"/>
              <a:t>Riesgo</a:t>
            </a:r>
          </a:p>
        </p:txBody>
      </p:sp>
      <p:sp>
        <p:nvSpPr>
          <p:cNvPr id="18" name="17 Marcador de texto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s-ES" dirty="0"/>
              <a:t>Explotación                     </a:t>
            </a:r>
            <a:r>
              <a:rPr lang="es-ES" dirty="0">
                <a:solidFill>
                  <a:srgbClr val="FFC000"/>
                </a:solidFill>
              </a:rPr>
              <a:t>2 Media</a:t>
            </a:r>
            <a:endParaRPr lang="es-ES" dirty="0"/>
          </a:p>
        </p:txBody>
      </p:sp>
      <p:sp>
        <p:nvSpPr>
          <p:cNvPr id="19" name="18 Marcador de texto"/>
          <p:cNvSpPr>
            <a:spLocks noGrp="1"/>
          </p:cNvSpPr>
          <p:nvPr>
            <p:ph type="body" sz="quarter" idx="5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Es sencillo obtener </a:t>
            </a:r>
            <a:r>
              <a:rPr lang="es-ES" dirty="0" err="1"/>
              <a:t>exploits</a:t>
            </a:r>
            <a:r>
              <a:rPr lang="es-ES" dirty="0"/>
              <a:t> para vulnerabilidades conocidas, pero  otras requieren de esfuerzo.</a:t>
            </a:r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s-ES" dirty="0"/>
              <a:t>Prevalencia                      </a:t>
            </a:r>
            <a:r>
              <a:rPr lang="es-ES" dirty="0">
                <a:solidFill>
                  <a:srgbClr val="FF0000"/>
                </a:solidFill>
              </a:rPr>
              <a:t>3 Difundida</a:t>
            </a:r>
            <a:endParaRPr lang="es-ES" dirty="0"/>
          </a:p>
        </p:txBody>
      </p:sp>
      <p:sp>
        <p:nvSpPr>
          <p:cNvPr id="21" name="20 Marcador de texto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Estos defectos están muy difundidos. Se pierde el control de componentes utilizados y no se actualizan.</a:t>
            </a:r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s-ES" dirty="0"/>
              <a:t>Detección                         </a:t>
            </a:r>
            <a:r>
              <a:rPr lang="es-ES" dirty="0">
                <a:solidFill>
                  <a:srgbClr val="FFC000"/>
                </a:solidFill>
              </a:rPr>
              <a:t>2 Media</a:t>
            </a:r>
            <a:endParaRPr lang="es-ES" dirty="0"/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57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Esta debilidad es detectable mediante el uso de analizadores o la inspección de cabeceras.</a:t>
            </a:r>
          </a:p>
        </p:txBody>
      </p:sp>
      <p:sp>
        <p:nvSpPr>
          <p:cNvPr id="24" name="23 Marcador de texto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s-ES" dirty="0"/>
              <a:t>Impacto                             </a:t>
            </a:r>
            <a:r>
              <a:rPr lang="es-ES" dirty="0">
                <a:solidFill>
                  <a:srgbClr val="FFC000"/>
                </a:solidFill>
              </a:rPr>
              <a:t>2 Moderado</a:t>
            </a:r>
            <a:endParaRPr lang="es-ES" dirty="0"/>
          </a:p>
        </p:txBody>
      </p:sp>
      <p:sp>
        <p:nvSpPr>
          <p:cNvPr id="25" name="24 Marcador de texto"/>
          <p:cNvSpPr>
            <a:spLocks noGrp="1"/>
          </p:cNvSpPr>
          <p:nvPr>
            <p:ph type="body" sz="quarter" idx="59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Muchos ataques han sido realizados explotando vulnerabilidades conocidas en componentes comunes.</a:t>
            </a:r>
          </a:p>
        </p:txBody>
      </p:sp>
      <p:sp>
        <p:nvSpPr>
          <p:cNvPr id="30" name="29 Marcador de texto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s-ES" dirty="0"/>
              <a:t>¿La aplicación es vulnerable?</a:t>
            </a:r>
          </a:p>
        </p:txBody>
      </p:sp>
      <p:sp>
        <p:nvSpPr>
          <p:cNvPr id="31" name="30 Marcador de texto"/>
          <p:cNvSpPr>
            <a:spLocks noGrp="1"/>
          </p:cNvSpPr>
          <p:nvPr>
            <p:ph type="body" sz="quarter" idx="61"/>
          </p:nvPr>
        </p:nvSpPr>
        <p:spPr/>
        <p:txBody>
          <a:bodyPr numCol="1"/>
          <a:lstStyle/>
          <a:p>
            <a:pPr algn="just"/>
            <a:r>
              <a:rPr lang="es-ES" dirty="0"/>
              <a:t>Se desconocen las versiones de todos los componentes que utiliza, incluidas dependencias.</a:t>
            </a:r>
          </a:p>
          <a:p>
            <a:pPr algn="just"/>
            <a:r>
              <a:rPr lang="es-ES" dirty="0"/>
              <a:t>El software es vulnerable, no posee soporte o se encuentra desactualizado.</a:t>
            </a:r>
          </a:p>
          <a:p>
            <a:pPr algn="just"/>
            <a:r>
              <a:rPr lang="es-ES" dirty="0"/>
              <a:t>No se asegura la configuración de los componentes correctamente.</a:t>
            </a:r>
          </a:p>
        </p:txBody>
      </p:sp>
      <p:sp>
        <p:nvSpPr>
          <p:cNvPr id="32" name="31 Marcador de texto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s-ES" dirty="0"/>
              <a:t>Cómo se previene</a:t>
            </a:r>
          </a:p>
        </p:txBody>
      </p:sp>
      <p:sp>
        <p:nvSpPr>
          <p:cNvPr id="33" name="32 Marcador de texto"/>
          <p:cNvSpPr>
            <a:spLocks noGrp="1"/>
          </p:cNvSpPr>
          <p:nvPr>
            <p:ph type="body" sz="quarter" idx="63"/>
          </p:nvPr>
        </p:nvSpPr>
        <p:spPr/>
        <p:txBody>
          <a:bodyPr numCol="1"/>
          <a:lstStyle/>
          <a:p>
            <a:pPr algn="just"/>
            <a:r>
              <a:rPr lang="es-ES" dirty="0"/>
              <a:t>Remover dependencias, funcionalidades, componentes y archivos y documentación innecesaria.</a:t>
            </a:r>
          </a:p>
          <a:p>
            <a:pPr algn="just"/>
            <a:r>
              <a:rPr lang="es-ES" dirty="0"/>
              <a:t>Asegurar la existencia de un plan para monitorizar, evaluar y aplicar actualizaciones o cambios de configuraciones durante el ciclo de vida de las aplicaciones de la organización.</a:t>
            </a:r>
          </a:p>
        </p:txBody>
      </p:sp>
    </p:spTree>
    <p:extLst>
      <p:ext uri="{BB962C8B-B14F-4D97-AF65-F5344CB8AC3E}">
        <p14:creationId xmlns:p14="http://schemas.microsoft.com/office/powerpoint/2010/main" val="3982530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A10 - Registro y Monitoreo Insuficientes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/>
              <a:t>&lt;XantarDev /&gt; Technical Community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49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El registro y monitoreo insuficiente, junto a la falta de respuesta ante incidentes permiten a los atacantes mantener el ataque en el tiempo, pivotear a otros sistemas y manipular, extraer o destruir datos.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A10:2017</a:t>
            </a:r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s-ES" dirty="0"/>
              <a:t>Registro y Monitoreo Insuficientes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s-ES" dirty="0"/>
              <a:t>Riesgo</a:t>
            </a:r>
          </a:p>
        </p:txBody>
      </p:sp>
      <p:sp>
        <p:nvSpPr>
          <p:cNvPr id="18" name="17 Marcador de texto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s-ES" dirty="0"/>
              <a:t>Explotación                     </a:t>
            </a:r>
            <a:r>
              <a:rPr lang="es-ES" dirty="0">
                <a:solidFill>
                  <a:srgbClr val="FFC000"/>
                </a:solidFill>
              </a:rPr>
              <a:t>2 Media</a:t>
            </a:r>
            <a:endParaRPr lang="es-ES" dirty="0"/>
          </a:p>
        </p:txBody>
      </p:sp>
      <p:sp>
        <p:nvSpPr>
          <p:cNvPr id="19" name="18 Marcador de texto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El registro y monitoreo insuficientes es la base de casi todos los mayores incidentes de seguridad.</a:t>
            </a:r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s-ES" dirty="0"/>
              <a:t>Prevalencia                      </a:t>
            </a:r>
            <a:r>
              <a:rPr lang="es-ES" dirty="0">
                <a:solidFill>
                  <a:srgbClr val="FF0000"/>
                </a:solidFill>
              </a:rPr>
              <a:t>3 Difundida</a:t>
            </a:r>
            <a:endParaRPr lang="es-ES" dirty="0"/>
          </a:p>
        </p:txBody>
      </p:sp>
      <p:sp>
        <p:nvSpPr>
          <p:cNvPr id="21" name="20 Marcador de texto"/>
          <p:cNvSpPr>
            <a:spLocks noGrp="1"/>
          </p:cNvSpPr>
          <p:nvPr>
            <p:ph type="body" sz="quarter" idx="5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Puede identificarse un nivel insuficiente examinando los registros después de las pruebas de penetración.</a:t>
            </a:r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s-ES" dirty="0"/>
              <a:t>Detección                         </a:t>
            </a:r>
            <a:r>
              <a:rPr lang="es-ES" dirty="0">
                <a:solidFill>
                  <a:srgbClr val="00B050"/>
                </a:solidFill>
              </a:rPr>
              <a:t>1 Difícil</a:t>
            </a:r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57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Las acciones deben registrarse lo suficiente como para comprender los daños que podrían haber causado.</a:t>
            </a:r>
          </a:p>
        </p:txBody>
      </p:sp>
      <p:sp>
        <p:nvSpPr>
          <p:cNvPr id="24" name="23 Marcador de texto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s-ES" dirty="0"/>
              <a:t>Impacto                             </a:t>
            </a:r>
            <a:r>
              <a:rPr lang="es-ES" dirty="0">
                <a:solidFill>
                  <a:srgbClr val="FFC000"/>
                </a:solidFill>
              </a:rPr>
              <a:t>2 Moderado</a:t>
            </a:r>
            <a:endParaRPr lang="es-ES" dirty="0"/>
          </a:p>
        </p:txBody>
      </p:sp>
      <p:sp>
        <p:nvSpPr>
          <p:cNvPr id="25" name="24 Marcador de texto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Permitir que el sondeo de vulnerabilidades continúe puede aumentar la probabilidad de una explotación exitosa.</a:t>
            </a:r>
          </a:p>
        </p:txBody>
      </p:sp>
      <p:sp>
        <p:nvSpPr>
          <p:cNvPr id="30" name="29 Marcador de texto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s-ES" dirty="0"/>
              <a:t>¿La aplicación es vulnerable?</a:t>
            </a:r>
          </a:p>
        </p:txBody>
      </p:sp>
      <p:sp>
        <p:nvSpPr>
          <p:cNvPr id="31" name="30 Marcador de texto"/>
          <p:cNvSpPr>
            <a:spLocks noGrp="1"/>
          </p:cNvSpPr>
          <p:nvPr>
            <p:ph type="body" sz="quarter" idx="61"/>
          </p:nvPr>
        </p:nvSpPr>
        <p:spPr/>
        <p:txBody>
          <a:bodyPr numCol="1"/>
          <a:lstStyle/>
          <a:p>
            <a:pPr algn="just"/>
            <a:r>
              <a:rPr lang="es-ES" dirty="0"/>
              <a:t>Los registros no son monitoreados para detectar actividades sospechosas.</a:t>
            </a:r>
          </a:p>
          <a:p>
            <a:pPr algn="just"/>
            <a:r>
              <a:rPr lang="es-ES" dirty="0"/>
              <a:t>Las pruebas de penetración y escaneos no generan alertas.</a:t>
            </a:r>
          </a:p>
          <a:p>
            <a:pPr algn="just"/>
            <a:r>
              <a:rPr lang="es-ES" dirty="0"/>
              <a:t>La aplicación no logra detectar, escalar o alertar sobre ataques en tiempo real.</a:t>
            </a:r>
          </a:p>
        </p:txBody>
      </p:sp>
      <p:sp>
        <p:nvSpPr>
          <p:cNvPr id="32" name="31 Marcador de texto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s-ES" dirty="0"/>
              <a:t>Cómo se previene</a:t>
            </a:r>
          </a:p>
        </p:txBody>
      </p:sp>
      <p:sp>
        <p:nvSpPr>
          <p:cNvPr id="33" name="32 Marcador de texto"/>
          <p:cNvSpPr>
            <a:spLocks noGrp="1"/>
          </p:cNvSpPr>
          <p:nvPr>
            <p:ph type="body" sz="quarter" idx="63"/>
          </p:nvPr>
        </p:nvSpPr>
        <p:spPr/>
        <p:txBody>
          <a:bodyPr numCol="1"/>
          <a:lstStyle/>
          <a:p>
            <a:pPr algn="just"/>
            <a:r>
              <a:rPr lang="es-ES" dirty="0"/>
              <a:t>Asegurar que los errores de inicio de sesión y control de acceso se pueden registrar.</a:t>
            </a:r>
          </a:p>
          <a:p>
            <a:pPr algn="just"/>
            <a:r>
              <a:rPr lang="es-ES" dirty="0"/>
              <a:t>Establecer la monitorización y alerta para que las actividades sospechosas sean detectadas.</a:t>
            </a:r>
          </a:p>
          <a:p>
            <a:pPr algn="just"/>
            <a:r>
              <a:rPr lang="es-ES" dirty="0"/>
              <a:t>Adoptar un plan de respuesta o recuperación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219382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ES" altLang="ja-JP" noProof="0" dirty="0"/>
              <a:t>¡Gracias!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s-ES" altLang="ja-JP" noProof="0" dirty="0"/>
              <a:t>¿Alguna pregunta?</a:t>
            </a: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s-ES" altLang="ja-JP" dirty="0"/>
              <a:t>&lt;XantarDev /&gt; Technical Community</a:t>
            </a:r>
            <a:endParaRPr kumimoji="1" lang="es-ES" altLang="ja-JP" noProof="0" dirty="0"/>
          </a:p>
          <a:p>
            <a:r>
              <a:rPr kumimoji="1" lang="en-US" altLang="ja-JP" dirty="0"/>
              <a:t>Diseño: Jun Akizaki | thepopp.com</a:t>
            </a:r>
            <a:endParaRPr kumimoji="1" lang="es-ES" altLang="ja-JP" noProof="0" dirty="0"/>
          </a:p>
        </p:txBody>
      </p:sp>
    </p:spTree>
    <p:extLst>
      <p:ext uri="{BB962C8B-B14F-4D97-AF65-F5344CB8AC3E}">
        <p14:creationId xmlns:p14="http://schemas.microsoft.com/office/powerpoint/2010/main" val="391065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314"/>
    </mc:Choice>
    <mc:Fallback xmlns="">
      <p:transition advTm="9314"/>
    </mc:Fallback>
  </mc:AlternateContent>
  <p:extLst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ES" altLang="ja-JP" noProof="0" dirty="0"/>
              <a:t>Agenda</a:t>
            </a:r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OWASP Top 10</a:t>
            </a:r>
            <a:endParaRPr kumimoji="1" lang="es-ES" altLang="ja-JP" noProof="0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s-ES" altLang="ja-JP" noProof="0" dirty="0"/>
              <a:t>Introducción</a:t>
            </a:r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Inyección</a:t>
            </a:r>
            <a:endParaRPr kumimoji="1" lang="es-ES" altLang="ja-JP" noProof="0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A1:2017</a:t>
            </a:r>
            <a:endParaRPr kumimoji="1" lang="es-ES" altLang="ja-JP" noProof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s-ES" altLang="ja-JP" dirty="0"/>
              <a:t>Pérdida de Autenticación</a:t>
            </a:r>
            <a:endParaRPr kumimoji="1" lang="es-ES" altLang="ja-JP" noProof="0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s-ES" altLang="ja-JP" dirty="0"/>
              <a:t>A2:2017</a:t>
            </a:r>
            <a:endParaRPr kumimoji="1" lang="es-ES" altLang="ja-JP" noProof="0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s-ES" altLang="ja-JP" dirty="0"/>
              <a:t>Exposición de Datos Sensibles</a:t>
            </a:r>
            <a:endParaRPr kumimoji="1" lang="es-ES" altLang="ja-JP" noProof="0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s-ES" altLang="ja-JP" dirty="0"/>
              <a:t>A3:2017</a:t>
            </a:r>
            <a:endParaRPr kumimoji="1" lang="es-ES" altLang="ja-JP" noProof="0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pt-BR" altLang="ja-JP" dirty="0"/>
              <a:t>Entidades Externas XML (XXE)</a:t>
            </a:r>
            <a:endParaRPr kumimoji="1" lang="es-ES" altLang="ja-JP" noProof="0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pt-BR" altLang="ja-JP" dirty="0"/>
              <a:t>A4:2017</a:t>
            </a:r>
            <a:endParaRPr kumimoji="1" lang="es-ES" altLang="ja-JP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s-ES" altLang="ja-JP" dirty="0"/>
              <a:t>Pérdida de Control de Acceso</a:t>
            </a:r>
            <a:endParaRPr kumimoji="1" lang="es-ES" altLang="ja-JP" noProof="0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A5:2017</a:t>
            </a:r>
            <a:endParaRPr kumimoji="1" lang="es-ES" altLang="ja-JP" noProof="0" dirty="0"/>
          </a:p>
        </p:txBody>
      </p:sp>
      <p:sp>
        <p:nvSpPr>
          <p:cNvPr id="32" name="フッター プレースホルダー 3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dirty="0"/>
              <a:t>&lt;XantarDev /&gt; Technical Community</a:t>
            </a:r>
            <a:endParaRPr lang="en-US" dirty="0"/>
          </a:p>
        </p:txBody>
      </p:sp>
      <p:sp>
        <p:nvSpPr>
          <p:cNvPr id="33" name="スライド番号プレースホルダー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7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272"/>
    </mc:Choice>
    <mc:Fallback xmlns="">
      <p:transition advTm="1227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/>
              <a:t>&lt;XantarDev /&gt; Technical Community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Configuración de Seguridad Incorrecta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A6:2017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Cross-</a:t>
            </a:r>
            <a:r>
              <a:rPr lang="es-ES" dirty="0" err="1"/>
              <a:t>Site</a:t>
            </a:r>
            <a:r>
              <a:rPr lang="es-ES" dirty="0"/>
              <a:t> Scripting (XSS)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A7:2017</a:t>
            </a:r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err="1"/>
              <a:t>Deserialización</a:t>
            </a:r>
            <a:r>
              <a:rPr lang="es-ES" dirty="0"/>
              <a:t> Insegura</a:t>
            </a:r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A8:2017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es-ES" dirty="0"/>
              <a:t>Uso de Componentes con Vulnerabilidades Conocidas</a:t>
            </a:r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" dirty="0"/>
              <a:t>A9:2017</a:t>
            </a: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ES" dirty="0"/>
              <a:t>Registro y Monitoreo Insuficientes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s-ES" dirty="0"/>
              <a:t>A10:2017</a:t>
            </a:r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7" name="26 Marcador de texto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Ruegos y preguntas</a:t>
            </a:r>
          </a:p>
        </p:txBody>
      </p:sp>
    </p:spTree>
    <p:extLst>
      <p:ext uri="{BB962C8B-B14F-4D97-AF65-F5344CB8AC3E}">
        <p14:creationId xmlns:p14="http://schemas.microsoft.com/office/powerpoint/2010/main" val="245296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8C028C95-D4A3-4859-8398-B3A87B43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OWASP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8B0B1-2025-4AFA-A426-56C7D72C24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/>
              <a:t>&lt;XantarDev /&gt; Technical Community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500DE-AEA5-448F-99D6-976D4E8C1E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EC5BC6E-BD16-4A32-A6F1-DEE5955BC1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El Proyecto Abierto de Seguridad en Aplicaciones Web (OWASP por sus siglas en inglés) es una </a:t>
            </a:r>
            <a:r>
              <a:rPr lang="es-ES" b="1" dirty="0"/>
              <a:t>comunidad abierta</a:t>
            </a:r>
            <a:r>
              <a:rPr lang="es-ES" dirty="0"/>
              <a:t> dedicada a facilitar que las organizaciones desarrollen, adquieran y mantengan aplicaciones y </a:t>
            </a:r>
            <a:r>
              <a:rPr lang="es-ES" dirty="0" err="1"/>
              <a:t>APIs</a:t>
            </a:r>
            <a:r>
              <a:rPr lang="es-ES" dirty="0"/>
              <a:t> en las que se pueda confiar.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551ED1-432A-42C6-A79B-4FE96008D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Sobre OWASP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F194E32-3544-4077-AF1D-131A655D14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42816" y="4701001"/>
            <a:ext cx="7484301" cy="414099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Herramientas y </a:t>
            </a:r>
            <a:r>
              <a:rPr lang="es-ES" b="1" dirty="0"/>
              <a:t>estándares</a:t>
            </a:r>
            <a:r>
              <a:rPr lang="es-ES" dirty="0"/>
              <a:t> de seguridad en aplicaciones.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Libros completos de revisiones de seguridad en aplicaciones, desarrollo de código fuente seguro y revisiones de seguridad en código fuente.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Presentaciones y videos.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Controles de seguridad estándar y bibliotecas.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Investigaciones de vanguardia.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Conferencias alrededor del mundo.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B7CB7B5-78F3-4F79-8DCD-0EA74FE762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¿En qué trabaja?</a:t>
            </a:r>
          </a:p>
        </p:txBody>
      </p:sp>
    </p:spTree>
    <p:extLst>
      <p:ext uri="{BB962C8B-B14F-4D97-AF65-F5344CB8AC3E}">
        <p14:creationId xmlns:p14="http://schemas.microsoft.com/office/powerpoint/2010/main" val="194288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3BCD911-A39F-4C9E-B3D8-ADCD955E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OWASP Top 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FFAA1-18E6-4273-9E8A-1FB01E62CF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/>
              <a:t>&lt;XantarDev /&gt; Technical Community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C64B-4694-4296-9653-2D186F054D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CDCABF0-8389-4129-8FFC-3826B63CEF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21289" y="4698915"/>
            <a:ext cx="5166812" cy="436257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Envío de datos de más de 40 empresas de seguridad.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Encuesta 500 profesionales del sector.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Vulnerabilidades recopiladas de cientos de organizaciones.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100.000 aplicaciones y </a:t>
            </a:r>
            <a:r>
              <a:rPr lang="es-ES" dirty="0" err="1"/>
              <a:t>APIs</a:t>
            </a:r>
            <a:r>
              <a:rPr lang="es-ES" dirty="0"/>
              <a:t>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5D106C3-D273-44FA-9FB2-98580E919E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¿En qué se basa?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67907E9-875D-4192-8666-628CAD48C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0594" y="4698915"/>
            <a:ext cx="5166812" cy="4362579"/>
          </a:xfrm>
        </p:spPr>
        <p:txBody>
          <a:bodyPr/>
          <a:lstStyle/>
          <a:p>
            <a:pPr algn="just"/>
            <a:r>
              <a:rPr lang="es-ES" dirty="0"/>
              <a:t>Las 10 principales categorías fueron seleccionadas y priorizadas de acuerdo con estos datos de </a:t>
            </a:r>
            <a:r>
              <a:rPr lang="es-ES" b="1" dirty="0"/>
              <a:t>prevalencia</a:t>
            </a:r>
            <a:r>
              <a:rPr lang="es-ES" dirty="0"/>
              <a:t>, combinados con estimaciones consensuadas de </a:t>
            </a:r>
            <a:r>
              <a:rPr lang="es-ES" b="1" dirty="0" err="1"/>
              <a:t>explotabilidad</a:t>
            </a:r>
            <a:r>
              <a:rPr lang="es-ES" dirty="0"/>
              <a:t>, </a:t>
            </a:r>
            <a:r>
              <a:rPr lang="es-ES" b="1" dirty="0"/>
              <a:t>detectabilidad</a:t>
            </a:r>
            <a:r>
              <a:rPr lang="es-ES" dirty="0"/>
              <a:t> e </a:t>
            </a:r>
            <a:r>
              <a:rPr lang="es-ES" b="1" dirty="0"/>
              <a:t>impacto</a:t>
            </a:r>
            <a:r>
              <a:rPr lang="es-ES" dirty="0"/>
              <a:t>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57B8919-E704-4406-82A1-BAD6F1BB67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Categorización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20B191C-7EDA-4E88-A7B5-6F40C4BD68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899899" y="4698915"/>
            <a:ext cx="5166812" cy="4362579"/>
          </a:xfrm>
        </p:spPr>
        <p:txBody>
          <a:bodyPr/>
          <a:lstStyle/>
          <a:p>
            <a:pPr algn="just"/>
            <a:r>
              <a:rPr lang="es-ES" b="1" dirty="0"/>
              <a:t>Educar</a:t>
            </a:r>
            <a:r>
              <a:rPr lang="es-ES" dirty="0"/>
              <a:t> a los desarrolladores, diseñadores, arquitectos, gerentes y organizaciones </a:t>
            </a:r>
            <a:r>
              <a:rPr lang="es-ES" b="1" dirty="0"/>
              <a:t>sobre las consecuencias de las debilidades</a:t>
            </a:r>
            <a:r>
              <a:rPr lang="es-ES" dirty="0"/>
              <a:t> más comunes y más importantes de la seguridad de las aplicaciones web.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9FE094-D62A-4801-858F-7091C46579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Objetivo principal</a:t>
            </a:r>
          </a:p>
        </p:txBody>
      </p:sp>
    </p:spTree>
    <p:extLst>
      <p:ext uri="{BB962C8B-B14F-4D97-AF65-F5344CB8AC3E}">
        <p14:creationId xmlns:p14="http://schemas.microsoft.com/office/powerpoint/2010/main" val="359135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A1 - Inyección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/>
              <a:t>&lt;XantarDev /&gt; Technical Community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49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Los errores de inyección se producen cuando se envían datos no confiables, como parte de un comando o consulta, permitiendo ejecutar comandos involuntarios o accesos a datos sin la debida autorización.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A1:2017</a:t>
            </a:r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s-ES" dirty="0"/>
              <a:t>Inyección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s-ES" dirty="0"/>
              <a:t>Riesgo</a:t>
            </a:r>
          </a:p>
        </p:txBody>
      </p:sp>
      <p:sp>
        <p:nvSpPr>
          <p:cNvPr id="18" name="17 Marcador de texto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s-ES" dirty="0"/>
              <a:t>Explotación                     </a:t>
            </a:r>
            <a:r>
              <a:rPr lang="es-ES" dirty="0">
                <a:solidFill>
                  <a:srgbClr val="FF0000"/>
                </a:solidFill>
              </a:rPr>
              <a:t>3 Fácil</a:t>
            </a:r>
          </a:p>
        </p:txBody>
      </p:sp>
      <p:sp>
        <p:nvSpPr>
          <p:cNvPr id="19" name="18 Marcador de texto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Casi cualquier fuente de datos puede ser un vector de inyección: variables de entorno, parámetros, etc.</a:t>
            </a:r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54"/>
          </p:nvPr>
        </p:nvSpPr>
        <p:spPr>
          <a:xfrm>
            <a:off x="11534567" y="4793549"/>
            <a:ext cx="5634586" cy="487264"/>
          </a:xfrm>
        </p:spPr>
        <p:txBody>
          <a:bodyPr/>
          <a:lstStyle/>
          <a:p>
            <a:r>
              <a:rPr lang="es-ES" dirty="0"/>
              <a:t>Prevalencia                      </a:t>
            </a:r>
            <a:r>
              <a:rPr lang="es-ES" dirty="0">
                <a:solidFill>
                  <a:srgbClr val="FFC000"/>
                </a:solidFill>
              </a:rPr>
              <a:t>2 Común</a:t>
            </a:r>
          </a:p>
        </p:txBody>
      </p:sp>
      <p:sp>
        <p:nvSpPr>
          <p:cNvPr id="21" name="20 Marcador de texto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Estos defectos son muy comunes, particularmente en código heredado.</a:t>
            </a:r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s-ES" dirty="0"/>
              <a:t>Detección                         </a:t>
            </a:r>
            <a:r>
              <a:rPr lang="es-ES" dirty="0">
                <a:solidFill>
                  <a:srgbClr val="FF0000"/>
                </a:solidFill>
              </a:rPr>
              <a:t>3 Fácil</a:t>
            </a:r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Los errores de inyección son fáciles de descubrir al examinar el código o mediante escáneres.</a:t>
            </a:r>
          </a:p>
        </p:txBody>
      </p:sp>
      <p:sp>
        <p:nvSpPr>
          <p:cNvPr id="24" name="23 Marcador de texto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s-ES" dirty="0"/>
              <a:t>Impacto                             </a:t>
            </a:r>
            <a:r>
              <a:rPr lang="es-ES" dirty="0">
                <a:solidFill>
                  <a:srgbClr val="FF0000"/>
                </a:solidFill>
              </a:rPr>
              <a:t>3 Severo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Una inyección puede causar divulgación, pérdida o corrupción de información.</a:t>
            </a:r>
          </a:p>
        </p:txBody>
      </p:sp>
      <p:sp>
        <p:nvSpPr>
          <p:cNvPr id="30" name="29 Marcador de texto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s-ES" dirty="0"/>
              <a:t>¿La aplicación es vulnerable?</a:t>
            </a:r>
          </a:p>
        </p:txBody>
      </p:sp>
      <p:sp>
        <p:nvSpPr>
          <p:cNvPr id="31" name="30 Marcador de texto"/>
          <p:cNvSpPr>
            <a:spLocks noGrp="1"/>
          </p:cNvSpPr>
          <p:nvPr>
            <p:ph type="body" sz="quarter" idx="61"/>
          </p:nvPr>
        </p:nvSpPr>
        <p:spPr/>
        <p:txBody>
          <a:bodyPr numCol="1"/>
          <a:lstStyle/>
          <a:p>
            <a:pPr algn="just"/>
            <a:r>
              <a:rPr lang="es-ES" dirty="0"/>
              <a:t>Los datos suministrados por el usuario no son validados, filtrados o </a:t>
            </a:r>
            <a:r>
              <a:rPr lang="es-ES" dirty="0" err="1"/>
              <a:t>sanitizados</a:t>
            </a:r>
            <a:r>
              <a:rPr lang="es-ES" dirty="0"/>
              <a:t> por la aplicación.</a:t>
            </a:r>
          </a:p>
          <a:p>
            <a:pPr algn="just"/>
            <a:r>
              <a:rPr lang="es-ES" dirty="0"/>
              <a:t>Se invocan consultas dinámicas o no parametrizadas, sin codificar los parámetros.</a:t>
            </a:r>
          </a:p>
        </p:txBody>
      </p:sp>
      <p:sp>
        <p:nvSpPr>
          <p:cNvPr id="32" name="31 Marcador de texto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s-ES" dirty="0"/>
              <a:t>Cómo se previene</a:t>
            </a:r>
          </a:p>
        </p:txBody>
      </p:sp>
      <p:sp>
        <p:nvSpPr>
          <p:cNvPr id="33" name="32 Marcador de texto"/>
          <p:cNvSpPr>
            <a:spLocks noGrp="1"/>
          </p:cNvSpPr>
          <p:nvPr>
            <p:ph type="body" sz="quarter" idx="63"/>
          </p:nvPr>
        </p:nvSpPr>
        <p:spPr/>
        <p:txBody>
          <a:bodyPr numCol="1"/>
          <a:lstStyle/>
          <a:p>
            <a:pPr algn="just"/>
            <a:r>
              <a:rPr lang="es-ES" dirty="0"/>
              <a:t>Utilizar una API segura, que proporcione una interfaz parametrizada (ORM).</a:t>
            </a:r>
          </a:p>
          <a:p>
            <a:pPr algn="just"/>
            <a:r>
              <a:rPr lang="es-ES" dirty="0"/>
              <a:t>Realizar validaciones de entradas de datos en el servidor.</a:t>
            </a:r>
          </a:p>
          <a:p>
            <a:pPr algn="just"/>
            <a:r>
              <a:rPr lang="es-ES" dirty="0"/>
              <a:t>Escapar caracteres especiales en cualquier consulta dinámica residual.</a:t>
            </a:r>
          </a:p>
        </p:txBody>
      </p:sp>
    </p:spTree>
    <p:extLst>
      <p:ext uri="{BB962C8B-B14F-4D97-AF65-F5344CB8AC3E}">
        <p14:creationId xmlns:p14="http://schemas.microsoft.com/office/powerpoint/2010/main" val="92464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Inyección SQL</a:t>
            </a:r>
          </a:p>
        </p:txBody>
      </p:sp>
      <p:pic>
        <p:nvPicPr>
          <p:cNvPr id="21" name="20 Marcador de posición de imagen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" r="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5768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A2 - </a:t>
            </a:r>
            <a:r>
              <a:rPr kumimoji="1" lang="es-ES" altLang="ja-JP" dirty="0"/>
              <a:t>Pérdida de Autenticación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/>
              <a:t>&lt;XantarDev /&gt; Technical Community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49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La autenticación y gestión de sesiones son implementadas incorrectamente, permitiendo a los atacantes comprometer usuarios y contraseñas, </a:t>
            </a:r>
            <a:r>
              <a:rPr lang="es-ES" dirty="0" err="1"/>
              <a:t>tokens</a:t>
            </a:r>
            <a:r>
              <a:rPr lang="es-ES" dirty="0"/>
              <a:t> de sesión, o explotar otros errores de implementación para asumir la identidad de otros usuarios.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A2:2017</a:t>
            </a:r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kumimoji="1" lang="es-ES" altLang="ja-JP" dirty="0"/>
              <a:t>Pérdida de Autenticación</a:t>
            </a:r>
            <a:endParaRPr lang="es-ES" dirty="0"/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s-ES" dirty="0"/>
              <a:t>Riesgo</a:t>
            </a:r>
          </a:p>
        </p:txBody>
      </p:sp>
      <p:sp>
        <p:nvSpPr>
          <p:cNvPr id="18" name="17 Marcador de texto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s-ES" dirty="0"/>
              <a:t>Explotación                     </a:t>
            </a:r>
            <a:r>
              <a:rPr lang="es-ES" dirty="0">
                <a:solidFill>
                  <a:srgbClr val="FF0000"/>
                </a:solidFill>
              </a:rPr>
              <a:t>3 Fácil</a:t>
            </a:r>
          </a:p>
        </p:txBody>
      </p:sp>
      <p:sp>
        <p:nvSpPr>
          <p:cNvPr id="19" name="18 Marcador de texto"/>
          <p:cNvSpPr>
            <a:spLocks noGrp="1"/>
          </p:cNvSpPr>
          <p:nvPr>
            <p:ph type="body" sz="quarter" idx="5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Los atacantes tienen acceso a millones de credenciales por fugas de información, así como a credenciales por defecto.</a:t>
            </a:r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s-ES" dirty="0"/>
              <a:t>Prevalencia                      </a:t>
            </a:r>
            <a:r>
              <a:rPr lang="es-ES" dirty="0">
                <a:solidFill>
                  <a:srgbClr val="FFC000"/>
                </a:solidFill>
              </a:rPr>
              <a:t>2 Común</a:t>
            </a:r>
          </a:p>
        </p:txBody>
      </p:sp>
      <p:sp>
        <p:nvSpPr>
          <p:cNvPr id="21" name="20 Marcador de texto"/>
          <p:cNvSpPr>
            <a:spLocks noGrp="1"/>
          </p:cNvSpPr>
          <p:nvPr>
            <p:ph type="body" sz="quarter" idx="5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Los errores son comunes debido al diseño y la implementación de la mayoría de los controles de acceso.</a:t>
            </a:r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s-ES" dirty="0"/>
              <a:t>Detección                         </a:t>
            </a:r>
            <a:r>
              <a:rPr lang="es-ES" dirty="0">
                <a:solidFill>
                  <a:srgbClr val="FFC000"/>
                </a:solidFill>
              </a:rPr>
              <a:t>2 Media</a:t>
            </a:r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57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Pueden utilizarse medios manuales y explotarlos utilizando herramientas automatizadas con listas de contraseñas.</a:t>
            </a:r>
          </a:p>
        </p:txBody>
      </p:sp>
      <p:sp>
        <p:nvSpPr>
          <p:cNvPr id="24" name="23 Marcador de texto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s-ES" dirty="0"/>
              <a:t>Impacto                             </a:t>
            </a:r>
            <a:r>
              <a:rPr lang="es-ES" dirty="0">
                <a:solidFill>
                  <a:srgbClr val="FF0000"/>
                </a:solidFill>
              </a:rPr>
              <a:t>3 Severo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quarter" idx="59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Solo tienen que obtener el acceso a unas pocas cuentas o a una cuenta de administrador para comprometer el sistema.</a:t>
            </a:r>
          </a:p>
        </p:txBody>
      </p:sp>
      <p:sp>
        <p:nvSpPr>
          <p:cNvPr id="30" name="29 Marcador de texto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s-ES" dirty="0"/>
              <a:t>¿La aplicación es vulnerable?</a:t>
            </a:r>
          </a:p>
        </p:txBody>
      </p:sp>
      <p:sp>
        <p:nvSpPr>
          <p:cNvPr id="31" name="30 Marcador de texto"/>
          <p:cNvSpPr>
            <a:spLocks noGrp="1"/>
          </p:cNvSpPr>
          <p:nvPr>
            <p:ph type="body" sz="quarter" idx="61"/>
          </p:nvPr>
        </p:nvSpPr>
        <p:spPr/>
        <p:txBody>
          <a:bodyPr numCol="1"/>
          <a:lstStyle/>
          <a:p>
            <a:pPr algn="just"/>
            <a:r>
              <a:rPr lang="es-ES" dirty="0"/>
              <a:t>Permite ataques automatizados mediante lista, fuerza bruta o credenciales por defecto.</a:t>
            </a:r>
          </a:p>
          <a:p>
            <a:pPr algn="just"/>
            <a:r>
              <a:rPr lang="es-ES" dirty="0"/>
              <a:t>Almacena las contraseñas en texto claro o cifradas con métodos débiles.</a:t>
            </a:r>
          </a:p>
          <a:p>
            <a:pPr algn="just"/>
            <a:r>
              <a:rPr lang="es-ES" dirty="0"/>
              <a:t>Expone ID de sesión en las URL, no lo invalida o no lo rota luego de un tiempo o cierre de sesión.</a:t>
            </a:r>
          </a:p>
        </p:txBody>
      </p:sp>
      <p:sp>
        <p:nvSpPr>
          <p:cNvPr id="32" name="31 Marcador de texto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s-ES" dirty="0"/>
              <a:t>Cómo se previene</a:t>
            </a:r>
          </a:p>
        </p:txBody>
      </p:sp>
      <p:sp>
        <p:nvSpPr>
          <p:cNvPr id="33" name="32 Marcador de texto"/>
          <p:cNvSpPr>
            <a:spLocks noGrp="1"/>
          </p:cNvSpPr>
          <p:nvPr>
            <p:ph type="body" sz="quarter" idx="63"/>
          </p:nvPr>
        </p:nvSpPr>
        <p:spPr/>
        <p:txBody>
          <a:bodyPr numCol="1">
            <a:normAutofit/>
          </a:bodyPr>
          <a:lstStyle/>
          <a:p>
            <a:pPr algn="just"/>
            <a:r>
              <a:rPr lang="es-ES" dirty="0"/>
              <a:t>Autenticación </a:t>
            </a:r>
            <a:r>
              <a:rPr lang="es-ES" dirty="0" err="1"/>
              <a:t>multifactor</a:t>
            </a:r>
            <a:r>
              <a:rPr lang="es-ES" dirty="0"/>
              <a:t> para evitar ataques por fuerza bruta o reúso de credenciales.</a:t>
            </a:r>
          </a:p>
          <a:p>
            <a:pPr algn="just"/>
            <a:r>
              <a:rPr lang="es-ES" dirty="0"/>
              <a:t>Cambiar credenciales por defecto e implementar controles de contraseñas débiles.</a:t>
            </a:r>
          </a:p>
          <a:p>
            <a:pPr algn="just"/>
            <a:r>
              <a:rPr lang="es-ES" dirty="0"/>
              <a:t>El ID de sesión no debe incluirse en la URL y debe invalidarse correctamente.</a:t>
            </a:r>
          </a:p>
        </p:txBody>
      </p:sp>
    </p:spTree>
    <p:extLst>
      <p:ext uri="{BB962C8B-B14F-4D97-AF65-F5344CB8AC3E}">
        <p14:creationId xmlns:p14="http://schemas.microsoft.com/office/powerpoint/2010/main" val="2480765664"/>
      </p:ext>
    </p:extLst>
  </p:cSld>
  <p:clrMapOvr>
    <a:masterClrMapping/>
  </p:clrMapOvr>
</p:sld>
</file>

<file path=ppt/theme/theme1.xml><?xml version="1.0" encoding="utf-8"?>
<a:theme xmlns:a="http://schemas.openxmlformats.org/drawingml/2006/main" name="Arcturus - Content">
  <a:themeElements>
    <a:clrScheme name="Arcturus Blue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20BFE4"/>
      </a:accent1>
      <a:accent2>
        <a:srgbClr val="19AED1"/>
      </a:accent2>
      <a:accent3>
        <a:srgbClr val="169BBA"/>
      </a:accent3>
      <a:accent4>
        <a:srgbClr val="13839D"/>
      </a:accent4>
      <a:accent5>
        <a:srgbClr val="106C82"/>
      </a:accent5>
      <a:accent6>
        <a:srgbClr val="0D5667"/>
      </a:accent6>
      <a:hlink>
        <a:srgbClr val="20BFE4"/>
      </a:hlink>
      <a:folHlink>
        <a:srgbClr val="1383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turus - Content - No Header">
  <a:themeElements>
    <a:clrScheme name="Arcturus Blue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20BFE4"/>
      </a:accent1>
      <a:accent2>
        <a:srgbClr val="19AED1"/>
      </a:accent2>
      <a:accent3>
        <a:srgbClr val="169BBA"/>
      </a:accent3>
      <a:accent4>
        <a:srgbClr val="13839D"/>
      </a:accent4>
      <a:accent5>
        <a:srgbClr val="106C82"/>
      </a:accent5>
      <a:accent6>
        <a:srgbClr val="0D5667"/>
      </a:accent6>
      <a:hlink>
        <a:srgbClr val="20BFE4"/>
      </a:hlink>
      <a:folHlink>
        <a:srgbClr val="1383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cturus - Free Layout">
  <a:themeElements>
    <a:clrScheme name="Arcturus Blue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20BFE4"/>
      </a:accent1>
      <a:accent2>
        <a:srgbClr val="19AED1"/>
      </a:accent2>
      <a:accent3>
        <a:srgbClr val="169BBA"/>
      </a:accent3>
      <a:accent4>
        <a:srgbClr val="13839D"/>
      </a:accent4>
      <a:accent5>
        <a:srgbClr val="106C82"/>
      </a:accent5>
      <a:accent6>
        <a:srgbClr val="0D5667"/>
      </a:accent6>
      <a:hlink>
        <a:srgbClr val="20BFE4"/>
      </a:hlink>
      <a:folHlink>
        <a:srgbClr val="1383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rcturus - Colored Background">
  <a:themeElements>
    <a:clrScheme name="Arcturus Blue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20BFE4"/>
      </a:accent1>
      <a:accent2>
        <a:srgbClr val="19AED1"/>
      </a:accent2>
      <a:accent3>
        <a:srgbClr val="169BBA"/>
      </a:accent3>
      <a:accent4>
        <a:srgbClr val="13839D"/>
      </a:accent4>
      <a:accent5>
        <a:srgbClr val="106C82"/>
      </a:accent5>
      <a:accent6>
        <a:srgbClr val="0D5667"/>
      </a:accent6>
      <a:hlink>
        <a:srgbClr val="20BFE4"/>
      </a:hlink>
      <a:folHlink>
        <a:srgbClr val="1383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rcturus - Content - Right Title">
  <a:themeElements>
    <a:clrScheme name="Arcturus Blue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20BFE4"/>
      </a:accent1>
      <a:accent2>
        <a:srgbClr val="19AED1"/>
      </a:accent2>
      <a:accent3>
        <a:srgbClr val="169BBA"/>
      </a:accent3>
      <a:accent4>
        <a:srgbClr val="13839D"/>
      </a:accent4>
      <a:accent5>
        <a:srgbClr val="106C82"/>
      </a:accent5>
      <a:accent6>
        <a:srgbClr val="0D5667"/>
      </a:accent6>
      <a:hlink>
        <a:srgbClr val="20BFE4"/>
      </a:hlink>
      <a:folHlink>
        <a:srgbClr val="1383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7153</TotalTime>
  <Words>2808</Words>
  <Application>Microsoft Office PowerPoint</Application>
  <PresentationFormat>Custom</PresentationFormat>
  <Paragraphs>312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Ubuntu</vt:lpstr>
      <vt:lpstr>Ubuntu Bold</vt:lpstr>
      <vt:lpstr>Ubuntu Medium</vt:lpstr>
      <vt:lpstr>Wingdings</vt:lpstr>
      <vt:lpstr>Arcturus - Content</vt:lpstr>
      <vt:lpstr>Arcturus - Content - No Header</vt:lpstr>
      <vt:lpstr>Arcturus - Free Layout</vt:lpstr>
      <vt:lpstr>Arcturus - Colored Background</vt:lpstr>
      <vt:lpstr>Arcturus - Content - Right Title</vt:lpstr>
      <vt:lpstr>.NET-Man and the OWASP</vt:lpstr>
      <vt:lpstr>Quiénes somos</vt:lpstr>
      <vt:lpstr>Agenda</vt:lpstr>
      <vt:lpstr>Agenda</vt:lpstr>
      <vt:lpstr>OWASP</vt:lpstr>
      <vt:lpstr>OWASP Top 10</vt:lpstr>
      <vt:lpstr>A1 - Inyección</vt:lpstr>
      <vt:lpstr>PowerPoint Presentation</vt:lpstr>
      <vt:lpstr>A2 - Pérdida de Autenticación</vt:lpstr>
      <vt:lpstr>A3 - Exposición de Datos Sensibles</vt:lpstr>
      <vt:lpstr>PowerPoint Presentation</vt:lpstr>
      <vt:lpstr>A4 - Entidades Externas XML (XXE)</vt:lpstr>
      <vt:lpstr>PowerPoint Presentation</vt:lpstr>
      <vt:lpstr>A5 - Pérdida de Control de Acceso</vt:lpstr>
      <vt:lpstr>PowerPoint Presentation</vt:lpstr>
      <vt:lpstr>A6 - Configuración de Seguridad Incorrecta</vt:lpstr>
      <vt:lpstr>A7 - Cross-Site Scripting (XSS)</vt:lpstr>
      <vt:lpstr>PowerPoint Presentation</vt:lpstr>
      <vt:lpstr>A8 - Deserialización Insegura</vt:lpstr>
      <vt:lpstr>A9 - Componentes con Vulnerabilidades Conocidas</vt:lpstr>
      <vt:lpstr>A10 - Registro y Monitoreo Insuficientes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Arcturus</dc:title>
  <dc:creator>Jun Akizaki</dc:creator>
  <cp:lastModifiedBy>Darío Cerredelo</cp:lastModifiedBy>
  <cp:revision>673</cp:revision>
  <dcterms:created xsi:type="dcterms:W3CDTF">2015-08-02T15:43:04Z</dcterms:created>
  <dcterms:modified xsi:type="dcterms:W3CDTF">2020-03-04T08:40:55Z</dcterms:modified>
</cp:coreProperties>
</file>