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8" r:id="rId5"/>
    <p:sldId id="258" r:id="rId6"/>
    <p:sldId id="259" r:id="rId7"/>
    <p:sldId id="260" r:id="rId8"/>
    <p:sldId id="269" r:id="rId9"/>
    <p:sldId id="264" r:id="rId10"/>
    <p:sldId id="262" r:id="rId11"/>
    <p:sldId id="263" r:id="rId12"/>
    <p:sldId id="270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41C08-B9D1-433B-A0BB-B7406D2F4819}" v="13" dt="2019-06-12T18:33:47.805"/>
    <p1510:client id="{4AC51133-8434-CF76-F04A-000CD5D1E6A5}" v="1" dt="2019-06-12T19:46:13.418"/>
    <p1510:client id="{820056A2-6D7C-4299-884A-869CCF511960}" v="278" dt="2019-06-12T13:15:00.438"/>
    <p1510:client id="{D9042E69-270F-83EA-3491-9D7608C0AC27}" v="1" dt="2019-06-12T14:53:07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De Nardi - dario.denardi@studio.unibo.it" userId="0e355e58-874f-4628-8f83-d4ec477234b3" providerId="ADAL" clId="{820056A2-6D7C-4299-884A-869CCF511960}"/>
    <pc:docChg chg="undo custSel mod addSld delSld modSld sldOrd">
      <pc:chgData name="Dario De Nardi - dario.denardi@studio.unibo.it" userId="0e355e58-874f-4628-8f83-d4ec477234b3" providerId="ADAL" clId="{820056A2-6D7C-4299-884A-869CCF511960}" dt="2019-06-12T13:15:00.438" v="453" actId="20577"/>
      <pc:docMkLst>
        <pc:docMk/>
      </pc:docMkLst>
      <pc:sldChg chg="modSp">
        <pc:chgData name="Dario De Nardi - dario.denardi@studio.unibo.it" userId="0e355e58-874f-4628-8f83-d4ec477234b3" providerId="ADAL" clId="{820056A2-6D7C-4299-884A-869CCF511960}" dt="2019-06-10T07:53:49.454" v="35" actId="20577"/>
        <pc:sldMkLst>
          <pc:docMk/>
          <pc:sldMk cId="2799949752" sldId="257"/>
        </pc:sldMkLst>
        <pc:spChg chg="mod">
          <ac:chgData name="Dario De Nardi - dario.denardi@studio.unibo.it" userId="0e355e58-874f-4628-8f83-d4ec477234b3" providerId="ADAL" clId="{820056A2-6D7C-4299-884A-869CCF511960}" dt="2019-06-10T07:53:49.454" v="35" actId="20577"/>
          <ac:spMkLst>
            <pc:docMk/>
            <pc:sldMk cId="2799949752" sldId="257"/>
            <ac:spMk id="3" creationId="{DBE87CA1-4735-4420-9E92-D20FB2C6FE3C}"/>
          </ac:spMkLst>
        </pc:spChg>
      </pc:sldChg>
      <pc:sldChg chg="modSp">
        <pc:chgData name="Dario De Nardi - dario.denardi@studio.unibo.it" userId="0e355e58-874f-4628-8f83-d4ec477234b3" providerId="ADAL" clId="{820056A2-6D7C-4299-884A-869CCF511960}" dt="2019-06-12T12:52:24.297" v="202" actId="5793"/>
        <pc:sldMkLst>
          <pc:docMk/>
          <pc:sldMk cId="3565643832" sldId="258"/>
        </pc:sldMkLst>
        <pc:spChg chg="mod">
          <ac:chgData name="Dario De Nardi - dario.denardi@studio.unibo.it" userId="0e355e58-874f-4628-8f83-d4ec477234b3" providerId="ADAL" clId="{820056A2-6D7C-4299-884A-869CCF511960}" dt="2019-06-12T12:52:24.297" v="202" actId="5793"/>
          <ac:spMkLst>
            <pc:docMk/>
            <pc:sldMk cId="3565643832" sldId="258"/>
            <ac:spMk id="3" creationId="{1BD38E7C-3E11-48A6-92F5-CE3089386F85}"/>
          </ac:spMkLst>
        </pc:spChg>
      </pc:sldChg>
      <pc:sldChg chg="addSp delSp modSp mod setBg">
        <pc:chgData name="Dario De Nardi - dario.denardi@studio.unibo.it" userId="0e355e58-874f-4628-8f83-d4ec477234b3" providerId="ADAL" clId="{820056A2-6D7C-4299-884A-869CCF511960}" dt="2019-06-12T12:43:03.340" v="187" actId="14100"/>
        <pc:sldMkLst>
          <pc:docMk/>
          <pc:sldMk cId="2506662943" sldId="259"/>
        </pc:sldMkLst>
        <pc:spChg chg="mod">
          <ac:chgData name="Dario De Nardi - dario.denardi@studio.unibo.it" userId="0e355e58-874f-4628-8f83-d4ec477234b3" providerId="ADAL" clId="{820056A2-6D7C-4299-884A-869CCF511960}" dt="2019-06-12T12:42:58.277" v="186" actId="26606"/>
          <ac:spMkLst>
            <pc:docMk/>
            <pc:sldMk cId="2506662943" sldId="259"/>
            <ac:spMk id="2" creationId="{B9F86F52-A191-43D7-9D65-6AC90F1B4148}"/>
          </ac:spMkLst>
        </pc:spChg>
        <pc:spChg chg="del">
          <ac:chgData name="Dario De Nardi - dario.denardi@studio.unibo.it" userId="0e355e58-874f-4628-8f83-d4ec477234b3" providerId="ADAL" clId="{820056A2-6D7C-4299-884A-869CCF511960}" dt="2019-06-12T12:42:48.480" v="177" actId="931"/>
          <ac:spMkLst>
            <pc:docMk/>
            <pc:sldMk cId="2506662943" sldId="259"/>
            <ac:spMk id="3" creationId="{CB22FBF0-32FA-4FB4-9FBA-260DF6A75AF7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4.964" v="181" actId="26606"/>
          <ac:spMkLst>
            <pc:docMk/>
            <pc:sldMk cId="2506662943" sldId="259"/>
            <ac:spMk id="12" creationId="{50B488F5-9CE4-4346-B22F-600286ED4D8F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7.074" v="183" actId="26606"/>
          <ac:spMkLst>
            <pc:docMk/>
            <pc:sldMk cId="2506662943" sldId="259"/>
            <ac:spMk id="13" creationId="{C014BF94-4DFC-4A65-99BF-76277891EA04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7.074" v="183" actId="26606"/>
          <ac:spMkLst>
            <pc:docMk/>
            <pc:sldMk cId="2506662943" sldId="259"/>
            <ac:spMk id="15" creationId="{B255C7B1-10DA-4D61-B560-5E1F081B3472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4.964" v="181" actId="26606"/>
          <ac:spMkLst>
            <pc:docMk/>
            <pc:sldMk cId="2506662943" sldId="259"/>
            <ac:spMk id="18" creationId="{2AA0E174-1032-45EB-8FEE-2178019BAEC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4.964" v="181" actId="26606"/>
          <ac:spMkLst>
            <pc:docMk/>
            <pc:sldMk cId="2506662943" sldId="259"/>
            <ac:spMk id="20" creationId="{C017D167-735C-4828-BF61-5BEC0A93C01B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7.074" v="183" actId="26606"/>
          <ac:spMkLst>
            <pc:docMk/>
            <pc:sldMk cId="2506662943" sldId="259"/>
            <ac:spMk id="28" creationId="{36FC317F-4285-4677-83BC-E509FD707F85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8.230" v="185" actId="26606"/>
          <ac:spMkLst>
            <pc:docMk/>
            <pc:sldMk cId="2506662943" sldId="259"/>
            <ac:spMk id="31" creationId="{50B488F5-9CE4-4346-B22F-600286ED4D8F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8.230" v="185" actId="26606"/>
          <ac:spMkLst>
            <pc:docMk/>
            <pc:sldMk cId="2506662943" sldId="259"/>
            <ac:spMk id="34" creationId="{2AA0E174-1032-45EB-8FEE-2178019BAEC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42:58.230" v="185" actId="26606"/>
          <ac:spMkLst>
            <pc:docMk/>
            <pc:sldMk cId="2506662943" sldId="259"/>
            <ac:spMk id="35" creationId="{C017D167-735C-4828-BF61-5BEC0A93C01B}"/>
          </ac:spMkLst>
        </pc:spChg>
        <pc:spChg chg="add">
          <ac:chgData name="Dario De Nardi - dario.denardi@studio.unibo.it" userId="0e355e58-874f-4628-8f83-d4ec477234b3" providerId="ADAL" clId="{820056A2-6D7C-4299-884A-869CCF511960}" dt="2019-06-12T12:42:58.277" v="186" actId="26606"/>
          <ac:spMkLst>
            <pc:docMk/>
            <pc:sldMk cId="2506662943" sldId="259"/>
            <ac:spMk id="41" creationId="{C014BF94-4DFC-4A65-99BF-76277891EA04}"/>
          </ac:spMkLst>
        </pc:spChg>
        <pc:spChg chg="add">
          <ac:chgData name="Dario De Nardi - dario.denardi@studio.unibo.it" userId="0e355e58-874f-4628-8f83-d4ec477234b3" providerId="ADAL" clId="{820056A2-6D7C-4299-884A-869CCF511960}" dt="2019-06-12T12:42:58.277" v="186" actId="26606"/>
          <ac:spMkLst>
            <pc:docMk/>
            <pc:sldMk cId="2506662943" sldId="259"/>
            <ac:spMk id="42" creationId="{B255C7B1-10DA-4D61-B560-5E1F081B3472}"/>
          </ac:spMkLst>
        </pc:spChg>
        <pc:spChg chg="add">
          <ac:chgData name="Dario De Nardi - dario.denardi@studio.unibo.it" userId="0e355e58-874f-4628-8f83-d4ec477234b3" providerId="ADAL" clId="{820056A2-6D7C-4299-884A-869CCF511960}" dt="2019-06-12T12:42:58.277" v="186" actId="26606"/>
          <ac:spMkLst>
            <pc:docMk/>
            <pc:sldMk cId="2506662943" sldId="259"/>
            <ac:spMk id="44" creationId="{36FC317F-4285-4677-83BC-E509FD707F85}"/>
          </ac:spMkLst>
        </pc:spChg>
        <pc:picChg chg="add del mod">
          <ac:chgData name="Dario De Nardi - dario.denardi@studio.unibo.it" userId="0e355e58-874f-4628-8f83-d4ec477234b3" providerId="ADAL" clId="{820056A2-6D7C-4299-884A-869CCF511960}" dt="2019-06-12T12:42:58.277" v="186" actId="26606"/>
          <ac:picMkLst>
            <pc:docMk/>
            <pc:sldMk cId="2506662943" sldId="259"/>
            <ac:picMk id="5" creationId="{E98D7B0D-5920-4835-BE50-AA6E9FAADB74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7.074" v="183" actId="26606"/>
          <ac:picMkLst>
            <pc:docMk/>
            <pc:sldMk cId="2506662943" sldId="259"/>
            <ac:picMk id="8" creationId="{E98D7B0D-5920-4835-BE50-AA6E9FAADB74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4.964" v="181" actId="26606"/>
          <ac:picMkLst>
            <pc:docMk/>
            <pc:sldMk cId="2506662943" sldId="259"/>
            <ac:picMk id="10" creationId="{CB1DE69F-569C-4A49-8E50-4093C135AECF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4.964" v="181" actId="26606"/>
          <ac:picMkLst>
            <pc:docMk/>
            <pc:sldMk cId="2506662943" sldId="259"/>
            <ac:picMk id="16" creationId="{16176A8D-754E-4699-9AAC-A833466A201A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7.074" v="183" actId="26606"/>
          <ac:picMkLst>
            <pc:docMk/>
            <pc:sldMk cId="2506662943" sldId="259"/>
            <ac:picMk id="17" creationId="{88C29B8B-A62C-43CE-92FF-12EAA1D01B53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7.074" v="183" actId="26606"/>
          <ac:picMkLst>
            <pc:docMk/>
            <pc:sldMk cId="2506662943" sldId="259"/>
            <ac:picMk id="19" creationId="{F873EA42-E9E9-4806-A9F6-1718BE38B727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4.964" v="181" actId="26606"/>
          <ac:picMkLst>
            <pc:docMk/>
            <pc:sldMk cId="2506662943" sldId="259"/>
            <ac:picMk id="22" creationId="{48A2A651-3D77-45F6-9A25-3762F5E46633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4.964" v="181" actId="26606"/>
          <ac:picMkLst>
            <pc:docMk/>
            <pc:sldMk cId="2506662943" sldId="259"/>
            <ac:picMk id="24" creationId="{EE1B9172-598D-41CA-A120-1347A28BA08B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8.230" v="185" actId="26606"/>
          <ac:picMkLst>
            <pc:docMk/>
            <pc:sldMk cId="2506662943" sldId="259"/>
            <ac:picMk id="30" creationId="{CB1DE69F-569C-4A49-8E50-4093C135AECF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8.230" v="185" actId="26606"/>
          <ac:picMkLst>
            <pc:docMk/>
            <pc:sldMk cId="2506662943" sldId="259"/>
            <ac:picMk id="33" creationId="{16176A8D-754E-4699-9AAC-A833466A201A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8.230" v="185" actId="26606"/>
          <ac:picMkLst>
            <pc:docMk/>
            <pc:sldMk cId="2506662943" sldId="259"/>
            <ac:picMk id="36" creationId="{48A2A651-3D77-45F6-9A25-3762F5E46633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8.230" v="185" actId="26606"/>
          <ac:picMkLst>
            <pc:docMk/>
            <pc:sldMk cId="2506662943" sldId="259"/>
            <ac:picMk id="37" creationId="{E98D7B0D-5920-4835-BE50-AA6E9FAADB74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42:58.230" v="185" actId="26606"/>
          <ac:picMkLst>
            <pc:docMk/>
            <pc:sldMk cId="2506662943" sldId="259"/>
            <ac:picMk id="38" creationId="{EE1B9172-598D-41CA-A120-1347A28BA08B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42:58.277" v="186" actId="26606"/>
          <ac:picMkLst>
            <pc:docMk/>
            <pc:sldMk cId="2506662943" sldId="259"/>
            <ac:picMk id="43" creationId="{88C29B8B-A62C-43CE-92FF-12EAA1D01B53}"/>
          </ac:picMkLst>
        </pc:picChg>
        <pc:picChg chg="add mod">
          <ac:chgData name="Dario De Nardi - dario.denardi@studio.unibo.it" userId="0e355e58-874f-4628-8f83-d4ec477234b3" providerId="ADAL" clId="{820056A2-6D7C-4299-884A-869CCF511960}" dt="2019-06-12T12:43:03.340" v="187" actId="14100"/>
          <ac:picMkLst>
            <pc:docMk/>
            <pc:sldMk cId="2506662943" sldId="259"/>
            <ac:picMk id="45" creationId="{E98D7B0D-5920-4835-BE50-AA6E9FAADB74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42:58.277" v="186" actId="26606"/>
          <ac:picMkLst>
            <pc:docMk/>
            <pc:sldMk cId="2506662943" sldId="259"/>
            <ac:picMk id="46" creationId="{F873EA42-E9E9-4806-A9F6-1718BE38B727}"/>
          </ac:picMkLst>
        </pc:picChg>
        <pc:cxnChg chg="add del">
          <ac:chgData name="Dario De Nardi - dario.denardi@studio.unibo.it" userId="0e355e58-874f-4628-8f83-d4ec477234b3" providerId="ADAL" clId="{820056A2-6D7C-4299-884A-869CCF511960}" dt="2019-06-12T12:42:54.964" v="181" actId="26606"/>
          <ac:cxnSpMkLst>
            <pc:docMk/>
            <pc:sldMk cId="2506662943" sldId="259"/>
            <ac:cxnSpMk id="14" creationId="{5F76596F-57DF-4A0C-96D9-046DC3B30E9F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42:57.074" v="183" actId="26606"/>
          <ac:cxnSpMkLst>
            <pc:docMk/>
            <pc:sldMk cId="2506662943" sldId="259"/>
            <ac:cxnSpMk id="21" creationId="{A99D5523-0BC8-4D5A-871C-69C0725E7363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42:54.964" v="181" actId="26606"/>
          <ac:cxnSpMkLst>
            <pc:docMk/>
            <pc:sldMk cId="2506662943" sldId="259"/>
            <ac:cxnSpMk id="26" creationId="{FD3493C9-FDB6-46AD-891A-36C02F24D8CC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42:58.230" v="185" actId="26606"/>
          <ac:cxnSpMkLst>
            <pc:docMk/>
            <pc:sldMk cId="2506662943" sldId="259"/>
            <ac:cxnSpMk id="32" creationId="{5F76596F-57DF-4A0C-96D9-046DC3B30E9F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42:58.230" v="185" actId="26606"/>
          <ac:cxnSpMkLst>
            <pc:docMk/>
            <pc:sldMk cId="2506662943" sldId="259"/>
            <ac:cxnSpMk id="39" creationId="{FD3493C9-FDB6-46AD-891A-36C02F24D8CC}"/>
          </ac:cxnSpMkLst>
        </pc:cxnChg>
        <pc:cxnChg chg="add">
          <ac:chgData name="Dario De Nardi - dario.denardi@studio.unibo.it" userId="0e355e58-874f-4628-8f83-d4ec477234b3" providerId="ADAL" clId="{820056A2-6D7C-4299-884A-869CCF511960}" dt="2019-06-12T12:42:58.277" v="186" actId="26606"/>
          <ac:cxnSpMkLst>
            <pc:docMk/>
            <pc:sldMk cId="2506662943" sldId="259"/>
            <ac:cxnSpMk id="47" creationId="{A99D5523-0BC8-4D5A-871C-69C0725E7363}"/>
          </ac:cxnSpMkLst>
        </pc:cxnChg>
      </pc:sldChg>
      <pc:sldChg chg="modSp">
        <pc:chgData name="Dario De Nardi - dario.denardi@studio.unibo.it" userId="0e355e58-874f-4628-8f83-d4ec477234b3" providerId="ADAL" clId="{820056A2-6D7C-4299-884A-869CCF511960}" dt="2019-06-10T07:55:09.233" v="37" actId="14100"/>
        <pc:sldMkLst>
          <pc:docMk/>
          <pc:sldMk cId="3759721046" sldId="260"/>
        </pc:sldMkLst>
        <pc:picChg chg="mod">
          <ac:chgData name="Dario De Nardi - dario.denardi@studio.unibo.it" userId="0e355e58-874f-4628-8f83-d4ec477234b3" providerId="ADAL" clId="{820056A2-6D7C-4299-884A-869CCF511960}" dt="2019-06-10T07:55:09.233" v="37" actId="14100"/>
          <ac:picMkLst>
            <pc:docMk/>
            <pc:sldMk cId="3759721046" sldId="260"/>
            <ac:picMk id="5" creationId="{108C5357-F848-4B5B-B5D7-454860CA21AB}"/>
          </ac:picMkLst>
        </pc:picChg>
      </pc:sldChg>
      <pc:sldChg chg="addSp delSp modSp">
        <pc:chgData name="Dario De Nardi - dario.denardi@studio.unibo.it" userId="0e355e58-874f-4628-8f83-d4ec477234b3" providerId="ADAL" clId="{820056A2-6D7C-4299-884A-869CCF511960}" dt="2019-06-10T08:43:03.206" v="175" actId="27309"/>
        <pc:sldMkLst>
          <pc:docMk/>
          <pc:sldMk cId="1085570836" sldId="261"/>
        </pc:sldMkLst>
        <pc:graphicFrameChg chg="add del modGraphic">
          <ac:chgData name="Dario De Nardi - dario.denardi@studio.unibo.it" userId="0e355e58-874f-4628-8f83-d4ec477234b3" providerId="ADAL" clId="{820056A2-6D7C-4299-884A-869CCF511960}" dt="2019-06-10T08:43:03.206" v="175" actId="27309"/>
          <ac:graphicFrameMkLst>
            <pc:docMk/>
            <pc:sldMk cId="1085570836" sldId="261"/>
            <ac:graphicFrameMk id="5" creationId="{0D4CFC55-A37B-423A-B72D-A3122FEAD055}"/>
          </ac:graphicFrameMkLst>
        </pc:graphicFrameChg>
      </pc:sldChg>
      <pc:sldChg chg="addSp modSp mod setBg">
        <pc:chgData name="Dario De Nardi - dario.denardi@studio.unibo.it" userId="0e355e58-874f-4628-8f83-d4ec477234b3" providerId="ADAL" clId="{820056A2-6D7C-4299-884A-869CCF511960}" dt="2019-06-10T08:08:33.549" v="96" actId="14100"/>
        <pc:sldMkLst>
          <pc:docMk/>
          <pc:sldMk cId="12411592" sldId="262"/>
        </pc:sldMkLst>
        <pc:spChg chg="mod">
          <ac:chgData name="Dario De Nardi - dario.denardi@studio.unibo.it" userId="0e355e58-874f-4628-8f83-d4ec477234b3" providerId="ADAL" clId="{820056A2-6D7C-4299-884A-869CCF511960}" dt="2019-06-10T08:08:33.549" v="96" actId="14100"/>
          <ac:spMkLst>
            <pc:docMk/>
            <pc:sldMk cId="12411592" sldId="262"/>
            <ac:spMk id="2" creationId="{21A84206-AFA5-4455-8F4A-2EB027EC6110}"/>
          </ac:spMkLst>
        </pc:spChg>
        <pc:spChg chg="mod">
          <ac:chgData name="Dario De Nardi - dario.denardi@studio.unibo.it" userId="0e355e58-874f-4628-8f83-d4ec477234b3" providerId="ADAL" clId="{820056A2-6D7C-4299-884A-869CCF511960}" dt="2019-06-10T08:02:54.224" v="90" actId="26606"/>
          <ac:spMkLst>
            <pc:docMk/>
            <pc:sldMk cId="12411592" sldId="262"/>
            <ac:spMk id="3" creationId="{32DA3580-0BC1-4497-8933-C903CA997720}"/>
          </ac:spMkLst>
        </pc:spChg>
        <pc:spChg chg="add">
          <ac:chgData name="Dario De Nardi - dario.denardi@studio.unibo.it" userId="0e355e58-874f-4628-8f83-d4ec477234b3" providerId="ADAL" clId="{820056A2-6D7C-4299-884A-869CCF511960}" dt="2019-06-10T08:02:54.224" v="90" actId="26606"/>
          <ac:spMkLst>
            <pc:docMk/>
            <pc:sldMk cId="12411592" sldId="262"/>
            <ac:spMk id="71" creationId="{C014BF94-4DFC-4A65-99BF-76277891EA04}"/>
          </ac:spMkLst>
        </pc:spChg>
        <pc:spChg chg="add">
          <ac:chgData name="Dario De Nardi - dario.denardi@studio.unibo.it" userId="0e355e58-874f-4628-8f83-d4ec477234b3" providerId="ADAL" clId="{820056A2-6D7C-4299-884A-869CCF511960}" dt="2019-06-10T08:02:54.224" v="90" actId="26606"/>
          <ac:spMkLst>
            <pc:docMk/>
            <pc:sldMk cId="12411592" sldId="262"/>
            <ac:spMk id="73" creationId="{B255C7B1-10DA-4D61-B560-5E1F081B3472}"/>
          </ac:spMkLst>
        </pc:spChg>
        <pc:picChg chg="add">
          <ac:chgData name="Dario De Nardi - dario.denardi@studio.unibo.it" userId="0e355e58-874f-4628-8f83-d4ec477234b3" providerId="ADAL" clId="{820056A2-6D7C-4299-884A-869CCF511960}" dt="2019-06-10T08:02:54.224" v="90" actId="26606"/>
          <ac:picMkLst>
            <pc:docMk/>
            <pc:sldMk cId="12411592" sldId="262"/>
            <ac:picMk id="75" creationId="{88C29B8B-A62C-43CE-92FF-12EAA1D01B53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0T08:02:54.224" v="90" actId="26606"/>
          <ac:picMkLst>
            <pc:docMk/>
            <pc:sldMk cId="12411592" sldId="262"/>
            <ac:picMk id="77" creationId="{F873EA42-E9E9-4806-A9F6-1718BE38B727}"/>
          </ac:picMkLst>
        </pc:picChg>
        <pc:picChg chg="add mod">
          <ac:chgData name="Dario De Nardi - dario.denardi@studio.unibo.it" userId="0e355e58-874f-4628-8f83-d4ec477234b3" providerId="ADAL" clId="{820056A2-6D7C-4299-884A-869CCF511960}" dt="2019-06-10T08:03:29.225" v="92" actId="14100"/>
          <ac:picMkLst>
            <pc:docMk/>
            <pc:sldMk cId="12411592" sldId="262"/>
            <ac:picMk id="2050" creationId="{672974F3-ACF4-4F5C-8104-4F8C1108FC60}"/>
          </ac:picMkLst>
        </pc:picChg>
        <pc:cxnChg chg="add">
          <ac:chgData name="Dario De Nardi - dario.denardi@studio.unibo.it" userId="0e355e58-874f-4628-8f83-d4ec477234b3" providerId="ADAL" clId="{820056A2-6D7C-4299-884A-869CCF511960}" dt="2019-06-10T08:02:54.224" v="90" actId="26606"/>
          <ac:cxnSpMkLst>
            <pc:docMk/>
            <pc:sldMk cId="12411592" sldId="262"/>
            <ac:cxnSpMk id="79" creationId="{A99D5523-0BC8-4D5A-871C-69C0725E7363}"/>
          </ac:cxnSpMkLst>
        </pc:cxnChg>
      </pc:sldChg>
      <pc:sldChg chg="addSp delSp modSp mod setBg">
        <pc:chgData name="Dario De Nardi - dario.denardi@studio.unibo.it" userId="0e355e58-874f-4628-8f83-d4ec477234b3" providerId="ADAL" clId="{820056A2-6D7C-4299-884A-869CCF511960}" dt="2019-06-10T08:05:03.904" v="94" actId="26606"/>
        <pc:sldMkLst>
          <pc:docMk/>
          <pc:sldMk cId="2525638742" sldId="263"/>
        </pc:sldMkLst>
        <pc:spChg chg="mod">
          <ac:chgData name="Dario De Nardi - dario.denardi@studio.unibo.it" userId="0e355e58-874f-4628-8f83-d4ec477234b3" providerId="ADAL" clId="{820056A2-6D7C-4299-884A-869CCF511960}" dt="2019-06-10T08:05:03.904" v="94" actId="26606"/>
          <ac:spMkLst>
            <pc:docMk/>
            <pc:sldMk cId="2525638742" sldId="263"/>
            <ac:spMk id="2" creationId="{37CAB03F-3778-4F8D-A864-9DD382DB8088}"/>
          </ac:spMkLst>
        </pc:spChg>
        <pc:spChg chg="del">
          <ac:chgData name="Dario De Nardi - dario.denardi@studio.unibo.it" userId="0e355e58-874f-4628-8f83-d4ec477234b3" providerId="ADAL" clId="{820056A2-6D7C-4299-884A-869CCF511960}" dt="2019-06-10T08:05:03.904" v="94" actId="26606"/>
          <ac:spMkLst>
            <pc:docMk/>
            <pc:sldMk cId="2525638742" sldId="263"/>
            <ac:spMk id="3" creationId="{FFDBD826-D97B-4B41-B5C9-D28A8734F43B}"/>
          </ac:spMkLst>
        </pc:spChg>
        <pc:spChg chg="add">
          <ac:chgData name="Dario De Nardi - dario.denardi@studio.unibo.it" userId="0e355e58-874f-4628-8f83-d4ec477234b3" providerId="ADAL" clId="{820056A2-6D7C-4299-884A-869CCF511960}" dt="2019-06-10T08:05:03.904" v="94" actId="26606"/>
          <ac:spMkLst>
            <pc:docMk/>
            <pc:sldMk cId="2525638742" sldId="263"/>
            <ac:spMk id="12" creationId="{45B2D936-4E08-4928-90A3-EB1B6784A5DE}"/>
          </ac:spMkLst>
        </pc:spChg>
        <pc:picChg chg="add del">
          <ac:chgData name="Dario De Nardi - dario.denardi@studio.unibo.it" userId="0e355e58-874f-4628-8f83-d4ec477234b3" providerId="ADAL" clId="{820056A2-6D7C-4299-884A-869CCF511960}" dt="2019-06-10T08:05:03.904" v="94" actId="26606"/>
          <ac:picMkLst>
            <pc:docMk/>
            <pc:sldMk cId="2525638742" sldId="263"/>
            <ac:picMk id="4" creationId="{42561855-3495-4C26-AD54-FE89561E69E4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0T08:05:03.904" v="94" actId="26606"/>
          <ac:picMkLst>
            <pc:docMk/>
            <pc:sldMk cId="2525638742" sldId="263"/>
            <ac:picMk id="7" creationId="{42561855-3495-4C26-AD54-FE89561E69E4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0T08:05:03.904" v="94" actId="26606"/>
          <ac:picMkLst>
            <pc:docMk/>
            <pc:sldMk cId="2525638742" sldId="263"/>
            <ac:picMk id="10" creationId="{907B27AF-AFED-4FF4-8065-09E2ECD43159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0T08:05:03.904" v="94" actId="26606"/>
          <ac:picMkLst>
            <pc:docMk/>
            <pc:sldMk cId="2525638742" sldId="263"/>
            <ac:picMk id="16" creationId="{AAFAFBB4-6847-45A2-97CE-8853D99697AC}"/>
          </ac:picMkLst>
        </pc:picChg>
        <pc:cxnChg chg="add">
          <ac:chgData name="Dario De Nardi - dario.denardi@studio.unibo.it" userId="0e355e58-874f-4628-8f83-d4ec477234b3" providerId="ADAL" clId="{820056A2-6D7C-4299-884A-869CCF511960}" dt="2019-06-10T08:05:03.904" v="94" actId="26606"/>
          <ac:cxnSpMkLst>
            <pc:docMk/>
            <pc:sldMk cId="2525638742" sldId="263"/>
            <ac:cxnSpMk id="14" creationId="{9E1CD25F-9744-41BE-A5C7-B2A5C98507E2}"/>
          </ac:cxnSpMkLst>
        </pc:cxnChg>
      </pc:sldChg>
      <pc:sldChg chg="modSp ord modNotesTx">
        <pc:chgData name="Dario De Nardi - dario.denardi@studio.unibo.it" userId="0e355e58-874f-4628-8f83-d4ec477234b3" providerId="ADAL" clId="{820056A2-6D7C-4299-884A-869CCF511960}" dt="2019-06-12T13:15:00.438" v="453" actId="20577"/>
        <pc:sldMkLst>
          <pc:docMk/>
          <pc:sldMk cId="1873706422" sldId="264"/>
        </pc:sldMkLst>
        <pc:spChg chg="mod">
          <ac:chgData name="Dario De Nardi - dario.denardi@studio.unibo.it" userId="0e355e58-874f-4628-8f83-d4ec477234b3" providerId="ADAL" clId="{820056A2-6D7C-4299-884A-869CCF511960}" dt="2019-06-12T13:14:55.563" v="451" actId="20577"/>
          <ac:spMkLst>
            <pc:docMk/>
            <pc:sldMk cId="1873706422" sldId="264"/>
            <ac:spMk id="3" creationId="{9C16F728-BE78-450C-8FBA-3D0857A59269}"/>
          </ac:spMkLst>
        </pc:spChg>
      </pc:sldChg>
      <pc:sldChg chg="modSp">
        <pc:chgData name="Dario De Nardi - dario.denardi@studio.unibo.it" userId="0e355e58-874f-4628-8f83-d4ec477234b3" providerId="ADAL" clId="{820056A2-6D7C-4299-884A-869CCF511960}" dt="2019-06-12T12:59:19.735" v="301" actId="20577"/>
        <pc:sldMkLst>
          <pc:docMk/>
          <pc:sldMk cId="3593365835" sldId="265"/>
        </pc:sldMkLst>
        <pc:spChg chg="mod">
          <ac:chgData name="Dario De Nardi - dario.denardi@studio.unibo.it" userId="0e355e58-874f-4628-8f83-d4ec477234b3" providerId="ADAL" clId="{820056A2-6D7C-4299-884A-869CCF511960}" dt="2019-06-12T12:59:19.735" v="301" actId="20577"/>
          <ac:spMkLst>
            <pc:docMk/>
            <pc:sldMk cId="3593365835" sldId="265"/>
            <ac:spMk id="3" creationId="{2AE682C3-09CE-44B8-A719-979908DA5725}"/>
          </ac:spMkLst>
        </pc:spChg>
      </pc:sldChg>
      <pc:sldChg chg="addSp delSp modSp del mod setBg">
        <pc:chgData name="Dario De Nardi - dario.denardi@studio.unibo.it" userId="0e355e58-874f-4628-8f83-d4ec477234b3" providerId="ADAL" clId="{820056A2-6D7C-4299-884A-869CCF511960}" dt="2019-06-12T12:55:12.305" v="267" actId="2696"/>
        <pc:sldMkLst>
          <pc:docMk/>
          <pc:sldMk cId="3118421636" sldId="266"/>
        </pc:sldMkLst>
        <pc:spChg chg="mod">
          <ac:chgData name="Dario De Nardi - dario.denardi@studio.unibo.it" userId="0e355e58-874f-4628-8f83-d4ec477234b3" providerId="ADAL" clId="{820056A2-6D7C-4299-884A-869CCF511960}" dt="2019-06-10T07:57:26.052" v="73" actId="26606"/>
          <ac:spMkLst>
            <pc:docMk/>
            <pc:sldMk cId="3118421636" sldId="266"/>
            <ac:spMk id="2" creationId="{9AE7FE7D-F38F-4D34-BD09-68804CAAAFB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0T07:57:26.052" v="73" actId="26606"/>
          <ac:spMkLst>
            <pc:docMk/>
            <pc:sldMk cId="3118421636" sldId="266"/>
            <ac:spMk id="3" creationId="{88187483-5D79-49D5-877D-0C2699EC2A3D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0T07:57:24.617" v="70" actId="26606"/>
          <ac:spMkLst>
            <pc:docMk/>
            <pc:sldMk cId="3118421636" sldId="266"/>
            <ac:spMk id="74" creationId="{45B2D936-4E08-4928-90A3-EB1B6784A5D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0T07:57:25.995" v="72" actId="26606"/>
          <ac:spMkLst>
            <pc:docMk/>
            <pc:sldMk cId="3118421636" sldId="266"/>
            <ac:spMk id="80" creationId="{EB8456C2-9457-404E-8DA7-41BB6630DAB1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0T07:57:25.995" v="72" actId="26606"/>
          <ac:spMkLst>
            <pc:docMk/>
            <pc:sldMk cId="3118421636" sldId="266"/>
            <ac:spMk id="82" creationId="{BFB3493F-F73E-4A1A-89E2-FE1D803D15C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0T07:57:25.995" v="72" actId="26606"/>
          <ac:spMkLst>
            <pc:docMk/>
            <pc:sldMk cId="3118421636" sldId="266"/>
            <ac:spMk id="1032" creationId="{50B488F5-9CE4-4346-B22F-600286ED4D8F}"/>
          </ac:spMkLst>
        </pc:spChg>
        <pc:spChg chg="add">
          <ac:chgData name="Dario De Nardi - dario.denardi@studio.unibo.it" userId="0e355e58-874f-4628-8f83-d4ec477234b3" providerId="ADAL" clId="{820056A2-6D7C-4299-884A-869CCF511960}" dt="2019-06-10T07:57:26.052" v="73" actId="26606"/>
          <ac:spMkLst>
            <pc:docMk/>
            <pc:sldMk cId="3118421636" sldId="266"/>
            <ac:spMk id="1038" creationId="{45B2D936-4E08-4928-90A3-EB1B6784A5DE}"/>
          </ac:spMkLst>
        </pc:spChg>
        <pc:picChg chg="add del">
          <ac:chgData name="Dario De Nardi - dario.denardi@studio.unibo.it" userId="0e355e58-874f-4628-8f83-d4ec477234b3" providerId="ADAL" clId="{820056A2-6D7C-4299-884A-869CCF511960}" dt="2019-06-10T07:57:24.617" v="70" actId="26606"/>
          <ac:picMkLst>
            <pc:docMk/>
            <pc:sldMk cId="3118421636" sldId="266"/>
            <ac:picMk id="72" creationId="{907B27AF-AFED-4FF4-8065-09E2ECD43159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0T07:57:24.617" v="70" actId="26606"/>
          <ac:picMkLst>
            <pc:docMk/>
            <pc:sldMk cId="3118421636" sldId="266"/>
            <ac:picMk id="78" creationId="{AAFAFBB4-6847-45A2-97CE-8853D99697AC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0T07:57:25.995" v="72" actId="26606"/>
          <ac:picMkLst>
            <pc:docMk/>
            <pc:sldMk cId="3118421636" sldId="266"/>
            <ac:picMk id="84" creationId="{CEE4ADBF-AAD6-433C-B72E-C603B9BBB310}"/>
          </ac:picMkLst>
        </pc:picChg>
        <pc:picChg chg="add del mod">
          <ac:chgData name="Dario De Nardi - dario.denardi@studio.unibo.it" userId="0e355e58-874f-4628-8f83-d4ec477234b3" providerId="ADAL" clId="{820056A2-6D7C-4299-884A-869CCF511960}" dt="2019-06-10T07:57:26.052" v="73" actId="26606"/>
          <ac:picMkLst>
            <pc:docMk/>
            <pc:sldMk cId="3118421636" sldId="266"/>
            <ac:picMk id="1026" creationId="{30A8713E-F250-40FE-897C-9F554A7B5A8F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0T07:57:24.617" v="70" actId="26606"/>
          <ac:picMkLst>
            <pc:docMk/>
            <pc:sldMk cId="3118421636" sldId="266"/>
            <ac:picMk id="1029" creationId="{30A8713E-F250-40FE-897C-9F554A7B5A8F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0T07:57:25.995" v="72" actId="26606"/>
          <ac:picMkLst>
            <pc:docMk/>
            <pc:sldMk cId="3118421636" sldId="266"/>
            <ac:picMk id="1031" creationId="{CB1DE69F-569C-4A49-8E50-4093C135AECF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0T07:57:25.995" v="72" actId="26606"/>
          <ac:picMkLst>
            <pc:docMk/>
            <pc:sldMk cId="3118421636" sldId="266"/>
            <ac:picMk id="1034" creationId="{16176A8D-754E-4699-9AAC-A833466A201A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0T07:57:25.995" v="72" actId="26606"/>
          <ac:picMkLst>
            <pc:docMk/>
            <pc:sldMk cId="3118421636" sldId="266"/>
            <ac:picMk id="1035" creationId="{30A8713E-F250-40FE-897C-9F554A7B5A8F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0T07:57:26.052" v="73" actId="26606"/>
          <ac:picMkLst>
            <pc:docMk/>
            <pc:sldMk cId="3118421636" sldId="266"/>
            <ac:picMk id="1037" creationId="{907B27AF-AFED-4FF4-8065-09E2ECD43159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0T07:57:26.052" v="73" actId="26606"/>
          <ac:picMkLst>
            <pc:docMk/>
            <pc:sldMk cId="3118421636" sldId="266"/>
            <ac:picMk id="1040" creationId="{AAFAFBB4-6847-45A2-97CE-8853D99697AC}"/>
          </ac:picMkLst>
        </pc:picChg>
        <pc:picChg chg="add mod">
          <ac:chgData name="Dario De Nardi - dario.denardi@studio.unibo.it" userId="0e355e58-874f-4628-8f83-d4ec477234b3" providerId="ADAL" clId="{820056A2-6D7C-4299-884A-869CCF511960}" dt="2019-06-10T07:57:31.646" v="75" actId="962"/>
          <ac:picMkLst>
            <pc:docMk/>
            <pc:sldMk cId="3118421636" sldId="266"/>
            <ac:picMk id="1041" creationId="{30A8713E-F250-40FE-897C-9F554A7B5A8F}"/>
          </ac:picMkLst>
        </pc:picChg>
        <pc:cxnChg chg="add del">
          <ac:chgData name="Dario De Nardi - dario.denardi@studio.unibo.it" userId="0e355e58-874f-4628-8f83-d4ec477234b3" providerId="ADAL" clId="{820056A2-6D7C-4299-884A-869CCF511960}" dt="2019-06-10T07:57:24.617" v="70" actId="26606"/>
          <ac:cxnSpMkLst>
            <pc:docMk/>
            <pc:sldMk cId="3118421636" sldId="266"/>
            <ac:cxnSpMk id="76" creationId="{9E1CD25F-9744-41BE-A5C7-B2A5C98507E2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0T07:57:25.995" v="72" actId="26606"/>
          <ac:cxnSpMkLst>
            <pc:docMk/>
            <pc:sldMk cId="3118421636" sldId="266"/>
            <ac:cxnSpMk id="86" creationId="{9452C429-B9DA-48BE-B0C7-09AE24872828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0T07:57:25.995" v="72" actId="26606"/>
          <ac:cxnSpMkLst>
            <pc:docMk/>
            <pc:sldMk cId="3118421636" sldId="266"/>
            <ac:cxnSpMk id="1033" creationId="{5F76596F-57DF-4A0C-96D9-046DC3B30E9F}"/>
          </ac:cxnSpMkLst>
        </pc:cxnChg>
        <pc:cxnChg chg="add">
          <ac:chgData name="Dario De Nardi - dario.denardi@studio.unibo.it" userId="0e355e58-874f-4628-8f83-d4ec477234b3" providerId="ADAL" clId="{820056A2-6D7C-4299-884A-869CCF511960}" dt="2019-06-10T07:57:26.052" v="73" actId="26606"/>
          <ac:cxnSpMkLst>
            <pc:docMk/>
            <pc:sldMk cId="3118421636" sldId="266"/>
            <ac:cxnSpMk id="1039" creationId="{9E1CD25F-9744-41BE-A5C7-B2A5C98507E2}"/>
          </ac:cxnSpMkLst>
        </pc:cxnChg>
      </pc:sldChg>
      <pc:sldChg chg="addSp modSp mod setBg">
        <pc:chgData name="Dario De Nardi - dario.denardi@studio.unibo.it" userId="0e355e58-874f-4628-8f83-d4ec477234b3" providerId="ADAL" clId="{820056A2-6D7C-4299-884A-869CCF511960}" dt="2019-06-12T12:54:23.002" v="266" actId="20577"/>
        <pc:sldMkLst>
          <pc:docMk/>
          <pc:sldMk cId="663564902" sldId="268"/>
        </pc:sldMkLst>
        <pc:spChg chg="mod">
          <ac:chgData name="Dario De Nardi - dario.denardi@studio.unibo.it" userId="0e355e58-874f-4628-8f83-d4ec477234b3" providerId="ADAL" clId="{820056A2-6D7C-4299-884A-869CCF511960}" dt="2019-06-12T12:54:23.002" v="266" actId="20577"/>
          <ac:spMkLst>
            <pc:docMk/>
            <pc:sldMk cId="663564902" sldId="268"/>
            <ac:spMk id="2" creationId="{5063E668-51A2-40EF-9AFD-A6A63D84B82D}"/>
          </ac:spMkLst>
        </pc:spChg>
        <pc:spChg chg="mod">
          <ac:chgData name="Dario De Nardi - dario.denardi@studio.unibo.it" userId="0e355e58-874f-4628-8f83-d4ec477234b3" providerId="ADAL" clId="{820056A2-6D7C-4299-884A-869CCF511960}" dt="2019-06-12T12:52:42.470" v="245" actId="20577"/>
          <ac:spMkLst>
            <pc:docMk/>
            <pc:sldMk cId="663564902" sldId="268"/>
            <ac:spMk id="3" creationId="{2847956C-BB1B-401B-B7F4-9447683B1FCD}"/>
          </ac:spMkLst>
        </pc:spChg>
        <pc:picChg chg="add mod">
          <ac:chgData name="Dario De Nardi - dario.denardi@studio.unibo.it" userId="0e355e58-874f-4628-8f83-d4ec477234b3" providerId="ADAL" clId="{820056A2-6D7C-4299-884A-869CCF511960}" dt="2019-06-12T12:51:59.765" v="201" actId="26606"/>
          <ac:picMkLst>
            <pc:docMk/>
            <pc:sldMk cId="663564902" sldId="268"/>
            <ac:picMk id="1026" creationId="{4417D3F7-F7A8-4289-BCE2-E26FDAAF04D0}"/>
          </ac:picMkLst>
        </pc:picChg>
      </pc:sldChg>
      <pc:sldChg chg="addSp delSp modSp mod setBg">
        <pc:chgData name="Dario De Nardi - dario.denardi@studio.unibo.it" userId="0e355e58-874f-4628-8f83-d4ec477234b3" providerId="ADAL" clId="{820056A2-6D7C-4299-884A-869CCF511960}" dt="2019-06-12T12:50:54.731" v="198" actId="14100"/>
        <pc:sldMkLst>
          <pc:docMk/>
          <pc:sldMk cId="2960173947" sldId="269"/>
        </pc:sldMkLst>
        <pc:spChg chg="mod">
          <ac:chgData name="Dario De Nardi - dario.denardi@studio.unibo.it" userId="0e355e58-874f-4628-8f83-d4ec477234b3" providerId="ADAL" clId="{820056A2-6D7C-4299-884A-869CCF511960}" dt="2019-06-12T12:50:51.372" v="197" actId="26606"/>
          <ac:spMkLst>
            <pc:docMk/>
            <pc:sldMk cId="2960173947" sldId="269"/>
            <ac:spMk id="2" creationId="{B66E2209-B517-46D3-B47F-1A69312CAE44}"/>
          </ac:spMkLst>
        </pc:spChg>
        <pc:spChg chg="del">
          <ac:chgData name="Dario De Nardi - dario.denardi@studio.unibo.it" userId="0e355e58-874f-4628-8f83-d4ec477234b3" providerId="ADAL" clId="{820056A2-6D7C-4299-884A-869CCF511960}" dt="2019-06-12T12:50:37.793" v="188" actId="931"/>
          <ac:spMkLst>
            <pc:docMk/>
            <pc:sldMk cId="2960173947" sldId="269"/>
            <ac:spMk id="3" creationId="{65869D85-BA0D-4010-8C25-3A1FC76A9CFA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44.309" v="192" actId="26606"/>
          <ac:spMkLst>
            <pc:docMk/>
            <pc:sldMk cId="2960173947" sldId="269"/>
            <ac:spMk id="12" creationId="{45B2D936-4E08-4928-90A3-EB1B6784A5D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51.278" v="196" actId="26606"/>
          <ac:spMkLst>
            <pc:docMk/>
            <pc:sldMk cId="2960173947" sldId="269"/>
            <ac:spMk id="13" creationId="{C014BF94-4DFC-4A65-99BF-76277891EA04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51.278" v="196" actId="26606"/>
          <ac:spMkLst>
            <pc:docMk/>
            <pc:sldMk cId="2960173947" sldId="269"/>
            <ac:spMk id="15" creationId="{B255C7B1-10DA-4D61-B560-5E1F081B3472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50.637" v="194" actId="26606"/>
          <ac:spMkLst>
            <pc:docMk/>
            <pc:sldMk cId="2960173947" sldId="269"/>
            <ac:spMk id="18" creationId="{EB8456C2-9457-404E-8DA7-41BB6630DAB1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50.637" v="194" actId="26606"/>
          <ac:spMkLst>
            <pc:docMk/>
            <pc:sldMk cId="2960173947" sldId="269"/>
            <ac:spMk id="20" creationId="{BFB3493F-F73E-4A1A-89E2-FE1D803D15CE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50.637" v="194" actId="26606"/>
          <ac:spMkLst>
            <pc:docMk/>
            <pc:sldMk cId="2960173947" sldId="269"/>
            <ac:spMk id="21" creationId="{50B488F5-9CE4-4346-B22F-600286ED4D8F}"/>
          </ac:spMkLst>
        </pc:spChg>
        <pc:spChg chg="add del">
          <ac:chgData name="Dario De Nardi - dario.denardi@studio.unibo.it" userId="0e355e58-874f-4628-8f83-d4ec477234b3" providerId="ADAL" clId="{820056A2-6D7C-4299-884A-869CCF511960}" dt="2019-06-12T12:50:51.278" v="196" actId="26606"/>
          <ac:spMkLst>
            <pc:docMk/>
            <pc:sldMk cId="2960173947" sldId="269"/>
            <ac:spMk id="27" creationId="{E10CF687-B233-4907-842F-721729E30BF1}"/>
          </ac:spMkLst>
        </pc:spChg>
        <pc:spChg chg="add">
          <ac:chgData name="Dario De Nardi - dario.denardi@studio.unibo.it" userId="0e355e58-874f-4628-8f83-d4ec477234b3" providerId="ADAL" clId="{820056A2-6D7C-4299-884A-869CCF511960}" dt="2019-06-12T12:50:51.372" v="197" actId="26606"/>
          <ac:spMkLst>
            <pc:docMk/>
            <pc:sldMk cId="2960173947" sldId="269"/>
            <ac:spMk id="32" creationId="{45B2D936-4E08-4928-90A3-EB1B6784A5DE}"/>
          </ac:spMkLst>
        </pc:spChg>
        <pc:picChg chg="add del mod">
          <ac:chgData name="Dario De Nardi - dario.denardi@studio.unibo.it" userId="0e355e58-874f-4628-8f83-d4ec477234b3" providerId="ADAL" clId="{820056A2-6D7C-4299-884A-869CCF511960}" dt="2019-06-12T12:50:51.372" v="197" actId="26606"/>
          <ac:picMkLst>
            <pc:docMk/>
            <pc:sldMk cId="2960173947" sldId="269"/>
            <ac:picMk id="5" creationId="{841242FD-3A36-4977-AFCE-91DCE9330AF7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51.278" v="196" actId="26606"/>
          <ac:picMkLst>
            <pc:docMk/>
            <pc:sldMk cId="2960173947" sldId="269"/>
            <ac:picMk id="8" creationId="{841242FD-3A36-4977-AFCE-91DCE9330AF7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44.309" v="192" actId="26606"/>
          <ac:picMkLst>
            <pc:docMk/>
            <pc:sldMk cId="2960173947" sldId="269"/>
            <ac:picMk id="10" creationId="{907B27AF-AFED-4FF4-8065-09E2ECD43159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44.309" v="192" actId="26606"/>
          <ac:picMkLst>
            <pc:docMk/>
            <pc:sldMk cId="2960173947" sldId="269"/>
            <ac:picMk id="16" creationId="{AAFAFBB4-6847-45A2-97CE-8853D99697AC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51.278" v="196" actId="26606"/>
          <ac:picMkLst>
            <pc:docMk/>
            <pc:sldMk cId="2960173947" sldId="269"/>
            <ac:picMk id="17" creationId="{88C29B8B-A62C-43CE-92FF-12EAA1D01B53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50.637" v="194" actId="26606"/>
          <ac:picMkLst>
            <pc:docMk/>
            <pc:sldMk cId="2960173947" sldId="269"/>
            <ac:picMk id="19" creationId="{CB1DE69F-569C-4A49-8E50-4093C135AECF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50.637" v="194" actId="26606"/>
          <ac:picMkLst>
            <pc:docMk/>
            <pc:sldMk cId="2960173947" sldId="269"/>
            <ac:picMk id="22" creationId="{CEE4ADBF-AAD6-433C-B72E-C603B9BBB310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50.637" v="194" actId="26606"/>
          <ac:picMkLst>
            <pc:docMk/>
            <pc:sldMk cId="2960173947" sldId="269"/>
            <ac:picMk id="25" creationId="{16176A8D-754E-4699-9AAC-A833466A201A}"/>
          </ac:picMkLst>
        </pc:picChg>
        <pc:picChg chg="add del">
          <ac:chgData name="Dario De Nardi - dario.denardi@studio.unibo.it" userId="0e355e58-874f-4628-8f83-d4ec477234b3" providerId="ADAL" clId="{820056A2-6D7C-4299-884A-869CCF511960}" dt="2019-06-12T12:50:51.278" v="196" actId="26606"/>
          <ac:picMkLst>
            <pc:docMk/>
            <pc:sldMk cId="2960173947" sldId="269"/>
            <ac:picMk id="28" creationId="{F873EA42-E9E9-4806-A9F6-1718BE38B727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50:51.372" v="197" actId="26606"/>
          <ac:picMkLst>
            <pc:docMk/>
            <pc:sldMk cId="2960173947" sldId="269"/>
            <ac:picMk id="31" creationId="{907B27AF-AFED-4FF4-8065-09E2ECD43159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50:51.372" v="197" actId="26606"/>
          <ac:picMkLst>
            <pc:docMk/>
            <pc:sldMk cId="2960173947" sldId="269"/>
            <ac:picMk id="34" creationId="{AAFAFBB4-6847-45A2-97CE-8853D99697AC}"/>
          </ac:picMkLst>
        </pc:picChg>
        <pc:picChg chg="add mod">
          <ac:chgData name="Dario De Nardi - dario.denardi@studio.unibo.it" userId="0e355e58-874f-4628-8f83-d4ec477234b3" providerId="ADAL" clId="{820056A2-6D7C-4299-884A-869CCF511960}" dt="2019-06-12T12:50:54.731" v="198" actId="14100"/>
          <ac:picMkLst>
            <pc:docMk/>
            <pc:sldMk cId="2960173947" sldId="269"/>
            <ac:picMk id="35" creationId="{841242FD-3A36-4977-AFCE-91DCE9330AF7}"/>
          </ac:picMkLst>
        </pc:picChg>
        <pc:cxnChg chg="add del">
          <ac:chgData name="Dario De Nardi - dario.denardi@studio.unibo.it" userId="0e355e58-874f-4628-8f83-d4ec477234b3" providerId="ADAL" clId="{820056A2-6D7C-4299-884A-869CCF511960}" dt="2019-06-12T12:50:44.309" v="192" actId="26606"/>
          <ac:cxnSpMkLst>
            <pc:docMk/>
            <pc:sldMk cId="2960173947" sldId="269"/>
            <ac:cxnSpMk id="14" creationId="{9E1CD25F-9744-41BE-A5C7-B2A5C98507E2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50:50.637" v="194" actId="26606"/>
          <ac:cxnSpMkLst>
            <pc:docMk/>
            <pc:sldMk cId="2960173947" sldId="269"/>
            <ac:cxnSpMk id="23" creationId="{5F76596F-57DF-4A0C-96D9-046DC3B30E9F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50:50.637" v="194" actId="26606"/>
          <ac:cxnSpMkLst>
            <pc:docMk/>
            <pc:sldMk cId="2960173947" sldId="269"/>
            <ac:cxnSpMk id="24" creationId="{9452C429-B9DA-48BE-B0C7-09AE24872828}"/>
          </ac:cxnSpMkLst>
        </pc:cxnChg>
        <pc:cxnChg chg="add del">
          <ac:chgData name="Dario De Nardi - dario.denardi@studio.unibo.it" userId="0e355e58-874f-4628-8f83-d4ec477234b3" providerId="ADAL" clId="{820056A2-6D7C-4299-884A-869CCF511960}" dt="2019-06-12T12:50:51.278" v="196" actId="26606"/>
          <ac:cxnSpMkLst>
            <pc:docMk/>
            <pc:sldMk cId="2960173947" sldId="269"/>
            <ac:cxnSpMk id="29" creationId="{A99D5523-0BC8-4D5A-871C-69C0725E7363}"/>
          </ac:cxnSpMkLst>
        </pc:cxnChg>
        <pc:cxnChg chg="add">
          <ac:chgData name="Dario De Nardi - dario.denardi@studio.unibo.it" userId="0e355e58-874f-4628-8f83-d4ec477234b3" providerId="ADAL" clId="{820056A2-6D7C-4299-884A-869CCF511960}" dt="2019-06-12T12:50:51.372" v="197" actId="26606"/>
          <ac:cxnSpMkLst>
            <pc:docMk/>
            <pc:sldMk cId="2960173947" sldId="269"/>
            <ac:cxnSpMk id="33" creationId="{9E1CD25F-9744-41BE-A5C7-B2A5C98507E2}"/>
          </ac:cxnSpMkLst>
        </pc:cxnChg>
      </pc:sldChg>
      <pc:sldChg chg="addSp delSp modSp add mod setBg">
        <pc:chgData name="Dario De Nardi - dario.denardi@studio.unibo.it" userId="0e355e58-874f-4628-8f83-d4ec477234b3" providerId="ADAL" clId="{820056A2-6D7C-4299-884A-869CCF511960}" dt="2019-06-12T12:56:45.033" v="274" actId="20577"/>
        <pc:sldMkLst>
          <pc:docMk/>
          <pc:sldMk cId="671995201" sldId="270"/>
        </pc:sldMkLst>
        <pc:spChg chg="mod">
          <ac:chgData name="Dario De Nardi - dario.denardi@studio.unibo.it" userId="0e355e58-874f-4628-8f83-d4ec477234b3" providerId="ADAL" clId="{820056A2-6D7C-4299-884A-869CCF511960}" dt="2019-06-12T12:56:45.033" v="274" actId="20577"/>
          <ac:spMkLst>
            <pc:docMk/>
            <pc:sldMk cId="671995201" sldId="270"/>
            <ac:spMk id="2" creationId="{51723200-4243-458A-A35A-D76E68F6DD7F}"/>
          </ac:spMkLst>
        </pc:spChg>
        <pc:spChg chg="del">
          <ac:chgData name="Dario De Nardi - dario.denardi@studio.unibo.it" userId="0e355e58-874f-4628-8f83-d4ec477234b3" providerId="ADAL" clId="{820056A2-6D7C-4299-884A-869CCF511960}" dt="2019-06-12T12:56:36.471" v="271" actId="26606"/>
          <ac:spMkLst>
            <pc:docMk/>
            <pc:sldMk cId="671995201" sldId="270"/>
            <ac:spMk id="3" creationId="{34D4A05B-6C22-49B1-80C7-43E37A519031}"/>
          </ac:spMkLst>
        </pc:spChg>
        <pc:spChg chg="add">
          <ac:chgData name="Dario De Nardi - dario.denardi@studio.unibo.it" userId="0e355e58-874f-4628-8f83-d4ec477234b3" providerId="ADAL" clId="{820056A2-6D7C-4299-884A-869CCF511960}" dt="2019-06-12T12:56:36.471" v="271" actId="26606"/>
          <ac:spMkLst>
            <pc:docMk/>
            <pc:sldMk cId="671995201" sldId="270"/>
            <ac:spMk id="12" creationId="{45B2D936-4E08-4928-90A3-EB1B6784A5DE}"/>
          </ac:spMkLst>
        </pc:spChg>
        <pc:picChg chg="add del mod">
          <ac:chgData name="Dario De Nardi - dario.denardi@studio.unibo.it" userId="0e355e58-874f-4628-8f83-d4ec477234b3" providerId="ADAL" clId="{820056A2-6D7C-4299-884A-869CCF511960}" dt="2019-06-12T12:56:36.471" v="271" actId="26606"/>
          <ac:picMkLst>
            <pc:docMk/>
            <pc:sldMk cId="671995201" sldId="270"/>
            <ac:picMk id="4" creationId="{240279BC-9F59-44F1-9D90-49236D5BBBE2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56:36.471" v="271" actId="26606"/>
          <ac:picMkLst>
            <pc:docMk/>
            <pc:sldMk cId="671995201" sldId="270"/>
            <ac:picMk id="7" creationId="{240279BC-9F59-44F1-9D90-49236D5BBBE2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56:36.471" v="271" actId="26606"/>
          <ac:picMkLst>
            <pc:docMk/>
            <pc:sldMk cId="671995201" sldId="270"/>
            <ac:picMk id="10" creationId="{907B27AF-AFED-4FF4-8065-09E2ECD43159}"/>
          </ac:picMkLst>
        </pc:picChg>
        <pc:picChg chg="add">
          <ac:chgData name="Dario De Nardi - dario.denardi@studio.unibo.it" userId="0e355e58-874f-4628-8f83-d4ec477234b3" providerId="ADAL" clId="{820056A2-6D7C-4299-884A-869CCF511960}" dt="2019-06-12T12:56:36.471" v="271" actId="26606"/>
          <ac:picMkLst>
            <pc:docMk/>
            <pc:sldMk cId="671995201" sldId="270"/>
            <ac:picMk id="16" creationId="{AAFAFBB4-6847-45A2-97CE-8853D99697AC}"/>
          </ac:picMkLst>
        </pc:picChg>
        <pc:cxnChg chg="add">
          <ac:chgData name="Dario De Nardi - dario.denardi@studio.unibo.it" userId="0e355e58-874f-4628-8f83-d4ec477234b3" providerId="ADAL" clId="{820056A2-6D7C-4299-884A-869CCF511960}" dt="2019-06-12T12:56:36.471" v="271" actId="26606"/>
          <ac:cxnSpMkLst>
            <pc:docMk/>
            <pc:sldMk cId="671995201" sldId="270"/>
            <ac:cxnSpMk id="14" creationId="{9E1CD25F-9744-41BE-A5C7-B2A5C98507E2}"/>
          </ac:cxnSpMkLst>
        </pc:cxnChg>
      </pc:sldChg>
    </pc:docChg>
  </pc:docChgLst>
  <pc:docChgLst>
    <pc:chgData name="Andrea Porrazzo - andrea.porrazzo@studio.unibo.it" userId="S::andrea.porrazzo@studio.unibo.it::d1fe232a-0165-4187-afe8-193dfc5f7f15" providerId="AD" clId="Web-{4AC51133-8434-CF76-F04A-000CD5D1E6A5}"/>
    <pc:docChg chg="modSld">
      <pc:chgData name="Andrea Porrazzo - andrea.porrazzo@studio.unibo.it" userId="S::andrea.porrazzo@studio.unibo.it::d1fe232a-0165-4187-afe8-193dfc5f7f15" providerId="AD" clId="Web-{4AC51133-8434-CF76-F04A-000CD5D1E6A5}" dt="2019-06-12T19:46:18.965" v="2" actId="20577"/>
      <pc:docMkLst>
        <pc:docMk/>
      </pc:docMkLst>
      <pc:sldChg chg="modSp">
        <pc:chgData name="Andrea Porrazzo - andrea.porrazzo@studio.unibo.it" userId="S::andrea.porrazzo@studio.unibo.it::d1fe232a-0165-4187-afe8-193dfc5f7f15" providerId="AD" clId="Web-{4AC51133-8434-CF76-F04A-000CD5D1E6A5}" dt="2019-06-12T19:46:13.418" v="0" actId="20577"/>
        <pc:sldMkLst>
          <pc:docMk/>
          <pc:sldMk cId="2799949752" sldId="257"/>
        </pc:sldMkLst>
        <pc:spChg chg="mod">
          <ac:chgData name="Andrea Porrazzo - andrea.porrazzo@studio.unibo.it" userId="S::andrea.porrazzo@studio.unibo.it::d1fe232a-0165-4187-afe8-193dfc5f7f15" providerId="AD" clId="Web-{4AC51133-8434-CF76-F04A-000CD5D1E6A5}" dt="2019-06-12T19:46:13.418" v="0" actId="20577"/>
          <ac:spMkLst>
            <pc:docMk/>
            <pc:sldMk cId="2799949752" sldId="257"/>
            <ac:spMk id="3" creationId="{DBE87CA1-4735-4420-9E92-D20FB2C6FE3C}"/>
          </ac:spMkLst>
        </pc:spChg>
      </pc:sldChg>
    </pc:docChg>
  </pc:docChgLst>
  <pc:docChgLst>
    <pc:chgData name="Dario De Nardi - dario.denardi@studio.unibo.it" userId="0e355e58-874f-4628-8f83-d4ec477234b3" providerId="ADAL" clId="{6EE82034-8AE5-49E1-8D19-546F40BD09FE}"/>
    <pc:docChg chg="undo custSel mod addSld modSld">
      <pc:chgData name="Dario De Nardi - dario.denardi@studio.unibo.it" userId="0e355e58-874f-4628-8f83-d4ec477234b3" providerId="ADAL" clId="{6EE82034-8AE5-49E1-8D19-546F40BD09FE}" dt="2019-06-09T19:46:38.657" v="627" actId="14100"/>
      <pc:docMkLst>
        <pc:docMk/>
      </pc:docMkLst>
      <pc:sldChg chg="addSp modSp">
        <pc:chgData name="Dario De Nardi - dario.denardi@studio.unibo.it" userId="0e355e58-874f-4628-8f83-d4ec477234b3" providerId="ADAL" clId="{6EE82034-8AE5-49E1-8D19-546F40BD09FE}" dt="2019-06-09T19:46:38.657" v="627" actId="14100"/>
        <pc:sldMkLst>
          <pc:docMk/>
          <pc:sldMk cId="4237466371" sldId="256"/>
        </pc:sldMkLst>
        <pc:spChg chg="add mod">
          <ac:chgData name="Dario De Nardi - dario.denardi@studio.unibo.it" userId="0e355e58-874f-4628-8f83-d4ec477234b3" providerId="ADAL" clId="{6EE82034-8AE5-49E1-8D19-546F40BD09FE}" dt="2019-06-09T19:46:38.657" v="627" actId="14100"/>
          <ac:spMkLst>
            <pc:docMk/>
            <pc:sldMk cId="4237466371" sldId="256"/>
            <ac:spMk id="4" creationId="{8EC2F25F-4A57-4316-B53B-319887EBFC76}"/>
          </ac:spMkLst>
        </pc:spChg>
      </pc:sldChg>
      <pc:sldChg chg="addSp modSp mod setBg">
        <pc:chgData name="Dario De Nardi - dario.denardi@studio.unibo.it" userId="0e355e58-874f-4628-8f83-d4ec477234b3" providerId="ADAL" clId="{6EE82034-8AE5-49E1-8D19-546F40BD09FE}" dt="2019-06-09T17:21:18.492" v="178" actId="26606"/>
        <pc:sldMkLst>
          <pc:docMk/>
          <pc:sldMk cId="2799949752" sldId="257"/>
        </pc:sldMkLst>
        <pc:spChg chg="mod">
          <ac:chgData name="Dario De Nardi - dario.denardi@studio.unibo.it" userId="0e355e58-874f-4628-8f83-d4ec477234b3" providerId="ADAL" clId="{6EE82034-8AE5-49E1-8D19-546F40BD09FE}" dt="2019-06-09T17:21:18.492" v="178" actId="26606"/>
          <ac:spMkLst>
            <pc:docMk/>
            <pc:sldMk cId="2799949752" sldId="257"/>
            <ac:spMk id="2" creationId="{5692A5E3-D880-4FA1-8FC7-68B895FD8A61}"/>
          </ac:spMkLst>
        </pc:spChg>
        <pc:spChg chg="mod">
          <ac:chgData name="Dario De Nardi - dario.denardi@studio.unibo.it" userId="0e355e58-874f-4628-8f83-d4ec477234b3" providerId="ADAL" clId="{6EE82034-8AE5-49E1-8D19-546F40BD09FE}" dt="2019-06-09T17:21:18.492" v="178" actId="26606"/>
          <ac:spMkLst>
            <pc:docMk/>
            <pc:sldMk cId="2799949752" sldId="257"/>
            <ac:spMk id="3" creationId="{DBE87CA1-4735-4420-9E92-D20FB2C6FE3C}"/>
          </ac:spMkLst>
        </pc:spChg>
        <pc:picChg chg="add mod">
          <ac:chgData name="Dario De Nardi - dario.denardi@studio.unibo.it" userId="0e355e58-874f-4628-8f83-d4ec477234b3" providerId="ADAL" clId="{6EE82034-8AE5-49E1-8D19-546F40BD09FE}" dt="2019-06-09T17:21:18.492" v="178" actId="26606"/>
          <ac:picMkLst>
            <pc:docMk/>
            <pc:sldMk cId="2799949752" sldId="257"/>
            <ac:picMk id="5" creationId="{A3CC146C-EBF2-414B-BCE0-A08569ACC12B}"/>
          </ac:picMkLst>
        </pc:picChg>
      </pc:sldChg>
      <pc:sldChg chg="modSp">
        <pc:chgData name="Dario De Nardi - dario.denardi@studio.unibo.it" userId="0e355e58-874f-4628-8f83-d4ec477234b3" providerId="ADAL" clId="{6EE82034-8AE5-49E1-8D19-546F40BD09FE}" dt="2019-06-09T17:12:58.853" v="36" actId="20577"/>
        <pc:sldMkLst>
          <pc:docMk/>
          <pc:sldMk cId="3565643832" sldId="258"/>
        </pc:sldMkLst>
        <pc:spChg chg="mod">
          <ac:chgData name="Dario De Nardi - dario.denardi@studio.unibo.it" userId="0e355e58-874f-4628-8f83-d4ec477234b3" providerId="ADAL" clId="{6EE82034-8AE5-49E1-8D19-546F40BD09FE}" dt="2019-06-09T17:12:58.853" v="36" actId="20577"/>
          <ac:spMkLst>
            <pc:docMk/>
            <pc:sldMk cId="3565643832" sldId="258"/>
            <ac:spMk id="3" creationId="{1BD38E7C-3E11-48A6-92F5-CE3089386F85}"/>
          </ac:spMkLst>
        </pc:spChg>
      </pc:sldChg>
      <pc:sldChg chg="modSp">
        <pc:chgData name="Dario De Nardi - dario.denardi@studio.unibo.it" userId="0e355e58-874f-4628-8f83-d4ec477234b3" providerId="ADAL" clId="{6EE82034-8AE5-49E1-8D19-546F40BD09FE}" dt="2019-06-09T17:13:57.157" v="62" actId="20577"/>
        <pc:sldMkLst>
          <pc:docMk/>
          <pc:sldMk cId="2506662943" sldId="259"/>
        </pc:sldMkLst>
        <pc:spChg chg="mod">
          <ac:chgData name="Dario De Nardi - dario.denardi@studio.unibo.it" userId="0e355e58-874f-4628-8f83-d4ec477234b3" providerId="ADAL" clId="{6EE82034-8AE5-49E1-8D19-546F40BD09FE}" dt="2019-06-09T17:13:57.157" v="62" actId="20577"/>
          <ac:spMkLst>
            <pc:docMk/>
            <pc:sldMk cId="2506662943" sldId="259"/>
            <ac:spMk id="3" creationId="{CB22FBF0-32FA-4FB4-9FBA-260DF6A75AF7}"/>
          </ac:spMkLst>
        </pc:spChg>
      </pc:sldChg>
      <pc:sldChg chg="addSp modSp mod setBg">
        <pc:chgData name="Dario De Nardi - dario.denardi@studio.unibo.it" userId="0e355e58-874f-4628-8f83-d4ec477234b3" providerId="ADAL" clId="{6EE82034-8AE5-49E1-8D19-546F40BD09FE}" dt="2019-06-09T17:20:22.670" v="83" actId="26606"/>
        <pc:sldMkLst>
          <pc:docMk/>
          <pc:sldMk cId="3759721046" sldId="260"/>
        </pc:sldMkLst>
        <pc:spChg chg="mod">
          <ac:chgData name="Dario De Nardi - dario.denardi@studio.unibo.it" userId="0e355e58-874f-4628-8f83-d4ec477234b3" providerId="ADAL" clId="{6EE82034-8AE5-49E1-8D19-546F40BD09FE}" dt="2019-06-09T17:20:22.670" v="83" actId="26606"/>
          <ac:spMkLst>
            <pc:docMk/>
            <pc:sldMk cId="3759721046" sldId="260"/>
            <ac:spMk id="2" creationId="{9A7C9332-E172-4F24-8837-AAB92FA3DE97}"/>
          </ac:spMkLst>
        </pc:spChg>
        <pc:spChg chg="mod">
          <ac:chgData name="Dario De Nardi - dario.denardi@studio.unibo.it" userId="0e355e58-874f-4628-8f83-d4ec477234b3" providerId="ADAL" clId="{6EE82034-8AE5-49E1-8D19-546F40BD09FE}" dt="2019-06-09T17:20:22.670" v="83" actId="26606"/>
          <ac:spMkLst>
            <pc:docMk/>
            <pc:sldMk cId="3759721046" sldId="260"/>
            <ac:spMk id="3" creationId="{7BC0FB59-884E-4D4D-9897-10F0F23548C8}"/>
          </ac:spMkLst>
        </pc:spChg>
        <pc:picChg chg="add mod">
          <ac:chgData name="Dario De Nardi - dario.denardi@studio.unibo.it" userId="0e355e58-874f-4628-8f83-d4ec477234b3" providerId="ADAL" clId="{6EE82034-8AE5-49E1-8D19-546F40BD09FE}" dt="2019-06-09T17:20:22.670" v="83" actId="26606"/>
          <ac:picMkLst>
            <pc:docMk/>
            <pc:sldMk cId="3759721046" sldId="260"/>
            <ac:picMk id="5" creationId="{108C5357-F848-4B5B-B5D7-454860CA21AB}"/>
          </ac:picMkLst>
        </pc:picChg>
      </pc:sldChg>
      <pc:sldChg chg="modSp">
        <pc:chgData name="Dario De Nardi - dario.denardi@studio.unibo.it" userId="0e355e58-874f-4628-8f83-d4ec477234b3" providerId="ADAL" clId="{6EE82034-8AE5-49E1-8D19-546F40BD09FE}" dt="2019-06-09T17:24:54.917" v="327" actId="20577"/>
        <pc:sldMkLst>
          <pc:docMk/>
          <pc:sldMk cId="1085570836" sldId="261"/>
        </pc:sldMkLst>
        <pc:spChg chg="mod">
          <ac:chgData name="Dario De Nardi - dario.denardi@studio.unibo.it" userId="0e355e58-874f-4628-8f83-d4ec477234b3" providerId="ADAL" clId="{6EE82034-8AE5-49E1-8D19-546F40BD09FE}" dt="2019-06-09T17:24:54.917" v="327" actId="20577"/>
          <ac:spMkLst>
            <pc:docMk/>
            <pc:sldMk cId="1085570836" sldId="261"/>
            <ac:spMk id="3" creationId="{FB574FE3-3789-43B6-9E5C-12FD4B4CFCDE}"/>
          </ac:spMkLst>
        </pc:spChg>
      </pc:sldChg>
      <pc:sldChg chg="modSp add">
        <pc:chgData name="Dario De Nardi - dario.denardi@studio.unibo.it" userId="0e355e58-874f-4628-8f83-d4ec477234b3" providerId="ADAL" clId="{6EE82034-8AE5-49E1-8D19-546F40BD09FE}" dt="2019-06-09T17:27:26.432" v="477" actId="20577"/>
        <pc:sldMkLst>
          <pc:docMk/>
          <pc:sldMk cId="12411592" sldId="262"/>
        </pc:sldMkLst>
        <pc:spChg chg="mod">
          <ac:chgData name="Dario De Nardi - dario.denardi@studio.unibo.it" userId="0e355e58-874f-4628-8f83-d4ec477234b3" providerId="ADAL" clId="{6EE82034-8AE5-49E1-8D19-546F40BD09FE}" dt="2019-06-09T17:27:26.432" v="477" actId="20577"/>
          <ac:spMkLst>
            <pc:docMk/>
            <pc:sldMk cId="12411592" sldId="262"/>
            <ac:spMk id="2" creationId="{21A84206-AFA5-4455-8F4A-2EB027EC6110}"/>
          </ac:spMkLst>
        </pc:spChg>
        <pc:spChg chg="mod">
          <ac:chgData name="Dario De Nardi - dario.denardi@studio.unibo.it" userId="0e355e58-874f-4628-8f83-d4ec477234b3" providerId="ADAL" clId="{6EE82034-8AE5-49E1-8D19-546F40BD09FE}" dt="2019-06-09T17:26:58.968" v="473" actId="20577"/>
          <ac:spMkLst>
            <pc:docMk/>
            <pc:sldMk cId="12411592" sldId="262"/>
            <ac:spMk id="3" creationId="{32DA3580-0BC1-4497-8933-C903CA997720}"/>
          </ac:spMkLst>
        </pc:spChg>
      </pc:sldChg>
      <pc:sldChg chg="modSp add">
        <pc:chgData name="Dario De Nardi - dario.denardi@studio.unibo.it" userId="0e355e58-874f-4628-8f83-d4ec477234b3" providerId="ADAL" clId="{6EE82034-8AE5-49E1-8D19-546F40BD09FE}" dt="2019-06-09T17:27:31.398" v="480" actId="20577"/>
        <pc:sldMkLst>
          <pc:docMk/>
          <pc:sldMk cId="2525638742" sldId="263"/>
        </pc:sldMkLst>
        <pc:spChg chg="mod">
          <ac:chgData name="Dario De Nardi - dario.denardi@studio.unibo.it" userId="0e355e58-874f-4628-8f83-d4ec477234b3" providerId="ADAL" clId="{6EE82034-8AE5-49E1-8D19-546F40BD09FE}" dt="2019-06-09T17:27:31.398" v="480" actId="20577"/>
          <ac:spMkLst>
            <pc:docMk/>
            <pc:sldMk cId="2525638742" sldId="263"/>
            <ac:spMk id="2" creationId="{37CAB03F-3778-4F8D-A864-9DD382DB8088}"/>
          </ac:spMkLst>
        </pc:spChg>
      </pc:sldChg>
      <pc:sldChg chg="modSp add">
        <pc:chgData name="Dario De Nardi - dario.denardi@studio.unibo.it" userId="0e355e58-874f-4628-8f83-d4ec477234b3" providerId="ADAL" clId="{6EE82034-8AE5-49E1-8D19-546F40BD09FE}" dt="2019-06-09T17:26:21.175" v="386" actId="20577"/>
        <pc:sldMkLst>
          <pc:docMk/>
          <pc:sldMk cId="1873706422" sldId="264"/>
        </pc:sldMkLst>
        <pc:spChg chg="mod">
          <ac:chgData name="Dario De Nardi - dario.denardi@studio.unibo.it" userId="0e355e58-874f-4628-8f83-d4ec477234b3" providerId="ADAL" clId="{6EE82034-8AE5-49E1-8D19-546F40BD09FE}" dt="2019-06-09T17:26:04.271" v="331" actId="20577"/>
          <ac:spMkLst>
            <pc:docMk/>
            <pc:sldMk cId="1873706422" sldId="264"/>
            <ac:spMk id="2" creationId="{BDC37BE5-00B9-4D72-8018-8C45AD042896}"/>
          </ac:spMkLst>
        </pc:spChg>
        <pc:spChg chg="mod">
          <ac:chgData name="Dario De Nardi - dario.denardi@studio.unibo.it" userId="0e355e58-874f-4628-8f83-d4ec477234b3" providerId="ADAL" clId="{6EE82034-8AE5-49E1-8D19-546F40BD09FE}" dt="2019-06-09T17:26:21.175" v="386" actId="20577"/>
          <ac:spMkLst>
            <pc:docMk/>
            <pc:sldMk cId="1873706422" sldId="264"/>
            <ac:spMk id="3" creationId="{9C16F728-BE78-450C-8FBA-3D0857A59269}"/>
          </ac:spMkLst>
        </pc:spChg>
      </pc:sldChg>
      <pc:sldChg chg="modSp add">
        <pc:chgData name="Dario De Nardi - dario.denardi@studio.unibo.it" userId="0e355e58-874f-4628-8f83-d4ec477234b3" providerId="ADAL" clId="{6EE82034-8AE5-49E1-8D19-546F40BD09FE}" dt="2019-06-09T17:27:56.236" v="495" actId="20577"/>
        <pc:sldMkLst>
          <pc:docMk/>
          <pc:sldMk cId="3593365835" sldId="265"/>
        </pc:sldMkLst>
        <pc:spChg chg="mod">
          <ac:chgData name="Dario De Nardi - dario.denardi@studio.unibo.it" userId="0e355e58-874f-4628-8f83-d4ec477234b3" providerId="ADAL" clId="{6EE82034-8AE5-49E1-8D19-546F40BD09FE}" dt="2019-06-09T17:27:56.236" v="495" actId="20577"/>
          <ac:spMkLst>
            <pc:docMk/>
            <pc:sldMk cId="3593365835" sldId="265"/>
            <ac:spMk id="2" creationId="{854F5832-A639-4D0D-99EB-E6AE6A6001DC}"/>
          </ac:spMkLst>
        </pc:spChg>
      </pc:sldChg>
      <pc:sldChg chg="modSp add">
        <pc:chgData name="Dario De Nardi - dario.denardi@studio.unibo.it" userId="0e355e58-874f-4628-8f83-d4ec477234b3" providerId="ADAL" clId="{6EE82034-8AE5-49E1-8D19-546F40BD09FE}" dt="2019-06-09T19:40:03.464" v="576" actId="20577"/>
        <pc:sldMkLst>
          <pc:docMk/>
          <pc:sldMk cId="180638830" sldId="267"/>
        </pc:sldMkLst>
        <pc:spChg chg="mod">
          <ac:chgData name="Dario De Nardi - dario.denardi@studio.unibo.it" userId="0e355e58-874f-4628-8f83-d4ec477234b3" providerId="ADAL" clId="{6EE82034-8AE5-49E1-8D19-546F40BD09FE}" dt="2019-06-09T19:39:36.803" v="516" actId="20577"/>
          <ac:spMkLst>
            <pc:docMk/>
            <pc:sldMk cId="180638830" sldId="267"/>
            <ac:spMk id="2" creationId="{A815F9DD-1C73-47C4-8419-CD7083940A62}"/>
          </ac:spMkLst>
        </pc:spChg>
        <pc:spChg chg="mod">
          <ac:chgData name="Dario De Nardi - dario.denardi@studio.unibo.it" userId="0e355e58-874f-4628-8f83-d4ec477234b3" providerId="ADAL" clId="{6EE82034-8AE5-49E1-8D19-546F40BD09FE}" dt="2019-06-09T19:40:03.464" v="576" actId="20577"/>
          <ac:spMkLst>
            <pc:docMk/>
            <pc:sldMk cId="180638830" sldId="267"/>
            <ac:spMk id="3" creationId="{D342EFB8-69AE-4CB4-BEEB-8EDD467B06C1}"/>
          </ac:spMkLst>
        </pc:spChg>
      </pc:sldChg>
    </pc:docChg>
  </pc:docChgLst>
  <pc:docChgLst>
    <pc:chgData name="Dario De Nardi" userId="0e355e58-874f-4628-8f83-d4ec477234b3" providerId="ADAL" clId="{27441C08-B9D1-433B-A0BB-B7406D2F4819}"/>
    <pc:docChg chg="custSel addSld delSld modSld sldOrd">
      <pc:chgData name="Dario De Nardi" userId="0e355e58-874f-4628-8f83-d4ec477234b3" providerId="ADAL" clId="{27441C08-B9D1-433B-A0BB-B7406D2F4819}" dt="2019-06-12T18:34:02.071" v="1000" actId="1076"/>
      <pc:docMkLst>
        <pc:docMk/>
      </pc:docMkLst>
      <pc:sldChg chg="modSp ord modNotesTx">
        <pc:chgData name="Dario De Nardi" userId="0e355e58-874f-4628-8f83-d4ec477234b3" providerId="ADAL" clId="{27441C08-B9D1-433B-A0BB-B7406D2F4819}" dt="2019-06-12T15:00:18.424" v="968"/>
        <pc:sldMkLst>
          <pc:docMk/>
          <pc:sldMk cId="3565643832" sldId="258"/>
        </pc:sldMkLst>
        <pc:spChg chg="mod">
          <ac:chgData name="Dario De Nardi" userId="0e355e58-874f-4628-8f83-d4ec477234b3" providerId="ADAL" clId="{27441C08-B9D1-433B-A0BB-B7406D2F4819}" dt="2019-06-10T12:33:06.467" v="563" actId="20577"/>
          <ac:spMkLst>
            <pc:docMk/>
            <pc:sldMk cId="3565643832" sldId="258"/>
            <ac:spMk id="3" creationId="{1BD38E7C-3E11-48A6-92F5-CE3089386F85}"/>
          </ac:spMkLst>
        </pc:spChg>
      </pc:sldChg>
      <pc:sldChg chg="modSp modNotesTx">
        <pc:chgData name="Dario De Nardi" userId="0e355e58-874f-4628-8f83-d4ec477234b3" providerId="ADAL" clId="{27441C08-B9D1-433B-A0BB-B7406D2F4819}" dt="2019-06-10T12:51:44.245" v="643" actId="20577"/>
        <pc:sldMkLst>
          <pc:docMk/>
          <pc:sldMk cId="2506662943" sldId="259"/>
        </pc:sldMkLst>
        <pc:spChg chg="mod">
          <ac:chgData name="Dario De Nardi" userId="0e355e58-874f-4628-8f83-d4ec477234b3" providerId="ADAL" clId="{27441C08-B9D1-433B-A0BB-B7406D2F4819}" dt="2019-06-10T12:38:10.225" v="627"/>
          <ac:spMkLst>
            <pc:docMk/>
            <pc:sldMk cId="2506662943" sldId="259"/>
            <ac:spMk id="3" creationId="{CB22FBF0-32FA-4FB4-9FBA-260DF6A75AF7}"/>
          </ac:spMkLst>
        </pc:spChg>
      </pc:sldChg>
      <pc:sldChg chg="modSp">
        <pc:chgData name="Dario De Nardi" userId="0e355e58-874f-4628-8f83-d4ec477234b3" providerId="ADAL" clId="{27441C08-B9D1-433B-A0BB-B7406D2F4819}" dt="2019-06-10T12:55:02.381" v="644" actId="1076"/>
        <pc:sldMkLst>
          <pc:docMk/>
          <pc:sldMk cId="3759721046" sldId="260"/>
        </pc:sldMkLst>
        <pc:picChg chg="mod">
          <ac:chgData name="Dario De Nardi" userId="0e355e58-874f-4628-8f83-d4ec477234b3" providerId="ADAL" clId="{27441C08-B9D1-433B-A0BB-B7406D2F4819}" dt="2019-06-10T12:55:02.381" v="644" actId="1076"/>
          <ac:picMkLst>
            <pc:docMk/>
            <pc:sldMk cId="3759721046" sldId="260"/>
            <ac:picMk id="5" creationId="{108C5357-F848-4B5B-B5D7-454860CA21AB}"/>
          </ac:picMkLst>
        </pc:picChg>
      </pc:sldChg>
      <pc:sldChg chg="addSp modSp ord modNotesTx">
        <pc:chgData name="Dario De Nardi" userId="0e355e58-874f-4628-8f83-d4ec477234b3" providerId="ADAL" clId="{27441C08-B9D1-433B-A0BB-B7406D2F4819}" dt="2019-06-12T18:34:02.071" v="1000" actId="1076"/>
        <pc:sldMkLst>
          <pc:docMk/>
          <pc:sldMk cId="1873706422" sldId="264"/>
        </pc:sldMkLst>
        <pc:spChg chg="mod">
          <ac:chgData name="Dario De Nardi" userId="0e355e58-874f-4628-8f83-d4ec477234b3" providerId="ADAL" clId="{27441C08-B9D1-433B-A0BB-B7406D2F4819}" dt="2019-06-12T15:54:57.759" v="990" actId="20577"/>
          <ac:spMkLst>
            <pc:docMk/>
            <pc:sldMk cId="1873706422" sldId="264"/>
            <ac:spMk id="3" creationId="{9C16F728-BE78-450C-8FBA-3D0857A59269}"/>
          </ac:spMkLst>
        </pc:spChg>
        <pc:picChg chg="add mod">
          <ac:chgData name="Dario De Nardi" userId="0e355e58-874f-4628-8f83-d4ec477234b3" providerId="ADAL" clId="{27441C08-B9D1-433B-A0BB-B7406D2F4819}" dt="2019-06-12T18:34:02.071" v="1000" actId="1076"/>
          <ac:picMkLst>
            <pc:docMk/>
            <pc:sldMk cId="1873706422" sldId="264"/>
            <ac:picMk id="5" creationId="{91FD1121-4638-4C2C-8ADA-9D68EDFC7530}"/>
          </ac:picMkLst>
        </pc:picChg>
        <pc:picChg chg="add mod">
          <ac:chgData name="Dario De Nardi" userId="0e355e58-874f-4628-8f83-d4ec477234b3" providerId="ADAL" clId="{27441C08-B9D1-433B-A0BB-B7406D2F4819}" dt="2019-06-12T18:33:58.097" v="999" actId="1076"/>
          <ac:picMkLst>
            <pc:docMk/>
            <pc:sldMk cId="1873706422" sldId="264"/>
            <ac:picMk id="7" creationId="{31695D26-FE59-4FCF-A00B-507217B03BD2}"/>
          </ac:picMkLst>
        </pc:picChg>
        <pc:picChg chg="add mod">
          <ac:chgData name="Dario De Nardi" userId="0e355e58-874f-4628-8f83-d4ec477234b3" providerId="ADAL" clId="{27441C08-B9D1-433B-A0BB-B7406D2F4819}" dt="2019-06-12T18:33:54.941" v="998" actId="1076"/>
          <ac:picMkLst>
            <pc:docMk/>
            <pc:sldMk cId="1873706422" sldId="264"/>
            <ac:picMk id="9" creationId="{961E0A20-86E3-4EED-95DC-4ED536526FF7}"/>
          </ac:picMkLst>
        </pc:picChg>
      </pc:sldChg>
      <pc:sldChg chg="modSp">
        <pc:chgData name="Dario De Nardi" userId="0e355e58-874f-4628-8f83-d4ec477234b3" providerId="ADAL" clId="{27441C08-B9D1-433B-A0BB-B7406D2F4819}" dt="2019-06-10T12:39:18.734" v="641" actId="20577"/>
        <pc:sldMkLst>
          <pc:docMk/>
          <pc:sldMk cId="180638830" sldId="267"/>
        </pc:sldMkLst>
        <pc:spChg chg="mod">
          <ac:chgData name="Dario De Nardi" userId="0e355e58-874f-4628-8f83-d4ec477234b3" providerId="ADAL" clId="{27441C08-B9D1-433B-A0BB-B7406D2F4819}" dt="2019-06-10T12:39:18.734" v="641" actId="20577"/>
          <ac:spMkLst>
            <pc:docMk/>
            <pc:sldMk cId="180638830" sldId="267"/>
            <ac:spMk id="3" creationId="{D342EFB8-69AE-4CB4-BEEB-8EDD467B06C1}"/>
          </ac:spMkLst>
        </pc:spChg>
      </pc:sldChg>
      <pc:sldChg chg="modSp add modNotesTx">
        <pc:chgData name="Dario De Nardi" userId="0e355e58-874f-4628-8f83-d4ec477234b3" providerId="ADAL" clId="{27441C08-B9D1-433B-A0BB-B7406D2F4819}" dt="2019-06-12T14:28:48.302" v="967" actId="20577"/>
        <pc:sldMkLst>
          <pc:docMk/>
          <pc:sldMk cId="663564902" sldId="268"/>
        </pc:sldMkLst>
        <pc:spChg chg="mod">
          <ac:chgData name="Dario De Nardi" userId="0e355e58-874f-4628-8f83-d4ec477234b3" providerId="ADAL" clId="{27441C08-B9D1-433B-A0BB-B7406D2F4819}" dt="2019-06-12T10:32:53.373" v="694" actId="20577"/>
          <ac:spMkLst>
            <pc:docMk/>
            <pc:sldMk cId="663564902" sldId="268"/>
            <ac:spMk id="2" creationId="{5063E668-51A2-40EF-9AFD-A6A63D84B82D}"/>
          </ac:spMkLst>
        </pc:spChg>
        <pc:spChg chg="mod">
          <ac:chgData name="Dario De Nardi" userId="0e355e58-874f-4628-8f83-d4ec477234b3" providerId="ADAL" clId="{27441C08-B9D1-433B-A0BB-B7406D2F4819}" dt="2019-06-12T10:36:13.172" v="716" actId="20577"/>
          <ac:spMkLst>
            <pc:docMk/>
            <pc:sldMk cId="663564902" sldId="268"/>
            <ac:spMk id="3" creationId="{2847956C-BB1B-401B-B7F4-9447683B1FCD}"/>
          </ac:spMkLst>
        </pc:spChg>
      </pc:sldChg>
      <pc:sldChg chg="add del">
        <pc:chgData name="Dario De Nardi" userId="0e355e58-874f-4628-8f83-d4ec477234b3" providerId="ADAL" clId="{27441C08-B9D1-433B-A0BB-B7406D2F4819}" dt="2019-06-12T10:36:57.812" v="719"/>
        <pc:sldMkLst>
          <pc:docMk/>
          <pc:sldMk cId="2388381150" sldId="269"/>
        </pc:sldMkLst>
      </pc:sldChg>
      <pc:sldChg chg="modSp add">
        <pc:chgData name="Dario De Nardi" userId="0e355e58-874f-4628-8f83-d4ec477234b3" providerId="ADAL" clId="{27441C08-B9D1-433B-A0BB-B7406D2F4819}" dt="2019-06-12T10:38:17.791" v="777" actId="20577"/>
        <pc:sldMkLst>
          <pc:docMk/>
          <pc:sldMk cId="2960173947" sldId="269"/>
        </pc:sldMkLst>
        <pc:spChg chg="mod">
          <ac:chgData name="Dario De Nardi" userId="0e355e58-874f-4628-8f83-d4ec477234b3" providerId="ADAL" clId="{27441C08-B9D1-433B-A0BB-B7406D2F4819}" dt="2019-06-12T10:38:17.791" v="777" actId="20577"/>
          <ac:spMkLst>
            <pc:docMk/>
            <pc:sldMk cId="2960173947" sldId="269"/>
            <ac:spMk id="2" creationId="{B66E2209-B517-46D3-B47F-1A69312CAE44}"/>
          </ac:spMkLst>
        </pc:spChg>
      </pc:sldChg>
    </pc:docChg>
  </pc:docChgLst>
  <pc:docChgLst>
    <pc:chgData name="Andrea Porrazzo - andrea.porrazzo@studio.unibo.it" userId="S::andrea.porrazzo@studio.unibo.it::d1fe232a-0165-4187-afe8-193dfc5f7f15" providerId="AD" clId="Web-{D9042E69-270F-83EA-3491-9D7608C0AC27}"/>
    <pc:docChg chg="modSld">
      <pc:chgData name="Andrea Porrazzo - andrea.porrazzo@studio.unibo.it" userId="S::andrea.porrazzo@studio.unibo.it::d1fe232a-0165-4187-afe8-193dfc5f7f15" providerId="AD" clId="Web-{D9042E69-270F-83EA-3491-9D7608C0AC27}" dt="2019-06-12T14:53:07.438" v="1" actId="20577"/>
      <pc:docMkLst>
        <pc:docMk/>
      </pc:docMkLst>
      <pc:sldChg chg="modSp">
        <pc:chgData name="Andrea Porrazzo - andrea.porrazzo@studio.unibo.it" userId="S::andrea.porrazzo@studio.unibo.it::d1fe232a-0165-4187-afe8-193dfc5f7f15" providerId="AD" clId="Web-{D9042E69-270F-83EA-3491-9D7608C0AC27}" dt="2019-06-12T14:53:07.438" v="0" actId="20577"/>
        <pc:sldMkLst>
          <pc:docMk/>
          <pc:sldMk cId="3593365835" sldId="265"/>
        </pc:sldMkLst>
        <pc:spChg chg="mod">
          <ac:chgData name="Andrea Porrazzo - andrea.porrazzo@studio.unibo.it" userId="S::andrea.porrazzo@studio.unibo.it::d1fe232a-0165-4187-afe8-193dfc5f7f15" providerId="AD" clId="Web-{D9042E69-270F-83EA-3491-9D7608C0AC27}" dt="2019-06-12T14:53:07.438" v="0" actId="20577"/>
          <ac:spMkLst>
            <pc:docMk/>
            <pc:sldMk cId="3593365835" sldId="265"/>
            <ac:spMk id="3" creationId="{2AE682C3-09CE-44B8-A719-979908DA57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0FB73-22EC-4687-965D-5857ED96DFB1}" type="datetimeFigureOut">
              <a:rPr lang="it-IT" smtClean="0"/>
              <a:t>12/06/2019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FF60A-CDFD-46DB-B359-A7A21E66788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2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Programmazione_(informatica)" TargetMode="External"/><Relationship Id="rId7" Type="http://schemas.openxmlformats.org/officeDocument/2006/relationships/hyperlink" Target="https://it.wikipedia.org/wiki/Relational_database_management_syste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.wikipedia.org/wiki/Programmazione_orientata_agli_oggetti" TargetMode="External"/><Relationship Id="rId5" Type="http://schemas.openxmlformats.org/officeDocument/2006/relationships/hyperlink" Target="https://it.wikipedia.org/wiki/Paradigma_di_programmazione" TargetMode="External"/><Relationship Id="rId4" Type="http://schemas.openxmlformats.org/officeDocument/2006/relationships/hyperlink" Target="https://it.wikipedia.org/wiki/Softwar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Perché è OO: no uso puntatori, no allocazione e </a:t>
            </a:r>
            <a:r>
              <a:rPr lang="it-IT" err="1"/>
              <a:t>deallocazione</a:t>
            </a:r>
            <a:r>
              <a:rPr lang="it-IT"/>
              <a:t> della memoria.</a:t>
            </a:r>
          </a:p>
          <a:p>
            <a:r>
              <a:rPr lang="it-IT"/>
              <a:t>Java Swing, </a:t>
            </a:r>
            <a:r>
              <a:rPr lang="it-IT" err="1"/>
              <a:t>JavaFX</a:t>
            </a:r>
            <a:endParaRPr lang="it-IT"/>
          </a:p>
          <a:p>
            <a:r>
              <a:rPr lang="it-IT"/>
              <a:t>Consente di creare interfacce grafiche molto più personalizzabili e in modo più semplice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F60A-CDFD-46DB-B359-A7A21E6678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45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Quando si parla di Server ci sono due parametri importanti:</a:t>
            </a:r>
          </a:p>
          <a:p>
            <a:r>
              <a:rPr lang="it-IT"/>
              <a:t>- scalabilità: capacità di fornire le stesse prestazioni quando i nodi aumentano;</a:t>
            </a:r>
          </a:p>
          <a:p>
            <a:pPr marL="0" indent="0">
              <a:buFontTx/>
              <a:buNone/>
            </a:pPr>
            <a:r>
              <a:rPr lang="it-IT"/>
              <a:t>- </a:t>
            </a:r>
            <a:r>
              <a:rPr lang="it-IT" err="1"/>
              <a:t>load</a:t>
            </a:r>
            <a:r>
              <a:rPr lang="it-IT"/>
              <a:t> balancing: consiste nel distribuire il carico di elaborazione di uno specifico servizio, ad esempio la fornitura di un sito web, tra più server, aumentando in questo modo scalabilità e affidabilità dell’architettura nel suo complesso;</a:t>
            </a:r>
          </a:p>
          <a:p>
            <a:pPr marL="0" indent="0">
              <a:buFontTx/>
              <a:buNone/>
            </a:pPr>
            <a:r>
              <a:rPr lang="it-IT"/>
              <a:t>A questo punto la scelta è rimasta su MySQL e SQL Server</a:t>
            </a:r>
          </a:p>
          <a:p>
            <a:pPr marL="0" indent="0">
              <a:buFontTx/>
              <a:buNone/>
            </a:pPr>
            <a:r>
              <a:rPr lang="it-IT"/>
              <a:t>Perché SQL Server? Ambiente .NET.</a:t>
            </a:r>
          </a:p>
          <a:p>
            <a:pPr marL="0" indent="0">
              <a:buFontTx/>
              <a:buNone/>
            </a:pPr>
            <a:r>
              <a:rPr lang="it-IT"/>
              <a:t>MySQL è open source, performances superiori a SQL Server. Però quando il database è di grandissime dimensioni. Si parla di 10, 20 GB SQL Server garantisce</a:t>
            </a:r>
          </a:p>
          <a:p>
            <a:pPr marL="0" indent="0">
              <a:buFontTx/>
              <a:buNone/>
            </a:pPr>
            <a:r>
              <a:rPr lang="it-IT"/>
              <a:t>Prestazioni migliori. Si auspica che il pubblico sia molto grande come era intenzione dall’inizio.</a:t>
            </a:r>
          </a:p>
          <a:p>
            <a:pPr marL="0" indent="0">
              <a:buFontTx/>
              <a:buNone/>
            </a:pPr>
            <a:endParaRPr lang="it-IT"/>
          </a:p>
          <a:p>
            <a:pPr marL="0" indent="0">
              <a:buFontTx/>
              <a:buNone/>
            </a:pPr>
            <a:r>
              <a:rPr lang="it-IT"/>
              <a:t>Dopo aver scelto il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Si occupa lui del mapping tra il mondo ad oggetti (C#) e la persistenza.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err="1"/>
              <a:t>Entity</a:t>
            </a:r>
            <a:r>
              <a:rPr lang="it-IT"/>
              <a:t> Framework che è un </a:t>
            </a:r>
            <a:r>
              <a:rPr lang="it-IT" b="1"/>
              <a:t>Object-</a:t>
            </a:r>
            <a:r>
              <a:rPr lang="it-IT" b="1" err="1"/>
              <a:t>Relational</a:t>
            </a:r>
            <a:r>
              <a:rPr lang="it-IT" b="1"/>
              <a:t> Mapping (ORM). </a:t>
            </a:r>
            <a:r>
              <a:rPr lang="it-IT"/>
              <a:t>è una tecnica di </a:t>
            </a:r>
            <a:r>
              <a:rPr lang="it-IT">
                <a:hlinkClick r:id="rId3" tooltip="Programmazione (informatica)"/>
              </a:rPr>
              <a:t>programmazione</a:t>
            </a:r>
            <a:r>
              <a:rPr lang="it-IT"/>
              <a:t> che favorisce l'integrazione di sistemi </a:t>
            </a:r>
            <a:r>
              <a:rPr lang="it-IT">
                <a:hlinkClick r:id="rId4" tooltip="Software"/>
              </a:rPr>
              <a:t>software</a:t>
            </a:r>
            <a:r>
              <a:rPr lang="it-IT"/>
              <a:t> aderenti al </a:t>
            </a:r>
            <a:r>
              <a:rPr lang="it-IT">
                <a:hlinkClick r:id="rId5" tooltip="Paradigma di programmazione"/>
              </a:rPr>
              <a:t>paradigma</a:t>
            </a:r>
            <a:r>
              <a:rPr lang="it-IT"/>
              <a:t> della </a:t>
            </a:r>
            <a:r>
              <a:rPr lang="it-IT">
                <a:hlinkClick r:id="rId6" tooltip="Programmazione orientata agli oggetti"/>
              </a:rPr>
              <a:t>programmazione orientata agli oggetti</a:t>
            </a:r>
            <a:r>
              <a:rPr lang="it-IT"/>
              <a:t> con sistemi </a:t>
            </a:r>
            <a:r>
              <a:rPr lang="it-IT">
                <a:hlinkClick r:id="rId7" tooltip="Relational database management system"/>
              </a:rPr>
              <a:t>RDBMS</a:t>
            </a:r>
            <a:r>
              <a:rPr lang="it-IT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E’ stato scelto anche per limitare </a:t>
            </a:r>
            <a:r>
              <a:rPr lang="it-IT" err="1"/>
              <a:t>l’sql</a:t>
            </a:r>
            <a:r>
              <a:rPr lang="it-IT"/>
              <a:t> injection e scalabilità.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F60A-CDFD-46DB-B359-A7A21E66788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63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in una classe a parte del modello con l’uso di una </a:t>
            </a:r>
            <a:r>
              <a:rPr lang="it-IT" err="1"/>
              <a:t>factory</a:t>
            </a:r>
            <a:r>
              <a:rPr lang="it-IT"/>
              <a:t> che scegli tramite il file di configurazione quale </a:t>
            </a:r>
            <a:r>
              <a:rPr lang="it-IT" err="1"/>
              <a:t>db</a:t>
            </a:r>
            <a:r>
              <a:rPr lang="it-IT"/>
              <a:t> usare. </a:t>
            </a:r>
            <a:r>
              <a:rPr lang="it-IT" err="1"/>
              <a:t>PersistenceFactory</a:t>
            </a:r>
            <a:r>
              <a:rPr lang="it-IT"/>
              <a:t> legge da </a:t>
            </a:r>
            <a:r>
              <a:rPr lang="it-IT" err="1"/>
              <a:t>app.config</a:t>
            </a:r>
            <a:r>
              <a:rPr lang="it-IT"/>
              <a:t> quale sistema usare e istanzia una classe singleton </a:t>
            </a:r>
            <a:r>
              <a:rPr lang="it-IT" err="1"/>
              <a:t>EFPersistence</a:t>
            </a:r>
            <a:r>
              <a:rPr lang="it-IT"/>
              <a:t> che contiene le operazioni fatte sul </a:t>
            </a:r>
            <a:r>
              <a:rPr lang="it-IT" err="1"/>
              <a:t>db</a:t>
            </a:r>
            <a:r>
              <a:rPr lang="it-IT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F60A-CDFD-46DB-B359-A7A21E6678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57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Separazione della logica di presentazione dei dati dalla logica di business (livello di dominio)</a:t>
            </a:r>
          </a:p>
          <a:p>
            <a:r>
              <a:rPr lang="it-IT"/>
              <a:t>Maggiore rapidità del processo di sviluppo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CFF60A-CDFD-46DB-B359-A7A21E6678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40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EBA56-7033-4A59-A264-B0B061D97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err="1"/>
              <a:t>ProgettoEventi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74205E-727B-4871-AA3C-6D12EEB87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Scelte di implementazione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EC2F25F-4A57-4316-B53B-319887EBFC76}"/>
              </a:ext>
            </a:extLst>
          </p:cNvPr>
          <p:cNvSpPr txBox="1"/>
          <p:nvPr/>
        </p:nvSpPr>
        <p:spPr>
          <a:xfrm>
            <a:off x="10070277" y="5175250"/>
            <a:ext cx="2121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Dario De Nardi</a:t>
            </a:r>
          </a:p>
          <a:p>
            <a:r>
              <a:rPr lang="it-IT"/>
              <a:t>Andrea </a:t>
            </a:r>
            <a:r>
              <a:rPr lang="it-IT" err="1"/>
              <a:t>Porrazzo</a:t>
            </a:r>
            <a:endParaRPr lang="it-IT"/>
          </a:p>
          <a:p>
            <a:r>
              <a:rPr lang="it-IT"/>
              <a:t>Andrea Zecchini</a:t>
            </a:r>
          </a:p>
        </p:txBody>
      </p:sp>
    </p:spTree>
    <p:extLst>
      <p:ext uri="{BB962C8B-B14F-4D97-AF65-F5344CB8AC3E}">
        <p14:creationId xmlns:p14="http://schemas.microsoft.com/office/powerpoint/2010/main" val="423746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A84206-AFA5-4455-8F4A-2EB027EC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960443" cy="1049235"/>
          </a:xfrm>
        </p:spPr>
        <p:txBody>
          <a:bodyPr>
            <a:normAutofit/>
          </a:bodyPr>
          <a:lstStyle/>
          <a:p>
            <a:r>
              <a:rPr lang="it-IT"/>
              <a:t>Interfacce Grafiche (1)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DA3580-0BC1-4497-8933-C903CA997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r>
              <a:rPr lang="it-IT"/>
              <a:t>Essendo una macchinetta si è cercato di crearle nel modo più intuitivo possibile per l’utente.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2974F3-ACF4-4F5C-8104-4F8C1108F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964059"/>
            <a:ext cx="4960442" cy="234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7CAB03F-3778-4F8D-A864-9DD382DB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Interfacce</a:t>
            </a:r>
            <a:r>
              <a:rPr lang="en-US"/>
              <a:t> </a:t>
            </a:r>
            <a:r>
              <a:rPr lang="en-US" err="1"/>
              <a:t>Grafiche</a:t>
            </a:r>
            <a:r>
              <a:rPr lang="en-US"/>
              <a:t> (2)</a:t>
            </a: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42561855-3495-4C26-AD54-FE89561E6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270" y="2171769"/>
            <a:ext cx="7844230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3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1723200-4243-458A-A35A-D76E68F6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Interfacce</a:t>
            </a:r>
            <a:r>
              <a:rPr lang="en-US"/>
              <a:t> </a:t>
            </a:r>
            <a:r>
              <a:rPr lang="en-US" err="1"/>
              <a:t>Grafiche</a:t>
            </a:r>
            <a:r>
              <a:rPr lang="en-US"/>
              <a:t> (3)</a:t>
            </a:r>
          </a:p>
        </p:txBody>
      </p:sp>
      <p:pic>
        <p:nvPicPr>
          <p:cNvPr id="7" name="Immagine 3">
            <a:extLst>
              <a:ext uri="{FF2B5EF4-FFF2-40B4-BE49-F238E27FC236}">
                <a16:creationId xmlns:a16="http://schemas.microsoft.com/office/drawing/2014/main" id="{240279BC-9F59-44F1-9D90-49236D5BB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270" y="2171769"/>
            <a:ext cx="6216181" cy="3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9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4F5832-A639-4D0D-99EB-E6AE6A60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Libreria usata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E682C3-09CE-44B8-A719-979908DA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MetroModernUI</a:t>
            </a:r>
            <a:r>
              <a:rPr lang="it-IT"/>
              <a:t>:</a:t>
            </a:r>
          </a:p>
          <a:p>
            <a:pPr marL="0" indent="0">
              <a:buNone/>
            </a:pPr>
            <a:r>
              <a:rPr lang="it-IT"/>
              <a:t> Libreria grafica di Microsoft progettata per rendere il programma elegante, veloce e moderno.</a:t>
            </a:r>
          </a:p>
        </p:txBody>
      </p:sp>
    </p:spTree>
    <p:extLst>
      <p:ext uri="{BB962C8B-B14F-4D97-AF65-F5344CB8AC3E}">
        <p14:creationId xmlns:p14="http://schemas.microsoft.com/office/powerpoint/2010/main" val="359336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5F9DD-1C73-47C4-8419-CD70839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Prototipo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2EFB8-69AE-4CB4-BEEB-8EDD467B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E ora il prototipo dell’utente</a:t>
            </a:r>
          </a:p>
        </p:txBody>
      </p:sp>
    </p:spTree>
    <p:extLst>
      <p:ext uri="{BB962C8B-B14F-4D97-AF65-F5344CB8AC3E}">
        <p14:creationId xmlns:p14="http://schemas.microsoft.com/office/powerpoint/2010/main" val="1806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92A5E3-D880-4FA1-8FC7-68B895FD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it-IT"/>
              <a:t>Che cosa è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E87CA1-4735-4420-9E92-D20FB2C6F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it-IT"/>
              <a:t>Idea nata prendendo ispirazione dalla macchinetta automatica di </a:t>
            </a:r>
            <a:r>
              <a:rPr lang="it-IT" err="1"/>
              <a:t>trenitalia</a:t>
            </a:r>
            <a:r>
              <a:rPr lang="it-IT"/>
              <a:t> presente in facoltà.</a:t>
            </a:r>
          </a:p>
        </p:txBody>
      </p:sp>
      <p:pic>
        <p:nvPicPr>
          <p:cNvPr id="5" name="Immagine 4" descr="Immagine che contiene oggetto, edificio&#10;&#10;Descrizione generata automaticamente">
            <a:extLst>
              <a:ext uri="{FF2B5EF4-FFF2-40B4-BE49-F238E27FC236}">
                <a16:creationId xmlns:a16="http://schemas.microsoft.com/office/drawing/2014/main" id="{A3CC146C-EBF2-414B-BCE0-A08569AC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232" y="2158175"/>
            <a:ext cx="1852576" cy="33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43BF3D-B4B1-4264-8D29-89AB3020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Che cosa è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574FE3-3789-43B6-9E5C-12FD4B4CF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/>
              <a:t>Gli utenti hanno la possibilità di consultare l’elenco degli eventi disponibili relativi alla città di interesse.</a:t>
            </a:r>
          </a:p>
          <a:p>
            <a:r>
              <a:rPr lang="it-IT"/>
              <a:t>Può acquistare un biglietto di un evento.</a:t>
            </a:r>
          </a:p>
          <a:p>
            <a:r>
              <a:rPr lang="it-IT"/>
              <a:t>Può tenersi aggiornato sugli sviluppi di uno o più eventi di interesse iscrivendosi alla newsletter.</a:t>
            </a:r>
          </a:p>
          <a:p>
            <a:r>
              <a:rPr lang="it-IT"/>
              <a:t>Dopo la partecipazione all’evento, all’utente verrà consegnato un codice sblocco che potrà utilizzare alla macchinetta consentendogli di ottenere i punti dopo aver lasciato un feedback. </a:t>
            </a:r>
          </a:p>
        </p:txBody>
      </p:sp>
    </p:spTree>
    <p:extLst>
      <p:ext uri="{BB962C8B-B14F-4D97-AF65-F5344CB8AC3E}">
        <p14:creationId xmlns:p14="http://schemas.microsoft.com/office/powerpoint/2010/main" val="108557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3E668-51A2-40EF-9AFD-A6A63D84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it-IT"/>
              <a:t>Linguaggio di programmazione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7956C-BB1B-401B-B7F4-9447683B1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/>
              <a:t>Scelta del linguaggio:</a:t>
            </a:r>
          </a:p>
          <a:p>
            <a:r>
              <a:rPr lang="it-IT"/>
              <a:t> C#</a:t>
            </a:r>
          </a:p>
        </p:txBody>
      </p:sp>
      <p:pic>
        <p:nvPicPr>
          <p:cNvPr id="1026" name="Picture 2" descr="Risultati immagini per c#">
            <a:extLst>
              <a:ext uri="{FF2B5EF4-FFF2-40B4-BE49-F238E27FC236}">
                <a16:creationId xmlns:a16="http://schemas.microsoft.com/office/drawing/2014/main" id="{4417D3F7-F7A8-4289-BCE2-E26FDAAF0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8434" y="2158175"/>
            <a:ext cx="3308172" cy="33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6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34E2F-4656-493B-AB5B-B82700C4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Pesistenza</a:t>
            </a:r>
            <a:r>
              <a:rPr lang="it-IT"/>
              <a:t>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D38E7C-3E11-48A6-92F5-CE308938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Scelte implementative:</a:t>
            </a:r>
          </a:p>
          <a:p>
            <a:r>
              <a:rPr lang="it-IT"/>
              <a:t>MS SQL Server</a:t>
            </a:r>
          </a:p>
          <a:p>
            <a:r>
              <a:rPr lang="it-IT" err="1"/>
              <a:t>Entity</a:t>
            </a:r>
            <a:r>
              <a:rPr lang="it-IT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56564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2">
            <a:extLst>
              <a:ext uri="{FF2B5EF4-FFF2-40B4-BE49-F238E27FC236}">
                <a16:creationId xmlns:a16="http://schemas.microsoft.com/office/drawing/2014/main" id="{C014BF94-4DFC-4A65-99BF-76277891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B255C7B1-10DA-4D61-B560-5E1F081B3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F86F52-A191-43D7-9D65-6AC90F1B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28" y="948706"/>
            <a:ext cx="4507707" cy="1049235"/>
          </a:xfrm>
        </p:spPr>
        <p:txBody>
          <a:bodyPr>
            <a:normAutofit/>
          </a:bodyPr>
          <a:lstStyle/>
          <a:p>
            <a:r>
              <a:rPr lang="it-IT"/>
              <a:t>Persistenza (2)</a:t>
            </a:r>
          </a:p>
        </p:txBody>
      </p:sp>
      <p:pic>
        <p:nvPicPr>
          <p:cNvPr id="43" name="Picture 16">
            <a:extLst>
              <a:ext uri="{FF2B5EF4-FFF2-40B4-BE49-F238E27FC236}">
                <a16:creationId xmlns:a16="http://schemas.microsoft.com/office/drawing/2014/main" id="{88C29B8B-A62C-43CE-92FF-12EAA1D0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60419" b="36564"/>
          <a:stretch/>
        </p:blipFill>
        <p:spPr>
          <a:xfrm>
            <a:off x="1125460" y="643464"/>
            <a:ext cx="452628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Content Placeholder 9">
            <a:extLst>
              <a:ext uri="{FF2B5EF4-FFF2-40B4-BE49-F238E27FC236}">
                <a16:creationId xmlns:a16="http://schemas.microsoft.com/office/drawing/2014/main" id="{36FC317F-4285-4677-83BC-E509FD70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30" y="2167151"/>
            <a:ext cx="4503066" cy="3299194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5" name="Segnaposto contenuto 4">
            <a:extLst>
              <a:ext uri="{FF2B5EF4-FFF2-40B4-BE49-F238E27FC236}">
                <a16:creationId xmlns:a16="http://schemas.microsoft.com/office/drawing/2014/main" id="{E98D7B0D-5920-4835-BE50-AA6E9FAAD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749" y="805582"/>
            <a:ext cx="2802514" cy="5118749"/>
          </a:xfrm>
          <a:prstGeom prst="rect">
            <a:avLst/>
          </a:prstGeom>
        </p:spPr>
      </p:pic>
      <p:pic>
        <p:nvPicPr>
          <p:cNvPr id="46" name="Picture 18">
            <a:extLst>
              <a:ext uri="{FF2B5EF4-FFF2-40B4-BE49-F238E27FC236}">
                <a16:creationId xmlns:a16="http://schemas.microsoft.com/office/drawing/2014/main" id="{F873EA42-E9E9-4806-A9F6-1718BE38B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47" name="Straight Connector 20">
            <a:extLst>
              <a:ext uri="{FF2B5EF4-FFF2-40B4-BE49-F238E27FC236}">
                <a16:creationId xmlns:a16="http://schemas.microsoft.com/office/drawing/2014/main" id="{A99D5523-0BC8-4D5A-871C-69C0725E7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6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C9332-E172-4F24-8837-AAB92FA3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it-IT"/>
              <a:t>Persistenza (3)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C0FB59-884E-4D4D-9897-10F0F2354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it-IT"/>
              <a:t>Nella prima release lo schema E-R è il seguente:</a:t>
            </a:r>
          </a:p>
          <a:p>
            <a:endParaRPr lang="it-IT"/>
          </a:p>
        </p:txBody>
      </p:sp>
      <p:pic>
        <p:nvPicPr>
          <p:cNvPr id="5" name="Immagine 4" descr="Immagine che contiene mappa, testo, cielo&#10;&#10;Descrizione generata automaticamente">
            <a:extLst>
              <a:ext uri="{FF2B5EF4-FFF2-40B4-BE49-F238E27FC236}">
                <a16:creationId xmlns:a16="http://schemas.microsoft.com/office/drawing/2014/main" id="{108C5357-F848-4B5B-B5D7-454860CA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047" y="2002559"/>
            <a:ext cx="5236498" cy="33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2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9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32" name="Rectangle 11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13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5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66E2209-B517-46D3-B47F-1A69312C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Immagine</a:t>
            </a:r>
          </a:p>
        </p:txBody>
      </p:sp>
      <p:pic>
        <p:nvPicPr>
          <p:cNvPr id="35" name="Segnaposto contenuto 4">
            <a:extLst>
              <a:ext uri="{FF2B5EF4-FFF2-40B4-BE49-F238E27FC236}">
                <a16:creationId xmlns:a16="http://schemas.microsoft.com/office/drawing/2014/main" id="{841242FD-3A36-4977-AFCE-91DCE9330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270" y="1632265"/>
            <a:ext cx="8713818" cy="38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7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37BE5-00B9-4D72-8018-8C45AD04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MVC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6F728-BE78-450C-8FBA-3D0857A59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Il programma è stato realizzato usando il pattern MVC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91FD1121-4638-4C2C-8ADA-9D68EDFC7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49" y="3550425"/>
            <a:ext cx="2628900" cy="2247900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31695D26-FE59-4FCF-A00B-507217B03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097" y="3550425"/>
            <a:ext cx="2628900" cy="2247900"/>
          </a:xfrm>
          <a:prstGeom prst="rect">
            <a:avLst/>
          </a:prstGeom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61E0A20-86E3-4EED-95DC-4ED536526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845" y="2455050"/>
            <a:ext cx="26289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06422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Raccolta</vt:lpstr>
      <vt:lpstr>ProgettoEventi</vt:lpstr>
      <vt:lpstr>Che cosa è (1)</vt:lpstr>
      <vt:lpstr>Che cosa è (2)</vt:lpstr>
      <vt:lpstr>Linguaggio di programmazione</vt:lpstr>
      <vt:lpstr>Pesistenza (1)</vt:lpstr>
      <vt:lpstr>Persistenza (2)</vt:lpstr>
      <vt:lpstr>Persistenza (3)</vt:lpstr>
      <vt:lpstr>Immagine</vt:lpstr>
      <vt:lpstr>MVC</vt:lpstr>
      <vt:lpstr>Interfacce Grafiche (1)</vt:lpstr>
      <vt:lpstr>Interfacce Grafiche (2)</vt:lpstr>
      <vt:lpstr>Interfacce Grafiche (3)</vt:lpstr>
      <vt:lpstr>Libreria usata</vt:lpstr>
      <vt:lpstr>Prototipo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ProgettoEventi</dc:title>
  <dc:creator>Dario De Nardi</dc:creator>
  <cp:revision>1</cp:revision>
  <dcterms:created xsi:type="dcterms:W3CDTF">2019-06-10T08:05:03Z</dcterms:created>
  <dcterms:modified xsi:type="dcterms:W3CDTF">2019-06-12T19:46:48Z</dcterms:modified>
</cp:coreProperties>
</file>