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"/>
  </p:notesMasterIdLst>
  <p:handoutMasterIdLst>
    <p:handoutMasterId r:id="rId5"/>
  </p:handoutMasterIdLst>
  <p:sldIdLst>
    <p:sldId id="354" r:id="rId2"/>
    <p:sldId id="35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99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8" autoAdjust="0"/>
    <p:restoredTop sz="94569" autoAdjust="0"/>
  </p:normalViewPr>
  <p:slideViewPr>
    <p:cSldViewPr>
      <p:cViewPr varScale="1">
        <p:scale>
          <a:sx n="90" d="100"/>
          <a:sy n="90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19/07/2020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19/07/2020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19/07/2020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19/07/2020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19/07/2020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19/07/2020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19/07/2020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19/07/2020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19/07/2020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19/07/2020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19/07/2020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19/07/2020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C35B80A-B446-4CE8-B17F-77FFDF4F6C4A}"/>
              </a:ext>
            </a:extLst>
          </p:cNvPr>
          <p:cNvGrpSpPr/>
          <p:nvPr/>
        </p:nvGrpSpPr>
        <p:grpSpPr>
          <a:xfrm>
            <a:off x="3590303" y="2796589"/>
            <a:ext cx="5437602" cy="3626017"/>
            <a:chOff x="3815997" y="3059550"/>
            <a:chExt cx="5437602" cy="3626017"/>
          </a:xfrm>
        </p:grpSpPr>
        <p:sp>
          <p:nvSpPr>
            <p:cNvPr id="5" name="Rettangolo arrotondato 44">
              <a:extLst>
                <a:ext uri="{FF2B5EF4-FFF2-40B4-BE49-F238E27FC236}">
                  <a16:creationId xmlns:a16="http://schemas.microsoft.com/office/drawing/2014/main" id="{83938788-B149-41EC-82AC-D4C86CA1905F}"/>
                </a:ext>
              </a:extLst>
            </p:cNvPr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ttangolo arrotondato 3">
              <a:extLst>
                <a:ext uri="{FF2B5EF4-FFF2-40B4-BE49-F238E27FC236}">
                  <a16:creationId xmlns:a16="http://schemas.microsoft.com/office/drawing/2014/main" id="{2D2ADFFC-29CD-4CF0-B872-1DC872D1B544}"/>
                </a:ext>
              </a:extLst>
            </p:cNvPr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ttangolo arrotondato 4">
              <a:extLst>
                <a:ext uri="{FF2B5EF4-FFF2-40B4-BE49-F238E27FC236}">
                  <a16:creationId xmlns:a16="http://schemas.microsoft.com/office/drawing/2014/main" id="{8A230774-6B27-4E72-8FED-D30899765222}"/>
                </a:ext>
              </a:extLst>
            </p:cNvPr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00FE61C7-3DD9-48C7-97DB-AFBE7A34F626}"/>
                </a:ext>
              </a:extLst>
            </p:cNvPr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45" name="Parallelogramma 44">
                <a:extLst>
                  <a:ext uri="{FF2B5EF4-FFF2-40B4-BE49-F238E27FC236}">
                    <a16:creationId xmlns:a16="http://schemas.microsoft.com/office/drawing/2014/main" id="{5704D6FB-1828-4076-BB90-DF2E3446F47E}"/>
                  </a:ext>
                </a:extLst>
              </p:cNvPr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3EED4166-440A-4218-AC8B-2D47E61A684C}"/>
                  </a:ext>
                </a:extLst>
              </p:cNvPr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7" name="Triangolo isoscele 46">
                <a:extLst>
                  <a:ext uri="{FF2B5EF4-FFF2-40B4-BE49-F238E27FC236}">
                    <a16:creationId xmlns:a16="http://schemas.microsoft.com/office/drawing/2014/main" id="{00FC83A4-65DC-4462-8771-4FFCA968A103}"/>
                  </a:ext>
                </a:extLst>
              </p:cNvPr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F7BAE42A-A95A-4224-9F86-62A2B88A58E7}"/>
                </a:ext>
              </a:extLst>
            </p:cNvPr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39" name="Triangolo isoscele 38">
                <a:extLst>
                  <a:ext uri="{FF2B5EF4-FFF2-40B4-BE49-F238E27FC236}">
                    <a16:creationId xmlns:a16="http://schemas.microsoft.com/office/drawing/2014/main" id="{65216DB4-73B1-48C3-9760-2285CCA2FFD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" name="Gruppo 82">
                <a:extLst>
                  <a:ext uri="{FF2B5EF4-FFF2-40B4-BE49-F238E27FC236}">
                    <a16:creationId xmlns:a16="http://schemas.microsoft.com/office/drawing/2014/main" id="{A372EAAB-4D9C-4760-BE2A-2EB3CF9014F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2" name="Ovale 38">
                  <a:extLst>
                    <a:ext uri="{FF2B5EF4-FFF2-40B4-BE49-F238E27FC236}">
                      <a16:creationId xmlns:a16="http://schemas.microsoft.com/office/drawing/2014/main" id="{3796468D-5BB5-4886-B9EB-3C90139CB2D4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3" name="Rettangolo 39">
                  <a:extLst>
                    <a:ext uri="{FF2B5EF4-FFF2-40B4-BE49-F238E27FC236}">
                      <a16:creationId xmlns:a16="http://schemas.microsoft.com/office/drawing/2014/main" id="{07E0BEF9-3FFE-42A2-9BF9-CB48D608009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4" name="Triangolo isoscele 42">
                  <a:extLst>
                    <a:ext uri="{FF2B5EF4-FFF2-40B4-BE49-F238E27FC236}">
                      <a16:creationId xmlns:a16="http://schemas.microsoft.com/office/drawing/2014/main" id="{800BBDD0-6941-4950-9B11-368B7654D2F0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232F48B9-9190-4F11-B09F-835BD4AC2C1D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4FBE9A9A-EAD2-4766-8427-03DEFE2C9398}"/>
                </a:ext>
              </a:extLst>
            </p:cNvPr>
            <p:cNvGrpSpPr/>
            <p:nvPr/>
          </p:nvGrpSpPr>
          <p:grpSpPr>
            <a:xfrm>
              <a:off x="3815997" y="3115897"/>
              <a:ext cx="2071183" cy="1494330"/>
              <a:chOff x="3061567" y="2931210"/>
              <a:chExt cx="2071183" cy="1494330"/>
            </a:xfrm>
          </p:grpSpPr>
          <p:cxnSp>
            <p:nvCxnSpPr>
              <p:cNvPr id="37" name="Connettore 1 20">
                <a:extLst>
                  <a:ext uri="{FF2B5EF4-FFF2-40B4-BE49-F238E27FC236}">
                    <a16:creationId xmlns:a16="http://schemas.microsoft.com/office/drawing/2014/main" id="{B39DDB11-D65F-40E8-BACC-984821702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784" y="4407746"/>
                <a:ext cx="2027966" cy="17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riangolo isoscele 37">
                <a:extLst>
                  <a:ext uri="{FF2B5EF4-FFF2-40B4-BE49-F238E27FC236}">
                    <a16:creationId xmlns:a16="http://schemas.microsoft.com/office/drawing/2014/main" id="{3A1CE9B1-971D-4D01-B65E-2C59A1A95973}"/>
                  </a:ext>
                </a:extLst>
              </p:cNvPr>
              <p:cNvSpPr/>
              <p:nvPr/>
            </p:nvSpPr>
            <p:spPr>
              <a:xfrm>
                <a:off x="3061567" y="2931210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55F9E63-AA5C-49F8-B081-8F756E35B70D}"/>
                </a:ext>
              </a:extLst>
            </p:cNvPr>
            <p:cNvGrpSpPr/>
            <p:nvPr/>
          </p:nvGrpSpPr>
          <p:grpSpPr>
            <a:xfrm>
              <a:off x="4665117" y="3059550"/>
              <a:ext cx="1241054" cy="1315119"/>
              <a:chOff x="4161021" y="3021594"/>
              <a:chExt cx="1241054" cy="1315119"/>
            </a:xfrm>
          </p:grpSpPr>
          <p:sp>
            <p:nvSpPr>
              <p:cNvPr id="35" name="Triangolo isoscele 34">
                <a:extLst>
                  <a:ext uri="{FF2B5EF4-FFF2-40B4-BE49-F238E27FC236}">
                    <a16:creationId xmlns:a16="http://schemas.microsoft.com/office/drawing/2014/main" id="{FAC204F2-DE6B-4DA9-A3CB-75CF02B2B157}"/>
                  </a:ext>
                </a:extLst>
              </p:cNvPr>
              <p:cNvSpPr/>
              <p:nvPr/>
            </p:nvSpPr>
            <p:spPr>
              <a:xfrm rot="5400000" flipH="1">
                <a:off x="5289227" y="4223864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36" name="Connettore 1 25">
                <a:extLst>
                  <a:ext uri="{FF2B5EF4-FFF2-40B4-BE49-F238E27FC236}">
                    <a16:creationId xmlns:a16="http://schemas.microsoft.com/office/drawing/2014/main" id="{E11DAB20-B96C-40F6-AB45-52B6A5AA3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021" y="3021594"/>
                <a:ext cx="0" cy="1279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2EC17F9-72AD-4EC4-AD60-22D8DF48C2BF}"/>
                </a:ext>
              </a:extLst>
            </p:cNvPr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0" name="Ovale 33">
                <a:extLst>
                  <a:ext uri="{FF2B5EF4-FFF2-40B4-BE49-F238E27FC236}">
                    <a16:creationId xmlns:a16="http://schemas.microsoft.com/office/drawing/2014/main" id="{6C633138-8313-4A8F-8D6C-73B255934794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1" name="Connettore 2 126">
                <a:extLst>
                  <a:ext uri="{FF2B5EF4-FFF2-40B4-BE49-F238E27FC236}">
                    <a16:creationId xmlns:a16="http://schemas.microsoft.com/office/drawing/2014/main" id="{1DD3D1A6-7DCF-416E-8BF0-B916DCCE4F70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e 33">
              <a:extLst>
                <a:ext uri="{FF2B5EF4-FFF2-40B4-BE49-F238E27FC236}">
                  <a16:creationId xmlns:a16="http://schemas.microsoft.com/office/drawing/2014/main" id="{81EF468E-ED76-4E48-879D-CE7F8DF7CAE4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FA95247-8566-4FA0-9884-B31656211BC4}"/>
                </a:ext>
              </a:extLst>
            </p:cNvPr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8528205-DF48-4185-92C9-95081ABD0445}"/>
                </a:ext>
              </a:extLst>
            </p:cNvPr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E73FAF9B-546F-4043-BDA8-D90FBAE6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21" name="Ovale 33">
              <a:extLst>
                <a:ext uri="{FF2B5EF4-FFF2-40B4-BE49-F238E27FC236}">
                  <a16:creationId xmlns:a16="http://schemas.microsoft.com/office/drawing/2014/main" id="{5A2AD3D4-8DA1-4356-9479-80EE6D3FEE4C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Ovale 33">
              <a:extLst>
                <a:ext uri="{FF2B5EF4-FFF2-40B4-BE49-F238E27FC236}">
                  <a16:creationId xmlns:a16="http://schemas.microsoft.com/office/drawing/2014/main" id="{C7D4D737-8F49-4131-926A-3463DA4C29AF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59CF6FB-56E6-40EE-8D91-641904AB21B6}"/>
                </a:ext>
              </a:extLst>
            </p:cNvPr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e 33">
              <a:extLst>
                <a:ext uri="{FF2B5EF4-FFF2-40B4-BE49-F238E27FC236}">
                  <a16:creationId xmlns:a16="http://schemas.microsoft.com/office/drawing/2014/main" id="{E04AB12D-095B-41DC-8FC9-C4434E1C886E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DCCBECF-F576-44F8-846B-B0ACE58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0BB7E94-025F-4936-8537-24A4A7CE0DA3}"/>
                </a:ext>
              </a:extLst>
            </p:cNvPr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2C923BD-D57E-4DDE-9A47-3A61B7E3655A}"/>
                </a:ext>
              </a:extLst>
            </p:cNvPr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5805301-2CBB-47D2-8ED9-AA892A23222D}"/>
                </a:ext>
              </a:extLst>
            </p:cNvPr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19CC479-F4E9-4314-BA11-758CEE641E1E}"/>
              </a:ext>
            </a:extLst>
          </p:cNvPr>
          <p:cNvGrpSpPr/>
          <p:nvPr/>
        </p:nvGrpSpPr>
        <p:grpSpPr>
          <a:xfrm>
            <a:off x="120980" y="569441"/>
            <a:ext cx="8195433" cy="2455748"/>
            <a:chOff x="527808" y="1369800"/>
            <a:chExt cx="8195433" cy="2455748"/>
          </a:xfrm>
        </p:grpSpPr>
        <p:sp>
          <p:nvSpPr>
            <p:cNvPr id="49" name="Rettangolo arrotondato 3">
              <a:extLst>
                <a:ext uri="{FF2B5EF4-FFF2-40B4-BE49-F238E27FC236}">
                  <a16:creationId xmlns:a16="http://schemas.microsoft.com/office/drawing/2014/main" id="{B923C003-5168-42BA-92DA-88ECF6778CE6}"/>
                </a:ext>
              </a:extLst>
            </p:cNvPr>
            <p:cNvSpPr/>
            <p:nvPr/>
          </p:nvSpPr>
          <p:spPr>
            <a:xfrm>
              <a:off x="527808" y="1549820"/>
              <a:ext cx="819543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50" name="Rettangolo 11">
              <a:extLst>
                <a:ext uri="{FF2B5EF4-FFF2-40B4-BE49-F238E27FC236}">
                  <a16:creationId xmlns:a16="http://schemas.microsoft.com/office/drawing/2014/main" id="{383CC4A9-CE0A-4720-973D-9659000D0AA6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ctxtearoom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o 44">
              <a:extLst>
                <a:ext uri="{FF2B5EF4-FFF2-40B4-BE49-F238E27FC236}">
                  <a16:creationId xmlns:a16="http://schemas.microsoft.com/office/drawing/2014/main" id="{144BAD91-6384-4D55-B20C-060B0178345D}"/>
                </a:ext>
              </a:extLst>
            </p:cNvPr>
            <p:cNvGrpSpPr/>
            <p:nvPr/>
          </p:nvGrpSpPr>
          <p:grpSpPr>
            <a:xfrm>
              <a:off x="839705" y="1926394"/>
              <a:ext cx="1696867" cy="1234655"/>
              <a:chOff x="2460219" y="2004003"/>
              <a:chExt cx="1696867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206448AB-96DA-44B5-8260-80A9E9F0890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9DEC8258-2582-4AA0-9EE3-BC3D22F712DA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34630462-9805-489C-B2D1-3DBA8D510510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D6B95D0E-43AD-4DBD-A321-15C72421B4B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EC6AB80B-AC8E-453A-830B-6925FEBFEE56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9CC3BBA5-C4AB-42DD-BFD2-08A42B55894A}"/>
                  </a:ext>
                </a:extLst>
              </p:cNvPr>
              <p:cNvSpPr/>
              <p:nvPr/>
            </p:nvSpPr>
            <p:spPr>
              <a:xfrm>
                <a:off x="2711240" y="2458538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sp>
          <p:nvSpPr>
            <p:cNvPr id="52" name="Rettangolo 12">
              <a:extLst>
                <a:ext uri="{FF2B5EF4-FFF2-40B4-BE49-F238E27FC236}">
                  <a16:creationId xmlns:a16="http://schemas.microsoft.com/office/drawing/2014/main" id="{E793CA95-290E-45E5-8CDE-86CEE59918A3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8040</a:t>
              </a:r>
            </a:p>
          </p:txBody>
        </p:sp>
        <p:grpSp>
          <p:nvGrpSpPr>
            <p:cNvPr id="53" name="Gruppo 44">
              <a:extLst>
                <a:ext uri="{FF2B5EF4-FFF2-40B4-BE49-F238E27FC236}">
                  <a16:creationId xmlns:a16="http://schemas.microsoft.com/office/drawing/2014/main" id="{8C10729E-8B13-4377-BE3F-B35A946F628B}"/>
                </a:ext>
              </a:extLst>
            </p:cNvPr>
            <p:cNvGrpSpPr/>
            <p:nvPr/>
          </p:nvGrpSpPr>
          <p:grpSpPr>
            <a:xfrm>
              <a:off x="2890833" y="1926394"/>
              <a:ext cx="1696867" cy="1234655"/>
              <a:chOff x="2460219" y="2004003"/>
              <a:chExt cx="1696867" cy="1234655"/>
            </a:xfrm>
          </p:grpSpPr>
          <p:sp>
            <p:nvSpPr>
              <p:cNvPr id="55" name="Triangolo isoscele 45">
                <a:extLst>
                  <a:ext uri="{FF2B5EF4-FFF2-40B4-BE49-F238E27FC236}">
                    <a16:creationId xmlns:a16="http://schemas.microsoft.com/office/drawing/2014/main" id="{502B3E82-5BA2-4F34-8241-7C0759281391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6" name="Gruppo 82">
                <a:extLst>
                  <a:ext uri="{FF2B5EF4-FFF2-40B4-BE49-F238E27FC236}">
                    <a16:creationId xmlns:a16="http://schemas.microsoft.com/office/drawing/2014/main" id="{4A7676F6-8886-41B1-A9C6-D67A4903D89C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8" name="Ovale 38">
                  <a:extLst>
                    <a:ext uri="{FF2B5EF4-FFF2-40B4-BE49-F238E27FC236}">
                      <a16:creationId xmlns:a16="http://schemas.microsoft.com/office/drawing/2014/main" id="{F2781237-297D-4C01-B49C-CF2613C846B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9" name="Rettangolo 39">
                  <a:extLst>
                    <a:ext uri="{FF2B5EF4-FFF2-40B4-BE49-F238E27FC236}">
                      <a16:creationId xmlns:a16="http://schemas.microsoft.com/office/drawing/2014/main" id="{AD30AFC5-6452-43B1-8FA9-BF3C88096EC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" name="Triangolo isoscele 42">
                  <a:extLst>
                    <a:ext uri="{FF2B5EF4-FFF2-40B4-BE49-F238E27FC236}">
                      <a16:creationId xmlns:a16="http://schemas.microsoft.com/office/drawing/2014/main" id="{BF2032C5-9CE7-4C13-A5B8-069ECAB3023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7" name="Rettangolo 47">
                <a:extLst>
                  <a:ext uri="{FF2B5EF4-FFF2-40B4-BE49-F238E27FC236}">
                    <a16:creationId xmlns:a16="http://schemas.microsoft.com/office/drawing/2014/main" id="{0F8015B3-B566-4291-B26A-E494EE953544}"/>
                  </a:ext>
                </a:extLst>
              </p:cNvPr>
              <p:cNvSpPr/>
              <p:nvPr/>
            </p:nvSpPr>
            <p:spPr>
              <a:xfrm>
                <a:off x="2636510" y="2458538"/>
                <a:ext cx="1261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waitermind</a:t>
                </a:r>
                <a:endParaRPr lang="en-GB" dirty="0"/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F23F14B6-A979-4409-ACBF-B529AC31FD47}"/>
              </a:ext>
            </a:extLst>
          </p:cNvPr>
          <p:cNvGrpSpPr/>
          <p:nvPr/>
        </p:nvGrpSpPr>
        <p:grpSpPr>
          <a:xfrm>
            <a:off x="404838" y="4182065"/>
            <a:ext cx="2535093" cy="2455748"/>
            <a:chOff x="527810" y="1369800"/>
            <a:chExt cx="2535093" cy="2455748"/>
          </a:xfrm>
        </p:grpSpPr>
        <p:sp>
          <p:nvSpPr>
            <p:cNvPr id="68" name="Rettangolo arrotondato 3">
              <a:extLst>
                <a:ext uri="{FF2B5EF4-FFF2-40B4-BE49-F238E27FC236}">
                  <a16:creationId xmlns:a16="http://schemas.microsoft.com/office/drawing/2014/main" id="{55FE77E1-5FEE-4CBF-B96C-B100BA36DC1F}"/>
                </a:ext>
              </a:extLst>
            </p:cNvPr>
            <p:cNvSpPr/>
            <p:nvPr/>
          </p:nvSpPr>
          <p:spPr>
            <a:xfrm>
              <a:off x="527810" y="1549820"/>
              <a:ext cx="253509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  <p:sp>
          <p:nvSpPr>
            <p:cNvPr id="69" name="Rettangolo 11">
              <a:extLst>
                <a:ext uri="{FF2B5EF4-FFF2-40B4-BE49-F238E27FC236}">
                  <a16:creationId xmlns:a16="http://schemas.microsoft.com/office/drawing/2014/main" id="{07706EB2-2058-499A-90C8-81F4537DF1C3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ttangolo 12">
              <a:extLst>
                <a:ext uri="{FF2B5EF4-FFF2-40B4-BE49-F238E27FC236}">
                  <a16:creationId xmlns:a16="http://schemas.microsoft.com/office/drawing/2014/main" id="{4224D32A-E5CC-47AB-9895-AF450F925C5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8060</a:t>
              </a:r>
            </a:p>
          </p:txBody>
        </p:sp>
        <p:grpSp>
          <p:nvGrpSpPr>
            <p:cNvPr id="72" name="Gruppo 44">
              <a:extLst>
                <a:ext uri="{FF2B5EF4-FFF2-40B4-BE49-F238E27FC236}">
                  <a16:creationId xmlns:a16="http://schemas.microsoft.com/office/drawing/2014/main" id="{E4205AF1-1F5E-40D9-B443-AA853D89819A}"/>
                </a:ext>
              </a:extLst>
            </p:cNvPr>
            <p:cNvGrpSpPr/>
            <p:nvPr/>
          </p:nvGrpSpPr>
          <p:grpSpPr>
            <a:xfrm>
              <a:off x="858023" y="1878769"/>
              <a:ext cx="1696866" cy="1234659"/>
              <a:chOff x="427409" y="1956378"/>
              <a:chExt cx="1696866" cy="1234659"/>
            </a:xfrm>
          </p:grpSpPr>
          <p:sp>
            <p:nvSpPr>
              <p:cNvPr id="74" name="Triangolo isoscele 45">
                <a:extLst>
                  <a:ext uri="{FF2B5EF4-FFF2-40B4-BE49-F238E27FC236}">
                    <a16:creationId xmlns:a16="http://schemas.microsoft.com/office/drawing/2014/main" id="{253B2458-00C8-4841-BC79-55BCC83C9889}"/>
                  </a:ext>
                </a:extLst>
              </p:cNvPr>
              <p:cNvSpPr/>
              <p:nvPr/>
            </p:nvSpPr>
            <p:spPr>
              <a:xfrm rot="5400000">
                <a:off x="1187724" y="219515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5" name="Gruppo 82">
                <a:extLst>
                  <a:ext uri="{FF2B5EF4-FFF2-40B4-BE49-F238E27FC236}">
                    <a16:creationId xmlns:a16="http://schemas.microsoft.com/office/drawing/2014/main" id="{634102E8-8F85-4650-8821-E43796141765}"/>
                  </a:ext>
                </a:extLst>
              </p:cNvPr>
              <p:cNvGrpSpPr/>
              <p:nvPr/>
            </p:nvGrpSpPr>
            <p:grpSpPr>
              <a:xfrm>
                <a:off x="427409" y="1956378"/>
                <a:ext cx="1409184" cy="1234659"/>
                <a:chOff x="-54802" y="2388326"/>
                <a:chExt cx="866156" cy="763299"/>
              </a:xfrm>
            </p:grpSpPr>
            <p:sp>
              <p:nvSpPr>
                <p:cNvPr id="77" name="Ovale 38">
                  <a:extLst>
                    <a:ext uri="{FF2B5EF4-FFF2-40B4-BE49-F238E27FC236}">
                      <a16:creationId xmlns:a16="http://schemas.microsoft.com/office/drawing/2014/main" id="{7E8892B6-0C91-44C0-B620-E9505AFD6F3F}"/>
                    </a:ext>
                  </a:extLst>
                </p:cNvPr>
                <p:cNvSpPr/>
                <p:nvPr/>
              </p:nvSpPr>
              <p:spPr>
                <a:xfrm>
                  <a:off x="61633" y="2431545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8" name="Rettangolo 39">
                  <a:extLst>
                    <a:ext uri="{FF2B5EF4-FFF2-40B4-BE49-F238E27FC236}">
                      <a16:creationId xmlns:a16="http://schemas.microsoft.com/office/drawing/2014/main" id="{0F0B6CCD-7C30-48E5-81D7-7AF15B3659A2}"/>
                    </a:ext>
                  </a:extLst>
                </p:cNvPr>
                <p:cNvSpPr/>
                <p:nvPr/>
              </p:nvSpPr>
              <p:spPr>
                <a:xfrm>
                  <a:off x="-54802" y="2670266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9" name="Triangolo isoscele 42">
                  <a:extLst>
                    <a:ext uri="{FF2B5EF4-FFF2-40B4-BE49-F238E27FC236}">
                      <a16:creationId xmlns:a16="http://schemas.microsoft.com/office/drawing/2014/main" id="{72CCB7CA-644F-47C3-8A36-3FC00D04D61C}"/>
                    </a:ext>
                  </a:extLst>
                </p:cNvPr>
                <p:cNvSpPr/>
                <p:nvPr/>
              </p:nvSpPr>
              <p:spPr>
                <a:xfrm rot="16200000">
                  <a:off x="369071" y="2361911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6" name="Rettangolo 47">
                <a:extLst>
                  <a:ext uri="{FF2B5EF4-FFF2-40B4-BE49-F238E27FC236}">
                    <a16:creationId xmlns:a16="http://schemas.microsoft.com/office/drawing/2014/main" id="{1EA7EE23-ED2B-4E13-A174-34EFBB401936}"/>
                  </a:ext>
                </a:extLst>
              </p:cNvPr>
              <p:cNvSpPr/>
              <p:nvPr/>
            </p:nvSpPr>
            <p:spPr>
              <a:xfrm>
                <a:off x="899096" y="2410442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</p:grpSp>
      <p:cxnSp>
        <p:nvCxnSpPr>
          <p:cNvPr id="86" name="Connettore 1 25">
            <a:extLst>
              <a:ext uri="{FF2B5EF4-FFF2-40B4-BE49-F238E27FC236}">
                <a16:creationId xmlns:a16="http://schemas.microsoft.com/office/drawing/2014/main" id="{31C1E447-C805-42BA-A377-0270114040AE}"/>
              </a:ext>
            </a:extLst>
          </p:cNvPr>
          <p:cNvCxnSpPr>
            <a:cxnSpLocks/>
          </p:cNvCxnSpPr>
          <p:nvPr/>
        </p:nvCxnSpPr>
        <p:spPr>
          <a:xfrm flipV="1">
            <a:off x="1231835" y="3106709"/>
            <a:ext cx="0" cy="11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4810139B-92C2-4E56-90C8-D901472EA410}"/>
              </a:ext>
            </a:extLst>
          </p:cNvPr>
          <p:cNvSpPr/>
          <p:nvPr/>
        </p:nvSpPr>
        <p:spPr>
          <a:xfrm flipH="1">
            <a:off x="1195957" y="3063422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AF6F4C71-E65D-4388-B19E-C5D34D20978C}"/>
              </a:ext>
            </a:extLst>
          </p:cNvPr>
          <p:cNvCxnSpPr>
            <a:cxnSpLocks/>
          </p:cNvCxnSpPr>
          <p:nvPr/>
        </p:nvCxnSpPr>
        <p:spPr>
          <a:xfrm flipV="1">
            <a:off x="1031758" y="3077887"/>
            <a:ext cx="11705" cy="1132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C586239-9948-440F-9784-28DA8C77956C}"/>
              </a:ext>
            </a:extLst>
          </p:cNvPr>
          <p:cNvSpPr/>
          <p:nvPr/>
        </p:nvSpPr>
        <p:spPr>
          <a:xfrm rot="10800000">
            <a:off x="988680" y="415383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8" name="Triangolo isoscele 45">
            <a:extLst>
              <a:ext uri="{FF2B5EF4-FFF2-40B4-BE49-F238E27FC236}">
                <a16:creationId xmlns:a16="http://schemas.microsoft.com/office/drawing/2014/main" id="{0186883E-C08A-47A2-A0B8-F954A064FE70}"/>
              </a:ext>
            </a:extLst>
          </p:cNvPr>
          <p:cNvSpPr/>
          <p:nvPr/>
        </p:nvSpPr>
        <p:spPr>
          <a:xfrm rot="5400000">
            <a:off x="5332315" y="137347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9" name="Ovale 38">
            <a:extLst>
              <a:ext uri="{FF2B5EF4-FFF2-40B4-BE49-F238E27FC236}">
                <a16:creationId xmlns:a16="http://schemas.microsoft.com/office/drawing/2014/main" id="{40ED0478-D247-4C31-9830-B25482326C31}"/>
              </a:ext>
            </a:extLst>
          </p:cNvPr>
          <p:cNvSpPr/>
          <p:nvPr/>
        </p:nvSpPr>
        <p:spPr>
          <a:xfrm>
            <a:off x="4761433" y="120461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10" name="Rettangolo 39">
            <a:extLst>
              <a:ext uri="{FF2B5EF4-FFF2-40B4-BE49-F238E27FC236}">
                <a16:creationId xmlns:a16="http://schemas.microsoft.com/office/drawing/2014/main" id="{211CFC95-F277-48A8-A894-DD24A35A1571}"/>
              </a:ext>
            </a:extLst>
          </p:cNvPr>
          <p:cNvSpPr/>
          <p:nvPr/>
        </p:nvSpPr>
        <p:spPr>
          <a:xfrm>
            <a:off x="4572000" y="159074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1" name="Triangolo isoscele 42">
            <a:extLst>
              <a:ext uri="{FF2B5EF4-FFF2-40B4-BE49-F238E27FC236}">
                <a16:creationId xmlns:a16="http://schemas.microsoft.com/office/drawing/2014/main" id="{DADF66A4-B785-49F5-A8CD-A46B56D197F2}"/>
              </a:ext>
            </a:extLst>
          </p:cNvPr>
          <p:cNvSpPr/>
          <p:nvPr/>
        </p:nvSpPr>
        <p:spPr>
          <a:xfrm rot="16200000">
            <a:off x="5262023" y="109132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2" name="Rettangolo 47">
            <a:extLst>
              <a:ext uri="{FF2B5EF4-FFF2-40B4-BE49-F238E27FC236}">
                <a16:creationId xmlns:a16="http://schemas.microsoft.com/office/drawing/2014/main" id="{F7AF52AA-26A2-4CA6-85E6-DFD767BA301D}"/>
              </a:ext>
            </a:extLst>
          </p:cNvPr>
          <p:cNvSpPr/>
          <p:nvPr/>
        </p:nvSpPr>
        <p:spPr>
          <a:xfrm>
            <a:off x="4624875" y="1577501"/>
            <a:ext cx="141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waiterengine</a:t>
            </a:r>
            <a:endParaRPr lang="en-GB" dirty="0"/>
          </a:p>
        </p:txBody>
      </p:sp>
      <p:cxnSp>
        <p:nvCxnSpPr>
          <p:cNvPr id="116" name="Connettore 1 25">
            <a:extLst>
              <a:ext uri="{FF2B5EF4-FFF2-40B4-BE49-F238E27FC236}">
                <a16:creationId xmlns:a16="http://schemas.microsoft.com/office/drawing/2014/main" id="{7D7DAC85-7FD7-4E03-9AD8-0C1DE0B36B70}"/>
              </a:ext>
            </a:extLst>
          </p:cNvPr>
          <p:cNvCxnSpPr>
            <a:cxnSpLocks/>
          </p:cNvCxnSpPr>
          <p:nvPr/>
        </p:nvCxnSpPr>
        <p:spPr>
          <a:xfrm>
            <a:off x="4480169" y="4077072"/>
            <a:ext cx="10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riangolo isoscele 45">
            <a:extLst>
              <a:ext uri="{FF2B5EF4-FFF2-40B4-BE49-F238E27FC236}">
                <a16:creationId xmlns:a16="http://schemas.microsoft.com/office/drawing/2014/main" id="{68F5B5C1-6B6A-4EC0-B9F1-45ED47C44F0B}"/>
              </a:ext>
            </a:extLst>
          </p:cNvPr>
          <p:cNvSpPr/>
          <p:nvPr/>
        </p:nvSpPr>
        <p:spPr>
          <a:xfrm rot="5400000">
            <a:off x="7276531" y="1372854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7" name="Ovale 38">
            <a:extLst>
              <a:ext uri="{FF2B5EF4-FFF2-40B4-BE49-F238E27FC236}">
                <a16:creationId xmlns:a16="http://schemas.microsoft.com/office/drawing/2014/main" id="{842F7F26-5AF6-4E56-A94C-640D29817A8F}"/>
              </a:ext>
            </a:extLst>
          </p:cNvPr>
          <p:cNvSpPr/>
          <p:nvPr/>
        </p:nvSpPr>
        <p:spPr>
          <a:xfrm>
            <a:off x="6705649" y="1203989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28" name="Rettangolo 39">
            <a:extLst>
              <a:ext uri="{FF2B5EF4-FFF2-40B4-BE49-F238E27FC236}">
                <a16:creationId xmlns:a16="http://schemas.microsoft.com/office/drawing/2014/main" id="{5BB11D14-3CE3-46D8-A1EF-40113D3702EF}"/>
              </a:ext>
            </a:extLst>
          </p:cNvPr>
          <p:cNvSpPr/>
          <p:nvPr/>
        </p:nvSpPr>
        <p:spPr>
          <a:xfrm>
            <a:off x="6516216" y="1590127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9" name="Triangolo isoscele 42">
            <a:extLst>
              <a:ext uri="{FF2B5EF4-FFF2-40B4-BE49-F238E27FC236}">
                <a16:creationId xmlns:a16="http://schemas.microsoft.com/office/drawing/2014/main" id="{159DF195-F349-42C7-907F-B47D86A1A514}"/>
              </a:ext>
            </a:extLst>
          </p:cNvPr>
          <p:cNvSpPr/>
          <p:nvPr/>
        </p:nvSpPr>
        <p:spPr>
          <a:xfrm rot="16200000">
            <a:off x="7206239" y="1090699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Rettangolo 47">
            <a:extLst>
              <a:ext uri="{FF2B5EF4-FFF2-40B4-BE49-F238E27FC236}">
                <a16:creationId xmlns:a16="http://schemas.microsoft.com/office/drawing/2014/main" id="{BF8F33C2-F590-430B-8BDB-003A2C513513}"/>
              </a:ext>
            </a:extLst>
          </p:cNvPr>
          <p:cNvSpPr/>
          <p:nvPr/>
        </p:nvSpPr>
        <p:spPr>
          <a:xfrm>
            <a:off x="6800451" y="1601698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barman</a:t>
            </a:r>
          </a:p>
        </p:txBody>
      </p:sp>
      <p:cxnSp>
        <p:nvCxnSpPr>
          <p:cNvPr id="134" name="Connettore 1 20">
            <a:extLst>
              <a:ext uri="{FF2B5EF4-FFF2-40B4-BE49-F238E27FC236}">
                <a16:creationId xmlns:a16="http://schemas.microsoft.com/office/drawing/2014/main" id="{AC0E456D-B1A5-4F2C-8E1E-D80E0093DBDB}"/>
              </a:ext>
            </a:extLst>
          </p:cNvPr>
          <p:cNvCxnSpPr>
            <a:cxnSpLocks/>
          </p:cNvCxnSpPr>
          <p:nvPr/>
        </p:nvCxnSpPr>
        <p:spPr>
          <a:xfrm flipH="1">
            <a:off x="3627674" y="3025189"/>
            <a:ext cx="3031" cy="1281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BF24CB6-AE33-4C64-9823-16F98D10F27F}"/>
              </a:ext>
            </a:extLst>
          </p:cNvPr>
          <p:cNvCxnSpPr>
            <a:cxnSpLocks/>
          </p:cNvCxnSpPr>
          <p:nvPr/>
        </p:nvCxnSpPr>
        <p:spPr>
          <a:xfrm flipV="1">
            <a:off x="1753422" y="3106709"/>
            <a:ext cx="0" cy="11455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E7C51A67-EDC9-4936-97C5-EB39827CB678}"/>
              </a:ext>
            </a:extLst>
          </p:cNvPr>
          <p:cNvGrpSpPr/>
          <p:nvPr/>
        </p:nvGrpSpPr>
        <p:grpSpPr>
          <a:xfrm>
            <a:off x="3850747" y="1128738"/>
            <a:ext cx="787334" cy="86434"/>
            <a:chOff x="3452446" y="4176616"/>
            <a:chExt cx="787334" cy="86434"/>
          </a:xfrm>
        </p:grpSpPr>
        <p:sp>
          <p:nvSpPr>
            <p:cNvPr id="100" name="Triangolo isoscele 99">
              <a:extLst>
                <a:ext uri="{FF2B5EF4-FFF2-40B4-BE49-F238E27FC236}">
                  <a16:creationId xmlns:a16="http://schemas.microsoft.com/office/drawing/2014/main" id="{40E899B4-91B0-4BB3-B1B1-46D8A2C2F17E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74">
              <a:extLst>
                <a:ext uri="{FF2B5EF4-FFF2-40B4-BE49-F238E27FC236}">
                  <a16:creationId xmlns:a16="http://schemas.microsoft.com/office/drawing/2014/main" id="{C1418329-24BD-42E8-AA7B-2718DF8F8BF4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3BB52C7-2A3E-44C2-893B-3941B85EBD16}"/>
              </a:ext>
            </a:extLst>
          </p:cNvPr>
          <p:cNvGrpSpPr/>
          <p:nvPr/>
        </p:nvGrpSpPr>
        <p:grpSpPr>
          <a:xfrm>
            <a:off x="3890844" y="1417250"/>
            <a:ext cx="666895" cy="86434"/>
            <a:chOff x="4592177" y="4419530"/>
            <a:chExt cx="666895" cy="86434"/>
          </a:xfrm>
        </p:grpSpPr>
        <p:cxnSp>
          <p:nvCxnSpPr>
            <p:cNvPr id="103" name="Connettore 1 76">
              <a:extLst>
                <a:ext uri="{FF2B5EF4-FFF2-40B4-BE49-F238E27FC236}">
                  <a16:creationId xmlns:a16="http://schemas.microsoft.com/office/drawing/2014/main" id="{98BEDA3E-3D9A-448B-9A4E-CDC0CE65C34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E031926D-83B2-45E2-AE58-AA5F422C3E9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C5EF24C-2870-433B-8760-BA9721235F80}"/>
              </a:ext>
            </a:extLst>
          </p:cNvPr>
          <p:cNvCxnSpPr/>
          <p:nvPr/>
        </p:nvCxnSpPr>
        <p:spPr>
          <a:xfrm>
            <a:off x="3845597" y="2132856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59AAEECD-E353-4589-9FD7-53B303483381}"/>
              </a:ext>
            </a:extLst>
          </p:cNvPr>
          <p:cNvGrpSpPr/>
          <p:nvPr/>
        </p:nvGrpSpPr>
        <p:grpSpPr>
          <a:xfrm>
            <a:off x="1790393" y="1170818"/>
            <a:ext cx="787334" cy="86434"/>
            <a:chOff x="3452446" y="4176616"/>
            <a:chExt cx="787334" cy="86434"/>
          </a:xfrm>
        </p:grpSpPr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3D7A7583-B5B4-4791-8400-4C73A1B197B9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3" name="Connettore 1 74">
              <a:extLst>
                <a:ext uri="{FF2B5EF4-FFF2-40B4-BE49-F238E27FC236}">
                  <a16:creationId xmlns:a16="http://schemas.microsoft.com/office/drawing/2014/main" id="{0C03D750-E362-44FA-98B3-09136B9ACB2B}"/>
                </a:ext>
              </a:extLst>
            </p:cNvPr>
            <p:cNvCxnSpPr>
              <a:endCxn id="10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3C99CEC9-4C85-40B7-A397-DE0211F48FDB}"/>
              </a:ext>
            </a:extLst>
          </p:cNvPr>
          <p:cNvGrpSpPr/>
          <p:nvPr/>
        </p:nvGrpSpPr>
        <p:grpSpPr>
          <a:xfrm>
            <a:off x="1830490" y="1459330"/>
            <a:ext cx="666895" cy="86434"/>
            <a:chOff x="4592177" y="4419530"/>
            <a:chExt cx="666895" cy="86434"/>
          </a:xfrm>
        </p:grpSpPr>
        <p:cxnSp>
          <p:nvCxnSpPr>
            <p:cNvPr id="115" name="Connettore 1 76">
              <a:extLst>
                <a:ext uri="{FF2B5EF4-FFF2-40B4-BE49-F238E27FC236}">
                  <a16:creationId xmlns:a16="http://schemas.microsoft.com/office/drawing/2014/main" id="{522929DC-4D42-4941-9785-5E2FD76AA3E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riangolo isoscele 116">
              <a:extLst>
                <a:ext uri="{FF2B5EF4-FFF2-40B4-BE49-F238E27FC236}">
                  <a16:creationId xmlns:a16="http://schemas.microsoft.com/office/drawing/2014/main" id="{DE3394C2-7A0A-4E31-98D8-F5E1E53AC28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F8177A06-2454-4B6B-92DA-EED7F30123BE}"/>
              </a:ext>
            </a:extLst>
          </p:cNvPr>
          <p:cNvCxnSpPr>
            <a:cxnSpLocks/>
          </p:cNvCxnSpPr>
          <p:nvPr/>
        </p:nvCxnSpPr>
        <p:spPr>
          <a:xfrm>
            <a:off x="3452228" y="2474608"/>
            <a:ext cx="3293392" cy="1237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0201EBEE-D5CB-41EC-A2EF-01235283C2C7}"/>
              </a:ext>
            </a:extLst>
          </p:cNvPr>
          <p:cNvCxnSpPr>
            <a:cxnSpLocks/>
          </p:cNvCxnSpPr>
          <p:nvPr/>
        </p:nvCxnSpPr>
        <p:spPr>
          <a:xfrm flipH="1" flipV="1">
            <a:off x="3452228" y="2616732"/>
            <a:ext cx="3292925" cy="95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riangolo isoscele 106">
            <a:extLst>
              <a:ext uri="{FF2B5EF4-FFF2-40B4-BE49-F238E27FC236}">
                <a16:creationId xmlns:a16="http://schemas.microsoft.com/office/drawing/2014/main" id="{3D7A7583-B5B4-4791-8400-4C73A1B197B9}"/>
              </a:ext>
            </a:extLst>
          </p:cNvPr>
          <p:cNvSpPr/>
          <p:nvPr/>
        </p:nvSpPr>
        <p:spPr>
          <a:xfrm rot="5400000" flipH="1">
            <a:off x="2464879" y="114440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C35B80A-B446-4CE8-B17F-77FFDF4F6C4A}"/>
              </a:ext>
            </a:extLst>
          </p:cNvPr>
          <p:cNvGrpSpPr/>
          <p:nvPr/>
        </p:nvGrpSpPr>
        <p:grpSpPr>
          <a:xfrm>
            <a:off x="3590303" y="2796589"/>
            <a:ext cx="5437602" cy="3626017"/>
            <a:chOff x="3815997" y="3059550"/>
            <a:chExt cx="5437602" cy="3626017"/>
          </a:xfrm>
        </p:grpSpPr>
        <p:sp>
          <p:nvSpPr>
            <p:cNvPr id="5" name="Rettangolo arrotondato 44">
              <a:extLst>
                <a:ext uri="{FF2B5EF4-FFF2-40B4-BE49-F238E27FC236}">
                  <a16:creationId xmlns:a16="http://schemas.microsoft.com/office/drawing/2014/main" id="{83938788-B149-41EC-82AC-D4C86CA1905F}"/>
                </a:ext>
              </a:extLst>
            </p:cNvPr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ttangolo arrotondato 3">
              <a:extLst>
                <a:ext uri="{FF2B5EF4-FFF2-40B4-BE49-F238E27FC236}">
                  <a16:creationId xmlns:a16="http://schemas.microsoft.com/office/drawing/2014/main" id="{2D2ADFFC-29CD-4CF0-B872-1DC872D1B544}"/>
                </a:ext>
              </a:extLst>
            </p:cNvPr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ttangolo arrotondato 4">
              <a:extLst>
                <a:ext uri="{FF2B5EF4-FFF2-40B4-BE49-F238E27FC236}">
                  <a16:creationId xmlns:a16="http://schemas.microsoft.com/office/drawing/2014/main" id="{8A230774-6B27-4E72-8FED-D30899765222}"/>
                </a:ext>
              </a:extLst>
            </p:cNvPr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00FE61C7-3DD9-48C7-97DB-AFBE7A34F626}"/>
                </a:ext>
              </a:extLst>
            </p:cNvPr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45" name="Parallelogramma 44">
                <a:extLst>
                  <a:ext uri="{FF2B5EF4-FFF2-40B4-BE49-F238E27FC236}">
                    <a16:creationId xmlns:a16="http://schemas.microsoft.com/office/drawing/2014/main" id="{5704D6FB-1828-4076-BB90-DF2E3446F47E}"/>
                  </a:ext>
                </a:extLst>
              </p:cNvPr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3EED4166-440A-4218-AC8B-2D47E61A684C}"/>
                  </a:ext>
                </a:extLst>
              </p:cNvPr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7" name="Triangolo isoscele 46">
                <a:extLst>
                  <a:ext uri="{FF2B5EF4-FFF2-40B4-BE49-F238E27FC236}">
                    <a16:creationId xmlns:a16="http://schemas.microsoft.com/office/drawing/2014/main" id="{00FC83A4-65DC-4462-8771-4FFCA968A103}"/>
                  </a:ext>
                </a:extLst>
              </p:cNvPr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F7BAE42A-A95A-4224-9F86-62A2B88A58E7}"/>
                </a:ext>
              </a:extLst>
            </p:cNvPr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39" name="Triangolo isoscele 38">
                <a:extLst>
                  <a:ext uri="{FF2B5EF4-FFF2-40B4-BE49-F238E27FC236}">
                    <a16:creationId xmlns:a16="http://schemas.microsoft.com/office/drawing/2014/main" id="{65216DB4-73B1-48C3-9760-2285CCA2FFD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0" name="Gruppo 82">
                <a:extLst>
                  <a:ext uri="{FF2B5EF4-FFF2-40B4-BE49-F238E27FC236}">
                    <a16:creationId xmlns:a16="http://schemas.microsoft.com/office/drawing/2014/main" id="{A372EAAB-4D9C-4760-BE2A-2EB3CF9014F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2" name="Ovale 38">
                  <a:extLst>
                    <a:ext uri="{FF2B5EF4-FFF2-40B4-BE49-F238E27FC236}">
                      <a16:creationId xmlns:a16="http://schemas.microsoft.com/office/drawing/2014/main" id="{3796468D-5BB5-4886-B9EB-3C90139CB2D4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3" name="Rettangolo 39">
                  <a:extLst>
                    <a:ext uri="{FF2B5EF4-FFF2-40B4-BE49-F238E27FC236}">
                      <a16:creationId xmlns:a16="http://schemas.microsoft.com/office/drawing/2014/main" id="{07E0BEF9-3FFE-42A2-9BF9-CB48D608009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4" name="Triangolo isoscele 42">
                  <a:extLst>
                    <a:ext uri="{FF2B5EF4-FFF2-40B4-BE49-F238E27FC236}">
                      <a16:creationId xmlns:a16="http://schemas.microsoft.com/office/drawing/2014/main" id="{800BBDD0-6941-4950-9B11-368B7654D2F0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232F48B9-9190-4F11-B09F-835BD4AC2C1D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4FBE9A9A-EAD2-4766-8427-03DEFE2C9398}"/>
                </a:ext>
              </a:extLst>
            </p:cNvPr>
            <p:cNvGrpSpPr/>
            <p:nvPr/>
          </p:nvGrpSpPr>
          <p:grpSpPr>
            <a:xfrm>
              <a:off x="3815997" y="3115897"/>
              <a:ext cx="2071183" cy="1494330"/>
              <a:chOff x="3061567" y="2931210"/>
              <a:chExt cx="2071183" cy="1494330"/>
            </a:xfrm>
          </p:grpSpPr>
          <p:cxnSp>
            <p:nvCxnSpPr>
              <p:cNvPr id="37" name="Connettore 1 20">
                <a:extLst>
                  <a:ext uri="{FF2B5EF4-FFF2-40B4-BE49-F238E27FC236}">
                    <a16:creationId xmlns:a16="http://schemas.microsoft.com/office/drawing/2014/main" id="{B39DDB11-D65F-40E8-BACC-984821702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784" y="4407746"/>
                <a:ext cx="2027966" cy="177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riangolo isoscele 37">
                <a:extLst>
                  <a:ext uri="{FF2B5EF4-FFF2-40B4-BE49-F238E27FC236}">
                    <a16:creationId xmlns:a16="http://schemas.microsoft.com/office/drawing/2014/main" id="{3A1CE9B1-971D-4D01-B65E-2C59A1A95973}"/>
                  </a:ext>
                </a:extLst>
              </p:cNvPr>
              <p:cNvSpPr/>
              <p:nvPr/>
            </p:nvSpPr>
            <p:spPr>
              <a:xfrm>
                <a:off x="3061567" y="2931210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55F9E63-AA5C-49F8-B081-8F756E35B70D}"/>
                </a:ext>
              </a:extLst>
            </p:cNvPr>
            <p:cNvGrpSpPr/>
            <p:nvPr/>
          </p:nvGrpSpPr>
          <p:grpSpPr>
            <a:xfrm>
              <a:off x="4665117" y="3059550"/>
              <a:ext cx="1241054" cy="1315119"/>
              <a:chOff x="4161021" y="3021594"/>
              <a:chExt cx="1241054" cy="1315119"/>
            </a:xfrm>
          </p:grpSpPr>
          <p:sp>
            <p:nvSpPr>
              <p:cNvPr id="35" name="Triangolo isoscele 34">
                <a:extLst>
                  <a:ext uri="{FF2B5EF4-FFF2-40B4-BE49-F238E27FC236}">
                    <a16:creationId xmlns:a16="http://schemas.microsoft.com/office/drawing/2014/main" id="{FAC204F2-DE6B-4DA9-A3CB-75CF02B2B157}"/>
                  </a:ext>
                </a:extLst>
              </p:cNvPr>
              <p:cNvSpPr/>
              <p:nvPr/>
            </p:nvSpPr>
            <p:spPr>
              <a:xfrm rot="5400000" flipH="1">
                <a:off x="5289227" y="4223864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36" name="Connettore 1 25">
                <a:extLst>
                  <a:ext uri="{FF2B5EF4-FFF2-40B4-BE49-F238E27FC236}">
                    <a16:creationId xmlns:a16="http://schemas.microsoft.com/office/drawing/2014/main" id="{E11DAB20-B96C-40F6-AB45-52B6A5AA3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021" y="3021594"/>
                <a:ext cx="0" cy="1279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2EC17F9-72AD-4EC4-AD60-22D8DF48C2BF}"/>
                </a:ext>
              </a:extLst>
            </p:cNvPr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0" name="Ovale 33">
                <a:extLst>
                  <a:ext uri="{FF2B5EF4-FFF2-40B4-BE49-F238E27FC236}">
                    <a16:creationId xmlns:a16="http://schemas.microsoft.com/office/drawing/2014/main" id="{6C633138-8313-4A8F-8D6C-73B255934794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1" name="Connettore 2 126">
                <a:extLst>
                  <a:ext uri="{FF2B5EF4-FFF2-40B4-BE49-F238E27FC236}">
                    <a16:creationId xmlns:a16="http://schemas.microsoft.com/office/drawing/2014/main" id="{1DD3D1A6-7DCF-416E-8BF0-B916DCCE4F70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e 33">
              <a:extLst>
                <a:ext uri="{FF2B5EF4-FFF2-40B4-BE49-F238E27FC236}">
                  <a16:creationId xmlns:a16="http://schemas.microsoft.com/office/drawing/2014/main" id="{81EF468E-ED76-4E48-879D-CE7F8DF7CAE4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EFA95247-8566-4FA0-9884-B31656211BC4}"/>
                </a:ext>
              </a:extLst>
            </p:cNvPr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8528205-DF48-4185-92C9-95081ABD0445}"/>
                </a:ext>
              </a:extLst>
            </p:cNvPr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E73FAF9B-546F-4043-BDA8-D90FBAE6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21" name="Ovale 33">
              <a:extLst>
                <a:ext uri="{FF2B5EF4-FFF2-40B4-BE49-F238E27FC236}">
                  <a16:creationId xmlns:a16="http://schemas.microsoft.com/office/drawing/2014/main" id="{5A2AD3D4-8DA1-4356-9479-80EE6D3FEE4C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Ovale 33">
              <a:extLst>
                <a:ext uri="{FF2B5EF4-FFF2-40B4-BE49-F238E27FC236}">
                  <a16:creationId xmlns:a16="http://schemas.microsoft.com/office/drawing/2014/main" id="{C7D4D737-8F49-4131-926A-3463DA4C29AF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A59CF6FB-56E6-40EE-8D91-641904AB21B6}"/>
                </a:ext>
              </a:extLst>
            </p:cNvPr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e 33">
              <a:extLst>
                <a:ext uri="{FF2B5EF4-FFF2-40B4-BE49-F238E27FC236}">
                  <a16:creationId xmlns:a16="http://schemas.microsoft.com/office/drawing/2014/main" id="{E04AB12D-095B-41DC-8FC9-C4434E1C886E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DCCBECF-F576-44F8-846B-B0ACE58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00BB7E94-025F-4936-8537-24A4A7CE0DA3}"/>
                </a:ext>
              </a:extLst>
            </p:cNvPr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2C923BD-D57E-4DDE-9A47-3A61B7E3655A}"/>
                </a:ext>
              </a:extLst>
            </p:cNvPr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5805301-2CBB-47D2-8ED9-AA892A23222D}"/>
                </a:ext>
              </a:extLst>
            </p:cNvPr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19CC479-F4E9-4314-BA11-758CEE641E1E}"/>
              </a:ext>
            </a:extLst>
          </p:cNvPr>
          <p:cNvGrpSpPr/>
          <p:nvPr/>
        </p:nvGrpSpPr>
        <p:grpSpPr>
          <a:xfrm>
            <a:off x="120980" y="569441"/>
            <a:ext cx="8906922" cy="2455748"/>
            <a:chOff x="527808" y="1369800"/>
            <a:chExt cx="8906922" cy="2455748"/>
          </a:xfrm>
        </p:grpSpPr>
        <p:sp>
          <p:nvSpPr>
            <p:cNvPr id="49" name="Rettangolo arrotondato 3">
              <a:extLst>
                <a:ext uri="{FF2B5EF4-FFF2-40B4-BE49-F238E27FC236}">
                  <a16:creationId xmlns:a16="http://schemas.microsoft.com/office/drawing/2014/main" id="{B923C003-5168-42BA-92DA-88ECF6778CE6}"/>
                </a:ext>
              </a:extLst>
            </p:cNvPr>
            <p:cNvSpPr/>
            <p:nvPr/>
          </p:nvSpPr>
          <p:spPr>
            <a:xfrm>
              <a:off x="527808" y="1549820"/>
              <a:ext cx="8906922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50" name="Rettangolo 11">
              <a:extLst>
                <a:ext uri="{FF2B5EF4-FFF2-40B4-BE49-F238E27FC236}">
                  <a16:creationId xmlns:a16="http://schemas.microsoft.com/office/drawing/2014/main" id="{383CC4A9-CE0A-4720-973D-9659000D0AA6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ctxtearoom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uppo 44">
              <a:extLst>
                <a:ext uri="{FF2B5EF4-FFF2-40B4-BE49-F238E27FC236}">
                  <a16:creationId xmlns:a16="http://schemas.microsoft.com/office/drawing/2014/main" id="{144BAD91-6384-4D55-B20C-060B0178345D}"/>
                </a:ext>
              </a:extLst>
            </p:cNvPr>
            <p:cNvGrpSpPr/>
            <p:nvPr/>
          </p:nvGrpSpPr>
          <p:grpSpPr>
            <a:xfrm>
              <a:off x="2345862" y="1926394"/>
              <a:ext cx="1696861" cy="1234655"/>
              <a:chOff x="3966376" y="2004003"/>
              <a:chExt cx="1696861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206448AB-96DA-44B5-8260-80A9E9F0890B}"/>
                  </a:ext>
                </a:extLst>
              </p:cNvPr>
              <p:cNvSpPr/>
              <p:nvPr/>
            </p:nvSpPr>
            <p:spPr>
              <a:xfrm rot="5400000">
                <a:off x="4726686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9DEC8258-2582-4AA0-9EE3-BC3D22F712DA}"/>
                  </a:ext>
                </a:extLst>
              </p:cNvPr>
              <p:cNvGrpSpPr/>
              <p:nvPr/>
            </p:nvGrpSpPr>
            <p:grpSpPr>
              <a:xfrm>
                <a:off x="3966376" y="2004003"/>
                <a:ext cx="1409180" cy="1234655"/>
                <a:chOff x="2120427" y="2417771"/>
                <a:chExt cx="866152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34630462-9805-489C-B2D1-3DBA8D510510}"/>
                    </a:ext>
                  </a:extLst>
                </p:cNvPr>
                <p:cNvSpPr/>
                <p:nvPr/>
              </p:nvSpPr>
              <p:spPr>
                <a:xfrm>
                  <a:off x="2236858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D6B95D0E-43AD-4DBD-A321-15C72421B4B1}"/>
                    </a:ext>
                  </a:extLst>
                </p:cNvPr>
                <p:cNvSpPr/>
                <p:nvPr/>
              </p:nvSpPr>
              <p:spPr>
                <a:xfrm>
                  <a:off x="2120427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EC6AB80B-AC8E-453A-830B-6925FEBFEE56}"/>
                    </a:ext>
                  </a:extLst>
                </p:cNvPr>
                <p:cNvSpPr/>
                <p:nvPr/>
              </p:nvSpPr>
              <p:spPr>
                <a:xfrm rot="16200000">
                  <a:off x="2544300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9CC3BBA5-C4AB-42DD-BFD2-08A42B55894A}"/>
                  </a:ext>
                </a:extLst>
              </p:cNvPr>
              <p:cNvSpPr/>
              <p:nvPr/>
            </p:nvSpPr>
            <p:spPr>
              <a:xfrm>
                <a:off x="4217391" y="2458538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sp>
          <p:nvSpPr>
            <p:cNvPr id="52" name="Rettangolo 12">
              <a:extLst>
                <a:ext uri="{FF2B5EF4-FFF2-40B4-BE49-F238E27FC236}">
                  <a16:creationId xmlns:a16="http://schemas.microsoft.com/office/drawing/2014/main" id="{E793CA95-290E-45E5-8CDE-86CEE59918A3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8040</a:t>
              </a:r>
            </a:p>
          </p:txBody>
        </p:sp>
        <p:grpSp>
          <p:nvGrpSpPr>
            <p:cNvPr id="53" name="Gruppo 44">
              <a:extLst>
                <a:ext uri="{FF2B5EF4-FFF2-40B4-BE49-F238E27FC236}">
                  <a16:creationId xmlns:a16="http://schemas.microsoft.com/office/drawing/2014/main" id="{8C10729E-8B13-4377-BE3F-B35A946F628B}"/>
                </a:ext>
              </a:extLst>
            </p:cNvPr>
            <p:cNvGrpSpPr/>
            <p:nvPr/>
          </p:nvGrpSpPr>
          <p:grpSpPr>
            <a:xfrm>
              <a:off x="4074049" y="1926394"/>
              <a:ext cx="1696866" cy="1234655"/>
              <a:chOff x="3643435" y="2004003"/>
              <a:chExt cx="1696866" cy="1234655"/>
            </a:xfrm>
          </p:grpSpPr>
          <p:sp>
            <p:nvSpPr>
              <p:cNvPr id="55" name="Triangolo isoscele 45">
                <a:extLst>
                  <a:ext uri="{FF2B5EF4-FFF2-40B4-BE49-F238E27FC236}">
                    <a16:creationId xmlns:a16="http://schemas.microsoft.com/office/drawing/2014/main" id="{502B3E82-5BA2-4F34-8241-7C0759281391}"/>
                  </a:ext>
                </a:extLst>
              </p:cNvPr>
              <p:cNvSpPr/>
              <p:nvPr/>
            </p:nvSpPr>
            <p:spPr>
              <a:xfrm rot="5400000">
                <a:off x="4403750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6" name="Gruppo 82">
                <a:extLst>
                  <a:ext uri="{FF2B5EF4-FFF2-40B4-BE49-F238E27FC236}">
                    <a16:creationId xmlns:a16="http://schemas.microsoft.com/office/drawing/2014/main" id="{4A7676F6-8886-41B1-A9C6-D67A4903D89C}"/>
                  </a:ext>
                </a:extLst>
              </p:cNvPr>
              <p:cNvGrpSpPr/>
              <p:nvPr/>
            </p:nvGrpSpPr>
            <p:grpSpPr>
              <a:xfrm>
                <a:off x="3643435" y="2004003"/>
                <a:ext cx="1409185" cy="1234655"/>
                <a:chOff x="1921933" y="2417771"/>
                <a:chExt cx="866156" cy="763297"/>
              </a:xfrm>
            </p:grpSpPr>
            <p:sp>
              <p:nvSpPr>
                <p:cNvPr id="58" name="Ovale 38">
                  <a:extLst>
                    <a:ext uri="{FF2B5EF4-FFF2-40B4-BE49-F238E27FC236}">
                      <a16:creationId xmlns:a16="http://schemas.microsoft.com/office/drawing/2014/main" id="{F2781237-297D-4C01-B49C-CF2613C846BF}"/>
                    </a:ext>
                  </a:extLst>
                </p:cNvPr>
                <p:cNvSpPr/>
                <p:nvPr/>
              </p:nvSpPr>
              <p:spPr>
                <a:xfrm>
                  <a:off x="2038368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9" name="Rettangolo 39">
                  <a:extLst>
                    <a:ext uri="{FF2B5EF4-FFF2-40B4-BE49-F238E27FC236}">
                      <a16:creationId xmlns:a16="http://schemas.microsoft.com/office/drawing/2014/main" id="{AD30AFC5-6452-43B1-8FA9-BF3C88096EC5}"/>
                    </a:ext>
                  </a:extLst>
                </p:cNvPr>
                <p:cNvSpPr/>
                <p:nvPr/>
              </p:nvSpPr>
              <p:spPr>
                <a:xfrm>
                  <a:off x="1921933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0" name="Triangolo isoscele 42">
                  <a:extLst>
                    <a:ext uri="{FF2B5EF4-FFF2-40B4-BE49-F238E27FC236}">
                      <a16:creationId xmlns:a16="http://schemas.microsoft.com/office/drawing/2014/main" id="{BF2032C5-9CE7-4C13-A5B8-069ECAB30232}"/>
                    </a:ext>
                  </a:extLst>
                </p:cNvPr>
                <p:cNvSpPr/>
                <p:nvPr/>
              </p:nvSpPr>
              <p:spPr>
                <a:xfrm rot="16200000">
                  <a:off x="2345807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7" name="Rettangolo 47">
                <a:extLst>
                  <a:ext uri="{FF2B5EF4-FFF2-40B4-BE49-F238E27FC236}">
                    <a16:creationId xmlns:a16="http://schemas.microsoft.com/office/drawing/2014/main" id="{0F8015B3-B566-4291-B26A-E494EE953544}"/>
                  </a:ext>
                </a:extLst>
              </p:cNvPr>
              <p:cNvSpPr/>
              <p:nvPr/>
            </p:nvSpPr>
            <p:spPr>
              <a:xfrm>
                <a:off x="3819725" y="2458538"/>
                <a:ext cx="1261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waitermind</a:t>
                </a:r>
                <a:endParaRPr lang="en-GB" dirty="0"/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F23F14B6-A979-4409-ACBF-B529AC31FD47}"/>
              </a:ext>
            </a:extLst>
          </p:cNvPr>
          <p:cNvGrpSpPr/>
          <p:nvPr/>
        </p:nvGrpSpPr>
        <p:grpSpPr>
          <a:xfrm>
            <a:off x="404838" y="4182065"/>
            <a:ext cx="2535093" cy="2455748"/>
            <a:chOff x="527810" y="1369800"/>
            <a:chExt cx="2535093" cy="2455748"/>
          </a:xfrm>
        </p:grpSpPr>
        <p:sp>
          <p:nvSpPr>
            <p:cNvPr id="68" name="Rettangolo arrotondato 3">
              <a:extLst>
                <a:ext uri="{FF2B5EF4-FFF2-40B4-BE49-F238E27FC236}">
                  <a16:creationId xmlns:a16="http://schemas.microsoft.com/office/drawing/2014/main" id="{55FE77E1-5FEE-4CBF-B96C-B100BA36DC1F}"/>
                </a:ext>
              </a:extLst>
            </p:cNvPr>
            <p:cNvSpPr/>
            <p:nvPr/>
          </p:nvSpPr>
          <p:spPr>
            <a:xfrm>
              <a:off x="527810" y="1549820"/>
              <a:ext cx="2535093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>
                <a:solidFill>
                  <a:schemeClr val="lt1"/>
                </a:solidFill>
              </a:endParaRPr>
            </a:p>
          </p:txBody>
        </p:sp>
        <p:sp>
          <p:nvSpPr>
            <p:cNvPr id="69" name="Rettangolo 11">
              <a:extLst>
                <a:ext uri="{FF2B5EF4-FFF2-40B4-BE49-F238E27FC236}">
                  <a16:creationId xmlns:a16="http://schemas.microsoft.com/office/drawing/2014/main" id="{07706EB2-2058-499A-90C8-81F4537DF1C3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1" name="Rettangolo 12">
              <a:extLst>
                <a:ext uri="{FF2B5EF4-FFF2-40B4-BE49-F238E27FC236}">
                  <a16:creationId xmlns:a16="http://schemas.microsoft.com/office/drawing/2014/main" id="{4224D32A-E5CC-47AB-9895-AF450F925C5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8060</a:t>
              </a:r>
            </a:p>
          </p:txBody>
        </p:sp>
        <p:grpSp>
          <p:nvGrpSpPr>
            <p:cNvPr id="72" name="Gruppo 44">
              <a:extLst>
                <a:ext uri="{FF2B5EF4-FFF2-40B4-BE49-F238E27FC236}">
                  <a16:creationId xmlns:a16="http://schemas.microsoft.com/office/drawing/2014/main" id="{E4205AF1-1F5E-40D9-B443-AA853D89819A}"/>
                </a:ext>
              </a:extLst>
            </p:cNvPr>
            <p:cNvGrpSpPr/>
            <p:nvPr/>
          </p:nvGrpSpPr>
          <p:grpSpPr>
            <a:xfrm>
              <a:off x="858023" y="1878769"/>
              <a:ext cx="1696866" cy="1234659"/>
              <a:chOff x="427409" y="1956378"/>
              <a:chExt cx="1696866" cy="1234659"/>
            </a:xfrm>
          </p:grpSpPr>
          <p:sp>
            <p:nvSpPr>
              <p:cNvPr id="74" name="Triangolo isoscele 45">
                <a:extLst>
                  <a:ext uri="{FF2B5EF4-FFF2-40B4-BE49-F238E27FC236}">
                    <a16:creationId xmlns:a16="http://schemas.microsoft.com/office/drawing/2014/main" id="{253B2458-00C8-4841-BC79-55BCC83C9889}"/>
                  </a:ext>
                </a:extLst>
              </p:cNvPr>
              <p:cNvSpPr/>
              <p:nvPr/>
            </p:nvSpPr>
            <p:spPr>
              <a:xfrm rot="5400000">
                <a:off x="1187724" y="219515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5" name="Gruppo 82">
                <a:extLst>
                  <a:ext uri="{FF2B5EF4-FFF2-40B4-BE49-F238E27FC236}">
                    <a16:creationId xmlns:a16="http://schemas.microsoft.com/office/drawing/2014/main" id="{634102E8-8F85-4650-8821-E43796141765}"/>
                  </a:ext>
                </a:extLst>
              </p:cNvPr>
              <p:cNvGrpSpPr/>
              <p:nvPr/>
            </p:nvGrpSpPr>
            <p:grpSpPr>
              <a:xfrm>
                <a:off x="427409" y="1956378"/>
                <a:ext cx="1409184" cy="1234659"/>
                <a:chOff x="-54802" y="2388326"/>
                <a:chExt cx="866156" cy="763299"/>
              </a:xfrm>
            </p:grpSpPr>
            <p:sp>
              <p:nvSpPr>
                <p:cNvPr id="77" name="Ovale 38">
                  <a:extLst>
                    <a:ext uri="{FF2B5EF4-FFF2-40B4-BE49-F238E27FC236}">
                      <a16:creationId xmlns:a16="http://schemas.microsoft.com/office/drawing/2014/main" id="{7E8892B6-0C91-44C0-B620-E9505AFD6F3F}"/>
                    </a:ext>
                  </a:extLst>
                </p:cNvPr>
                <p:cNvSpPr/>
                <p:nvPr/>
              </p:nvSpPr>
              <p:spPr>
                <a:xfrm>
                  <a:off x="61633" y="2431545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8" name="Rettangolo 39">
                  <a:extLst>
                    <a:ext uri="{FF2B5EF4-FFF2-40B4-BE49-F238E27FC236}">
                      <a16:creationId xmlns:a16="http://schemas.microsoft.com/office/drawing/2014/main" id="{0F0B6CCD-7C30-48E5-81D7-7AF15B3659A2}"/>
                    </a:ext>
                  </a:extLst>
                </p:cNvPr>
                <p:cNvSpPr/>
                <p:nvPr/>
              </p:nvSpPr>
              <p:spPr>
                <a:xfrm>
                  <a:off x="-54802" y="2670266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9" name="Triangolo isoscele 42">
                  <a:extLst>
                    <a:ext uri="{FF2B5EF4-FFF2-40B4-BE49-F238E27FC236}">
                      <a16:creationId xmlns:a16="http://schemas.microsoft.com/office/drawing/2014/main" id="{72CCB7CA-644F-47C3-8A36-3FC00D04D61C}"/>
                    </a:ext>
                  </a:extLst>
                </p:cNvPr>
                <p:cNvSpPr/>
                <p:nvPr/>
              </p:nvSpPr>
              <p:spPr>
                <a:xfrm rot="16200000">
                  <a:off x="369071" y="2361911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6" name="Rettangolo 47">
                <a:extLst>
                  <a:ext uri="{FF2B5EF4-FFF2-40B4-BE49-F238E27FC236}">
                    <a16:creationId xmlns:a16="http://schemas.microsoft.com/office/drawing/2014/main" id="{1EA7EE23-ED2B-4E13-A174-34EFBB401936}"/>
                  </a:ext>
                </a:extLst>
              </p:cNvPr>
              <p:cNvSpPr/>
              <p:nvPr/>
            </p:nvSpPr>
            <p:spPr>
              <a:xfrm>
                <a:off x="899096" y="2410442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</p:grpSp>
      <p:cxnSp>
        <p:nvCxnSpPr>
          <p:cNvPr id="86" name="Connettore 1 25">
            <a:extLst>
              <a:ext uri="{FF2B5EF4-FFF2-40B4-BE49-F238E27FC236}">
                <a16:creationId xmlns:a16="http://schemas.microsoft.com/office/drawing/2014/main" id="{31C1E447-C805-42BA-A377-0270114040AE}"/>
              </a:ext>
            </a:extLst>
          </p:cNvPr>
          <p:cNvCxnSpPr>
            <a:cxnSpLocks/>
          </p:cNvCxnSpPr>
          <p:nvPr/>
        </p:nvCxnSpPr>
        <p:spPr>
          <a:xfrm flipV="1">
            <a:off x="1231835" y="3106709"/>
            <a:ext cx="0" cy="118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4810139B-92C2-4E56-90C8-D901472EA410}"/>
              </a:ext>
            </a:extLst>
          </p:cNvPr>
          <p:cNvSpPr/>
          <p:nvPr/>
        </p:nvSpPr>
        <p:spPr>
          <a:xfrm flipH="1">
            <a:off x="1195957" y="3063422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AF6F4C71-E65D-4388-B19E-C5D34D20978C}"/>
              </a:ext>
            </a:extLst>
          </p:cNvPr>
          <p:cNvCxnSpPr>
            <a:cxnSpLocks/>
          </p:cNvCxnSpPr>
          <p:nvPr/>
        </p:nvCxnSpPr>
        <p:spPr>
          <a:xfrm flipV="1">
            <a:off x="1031758" y="3077887"/>
            <a:ext cx="11705" cy="1132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C586239-9948-440F-9784-28DA8C77956C}"/>
              </a:ext>
            </a:extLst>
          </p:cNvPr>
          <p:cNvSpPr/>
          <p:nvPr/>
        </p:nvSpPr>
        <p:spPr>
          <a:xfrm rot="10800000">
            <a:off x="988680" y="4153833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8" name="Triangolo isoscele 45">
            <a:extLst>
              <a:ext uri="{FF2B5EF4-FFF2-40B4-BE49-F238E27FC236}">
                <a16:creationId xmlns:a16="http://schemas.microsoft.com/office/drawing/2014/main" id="{0186883E-C08A-47A2-A0B8-F954A064FE70}"/>
              </a:ext>
            </a:extLst>
          </p:cNvPr>
          <p:cNvSpPr/>
          <p:nvPr/>
        </p:nvSpPr>
        <p:spPr>
          <a:xfrm rot="5400000">
            <a:off x="6340427" y="137347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09" name="Ovale 38">
            <a:extLst>
              <a:ext uri="{FF2B5EF4-FFF2-40B4-BE49-F238E27FC236}">
                <a16:creationId xmlns:a16="http://schemas.microsoft.com/office/drawing/2014/main" id="{40ED0478-D247-4C31-9830-B25482326C31}"/>
              </a:ext>
            </a:extLst>
          </p:cNvPr>
          <p:cNvSpPr/>
          <p:nvPr/>
        </p:nvSpPr>
        <p:spPr>
          <a:xfrm>
            <a:off x="5769545" y="120461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10" name="Rettangolo 39">
            <a:extLst>
              <a:ext uri="{FF2B5EF4-FFF2-40B4-BE49-F238E27FC236}">
                <a16:creationId xmlns:a16="http://schemas.microsoft.com/office/drawing/2014/main" id="{211CFC95-F277-48A8-A894-DD24A35A1571}"/>
              </a:ext>
            </a:extLst>
          </p:cNvPr>
          <p:cNvSpPr/>
          <p:nvPr/>
        </p:nvSpPr>
        <p:spPr>
          <a:xfrm>
            <a:off x="5580112" y="159074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1" name="Triangolo isoscele 42">
            <a:extLst>
              <a:ext uri="{FF2B5EF4-FFF2-40B4-BE49-F238E27FC236}">
                <a16:creationId xmlns:a16="http://schemas.microsoft.com/office/drawing/2014/main" id="{DADF66A4-B785-49F5-A8CD-A46B56D197F2}"/>
              </a:ext>
            </a:extLst>
          </p:cNvPr>
          <p:cNvSpPr/>
          <p:nvPr/>
        </p:nvSpPr>
        <p:spPr>
          <a:xfrm rot="16200000">
            <a:off x="6270135" y="109132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2" name="Rettangolo 47">
            <a:extLst>
              <a:ext uri="{FF2B5EF4-FFF2-40B4-BE49-F238E27FC236}">
                <a16:creationId xmlns:a16="http://schemas.microsoft.com/office/drawing/2014/main" id="{F7AF52AA-26A2-4CA6-85E6-DFD767BA301D}"/>
              </a:ext>
            </a:extLst>
          </p:cNvPr>
          <p:cNvSpPr/>
          <p:nvPr/>
        </p:nvSpPr>
        <p:spPr>
          <a:xfrm>
            <a:off x="5632987" y="1577501"/>
            <a:ext cx="141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waiterengine</a:t>
            </a:r>
            <a:endParaRPr lang="en-GB" dirty="0"/>
          </a:p>
        </p:txBody>
      </p:sp>
      <p:cxnSp>
        <p:nvCxnSpPr>
          <p:cNvPr id="116" name="Connettore 1 25">
            <a:extLst>
              <a:ext uri="{FF2B5EF4-FFF2-40B4-BE49-F238E27FC236}">
                <a16:creationId xmlns:a16="http://schemas.microsoft.com/office/drawing/2014/main" id="{7D7DAC85-7FD7-4E03-9AD8-0C1DE0B36B70}"/>
              </a:ext>
            </a:extLst>
          </p:cNvPr>
          <p:cNvCxnSpPr>
            <a:cxnSpLocks/>
          </p:cNvCxnSpPr>
          <p:nvPr/>
        </p:nvCxnSpPr>
        <p:spPr>
          <a:xfrm>
            <a:off x="4480169" y="4077072"/>
            <a:ext cx="1027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riangolo isoscele 45">
            <a:extLst>
              <a:ext uri="{FF2B5EF4-FFF2-40B4-BE49-F238E27FC236}">
                <a16:creationId xmlns:a16="http://schemas.microsoft.com/office/drawing/2014/main" id="{68F5B5C1-6B6A-4EC0-B9F1-45ED47C44F0B}"/>
              </a:ext>
            </a:extLst>
          </p:cNvPr>
          <p:cNvSpPr/>
          <p:nvPr/>
        </p:nvSpPr>
        <p:spPr>
          <a:xfrm rot="5400000">
            <a:off x="8062052" y="1373475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27" name="Ovale 38">
            <a:extLst>
              <a:ext uri="{FF2B5EF4-FFF2-40B4-BE49-F238E27FC236}">
                <a16:creationId xmlns:a16="http://schemas.microsoft.com/office/drawing/2014/main" id="{842F7F26-5AF6-4E56-A94C-640D29817A8F}"/>
              </a:ext>
            </a:extLst>
          </p:cNvPr>
          <p:cNvSpPr/>
          <p:nvPr/>
        </p:nvSpPr>
        <p:spPr>
          <a:xfrm>
            <a:off x="7491170" y="1204610"/>
            <a:ext cx="1219751" cy="116475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28" name="Rettangolo 39">
            <a:extLst>
              <a:ext uri="{FF2B5EF4-FFF2-40B4-BE49-F238E27FC236}">
                <a16:creationId xmlns:a16="http://schemas.microsoft.com/office/drawing/2014/main" id="{5BB11D14-3CE3-46D8-A1EF-40113D3702EF}"/>
              </a:ext>
            </a:extLst>
          </p:cNvPr>
          <p:cNvSpPr/>
          <p:nvPr/>
        </p:nvSpPr>
        <p:spPr>
          <a:xfrm>
            <a:off x="7301737" y="1590748"/>
            <a:ext cx="457875" cy="342839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9" name="Triangolo isoscele 42">
            <a:extLst>
              <a:ext uri="{FF2B5EF4-FFF2-40B4-BE49-F238E27FC236}">
                <a16:creationId xmlns:a16="http://schemas.microsoft.com/office/drawing/2014/main" id="{159DF195-F349-42C7-907F-B47D86A1A514}"/>
              </a:ext>
            </a:extLst>
          </p:cNvPr>
          <p:cNvSpPr/>
          <p:nvPr/>
        </p:nvSpPr>
        <p:spPr>
          <a:xfrm rot="16200000">
            <a:off x="7991760" y="1091320"/>
            <a:ext cx="139810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30" name="Rettangolo 47">
            <a:extLst>
              <a:ext uri="{FF2B5EF4-FFF2-40B4-BE49-F238E27FC236}">
                <a16:creationId xmlns:a16="http://schemas.microsoft.com/office/drawing/2014/main" id="{BF8F33C2-F590-430B-8BDB-003A2C513513}"/>
              </a:ext>
            </a:extLst>
          </p:cNvPr>
          <p:cNvSpPr/>
          <p:nvPr/>
        </p:nvSpPr>
        <p:spPr>
          <a:xfrm>
            <a:off x="7585972" y="1602319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barman</a:t>
            </a:r>
          </a:p>
        </p:txBody>
      </p:sp>
      <p:cxnSp>
        <p:nvCxnSpPr>
          <p:cNvPr id="134" name="Connettore 1 20">
            <a:extLst>
              <a:ext uri="{FF2B5EF4-FFF2-40B4-BE49-F238E27FC236}">
                <a16:creationId xmlns:a16="http://schemas.microsoft.com/office/drawing/2014/main" id="{AC0E456D-B1A5-4F2C-8E1E-D80E0093DBDB}"/>
              </a:ext>
            </a:extLst>
          </p:cNvPr>
          <p:cNvCxnSpPr>
            <a:cxnSpLocks/>
          </p:cNvCxnSpPr>
          <p:nvPr/>
        </p:nvCxnSpPr>
        <p:spPr>
          <a:xfrm flipH="1">
            <a:off x="3627674" y="3025189"/>
            <a:ext cx="3031" cy="1281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BF24CB6-AE33-4C64-9823-16F98D10F27F}"/>
              </a:ext>
            </a:extLst>
          </p:cNvPr>
          <p:cNvCxnSpPr>
            <a:cxnSpLocks/>
          </p:cNvCxnSpPr>
          <p:nvPr/>
        </p:nvCxnSpPr>
        <p:spPr>
          <a:xfrm flipV="1">
            <a:off x="1753422" y="3106709"/>
            <a:ext cx="0" cy="11455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E7C51A67-EDC9-4936-97C5-EB39827CB678}"/>
              </a:ext>
            </a:extLst>
          </p:cNvPr>
          <p:cNvGrpSpPr/>
          <p:nvPr/>
        </p:nvGrpSpPr>
        <p:grpSpPr>
          <a:xfrm>
            <a:off x="5009198" y="1128738"/>
            <a:ext cx="787334" cy="86434"/>
            <a:chOff x="3452446" y="4176616"/>
            <a:chExt cx="787334" cy="86434"/>
          </a:xfrm>
        </p:grpSpPr>
        <p:sp>
          <p:nvSpPr>
            <p:cNvPr id="100" name="Triangolo isoscele 99">
              <a:extLst>
                <a:ext uri="{FF2B5EF4-FFF2-40B4-BE49-F238E27FC236}">
                  <a16:creationId xmlns:a16="http://schemas.microsoft.com/office/drawing/2014/main" id="{40E899B4-91B0-4BB3-B1B1-46D8A2C2F17E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74">
              <a:extLst>
                <a:ext uri="{FF2B5EF4-FFF2-40B4-BE49-F238E27FC236}">
                  <a16:creationId xmlns:a16="http://schemas.microsoft.com/office/drawing/2014/main" id="{C1418329-24BD-42E8-AA7B-2718DF8F8BF4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3BB52C7-2A3E-44C2-893B-3941B85EBD16}"/>
              </a:ext>
            </a:extLst>
          </p:cNvPr>
          <p:cNvGrpSpPr/>
          <p:nvPr/>
        </p:nvGrpSpPr>
        <p:grpSpPr>
          <a:xfrm>
            <a:off x="5049295" y="1417250"/>
            <a:ext cx="666895" cy="86434"/>
            <a:chOff x="4592177" y="4419530"/>
            <a:chExt cx="666895" cy="86434"/>
          </a:xfrm>
        </p:grpSpPr>
        <p:cxnSp>
          <p:nvCxnSpPr>
            <p:cNvPr id="103" name="Connettore 1 76">
              <a:extLst>
                <a:ext uri="{FF2B5EF4-FFF2-40B4-BE49-F238E27FC236}">
                  <a16:creationId xmlns:a16="http://schemas.microsoft.com/office/drawing/2014/main" id="{98BEDA3E-3D9A-448B-9A4E-CDC0CE65C34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E031926D-83B2-45E2-AE58-AA5F422C3E92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C5EF24C-2870-433B-8760-BA9721235F80}"/>
              </a:ext>
            </a:extLst>
          </p:cNvPr>
          <p:cNvCxnSpPr/>
          <p:nvPr/>
        </p:nvCxnSpPr>
        <p:spPr>
          <a:xfrm>
            <a:off x="5004048" y="2132856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F8177A06-2454-4B6B-92DA-EED7F30123BE}"/>
              </a:ext>
            </a:extLst>
          </p:cNvPr>
          <p:cNvCxnSpPr>
            <a:cxnSpLocks/>
          </p:cNvCxnSpPr>
          <p:nvPr/>
        </p:nvCxnSpPr>
        <p:spPr>
          <a:xfrm>
            <a:off x="4606294" y="2441454"/>
            <a:ext cx="3293392" cy="1237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0201EBEE-D5CB-41EC-A2EF-01235283C2C7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564124"/>
            <a:ext cx="3292925" cy="95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541BB2D0-8E95-4726-989F-7CB2E2BDD683}"/>
              </a:ext>
            </a:extLst>
          </p:cNvPr>
          <p:cNvGrpSpPr/>
          <p:nvPr/>
        </p:nvGrpSpPr>
        <p:grpSpPr>
          <a:xfrm>
            <a:off x="3208602" y="1090863"/>
            <a:ext cx="787334" cy="86434"/>
            <a:chOff x="3452446" y="4176616"/>
            <a:chExt cx="787334" cy="86434"/>
          </a:xfrm>
        </p:grpSpPr>
        <p:sp>
          <p:nvSpPr>
            <p:cNvPr id="151" name="Triangolo isoscele 150">
              <a:extLst>
                <a:ext uri="{FF2B5EF4-FFF2-40B4-BE49-F238E27FC236}">
                  <a16:creationId xmlns:a16="http://schemas.microsoft.com/office/drawing/2014/main" id="{58A6645D-E146-4339-B375-2E87C50040C5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2" name="Connettore 1 74">
              <a:extLst>
                <a:ext uri="{FF2B5EF4-FFF2-40B4-BE49-F238E27FC236}">
                  <a16:creationId xmlns:a16="http://schemas.microsoft.com/office/drawing/2014/main" id="{4EB0D786-2BFE-4AA4-A083-EEDE6D66BA02}"/>
                </a:ext>
              </a:extLst>
            </p:cNvPr>
            <p:cNvCxnSpPr>
              <a:endCxn id="151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62D460A9-61A5-4129-95CE-A2842F26D120}"/>
              </a:ext>
            </a:extLst>
          </p:cNvPr>
          <p:cNvGrpSpPr/>
          <p:nvPr/>
        </p:nvGrpSpPr>
        <p:grpSpPr>
          <a:xfrm>
            <a:off x="3248699" y="1379375"/>
            <a:ext cx="666895" cy="86434"/>
            <a:chOff x="4592177" y="4419530"/>
            <a:chExt cx="666895" cy="86434"/>
          </a:xfrm>
        </p:grpSpPr>
        <p:cxnSp>
          <p:nvCxnSpPr>
            <p:cNvPr id="154" name="Connettore 1 76">
              <a:extLst>
                <a:ext uri="{FF2B5EF4-FFF2-40B4-BE49-F238E27FC236}">
                  <a16:creationId xmlns:a16="http://schemas.microsoft.com/office/drawing/2014/main" id="{177B2193-64F0-424F-B63C-A23D136FD35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riangolo isoscele 154">
              <a:extLst>
                <a:ext uri="{FF2B5EF4-FFF2-40B4-BE49-F238E27FC236}">
                  <a16:creationId xmlns:a16="http://schemas.microsoft.com/office/drawing/2014/main" id="{D5F848F4-F5B7-4F5B-8AA9-EEAA881F34EE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2" name="Triangolo isoscele 45">
            <a:extLst>
              <a:ext uri="{FF2B5EF4-FFF2-40B4-BE49-F238E27FC236}">
                <a16:creationId xmlns:a16="http://schemas.microsoft.com/office/drawing/2014/main" id="{97ECAE60-B7E4-4F64-8C20-403298F91C6E}"/>
              </a:ext>
            </a:extLst>
          </p:cNvPr>
          <p:cNvSpPr/>
          <p:nvPr/>
        </p:nvSpPr>
        <p:spPr>
          <a:xfrm rot="5400000">
            <a:off x="939827" y="1358108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3" name="Ovale 38">
            <a:extLst>
              <a:ext uri="{FF2B5EF4-FFF2-40B4-BE49-F238E27FC236}">
                <a16:creationId xmlns:a16="http://schemas.microsoft.com/office/drawing/2014/main" id="{36CCACCD-B7CA-41C1-87E9-649D69E8B2D3}"/>
              </a:ext>
            </a:extLst>
          </p:cNvPr>
          <p:cNvSpPr/>
          <p:nvPr/>
        </p:nvSpPr>
        <p:spPr>
          <a:xfrm>
            <a:off x="368945" y="1189239"/>
            <a:ext cx="1219752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" name="Rettangolo 39">
            <a:extLst>
              <a:ext uri="{FF2B5EF4-FFF2-40B4-BE49-F238E27FC236}">
                <a16:creationId xmlns:a16="http://schemas.microsoft.com/office/drawing/2014/main" id="{6525DCC6-0B24-4CF6-BCD7-DD17146883CA}"/>
              </a:ext>
            </a:extLst>
          </p:cNvPr>
          <p:cNvSpPr/>
          <p:nvPr/>
        </p:nvSpPr>
        <p:spPr>
          <a:xfrm>
            <a:off x="179512" y="1575380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2" name="Triangolo isoscele 42">
            <a:extLst>
              <a:ext uri="{FF2B5EF4-FFF2-40B4-BE49-F238E27FC236}">
                <a16:creationId xmlns:a16="http://schemas.microsoft.com/office/drawing/2014/main" id="{A6AF89CC-D021-40BD-94B1-4527B95012D3}"/>
              </a:ext>
            </a:extLst>
          </p:cNvPr>
          <p:cNvSpPr/>
          <p:nvPr/>
        </p:nvSpPr>
        <p:spPr>
          <a:xfrm rot="16200000">
            <a:off x="869537" y="1075952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4" name="Rettangolo 47">
            <a:extLst>
              <a:ext uri="{FF2B5EF4-FFF2-40B4-BE49-F238E27FC236}">
                <a16:creationId xmlns:a16="http://schemas.microsoft.com/office/drawing/2014/main" id="{32EE7D8C-E584-48CD-853E-4F8699C67D7C}"/>
              </a:ext>
            </a:extLst>
          </p:cNvPr>
          <p:cNvSpPr/>
          <p:nvPr/>
        </p:nvSpPr>
        <p:spPr>
          <a:xfrm>
            <a:off x="430532" y="1573869"/>
            <a:ext cx="1213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Tearoom</a:t>
            </a:r>
          </a:p>
          <a:p>
            <a:r>
              <a:rPr lang="en-GB" dirty="0" err="1"/>
              <a:t>globalstate</a:t>
            </a:r>
            <a:endParaRPr lang="en-GB" dirty="0"/>
          </a:p>
        </p:txBody>
      </p:sp>
      <p:cxnSp>
        <p:nvCxnSpPr>
          <p:cNvPr id="161" name="Connettore 2 160">
            <a:extLst>
              <a:ext uri="{FF2B5EF4-FFF2-40B4-BE49-F238E27FC236}">
                <a16:creationId xmlns:a16="http://schemas.microsoft.com/office/drawing/2014/main" id="{F705AF19-69A4-492D-B980-C9B4197A3D51}"/>
              </a:ext>
            </a:extLst>
          </p:cNvPr>
          <p:cNvCxnSpPr>
            <a:cxnSpLocks/>
          </p:cNvCxnSpPr>
          <p:nvPr/>
        </p:nvCxnSpPr>
        <p:spPr>
          <a:xfrm flipH="1">
            <a:off x="1173971" y="2420888"/>
            <a:ext cx="304998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2 161">
            <a:extLst>
              <a:ext uri="{FF2B5EF4-FFF2-40B4-BE49-F238E27FC236}">
                <a16:creationId xmlns:a16="http://schemas.microsoft.com/office/drawing/2014/main" id="{AB16F9C6-2350-4F75-B014-D75C6B3E8DED}"/>
              </a:ext>
            </a:extLst>
          </p:cNvPr>
          <p:cNvCxnSpPr>
            <a:cxnSpLocks/>
          </p:cNvCxnSpPr>
          <p:nvPr/>
        </p:nvCxnSpPr>
        <p:spPr>
          <a:xfrm>
            <a:off x="1194398" y="2519490"/>
            <a:ext cx="311946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69769</TotalTime>
  <Words>65</Words>
  <Application>Microsoft Office PowerPoint</Application>
  <PresentationFormat>Presentazione su schermo (4:3)</PresentationFormat>
  <Paragraphs>63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Dario De Nardi</cp:lastModifiedBy>
  <cp:revision>399</cp:revision>
  <dcterms:created xsi:type="dcterms:W3CDTF">2020-02-19T17:19:21Z</dcterms:created>
  <dcterms:modified xsi:type="dcterms:W3CDTF">2020-07-19T15:41:10Z</dcterms:modified>
</cp:coreProperties>
</file>