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8D38A-2B20-414A-A2A9-22937B43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FBF01-C766-4B1C-AAF4-6A84E182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91692-5A93-4D99-AE77-0D051868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AC48C-A8EA-4BE4-93EF-A31A4FD1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D7D6E-023A-4399-A59E-A18D49A3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51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BD05-035B-432D-BBEB-DC00921F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475A2-F9F3-4F7C-93AC-6A1EAAA3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6A7B3-65F6-48BE-9338-483E795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28416-F389-46D4-AA45-D7FD9A05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0D4FE-2E2F-406F-B6E6-1480BCC3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4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A40DD-C7DF-4E95-BF79-EEC01C2A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15BA9B-960D-4469-87F4-A3BA9388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646C4-D772-43B5-B814-4800EC2E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3252A-30B4-4ED0-A82C-AA77CC82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960AF-81F6-4D81-A679-8B9553D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1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69FA-0644-4534-B7AF-CC677A22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75559-409C-4864-AF16-948C388F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DD01B-3E01-4CA4-BE03-59BAA713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6F589-E99D-4547-808C-13F3131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64EE7-294E-4188-A750-487EA481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1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3474-50F8-4F23-A624-65D4654D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7EC0C-72D9-4AEC-8729-0645EE32E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6C747-B896-4FA2-A08A-59F71F6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EEE77-DCB2-4B7C-B052-AF29ADAD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0804B-AB95-4D47-8538-0CDD233F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21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E4E9-5D3E-4D5F-81F1-3ECC73C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8BE94-9EA4-4556-806D-A8A22229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0E551B-D459-45B9-AB1B-31CB89FD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B1BE7-CAE9-48BA-8D0A-9EC3D303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44A38-3968-4526-BE1E-83911F2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D96F-7F4F-4349-B4C9-64056A66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8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65DD-52C4-4F2D-B9D4-669A7B43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0851E-8245-4707-BF56-E23AD8A2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BB800A-1D1D-412D-979C-B12CB045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621F9F-1A1D-4EE6-BBAD-3DC1E3CBB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E6A48A-7788-4174-98D1-BD6589AB2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03E00C-1F39-4D06-9545-8D8DB828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E21A4E-B21A-4F00-AA3B-949E9BD3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29982A-C041-4BF8-96AC-4080B1CB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4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FDE97-E52D-41E9-B6CF-2660F5B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F2EAF9-9E27-4375-A26A-5AE6AEE3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CEE1E8-5E3F-476E-88A9-E464FB2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2529D-D97B-4104-86A2-D5C789BD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1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D0C92B-AF08-4A87-BCA0-EB41417E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777D34-27BE-48E4-BFAF-2D299907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F7BFC-7C36-47EA-946F-6BE32EA7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9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765B2-279D-48B2-ABAC-7CA4035B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41501-07C7-4F0C-AA4B-EFB9301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4F2F40-5DF8-4BF5-AC4B-B95229D5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25289-4E28-4CB7-9AC2-C3047B5A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BC0348-4175-471C-A6E7-D33BBAE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BB4B8-7FD5-4DD7-B781-ACFB8406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3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EA163-C089-4C08-AD10-697EC9A7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BC488F-E1E1-43B1-8C75-0EF125DA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242BA1-135D-4A7D-A023-5D431848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A05E2E-EF44-4D52-BD0D-DE20D66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7B687-9067-47B9-984B-525FAEE9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7818A-D00A-4565-BF76-A11876A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8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DEE306-9B67-4237-A7E4-A988FA0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4EA92-4816-4469-84AB-DF247A71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CEB73-BF59-4C6C-8D9C-26B9FF6F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0E14-D6CF-4551-9C41-C10289DEFD71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8680C-9316-429E-8DFE-4F30C30B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A7D12-1E7C-4150-9373-58301B9BE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ADE1-BBCC-49C6-9A9D-36201205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3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arcoiris">
            <a:extLst>
              <a:ext uri="{FF2B5EF4-FFF2-40B4-BE49-F238E27FC236}">
                <a16:creationId xmlns:a16="http://schemas.microsoft.com/office/drawing/2014/main" id="{414646D9-58FC-4BCB-A466-F2932A0D5628}"/>
              </a:ext>
            </a:extLst>
          </p:cNvPr>
          <p:cNvSpPr/>
          <p:nvPr/>
        </p:nvSpPr>
        <p:spPr>
          <a:xfrm>
            <a:off x="4593738" y="1677747"/>
            <a:ext cx="3096000" cy="3096000"/>
          </a:xfrm>
          <a:custGeom>
            <a:avLst/>
            <a:gdLst>
              <a:gd name="connsiteX0" fmla="*/ 1548000 w 3096000"/>
              <a:gd name="connsiteY0" fmla="*/ 288000 h 3096000"/>
              <a:gd name="connsiteX1" fmla="*/ 288000 w 3096000"/>
              <a:gd name="connsiteY1" fmla="*/ 1548000 h 3096000"/>
              <a:gd name="connsiteX2" fmla="*/ 1548000 w 3096000"/>
              <a:gd name="connsiteY2" fmla="*/ 2808000 h 3096000"/>
              <a:gd name="connsiteX3" fmla="*/ 2808000 w 3096000"/>
              <a:gd name="connsiteY3" fmla="*/ 1548000 h 3096000"/>
              <a:gd name="connsiteX4" fmla="*/ 1548000 w 3096000"/>
              <a:gd name="connsiteY4" fmla="*/ 288000 h 3096000"/>
              <a:gd name="connsiteX5" fmla="*/ 1548000 w 3096000"/>
              <a:gd name="connsiteY5" fmla="*/ 0 h 3096000"/>
              <a:gd name="connsiteX6" fmla="*/ 3096000 w 3096000"/>
              <a:gd name="connsiteY6" fmla="*/ 1548000 h 3096000"/>
              <a:gd name="connsiteX7" fmla="*/ 1548000 w 3096000"/>
              <a:gd name="connsiteY7" fmla="*/ 3096000 h 3096000"/>
              <a:gd name="connsiteX8" fmla="*/ 0 w 3096000"/>
              <a:gd name="connsiteY8" fmla="*/ 1548000 h 3096000"/>
              <a:gd name="connsiteX9" fmla="*/ 1548000 w 3096000"/>
              <a:gd name="connsiteY9" fmla="*/ 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6000" h="3096000">
                <a:moveTo>
                  <a:pt x="1548000" y="288000"/>
                </a:moveTo>
                <a:cubicBezTo>
                  <a:pt x="852121" y="288000"/>
                  <a:pt x="288000" y="852121"/>
                  <a:pt x="288000" y="1548000"/>
                </a:cubicBezTo>
                <a:cubicBezTo>
                  <a:pt x="288000" y="2243879"/>
                  <a:pt x="852121" y="2808000"/>
                  <a:pt x="1548000" y="2808000"/>
                </a:cubicBezTo>
                <a:cubicBezTo>
                  <a:pt x="2243879" y="2808000"/>
                  <a:pt x="2808000" y="2243879"/>
                  <a:pt x="2808000" y="1548000"/>
                </a:cubicBezTo>
                <a:cubicBezTo>
                  <a:pt x="2808000" y="852121"/>
                  <a:pt x="2243879" y="288000"/>
                  <a:pt x="1548000" y="288000"/>
                </a:cubicBezTo>
                <a:close/>
                <a:moveTo>
                  <a:pt x="1548000" y="0"/>
                </a:moveTo>
                <a:cubicBezTo>
                  <a:pt x="2402937" y="0"/>
                  <a:pt x="3096000" y="693063"/>
                  <a:pt x="3096000" y="1548000"/>
                </a:cubicBezTo>
                <a:cubicBezTo>
                  <a:pt x="3096000" y="2402937"/>
                  <a:pt x="2402937" y="3096000"/>
                  <a:pt x="1548000" y="3096000"/>
                </a:cubicBezTo>
                <a:cubicBezTo>
                  <a:pt x="693063" y="3096000"/>
                  <a:pt x="0" y="2402937"/>
                  <a:pt x="0" y="1548000"/>
                </a:cubicBezTo>
                <a:cubicBezTo>
                  <a:pt x="0" y="693063"/>
                  <a:pt x="693063" y="0"/>
                  <a:pt x="1548000" y="0"/>
                </a:cubicBezTo>
                <a:close/>
              </a:path>
            </a:pathLst>
          </a:custGeom>
          <a:gradFill flip="none" rotWithShape="1">
            <a:gsLst>
              <a:gs pos="28000">
                <a:srgbClr val="D3DA81"/>
              </a:gs>
              <a:gs pos="52217">
                <a:srgbClr val="54C164"/>
              </a:gs>
              <a:gs pos="36314">
                <a:srgbClr val="92CD72"/>
              </a:gs>
              <a:gs pos="80000">
                <a:srgbClr val="80CA6E"/>
              </a:gs>
              <a:gs pos="62000">
                <a:srgbClr val="00B050"/>
              </a:gs>
              <a:gs pos="1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3" name="elipse blanco">
            <a:extLst>
              <a:ext uri="{FF2B5EF4-FFF2-40B4-BE49-F238E27FC236}">
                <a16:creationId xmlns:a16="http://schemas.microsoft.com/office/drawing/2014/main" id="{052B04D8-F522-436C-BDF2-7505B4DA28EF}"/>
              </a:ext>
            </a:extLst>
          </p:cNvPr>
          <p:cNvSpPr>
            <a:spLocks/>
          </p:cNvSpPr>
          <p:nvPr/>
        </p:nvSpPr>
        <p:spPr>
          <a:xfrm>
            <a:off x="4869497" y="1965747"/>
            <a:ext cx="2520000" cy="25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A0DBF85-B6D2-46AB-BFA2-A23A653E42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0929" y="1735610"/>
            <a:ext cx="1874693" cy="819919"/>
          </a:xfrm>
          <a:prstGeom prst="bentConnector3">
            <a:avLst>
              <a:gd name="adj1" fmla="val 310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206EC0-FD55-4211-AED5-58F8A9727A62}"/>
              </a:ext>
            </a:extLst>
          </p:cNvPr>
          <p:cNvSpPr txBox="1"/>
          <p:nvPr/>
        </p:nvSpPr>
        <p:spPr>
          <a:xfrm>
            <a:off x="1426254" y="1965747"/>
            <a:ext cx="145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1</a:t>
            </a:r>
            <a:endParaRPr lang="es-CO" sz="2800" b="1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725CC6C-3DE2-463C-BDF9-1678EDCD218D}"/>
              </a:ext>
            </a:extLst>
          </p:cNvPr>
          <p:cNvCxnSpPr>
            <a:cxnSpLocks/>
          </p:cNvCxnSpPr>
          <p:nvPr/>
        </p:nvCxnSpPr>
        <p:spPr>
          <a:xfrm rot="10800000">
            <a:off x="9193137" y="3979881"/>
            <a:ext cx="1462423" cy="793867"/>
          </a:xfrm>
          <a:prstGeom prst="bentConnector3">
            <a:avLst>
              <a:gd name="adj1" fmla="val 75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8D23520-5045-46FF-989D-1B3C594885EF}"/>
              </a:ext>
            </a:extLst>
          </p:cNvPr>
          <p:cNvSpPr txBox="1"/>
          <p:nvPr/>
        </p:nvSpPr>
        <p:spPr>
          <a:xfrm>
            <a:off x="9584842" y="4224137"/>
            <a:ext cx="130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2</a:t>
            </a:r>
            <a:endParaRPr lang="es-CO" sz="2800" b="1" dirty="0"/>
          </a:p>
        </p:txBody>
      </p:sp>
      <p:grpSp>
        <p:nvGrpSpPr>
          <p:cNvPr id="14" name="Boton abrir componente 1">
            <a:extLst>
              <a:ext uri="{FF2B5EF4-FFF2-40B4-BE49-F238E27FC236}">
                <a16:creationId xmlns:a16="http://schemas.microsoft.com/office/drawing/2014/main" id="{49F0DAF2-EBF8-40BC-A112-33A45472C4BD}"/>
              </a:ext>
            </a:extLst>
          </p:cNvPr>
          <p:cNvGrpSpPr/>
          <p:nvPr/>
        </p:nvGrpSpPr>
        <p:grpSpPr>
          <a:xfrm>
            <a:off x="3502941" y="1225469"/>
            <a:ext cx="936000" cy="936000"/>
            <a:chOff x="3502941" y="1225469"/>
            <a:chExt cx="936000" cy="936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F0FE69B-807B-409D-83E3-02E5897BADF3}"/>
                </a:ext>
              </a:extLst>
            </p:cNvPr>
            <p:cNvSpPr/>
            <p:nvPr/>
          </p:nvSpPr>
          <p:spPr>
            <a:xfrm>
              <a:off x="3502941" y="1225469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Imagen 9">
              <a:hlinkClick r:id="rId2" action="ppaction://hlinksldjump"/>
              <a:extLst>
                <a:ext uri="{FF2B5EF4-FFF2-40B4-BE49-F238E27FC236}">
                  <a16:creationId xmlns:a16="http://schemas.microsoft.com/office/drawing/2014/main" id="{15E10FD7-9674-4E74-9EF1-0311BD1F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6535" y="1297327"/>
              <a:ext cx="850180" cy="69836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6" name="Boton abrir componente 2">
            <a:extLst>
              <a:ext uri="{FF2B5EF4-FFF2-40B4-BE49-F238E27FC236}">
                <a16:creationId xmlns:a16="http://schemas.microsoft.com/office/drawing/2014/main" id="{A2240E70-3555-4430-86B5-B066DDB3F178}"/>
              </a:ext>
            </a:extLst>
          </p:cNvPr>
          <p:cNvGrpSpPr/>
          <p:nvPr/>
        </p:nvGrpSpPr>
        <p:grpSpPr>
          <a:xfrm>
            <a:off x="8214649" y="3549747"/>
            <a:ext cx="961959" cy="936000"/>
            <a:chOff x="8214649" y="3549747"/>
            <a:chExt cx="961959" cy="9360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1F23E30-DB9A-4E02-A948-E56BF75CF704}"/>
                </a:ext>
              </a:extLst>
            </p:cNvPr>
            <p:cNvSpPr/>
            <p:nvPr/>
          </p:nvSpPr>
          <p:spPr>
            <a:xfrm>
              <a:off x="8227629" y="3549747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B7FEC2E6-FD5B-444A-8AD8-0D5F16CCF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5"/>
            <a:stretch/>
          </p:blipFill>
          <p:spPr>
            <a:xfrm>
              <a:off x="8214649" y="3602248"/>
              <a:ext cx="961959" cy="83099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359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arcoiris">
            <a:extLst>
              <a:ext uri="{FF2B5EF4-FFF2-40B4-BE49-F238E27FC236}">
                <a16:creationId xmlns:a16="http://schemas.microsoft.com/office/drawing/2014/main" id="{414646D9-58FC-4BCB-A466-F2932A0D5628}"/>
              </a:ext>
            </a:extLst>
          </p:cNvPr>
          <p:cNvSpPr/>
          <p:nvPr/>
        </p:nvSpPr>
        <p:spPr>
          <a:xfrm>
            <a:off x="4593738" y="1677747"/>
            <a:ext cx="3096000" cy="3096000"/>
          </a:xfrm>
          <a:custGeom>
            <a:avLst/>
            <a:gdLst>
              <a:gd name="connsiteX0" fmla="*/ 1548000 w 3096000"/>
              <a:gd name="connsiteY0" fmla="*/ 288000 h 3096000"/>
              <a:gd name="connsiteX1" fmla="*/ 288000 w 3096000"/>
              <a:gd name="connsiteY1" fmla="*/ 1548000 h 3096000"/>
              <a:gd name="connsiteX2" fmla="*/ 1548000 w 3096000"/>
              <a:gd name="connsiteY2" fmla="*/ 2808000 h 3096000"/>
              <a:gd name="connsiteX3" fmla="*/ 2808000 w 3096000"/>
              <a:gd name="connsiteY3" fmla="*/ 1548000 h 3096000"/>
              <a:gd name="connsiteX4" fmla="*/ 1548000 w 3096000"/>
              <a:gd name="connsiteY4" fmla="*/ 288000 h 3096000"/>
              <a:gd name="connsiteX5" fmla="*/ 1548000 w 3096000"/>
              <a:gd name="connsiteY5" fmla="*/ 0 h 3096000"/>
              <a:gd name="connsiteX6" fmla="*/ 3096000 w 3096000"/>
              <a:gd name="connsiteY6" fmla="*/ 1548000 h 3096000"/>
              <a:gd name="connsiteX7" fmla="*/ 1548000 w 3096000"/>
              <a:gd name="connsiteY7" fmla="*/ 3096000 h 3096000"/>
              <a:gd name="connsiteX8" fmla="*/ 0 w 3096000"/>
              <a:gd name="connsiteY8" fmla="*/ 1548000 h 3096000"/>
              <a:gd name="connsiteX9" fmla="*/ 1548000 w 3096000"/>
              <a:gd name="connsiteY9" fmla="*/ 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6000" h="3096000">
                <a:moveTo>
                  <a:pt x="1548000" y="288000"/>
                </a:moveTo>
                <a:cubicBezTo>
                  <a:pt x="852121" y="288000"/>
                  <a:pt x="288000" y="852121"/>
                  <a:pt x="288000" y="1548000"/>
                </a:cubicBezTo>
                <a:cubicBezTo>
                  <a:pt x="288000" y="2243879"/>
                  <a:pt x="852121" y="2808000"/>
                  <a:pt x="1548000" y="2808000"/>
                </a:cubicBezTo>
                <a:cubicBezTo>
                  <a:pt x="2243879" y="2808000"/>
                  <a:pt x="2808000" y="2243879"/>
                  <a:pt x="2808000" y="1548000"/>
                </a:cubicBezTo>
                <a:cubicBezTo>
                  <a:pt x="2808000" y="852121"/>
                  <a:pt x="2243879" y="288000"/>
                  <a:pt x="1548000" y="288000"/>
                </a:cubicBezTo>
                <a:close/>
                <a:moveTo>
                  <a:pt x="1548000" y="0"/>
                </a:moveTo>
                <a:cubicBezTo>
                  <a:pt x="2402937" y="0"/>
                  <a:pt x="3096000" y="693063"/>
                  <a:pt x="3096000" y="1548000"/>
                </a:cubicBezTo>
                <a:cubicBezTo>
                  <a:pt x="3096000" y="2402937"/>
                  <a:pt x="2402937" y="3096000"/>
                  <a:pt x="1548000" y="3096000"/>
                </a:cubicBezTo>
                <a:cubicBezTo>
                  <a:pt x="693063" y="3096000"/>
                  <a:pt x="0" y="2402937"/>
                  <a:pt x="0" y="1548000"/>
                </a:cubicBezTo>
                <a:cubicBezTo>
                  <a:pt x="0" y="693063"/>
                  <a:pt x="693063" y="0"/>
                  <a:pt x="1548000" y="0"/>
                </a:cubicBezTo>
                <a:close/>
              </a:path>
            </a:pathLst>
          </a:custGeom>
          <a:gradFill flip="none" rotWithShape="1">
            <a:gsLst>
              <a:gs pos="28000">
                <a:srgbClr val="D3DA81"/>
              </a:gs>
              <a:gs pos="52217">
                <a:srgbClr val="54C164"/>
              </a:gs>
              <a:gs pos="36314">
                <a:srgbClr val="92CD72"/>
              </a:gs>
              <a:gs pos="80000">
                <a:srgbClr val="80CA6E"/>
              </a:gs>
              <a:gs pos="62000">
                <a:srgbClr val="00B050"/>
              </a:gs>
              <a:gs pos="1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3" name="elipse blanco">
            <a:extLst>
              <a:ext uri="{FF2B5EF4-FFF2-40B4-BE49-F238E27FC236}">
                <a16:creationId xmlns:a16="http://schemas.microsoft.com/office/drawing/2014/main" id="{052B04D8-F522-436C-BDF2-7505B4DA28EF}"/>
              </a:ext>
            </a:extLst>
          </p:cNvPr>
          <p:cNvSpPr>
            <a:spLocks/>
          </p:cNvSpPr>
          <p:nvPr/>
        </p:nvSpPr>
        <p:spPr>
          <a:xfrm>
            <a:off x="4869497" y="1965747"/>
            <a:ext cx="2520000" cy="25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A0DBF85-B6D2-46AB-BFA2-A23A653E42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0929" y="1735610"/>
            <a:ext cx="1874693" cy="819919"/>
          </a:xfrm>
          <a:prstGeom prst="bentConnector3">
            <a:avLst>
              <a:gd name="adj1" fmla="val 310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206EC0-FD55-4211-AED5-58F8A9727A62}"/>
              </a:ext>
            </a:extLst>
          </p:cNvPr>
          <p:cNvSpPr txBox="1"/>
          <p:nvPr/>
        </p:nvSpPr>
        <p:spPr>
          <a:xfrm>
            <a:off x="1426254" y="1965747"/>
            <a:ext cx="145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1</a:t>
            </a:r>
            <a:endParaRPr lang="es-CO" sz="2800" b="1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725CC6C-3DE2-463C-BDF9-1678EDCD218D}"/>
              </a:ext>
            </a:extLst>
          </p:cNvPr>
          <p:cNvCxnSpPr>
            <a:cxnSpLocks/>
          </p:cNvCxnSpPr>
          <p:nvPr/>
        </p:nvCxnSpPr>
        <p:spPr>
          <a:xfrm rot="10800000">
            <a:off x="9193137" y="3979881"/>
            <a:ext cx="1462423" cy="793867"/>
          </a:xfrm>
          <a:prstGeom prst="bentConnector3">
            <a:avLst>
              <a:gd name="adj1" fmla="val 75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8D23520-5045-46FF-989D-1B3C594885EF}"/>
              </a:ext>
            </a:extLst>
          </p:cNvPr>
          <p:cNvSpPr txBox="1"/>
          <p:nvPr/>
        </p:nvSpPr>
        <p:spPr>
          <a:xfrm>
            <a:off x="9584842" y="4224137"/>
            <a:ext cx="130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2</a:t>
            </a:r>
            <a:endParaRPr lang="es-CO" sz="2800" b="1" dirty="0"/>
          </a:p>
        </p:txBody>
      </p:sp>
      <p:grpSp>
        <p:nvGrpSpPr>
          <p:cNvPr id="14" name="Boton abrir componente 1">
            <a:extLst>
              <a:ext uri="{FF2B5EF4-FFF2-40B4-BE49-F238E27FC236}">
                <a16:creationId xmlns:a16="http://schemas.microsoft.com/office/drawing/2014/main" id="{49F0DAF2-EBF8-40BC-A112-33A45472C4BD}"/>
              </a:ext>
            </a:extLst>
          </p:cNvPr>
          <p:cNvGrpSpPr/>
          <p:nvPr/>
        </p:nvGrpSpPr>
        <p:grpSpPr>
          <a:xfrm>
            <a:off x="3502941" y="1225469"/>
            <a:ext cx="936000" cy="936000"/>
            <a:chOff x="3502941" y="1225469"/>
            <a:chExt cx="936000" cy="936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F0FE69B-807B-409D-83E3-02E5897BADF3}"/>
                </a:ext>
              </a:extLst>
            </p:cNvPr>
            <p:cNvSpPr/>
            <p:nvPr/>
          </p:nvSpPr>
          <p:spPr>
            <a:xfrm>
              <a:off x="3502941" y="1225469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E10FD7-9674-4E74-9EF1-0311BD1F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6535" y="1297327"/>
              <a:ext cx="850180" cy="69836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6" name="Boton abrir componente 2">
            <a:extLst>
              <a:ext uri="{FF2B5EF4-FFF2-40B4-BE49-F238E27FC236}">
                <a16:creationId xmlns:a16="http://schemas.microsoft.com/office/drawing/2014/main" id="{A2240E70-3555-4430-86B5-B066DDB3F178}"/>
              </a:ext>
            </a:extLst>
          </p:cNvPr>
          <p:cNvGrpSpPr/>
          <p:nvPr/>
        </p:nvGrpSpPr>
        <p:grpSpPr>
          <a:xfrm>
            <a:off x="8214649" y="3549747"/>
            <a:ext cx="961959" cy="936000"/>
            <a:chOff x="8214649" y="3549747"/>
            <a:chExt cx="961959" cy="9360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1F23E30-DB9A-4E02-A948-E56BF75CF704}"/>
                </a:ext>
              </a:extLst>
            </p:cNvPr>
            <p:cNvSpPr/>
            <p:nvPr/>
          </p:nvSpPr>
          <p:spPr>
            <a:xfrm>
              <a:off x="8227629" y="3549747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7FEC2E6-FD5B-444A-8AD8-0D5F16CCF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5"/>
            <a:stretch/>
          </p:blipFill>
          <p:spPr>
            <a:xfrm>
              <a:off x="8214649" y="3602248"/>
              <a:ext cx="961959" cy="83099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" name="cuadro informacion componente 1">
            <a:extLst>
              <a:ext uri="{FF2B5EF4-FFF2-40B4-BE49-F238E27FC236}">
                <a16:creationId xmlns:a16="http://schemas.microsoft.com/office/drawing/2014/main" id="{C3AC4118-E78B-4B05-961B-532C830FB2C7}"/>
              </a:ext>
            </a:extLst>
          </p:cNvPr>
          <p:cNvGrpSpPr/>
          <p:nvPr/>
        </p:nvGrpSpPr>
        <p:grpSpPr>
          <a:xfrm>
            <a:off x="2567534" y="602752"/>
            <a:ext cx="7081283" cy="4550734"/>
            <a:chOff x="2567534" y="602752"/>
            <a:chExt cx="7081283" cy="4550734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388A660F-AADD-4FE1-A725-551516342826}"/>
                </a:ext>
              </a:extLst>
            </p:cNvPr>
            <p:cNvSpPr/>
            <p:nvPr/>
          </p:nvSpPr>
          <p:spPr>
            <a:xfrm>
              <a:off x="2567534" y="602752"/>
              <a:ext cx="7081283" cy="4550734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9" name="Titulo">
              <a:extLst>
                <a:ext uri="{FF2B5EF4-FFF2-40B4-BE49-F238E27FC236}">
                  <a16:creationId xmlns:a16="http://schemas.microsoft.com/office/drawing/2014/main" id="{2656F811-660A-454C-8730-5E13CD538D6A}"/>
                </a:ext>
              </a:extLst>
            </p:cNvPr>
            <p:cNvSpPr txBox="1"/>
            <p:nvPr/>
          </p:nvSpPr>
          <p:spPr>
            <a:xfrm>
              <a:off x="3630296" y="1246734"/>
              <a:ext cx="349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Título del componente 1</a:t>
              </a:r>
              <a:endParaRPr lang="es-CO" sz="2400" b="1" dirty="0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5B0207E-A18B-4EF5-839C-FB99C0D92C24}"/>
                </a:ext>
              </a:extLst>
            </p:cNvPr>
            <p:cNvCxnSpPr>
              <a:cxnSpLocks/>
            </p:cNvCxnSpPr>
            <p:nvPr/>
          </p:nvCxnSpPr>
          <p:spPr>
            <a:xfrm>
              <a:off x="3062177" y="1756580"/>
              <a:ext cx="6586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Descripcion">
              <a:extLst>
                <a:ext uri="{FF2B5EF4-FFF2-40B4-BE49-F238E27FC236}">
                  <a16:creationId xmlns:a16="http://schemas.microsoft.com/office/drawing/2014/main" id="{57FEF36C-B9C6-49CE-9CA1-87C83CB63D1E}"/>
                </a:ext>
              </a:extLst>
            </p:cNvPr>
            <p:cNvSpPr txBox="1"/>
            <p:nvPr/>
          </p:nvSpPr>
          <p:spPr>
            <a:xfrm>
              <a:off x="3465621" y="1756580"/>
              <a:ext cx="5529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Texto descriptivo </a:t>
              </a:r>
            </a:p>
            <a:p>
              <a:r>
                <a:rPr lang="es-ES" sz="2400" b="1" dirty="0"/>
                <a:t>Texto descriptivo</a:t>
              </a:r>
              <a:endParaRPr lang="es-CO" sz="2400" b="1" dirty="0"/>
            </a:p>
          </p:txBody>
        </p:sp>
      </p:grpSp>
      <p:pic>
        <p:nvPicPr>
          <p:cNvPr id="5" name="Botòn cerrar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28F70D-64CA-4058-8E5C-F2928452D8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6202" r="8711" b="14109"/>
          <a:stretch/>
        </p:blipFill>
        <p:spPr>
          <a:xfrm>
            <a:off x="8686937" y="815198"/>
            <a:ext cx="616414" cy="6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arcoiris">
            <a:extLst>
              <a:ext uri="{FF2B5EF4-FFF2-40B4-BE49-F238E27FC236}">
                <a16:creationId xmlns:a16="http://schemas.microsoft.com/office/drawing/2014/main" id="{414646D9-58FC-4BCB-A466-F2932A0D5628}"/>
              </a:ext>
            </a:extLst>
          </p:cNvPr>
          <p:cNvSpPr/>
          <p:nvPr/>
        </p:nvSpPr>
        <p:spPr>
          <a:xfrm>
            <a:off x="4593738" y="1677747"/>
            <a:ext cx="3096000" cy="3096000"/>
          </a:xfrm>
          <a:custGeom>
            <a:avLst/>
            <a:gdLst>
              <a:gd name="connsiteX0" fmla="*/ 1548000 w 3096000"/>
              <a:gd name="connsiteY0" fmla="*/ 288000 h 3096000"/>
              <a:gd name="connsiteX1" fmla="*/ 288000 w 3096000"/>
              <a:gd name="connsiteY1" fmla="*/ 1548000 h 3096000"/>
              <a:gd name="connsiteX2" fmla="*/ 1548000 w 3096000"/>
              <a:gd name="connsiteY2" fmla="*/ 2808000 h 3096000"/>
              <a:gd name="connsiteX3" fmla="*/ 2808000 w 3096000"/>
              <a:gd name="connsiteY3" fmla="*/ 1548000 h 3096000"/>
              <a:gd name="connsiteX4" fmla="*/ 1548000 w 3096000"/>
              <a:gd name="connsiteY4" fmla="*/ 288000 h 3096000"/>
              <a:gd name="connsiteX5" fmla="*/ 1548000 w 3096000"/>
              <a:gd name="connsiteY5" fmla="*/ 0 h 3096000"/>
              <a:gd name="connsiteX6" fmla="*/ 3096000 w 3096000"/>
              <a:gd name="connsiteY6" fmla="*/ 1548000 h 3096000"/>
              <a:gd name="connsiteX7" fmla="*/ 1548000 w 3096000"/>
              <a:gd name="connsiteY7" fmla="*/ 3096000 h 3096000"/>
              <a:gd name="connsiteX8" fmla="*/ 0 w 3096000"/>
              <a:gd name="connsiteY8" fmla="*/ 1548000 h 3096000"/>
              <a:gd name="connsiteX9" fmla="*/ 1548000 w 3096000"/>
              <a:gd name="connsiteY9" fmla="*/ 0 h 3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6000" h="3096000">
                <a:moveTo>
                  <a:pt x="1548000" y="288000"/>
                </a:moveTo>
                <a:cubicBezTo>
                  <a:pt x="852121" y="288000"/>
                  <a:pt x="288000" y="852121"/>
                  <a:pt x="288000" y="1548000"/>
                </a:cubicBezTo>
                <a:cubicBezTo>
                  <a:pt x="288000" y="2243879"/>
                  <a:pt x="852121" y="2808000"/>
                  <a:pt x="1548000" y="2808000"/>
                </a:cubicBezTo>
                <a:cubicBezTo>
                  <a:pt x="2243879" y="2808000"/>
                  <a:pt x="2808000" y="2243879"/>
                  <a:pt x="2808000" y="1548000"/>
                </a:cubicBezTo>
                <a:cubicBezTo>
                  <a:pt x="2808000" y="852121"/>
                  <a:pt x="2243879" y="288000"/>
                  <a:pt x="1548000" y="288000"/>
                </a:cubicBezTo>
                <a:close/>
                <a:moveTo>
                  <a:pt x="1548000" y="0"/>
                </a:moveTo>
                <a:cubicBezTo>
                  <a:pt x="2402937" y="0"/>
                  <a:pt x="3096000" y="693063"/>
                  <a:pt x="3096000" y="1548000"/>
                </a:cubicBezTo>
                <a:cubicBezTo>
                  <a:pt x="3096000" y="2402937"/>
                  <a:pt x="2402937" y="3096000"/>
                  <a:pt x="1548000" y="3096000"/>
                </a:cubicBezTo>
                <a:cubicBezTo>
                  <a:pt x="693063" y="3096000"/>
                  <a:pt x="0" y="2402937"/>
                  <a:pt x="0" y="1548000"/>
                </a:cubicBezTo>
                <a:cubicBezTo>
                  <a:pt x="0" y="693063"/>
                  <a:pt x="693063" y="0"/>
                  <a:pt x="1548000" y="0"/>
                </a:cubicBezTo>
                <a:close/>
              </a:path>
            </a:pathLst>
          </a:custGeom>
          <a:gradFill flip="none" rotWithShape="1">
            <a:gsLst>
              <a:gs pos="28000">
                <a:srgbClr val="D3DA81"/>
              </a:gs>
              <a:gs pos="52217">
                <a:srgbClr val="54C164"/>
              </a:gs>
              <a:gs pos="36314">
                <a:srgbClr val="92CD72"/>
              </a:gs>
              <a:gs pos="80000">
                <a:srgbClr val="80CA6E"/>
              </a:gs>
              <a:gs pos="62000">
                <a:srgbClr val="00B050"/>
              </a:gs>
              <a:gs pos="1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3" name="elipse blanco">
            <a:extLst>
              <a:ext uri="{FF2B5EF4-FFF2-40B4-BE49-F238E27FC236}">
                <a16:creationId xmlns:a16="http://schemas.microsoft.com/office/drawing/2014/main" id="{052B04D8-F522-436C-BDF2-7505B4DA28EF}"/>
              </a:ext>
            </a:extLst>
          </p:cNvPr>
          <p:cNvSpPr>
            <a:spLocks/>
          </p:cNvSpPr>
          <p:nvPr/>
        </p:nvSpPr>
        <p:spPr>
          <a:xfrm>
            <a:off x="4869497" y="1965747"/>
            <a:ext cx="2520000" cy="25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A0DBF85-B6D2-46AB-BFA2-A23A653E42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0929" y="1735610"/>
            <a:ext cx="1874693" cy="819919"/>
          </a:xfrm>
          <a:prstGeom prst="bentConnector3">
            <a:avLst>
              <a:gd name="adj1" fmla="val 310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206EC0-FD55-4211-AED5-58F8A9727A62}"/>
              </a:ext>
            </a:extLst>
          </p:cNvPr>
          <p:cNvSpPr txBox="1"/>
          <p:nvPr/>
        </p:nvSpPr>
        <p:spPr>
          <a:xfrm>
            <a:off x="1426254" y="1965747"/>
            <a:ext cx="145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1</a:t>
            </a:r>
            <a:endParaRPr lang="es-CO" sz="2800" b="1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725CC6C-3DE2-463C-BDF9-1678EDCD218D}"/>
              </a:ext>
            </a:extLst>
          </p:cNvPr>
          <p:cNvCxnSpPr>
            <a:cxnSpLocks/>
          </p:cNvCxnSpPr>
          <p:nvPr/>
        </p:nvCxnSpPr>
        <p:spPr>
          <a:xfrm rot="10800000">
            <a:off x="9193137" y="3979881"/>
            <a:ext cx="1462423" cy="793867"/>
          </a:xfrm>
          <a:prstGeom prst="bentConnector3">
            <a:avLst>
              <a:gd name="adj1" fmla="val 75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8D23520-5045-46FF-989D-1B3C594885EF}"/>
              </a:ext>
            </a:extLst>
          </p:cNvPr>
          <p:cNvSpPr txBox="1"/>
          <p:nvPr/>
        </p:nvSpPr>
        <p:spPr>
          <a:xfrm>
            <a:off x="9584842" y="4224137"/>
            <a:ext cx="130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Titulo 2</a:t>
            </a:r>
            <a:endParaRPr lang="es-CO" sz="2800" b="1" dirty="0"/>
          </a:p>
        </p:txBody>
      </p:sp>
      <p:grpSp>
        <p:nvGrpSpPr>
          <p:cNvPr id="14" name="Boton abrir componente 1">
            <a:extLst>
              <a:ext uri="{FF2B5EF4-FFF2-40B4-BE49-F238E27FC236}">
                <a16:creationId xmlns:a16="http://schemas.microsoft.com/office/drawing/2014/main" id="{49F0DAF2-EBF8-40BC-A112-33A45472C4BD}"/>
              </a:ext>
            </a:extLst>
          </p:cNvPr>
          <p:cNvGrpSpPr/>
          <p:nvPr/>
        </p:nvGrpSpPr>
        <p:grpSpPr>
          <a:xfrm>
            <a:off x="3502941" y="1225469"/>
            <a:ext cx="936000" cy="936000"/>
            <a:chOff x="3502941" y="1225469"/>
            <a:chExt cx="936000" cy="936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F0FE69B-807B-409D-83E3-02E5897BADF3}"/>
                </a:ext>
              </a:extLst>
            </p:cNvPr>
            <p:cNvSpPr/>
            <p:nvPr/>
          </p:nvSpPr>
          <p:spPr>
            <a:xfrm>
              <a:off x="3502941" y="1225469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E10FD7-9674-4E74-9EF1-0311BD1F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6535" y="1297327"/>
              <a:ext cx="850180" cy="69836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6" name="Boton abrir componente 2">
            <a:extLst>
              <a:ext uri="{FF2B5EF4-FFF2-40B4-BE49-F238E27FC236}">
                <a16:creationId xmlns:a16="http://schemas.microsoft.com/office/drawing/2014/main" id="{A2240E70-3555-4430-86B5-B066DDB3F178}"/>
              </a:ext>
            </a:extLst>
          </p:cNvPr>
          <p:cNvGrpSpPr/>
          <p:nvPr/>
        </p:nvGrpSpPr>
        <p:grpSpPr>
          <a:xfrm>
            <a:off x="8214649" y="3549747"/>
            <a:ext cx="961959" cy="936000"/>
            <a:chOff x="8214649" y="3549747"/>
            <a:chExt cx="961959" cy="9360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1F23E30-DB9A-4E02-A948-E56BF75CF704}"/>
                </a:ext>
              </a:extLst>
            </p:cNvPr>
            <p:cNvSpPr/>
            <p:nvPr/>
          </p:nvSpPr>
          <p:spPr>
            <a:xfrm>
              <a:off x="8227629" y="3549747"/>
              <a:ext cx="936000" cy="936000"/>
            </a:xfrm>
            <a:prstGeom prst="ellipse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7FEC2E6-FD5B-444A-8AD8-0D5F16CCF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5"/>
            <a:stretch/>
          </p:blipFill>
          <p:spPr>
            <a:xfrm>
              <a:off x="8214649" y="3602248"/>
              <a:ext cx="961959" cy="83099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7" name="cuadro informacion componente 2">
            <a:extLst>
              <a:ext uri="{FF2B5EF4-FFF2-40B4-BE49-F238E27FC236}">
                <a16:creationId xmlns:a16="http://schemas.microsoft.com/office/drawing/2014/main" id="{B9165CC6-D009-404E-BE21-7870043D0F4D}"/>
              </a:ext>
            </a:extLst>
          </p:cNvPr>
          <p:cNvGrpSpPr/>
          <p:nvPr/>
        </p:nvGrpSpPr>
        <p:grpSpPr>
          <a:xfrm>
            <a:off x="2567534" y="629519"/>
            <a:ext cx="7081283" cy="4550734"/>
            <a:chOff x="2567534" y="602752"/>
            <a:chExt cx="7081283" cy="455073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53592DBD-916B-48A7-AEB8-058A333A267E}"/>
                </a:ext>
              </a:extLst>
            </p:cNvPr>
            <p:cNvSpPr/>
            <p:nvPr/>
          </p:nvSpPr>
          <p:spPr>
            <a:xfrm>
              <a:off x="2567534" y="602752"/>
              <a:ext cx="7081283" cy="4550734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Titulo">
              <a:extLst>
                <a:ext uri="{FF2B5EF4-FFF2-40B4-BE49-F238E27FC236}">
                  <a16:creationId xmlns:a16="http://schemas.microsoft.com/office/drawing/2014/main" id="{68FF889D-D09B-4045-AA20-E2E79F7DBC20}"/>
                </a:ext>
              </a:extLst>
            </p:cNvPr>
            <p:cNvSpPr txBox="1"/>
            <p:nvPr/>
          </p:nvSpPr>
          <p:spPr>
            <a:xfrm>
              <a:off x="3630296" y="1246734"/>
              <a:ext cx="349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Título del componente 2</a:t>
              </a:r>
              <a:endParaRPr lang="es-CO" sz="2400" b="1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924BD75-27B1-419B-AE32-300A2627E7A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177" y="1756580"/>
              <a:ext cx="6586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escripcion">
              <a:extLst>
                <a:ext uri="{FF2B5EF4-FFF2-40B4-BE49-F238E27FC236}">
                  <a16:creationId xmlns:a16="http://schemas.microsoft.com/office/drawing/2014/main" id="{21804A9C-7207-42E6-80AD-8A3B976B1B70}"/>
                </a:ext>
              </a:extLst>
            </p:cNvPr>
            <p:cNvSpPr txBox="1"/>
            <p:nvPr/>
          </p:nvSpPr>
          <p:spPr>
            <a:xfrm>
              <a:off x="3465621" y="1756580"/>
              <a:ext cx="5529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Texto descriptivo </a:t>
              </a:r>
            </a:p>
            <a:p>
              <a:r>
                <a:rPr lang="es-ES" sz="2400" b="1" dirty="0"/>
                <a:t>Texto descriptivo</a:t>
              </a:r>
            </a:p>
            <a:p>
              <a:r>
                <a:rPr lang="es-ES" sz="2400" b="1" dirty="0"/>
                <a:t>Texto descriptivo </a:t>
              </a:r>
              <a:endParaRPr lang="es-CO" sz="2400" b="1" dirty="0"/>
            </a:p>
          </p:txBody>
        </p:sp>
      </p:grpSp>
      <p:pic>
        <p:nvPicPr>
          <p:cNvPr id="5" name="Botòn cerrar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28F70D-64CA-4058-8E5C-F2928452D8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6202" r="8711" b="14109"/>
          <a:stretch/>
        </p:blipFill>
        <p:spPr>
          <a:xfrm>
            <a:off x="8686937" y="815198"/>
            <a:ext cx="616414" cy="6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30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44</cp:revision>
  <dcterms:created xsi:type="dcterms:W3CDTF">2020-08-18T23:29:11Z</dcterms:created>
  <dcterms:modified xsi:type="dcterms:W3CDTF">2020-08-27T22:53:53Z</dcterms:modified>
</cp:coreProperties>
</file>