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415-9429-4B03-9093-40940EAE6720}" type="datetimeFigureOut">
              <a:rPr lang="es-AR" smtClean="0"/>
              <a:t>06/12/2017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7DD64CF-C81E-4BC1-8F60-24892CCCAB7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188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415-9429-4B03-9093-40940EAE6720}" type="datetimeFigureOut">
              <a:rPr lang="es-AR" smtClean="0"/>
              <a:t>06/12/2017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DD64CF-C81E-4BC1-8F60-24892CCCAB7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85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415-9429-4B03-9093-40940EAE6720}" type="datetimeFigureOut">
              <a:rPr lang="es-AR" smtClean="0"/>
              <a:t>06/12/2017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DD64CF-C81E-4BC1-8F60-24892CCCAB7E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1905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415-9429-4B03-9093-40940EAE6720}" type="datetimeFigureOut">
              <a:rPr lang="es-AR" smtClean="0"/>
              <a:t>06/12/2017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DD64CF-C81E-4BC1-8F60-24892CCCAB7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9038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415-9429-4B03-9093-40940EAE6720}" type="datetimeFigureOut">
              <a:rPr lang="es-AR" smtClean="0"/>
              <a:t>06/12/2017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DD64CF-C81E-4BC1-8F60-24892CCCAB7E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6469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415-9429-4B03-9093-40940EAE6720}" type="datetimeFigureOut">
              <a:rPr lang="es-AR" smtClean="0"/>
              <a:t>06/12/2017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DD64CF-C81E-4BC1-8F60-24892CCCAB7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9047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415-9429-4B03-9093-40940EAE6720}" type="datetimeFigureOut">
              <a:rPr lang="es-AR" smtClean="0"/>
              <a:t>06/12/2017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64CF-C81E-4BC1-8F60-24892CCCAB7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7393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415-9429-4B03-9093-40940EAE6720}" type="datetimeFigureOut">
              <a:rPr lang="es-AR" smtClean="0"/>
              <a:t>06/12/2017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64CF-C81E-4BC1-8F60-24892CCCAB7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236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415-9429-4B03-9093-40940EAE6720}" type="datetimeFigureOut">
              <a:rPr lang="es-AR" smtClean="0"/>
              <a:t>06/12/2017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64CF-C81E-4BC1-8F60-24892CCCAB7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865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415-9429-4B03-9093-40940EAE6720}" type="datetimeFigureOut">
              <a:rPr lang="es-AR" smtClean="0"/>
              <a:t>06/12/2017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DD64CF-C81E-4BC1-8F60-24892CCCAB7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50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415-9429-4B03-9093-40940EAE6720}" type="datetimeFigureOut">
              <a:rPr lang="es-AR" smtClean="0"/>
              <a:t>06/12/2017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DD64CF-C81E-4BC1-8F60-24892CCCAB7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657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415-9429-4B03-9093-40940EAE6720}" type="datetimeFigureOut">
              <a:rPr lang="es-AR" smtClean="0"/>
              <a:t>06/12/2017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DD64CF-C81E-4BC1-8F60-24892CCCAB7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8914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415-9429-4B03-9093-40940EAE6720}" type="datetimeFigureOut">
              <a:rPr lang="es-AR" smtClean="0"/>
              <a:t>06/12/2017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64CF-C81E-4BC1-8F60-24892CCCAB7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1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415-9429-4B03-9093-40940EAE6720}" type="datetimeFigureOut">
              <a:rPr lang="es-AR" smtClean="0"/>
              <a:t>06/12/2017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64CF-C81E-4BC1-8F60-24892CCCAB7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113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415-9429-4B03-9093-40940EAE6720}" type="datetimeFigureOut">
              <a:rPr lang="es-AR" smtClean="0"/>
              <a:t>06/12/2017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64CF-C81E-4BC1-8F60-24892CCCAB7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7829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415-9429-4B03-9093-40940EAE6720}" type="datetimeFigureOut">
              <a:rPr lang="es-AR" smtClean="0"/>
              <a:t>06/12/2017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DD64CF-C81E-4BC1-8F60-24892CCCAB7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119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83415-9429-4B03-9093-40940EAE6720}" type="datetimeFigureOut">
              <a:rPr lang="es-AR" smtClean="0"/>
              <a:t>06/12/2017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7DD64CF-C81E-4BC1-8F60-24892CCCAB7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685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p3cut.net/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>
                    <a:lumMod val="75000"/>
                  </a:schemeClr>
                </a:solidFill>
              </a:rPr>
              <a:t>Brevarus Parallax: 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 smtClean="0">
                <a:solidFill>
                  <a:schemeClr val="bg1">
                    <a:lumMod val="50000"/>
                  </a:schemeClr>
                </a:solidFill>
              </a:rPr>
              <a:t>La secuela</a:t>
            </a:r>
            <a:endParaRPr lang="es-A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 By “ABMODEL”</a:t>
            </a:r>
          </a:p>
        </p:txBody>
      </p:sp>
    </p:spTree>
    <p:extLst>
      <p:ext uri="{BB962C8B-B14F-4D97-AF65-F5344CB8AC3E}">
        <p14:creationId xmlns:p14="http://schemas.microsoft.com/office/powerpoint/2010/main" val="306101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>
                    <a:lumMod val="75000"/>
                  </a:schemeClr>
                </a:solidFill>
              </a:rPr>
              <a:t>Gestión de Asset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Para sprites: Sprite-resources y OpenGameArt.</a:t>
            </a:r>
          </a:p>
          <a:p>
            <a:r>
              <a:rPr lang="es-AR" dirty="0" smtClean="0"/>
              <a:t>Efectos de sonido: FreeSounds.</a:t>
            </a:r>
          </a:p>
          <a:p>
            <a:endParaRPr lang="es-AR" dirty="0"/>
          </a:p>
          <a:p>
            <a:r>
              <a:rPr lang="es-AR" dirty="0" smtClean="0"/>
              <a:t>Para todo lo demás existe Google (También incluye mas sprites y sonidos).</a:t>
            </a:r>
          </a:p>
          <a:p>
            <a:endParaRPr lang="es-AR" dirty="0"/>
          </a:p>
          <a:p>
            <a:r>
              <a:rPr lang="es-AR" dirty="0" smtClean="0"/>
              <a:t>Assets retocados: Nave del personaje, soundtrack, etc…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524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>
                    <a:lumMod val="75000"/>
                  </a:schemeClr>
                </a:solidFill>
              </a:rPr>
              <a:t>Algo de código…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56" y="1905000"/>
            <a:ext cx="10026613" cy="1234671"/>
          </a:xfr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716718" y="320654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 I</a:t>
            </a:r>
            <a:r>
              <a:rPr lang="es-A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s-A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ween, un framework gratuito descargado de la Asset store de Unity, podemos poner interpolación fácilmente en nuestro videojuego.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 esto, se obtiene un efecto mucho mas vistoso al aumentar la barra de poder de un personaje.</a:t>
            </a:r>
            <a:endParaRPr lang="es-A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>
                    <a:lumMod val="75000"/>
                  </a:schemeClr>
                </a:solidFill>
              </a:rPr>
              <a:t>Hacia un juego mas dinámico…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92" y="1264555"/>
            <a:ext cx="10129920" cy="2372774"/>
          </a:xfr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983808" y="363732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 próximas oleadas se activan por condiciones…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Antes era por el tiempo jugado.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Pantalla llena de enemigos.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Pantalla sin enemigos.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A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Aclaración: El código se ejecuta por cada Update.</a:t>
            </a:r>
            <a:endParaRPr lang="es-A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81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>
                    <a:lumMod val="75000"/>
                  </a:schemeClr>
                </a:solidFill>
              </a:rPr>
              <a:t>Conclusiones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Es mas difícil estimar los tiempos para un videojuego que un producto de software con otra intencionalidad.</a:t>
            </a:r>
          </a:p>
          <a:p>
            <a:r>
              <a:rPr lang="es-AR" dirty="0" smtClean="0"/>
              <a:t>Aun </a:t>
            </a:r>
            <a:r>
              <a:rPr lang="es-AR" dirty="0" err="1" smtClean="0"/>
              <a:t>asi</a:t>
            </a:r>
            <a:r>
              <a:rPr lang="es-AR" dirty="0" smtClean="0"/>
              <a:t> creemos que llegamos a un producto final que se asemeja bastante a la primer idea que teníamos del videojuego.</a:t>
            </a:r>
          </a:p>
          <a:p>
            <a:endParaRPr lang="es-AR" dirty="0" smtClean="0"/>
          </a:p>
          <a:p>
            <a:r>
              <a:rPr lang="es-AR" dirty="0" smtClean="0"/>
              <a:t>No hay nada peor que conseguir los Assets perfectos para el proyecto.</a:t>
            </a:r>
          </a:p>
        </p:txBody>
      </p:sp>
    </p:spTree>
    <p:extLst>
      <p:ext uri="{BB962C8B-B14F-4D97-AF65-F5344CB8AC3E}">
        <p14:creationId xmlns:p14="http://schemas.microsoft.com/office/powerpoint/2010/main" val="34022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 smtClean="0">
                <a:solidFill>
                  <a:schemeClr val="accent1">
                    <a:lumMod val="75000"/>
                  </a:schemeClr>
                </a:solidFill>
              </a:rPr>
              <a:t>Primero que nada…	</a:t>
            </a:r>
            <a:endParaRPr lang="es-A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3600" spc="300" dirty="0" smtClean="0"/>
              <a:t>A.B.M.O.D.E.L. </a:t>
            </a:r>
          </a:p>
          <a:p>
            <a:endParaRPr lang="es-AR" sz="3600" spc="300" dirty="0"/>
          </a:p>
          <a:p>
            <a:r>
              <a:rPr lang="es-AR" sz="3600" spc="300" dirty="0" smtClean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s-AR" sz="3600" spc="300" dirty="0" smtClean="0"/>
              <a:t>lfa </a:t>
            </a:r>
            <a:r>
              <a:rPr lang="es-AR" sz="3600" spc="300" dirty="0" smtClean="0">
                <a:solidFill>
                  <a:schemeClr val="bg2">
                    <a:lumMod val="50000"/>
                  </a:schemeClr>
                </a:solidFill>
              </a:rPr>
              <a:t>B</a:t>
            </a:r>
            <a:r>
              <a:rPr lang="es-AR" sz="3600" spc="300" dirty="0" smtClean="0"/>
              <a:t>uena </a:t>
            </a:r>
            <a:r>
              <a:rPr lang="es-AR" sz="3600" spc="300" dirty="0" smtClean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es-AR" sz="3600" spc="300" dirty="0" smtClean="0"/>
              <a:t>aravilla </a:t>
            </a:r>
            <a:r>
              <a:rPr lang="es-AR" sz="3600" spc="300" dirty="0" smtClean="0">
                <a:solidFill>
                  <a:schemeClr val="bg2">
                    <a:lumMod val="50000"/>
                  </a:schemeClr>
                </a:solidFill>
              </a:rPr>
              <a:t>O</a:t>
            </a:r>
            <a:r>
              <a:rPr lang="es-AR" sz="3600" spc="300" dirty="0" smtClean="0"/>
              <a:t>nda </a:t>
            </a:r>
            <a:r>
              <a:rPr lang="es-AR" sz="3600" spc="300" dirty="0" smtClean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s-AR" sz="3600" spc="300" dirty="0" smtClean="0"/>
              <a:t>elta </a:t>
            </a:r>
            <a:r>
              <a:rPr lang="es-AR" sz="3600" spc="300" dirty="0" smtClean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s-AR" sz="3600" spc="300" dirty="0" smtClean="0"/>
              <a:t>scuadrón </a:t>
            </a:r>
            <a:r>
              <a:rPr lang="es-AR" sz="3600" spc="300" dirty="0" smtClean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lang="es-AR" sz="3600" spc="300" dirty="0" smtClean="0"/>
              <a:t>obo</a:t>
            </a:r>
          </a:p>
        </p:txBody>
      </p:sp>
    </p:spTree>
    <p:extLst>
      <p:ext uri="{BB962C8B-B14F-4D97-AF65-F5344CB8AC3E}">
        <p14:creationId xmlns:p14="http://schemas.microsoft.com/office/powerpoint/2010/main" val="167855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 smtClean="0">
                <a:solidFill>
                  <a:schemeClr val="accent1">
                    <a:lumMod val="75000"/>
                  </a:schemeClr>
                </a:solidFill>
              </a:rPr>
              <a:t>El juego…</a:t>
            </a:r>
            <a:endParaRPr lang="es-A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01824" y="1905000"/>
            <a:ext cx="9602788" cy="3777622"/>
          </a:xfrm>
        </p:spPr>
        <p:txBody>
          <a:bodyPr/>
          <a:lstStyle/>
          <a:p>
            <a:r>
              <a:rPr lang="es-AR" sz="2400" dirty="0" smtClean="0"/>
              <a:t>Brevarus Parallax es un Bullet Hell (Subclase de Shoot’em up).</a:t>
            </a:r>
          </a:p>
          <a:p>
            <a:r>
              <a:rPr lang="es-AR" sz="2400" dirty="0" smtClean="0"/>
              <a:t>Se busca que sea dinámico.</a:t>
            </a:r>
          </a:p>
          <a:p>
            <a:r>
              <a:rPr lang="es-AR" sz="2400" dirty="0" smtClean="0"/>
              <a:t>Pero también con pequeños </a:t>
            </a:r>
            <a:r>
              <a:rPr lang="es-AR" sz="2400" dirty="0"/>
              <a:t>intervalos, para darle un descanso al </a:t>
            </a:r>
            <a:r>
              <a:rPr lang="es-AR" sz="2400" dirty="0" smtClean="0"/>
              <a:t>jugador</a:t>
            </a:r>
            <a:r>
              <a:rPr lang="es-AR" dirty="0" smtClean="0"/>
              <a:t>.</a:t>
            </a:r>
          </a:p>
          <a:p>
            <a:r>
              <a:rPr lang="es-AR" sz="2400" dirty="0" smtClean="0"/>
              <a:t>Inspiración 100% Ikaruga</a:t>
            </a:r>
            <a:r>
              <a:rPr lang="es-AR" sz="2400" dirty="0"/>
              <a:t>.</a:t>
            </a:r>
            <a:endParaRPr lang="es-AR" sz="24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55" y="3337559"/>
            <a:ext cx="4529797" cy="33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>
                    <a:lumMod val="75000"/>
                  </a:schemeClr>
                </a:solidFill>
              </a:rPr>
              <a:t>Ideas que quedaron en el camino…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Doble modo: Ataque y defensivo: El defensivo no era muy necesario.</a:t>
            </a:r>
          </a:p>
          <a:p>
            <a:r>
              <a:rPr lang="es-AR" dirty="0" smtClean="0"/>
              <a:t>Color del disparo == Tipo de enemigo(Rojo o verde) = Dañox2. </a:t>
            </a:r>
            <a:br>
              <a:rPr lang="es-AR" dirty="0" smtClean="0"/>
            </a:br>
            <a:r>
              <a:rPr lang="es-AR" dirty="0" smtClean="0"/>
              <a:t>Se debía retocar mucho el proyecto.</a:t>
            </a:r>
          </a:p>
          <a:p>
            <a:r>
              <a:rPr lang="es-AR" dirty="0" smtClean="0"/>
              <a:t>Carga de poder por absorción de daño: Tiempo…</a:t>
            </a:r>
          </a:p>
          <a:p>
            <a:r>
              <a:rPr lang="es-AR" dirty="0" smtClean="0"/>
              <a:t>Mas tipos de enemigos…</a:t>
            </a:r>
          </a:p>
          <a:p>
            <a:r>
              <a:rPr lang="es-AR" dirty="0"/>
              <a:t>Cutscenes al inicio del juego.</a:t>
            </a:r>
          </a:p>
          <a:p>
            <a:r>
              <a:rPr lang="es-AR" dirty="0"/>
              <a:t>Cutscenes al </a:t>
            </a:r>
            <a:r>
              <a:rPr lang="es-AR" dirty="0" smtClean="0"/>
              <a:t>final </a:t>
            </a:r>
            <a:r>
              <a:rPr lang="es-AR" dirty="0"/>
              <a:t>del juego.</a:t>
            </a: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29" y="3554599"/>
            <a:ext cx="5622388" cy="31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>
                    <a:lumMod val="75000"/>
                  </a:schemeClr>
                </a:solidFill>
              </a:rPr>
              <a:t>Atractivos I…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Sensación?</a:t>
            </a:r>
            <a:endParaRPr lang="es-AR" dirty="0"/>
          </a:p>
          <a:p>
            <a:pPr lvl="1"/>
            <a:r>
              <a:rPr lang="es-AR" dirty="0"/>
              <a:t>En algún momento se tuvo en cuenta que el soundtrack sea el mejor posible.</a:t>
            </a:r>
          </a:p>
          <a:p>
            <a:r>
              <a:rPr lang="es-AR" dirty="0" smtClean="0"/>
              <a:t>Fantasía?</a:t>
            </a:r>
            <a:endParaRPr lang="es-AR" dirty="0"/>
          </a:p>
          <a:p>
            <a:pPr lvl="1"/>
            <a:r>
              <a:rPr lang="es-AR" dirty="0" smtClean="0"/>
              <a:t>Totalmente, no todos los días te subes a una nave espacial a destruir todo lo que se te aparezca a tu paso.</a:t>
            </a:r>
          </a:p>
          <a:p>
            <a:r>
              <a:rPr lang="es-AR" dirty="0" smtClean="0"/>
              <a:t>Narrativa?</a:t>
            </a:r>
            <a:endParaRPr lang="es-AR" dirty="0"/>
          </a:p>
          <a:p>
            <a:pPr lvl="1"/>
            <a:r>
              <a:rPr lang="es-AR" dirty="0" smtClean="0"/>
              <a:t>Aunque sea mínimo, tiene una narración durante la reproducción del juego.</a:t>
            </a:r>
          </a:p>
          <a:p>
            <a:r>
              <a:rPr lang="es-AR" dirty="0" smtClean="0"/>
              <a:t>Desafío?</a:t>
            </a:r>
            <a:endParaRPr lang="es-AR" dirty="0"/>
          </a:p>
          <a:p>
            <a:pPr lvl="1"/>
            <a:r>
              <a:rPr lang="es-AR" dirty="0" smtClean="0"/>
              <a:t>Cada nivel es un desafío, depende de la perseverancia de cada uno en pasarlos…</a:t>
            </a:r>
            <a:endParaRPr lang="es-AR" dirty="0"/>
          </a:p>
          <a:p>
            <a:pPr lvl="1"/>
            <a:endParaRPr lang="es-AR" dirty="0" smtClean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34931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>
                    <a:lumMod val="75000"/>
                  </a:schemeClr>
                </a:solidFill>
              </a:rPr>
              <a:t>Atractivos II…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Compañerismo?</a:t>
            </a:r>
            <a:endParaRPr lang="es-AR" dirty="0"/>
          </a:p>
          <a:p>
            <a:pPr lvl="1"/>
            <a:r>
              <a:rPr lang="es-AR" dirty="0" smtClean="0"/>
              <a:t>Si, tiene multijugador.</a:t>
            </a:r>
            <a:endParaRPr lang="es-AR" dirty="0"/>
          </a:p>
          <a:p>
            <a:r>
              <a:rPr lang="es-AR" dirty="0" smtClean="0"/>
              <a:t>Descubrimiento?</a:t>
            </a:r>
            <a:endParaRPr lang="es-AR" dirty="0"/>
          </a:p>
          <a:p>
            <a:pPr lvl="1"/>
            <a:r>
              <a:rPr lang="es-AR" dirty="0" smtClean="0"/>
              <a:t>Lo mas mínimo, si se tiene en cuenta los power up (descubrir que hace cada uno puede llevar un tiempo de 5 minutos).</a:t>
            </a:r>
          </a:p>
          <a:p>
            <a:r>
              <a:rPr lang="es-AR" dirty="0" smtClean="0"/>
              <a:t>Expresión?</a:t>
            </a:r>
            <a:endParaRPr lang="es-AR" dirty="0"/>
          </a:p>
          <a:p>
            <a:pPr lvl="1"/>
            <a:r>
              <a:rPr lang="es-AR" dirty="0" smtClean="0"/>
              <a:t>No, para nada.</a:t>
            </a:r>
            <a:endParaRPr lang="es-AR" dirty="0"/>
          </a:p>
          <a:p>
            <a:r>
              <a:rPr lang="es-AR" dirty="0" smtClean="0"/>
              <a:t>Abnegación?</a:t>
            </a:r>
            <a:endParaRPr lang="es-AR" dirty="0"/>
          </a:p>
          <a:p>
            <a:pPr lvl="1"/>
            <a:r>
              <a:rPr lang="es-AR" dirty="0"/>
              <a:t>No, ya que es un </a:t>
            </a:r>
            <a:r>
              <a:rPr lang="es-AR" dirty="0" smtClean="0"/>
              <a:t>desafío…</a:t>
            </a:r>
            <a:endParaRPr lang="es-AR" dirty="0"/>
          </a:p>
          <a:p>
            <a:r>
              <a:rPr lang="es-AR" dirty="0" smtClean="0"/>
              <a:t>Competición?</a:t>
            </a:r>
            <a:endParaRPr lang="es-AR" dirty="0"/>
          </a:p>
          <a:p>
            <a:pPr lvl="1"/>
            <a:r>
              <a:rPr lang="es-AR" dirty="0" smtClean="0"/>
              <a:t>Cada personaje tiene su score, puede tomarse como una competición.</a:t>
            </a:r>
            <a:endParaRPr lang="es-AR" dirty="0"/>
          </a:p>
          <a:p>
            <a:pPr lvl="1"/>
            <a:endParaRPr lang="es-AR" dirty="0" smtClean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20181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>
                    <a:lumMod val="75000"/>
                  </a:schemeClr>
                </a:solidFill>
              </a:rPr>
              <a:t>Elección de LA tecnología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Muy usado en la industria.</a:t>
            </a:r>
          </a:p>
          <a:p>
            <a:r>
              <a:rPr lang="es-AR" dirty="0"/>
              <a:t>A</a:t>
            </a:r>
            <a:r>
              <a:rPr lang="es-AR" dirty="0" smtClean="0"/>
              <a:t>sset </a:t>
            </a:r>
            <a:r>
              <a:rPr lang="es-AR" dirty="0"/>
              <a:t>Store.</a:t>
            </a:r>
          </a:p>
          <a:p>
            <a:r>
              <a:rPr lang="es-AR" dirty="0" smtClean="0"/>
              <a:t>FrameWorks muy útiles (ITweens).</a:t>
            </a:r>
          </a:p>
          <a:p>
            <a:r>
              <a:rPr lang="es-AR" dirty="0" smtClean="0"/>
              <a:t>A primera vista tiene una estética muy amigable, aunque esto es subjetivo.</a:t>
            </a:r>
          </a:p>
          <a:p>
            <a:r>
              <a:rPr lang="es-AR" dirty="0" smtClean="0"/>
              <a:t>Multiplataforma (en lo que es el resultado, pero no la producción).</a:t>
            </a:r>
          </a:p>
        </p:txBody>
      </p:sp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782" y="4856114"/>
            <a:ext cx="4324702" cy="17908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479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>
                    <a:lumMod val="75000"/>
                  </a:schemeClr>
                </a:solidFill>
              </a:rPr>
              <a:t>Stack del proyecto I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Trello: Para organización de tareas en el proyecto.</a:t>
            </a:r>
          </a:p>
          <a:p>
            <a:r>
              <a:rPr lang="es-AR" dirty="0" smtClean="0"/>
              <a:t>Windows: Casi obligado por el motor.</a:t>
            </a:r>
          </a:p>
          <a:p>
            <a:r>
              <a:rPr lang="es-AR" dirty="0" smtClean="0"/>
              <a:t>Photoshop: Para edición de Sprites.</a:t>
            </a:r>
          </a:p>
          <a:p>
            <a:r>
              <a:rPr lang="es-AR" dirty="0"/>
              <a:t>Freemake Video </a:t>
            </a:r>
            <a:r>
              <a:rPr lang="es-AR" dirty="0" smtClean="0"/>
              <a:t>Converter: Para edición de videos (aunque no se terminaron utilizando los videos).</a:t>
            </a:r>
          </a:p>
          <a:p>
            <a:r>
              <a:rPr lang="es-AR" dirty="0" smtClean="0"/>
              <a:t>Tiled: Para creación de pantallas (tampoco se utilizaron).</a:t>
            </a:r>
          </a:p>
          <a:p>
            <a:r>
              <a:rPr lang="es-AR" dirty="0" smtClean="0"/>
              <a:t>MonoDevelop: Edición de texto (para scripting).</a:t>
            </a:r>
          </a:p>
          <a:p>
            <a:r>
              <a:rPr lang="es-AR" dirty="0" smtClean="0"/>
              <a:t>Cortador de Mp3 Online</a:t>
            </a:r>
            <a:r>
              <a:rPr lang="es-AR" dirty="0"/>
              <a:t>: </a:t>
            </a:r>
            <a:r>
              <a:rPr lang="es-AR" dirty="0">
                <a:hlinkClick r:id="rId2"/>
              </a:rPr>
              <a:t>https://mp3cut.net/es</a:t>
            </a:r>
            <a:r>
              <a:rPr lang="es-AR" dirty="0" smtClean="0">
                <a:hlinkClick r:id="rId2"/>
              </a:rPr>
              <a:t>/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8609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>
                    <a:lumMod val="75000"/>
                  </a:schemeClr>
                </a:solidFill>
              </a:rPr>
              <a:t>Stack del proyecto II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Git: Como sistema de control de versiones.</a:t>
            </a:r>
          </a:p>
          <a:p>
            <a:r>
              <a:rPr lang="es-AR" dirty="0" smtClean="0"/>
              <a:t>GitHub: Para alojar nuestro proyecto.</a:t>
            </a:r>
          </a:p>
          <a:p>
            <a:r>
              <a:rPr lang="es-AR" dirty="0" smtClean="0"/>
              <a:t>Meld: Para ver diferencias entre branchs y mergearlas.</a:t>
            </a:r>
          </a:p>
          <a:p>
            <a:r>
              <a:rPr lang="es-AR" dirty="0" smtClean="0"/>
              <a:t>SourceTree: Interfaz grafica de Git.</a:t>
            </a:r>
          </a:p>
          <a:p>
            <a:endParaRPr lang="es-AR" dirty="0" smtClean="0"/>
          </a:p>
          <a:p>
            <a:r>
              <a:rPr lang="es-AR" dirty="0" smtClean="0"/>
              <a:t>Estas dos ultimas acabaron con todos los problemas de mergeo de ramas al programar con Unity.</a:t>
            </a: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8709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242</TotalTime>
  <Words>599</Words>
  <Application>Microsoft Office PowerPoint</Application>
  <PresentationFormat>Panorámica</PresentationFormat>
  <Paragraphs>81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Espiral</vt:lpstr>
      <vt:lpstr>Brevarus Parallax:  La secuela</vt:lpstr>
      <vt:lpstr>Primero que nada… </vt:lpstr>
      <vt:lpstr>El juego…</vt:lpstr>
      <vt:lpstr>Ideas que quedaron en el camino…</vt:lpstr>
      <vt:lpstr>Atractivos I…</vt:lpstr>
      <vt:lpstr>Atractivos II…</vt:lpstr>
      <vt:lpstr>Elección de LA tecnología</vt:lpstr>
      <vt:lpstr>Stack del proyecto I</vt:lpstr>
      <vt:lpstr>Stack del proyecto II</vt:lpstr>
      <vt:lpstr>Gestión de Asset</vt:lpstr>
      <vt:lpstr>Algo de código…</vt:lpstr>
      <vt:lpstr>Hacia un juego mas dinámico…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Brevarus Parallax:  La secuela</dc:title>
  <dc:creator>Ramona</dc:creator>
  <cp:lastModifiedBy>Ramona</cp:lastModifiedBy>
  <cp:revision>24</cp:revision>
  <dcterms:created xsi:type="dcterms:W3CDTF">2017-12-06T03:58:49Z</dcterms:created>
  <dcterms:modified xsi:type="dcterms:W3CDTF">2017-12-06T08:01:12Z</dcterms:modified>
</cp:coreProperties>
</file>