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Source Code Pro"/>
      <p:regular r:id="rId22"/>
      <p:bold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SourceCodePro-regular.fntdata"/><Relationship Id="rId21" Type="http://schemas.openxmlformats.org/officeDocument/2006/relationships/slide" Target="slides/slide17.xml"/><Relationship Id="rId24" Type="http://schemas.openxmlformats.org/officeDocument/2006/relationships/font" Target="fonts/Oswald-regular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Domain-Specific Languages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Intro &amp; Internos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DSL Internos - Herramientas utiles de los GPLs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/>
              <a:t>Varargs y literales de lista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  casa.con(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     domitorio,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     cocina,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     baño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  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DLs Internos en Ruby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Ruby DSLs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/>
              <a:t>Estructuras anidadas</a:t>
            </a:r>
            <a:r>
              <a:rPr lang="es"/>
              <a:t> con bloques e instance_eval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  </a:t>
            </a:r>
            <a:r>
              <a:rPr b="1" lang="es"/>
              <a:t>casa</a:t>
            </a:r>
            <a:r>
              <a:rPr lang="es"/>
              <a:t> do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    </a:t>
            </a:r>
            <a:r>
              <a:rPr b="1" lang="es"/>
              <a:t>dormitorio</a:t>
            </a:r>
            <a:r>
              <a:rPr lang="es"/>
              <a:t> do</a:t>
            </a:r>
          </a:p>
          <a:p>
            <a:pPr lvl="0">
              <a:spcBef>
                <a:spcPts val="0"/>
              </a:spcBef>
              <a:buNone/>
            </a:pPr>
            <a:r>
              <a:rPr b="1" lang="es"/>
              <a:t>       con :placard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    end</a:t>
            </a:r>
          </a:p>
          <a:p>
            <a:pPr lvl="0">
              <a:spcBef>
                <a:spcPts val="0"/>
              </a:spcBef>
              <a:buNone/>
            </a:pPr>
            <a:r>
              <a:rPr b="1" lang="es"/>
              <a:t>    cocina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  end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Ruby DSLs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/>
              <a:t>Keywords de negocio: 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s"/>
              <a:t>métodos de instancia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s"/>
              <a:t>heredados con mixins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s"/>
              <a:t>heredados por Open Classes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s"/>
              <a:t>method_missing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class Descripcion 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   </a:t>
            </a:r>
            <a:r>
              <a:rPr b="1" lang="es"/>
              <a:t>casa</a:t>
            </a:r>
            <a:r>
              <a:rPr lang="es"/>
              <a:t> do .. end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4245600" y="1429700"/>
            <a:ext cx="47712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“casa” puede ser un método con un bloque opcional</a:t>
            </a:r>
          </a:p>
          <a:p>
            <a:pPr lvl="0">
              <a:spcBef>
                <a:spcPts val="0"/>
              </a:spcBef>
              <a:buNone/>
            </a:pPr>
            <a:r>
              <a:rPr b="1" lang="es"/>
              <a:t>def casa(&amp;bloque)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ó bien method missing también con bloque</a:t>
            </a:r>
          </a:p>
          <a:p>
            <a:pPr lvl="0">
              <a:spcBef>
                <a:spcPts val="0"/>
              </a:spcBef>
              <a:buNone/>
            </a:pPr>
            <a:r>
              <a:rPr b="1" lang="es"/>
              <a:t>def method_missing(name, args, &amp;bloque)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Ejemplo HTML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Html - Bosquejo de lo que queremos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s" sz="1600">
                <a:solidFill>
                  <a:srgbClr val="DDDDDD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BF79DB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"container"</a:t>
            </a:r>
            <a:r>
              <a:rPr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BF79DB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"pretty"</a:t>
            </a:r>
            <a:r>
              <a:rPr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BF79DB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"active"</a:t>
            </a:r>
            <a:r>
              <a:rPr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 1</a:t>
            </a:r>
            <a:r>
              <a:rPr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 2</a:t>
            </a:r>
            <a:r>
              <a:rPr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4488875" y="1468825"/>
            <a:ext cx="43434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 = Html.new.document</a:t>
            </a:r>
            <a: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b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b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600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"container"</a:t>
            </a:r>
            <a: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b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600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"pretty"</a:t>
            </a:r>
            <a: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b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"Item 1"</a:t>
            </a:r>
            <a: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=&gt; :active</a:t>
            </a:r>
            <a:b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"Item 2"</a:t>
            </a:r>
            <a:b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b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b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br>
              <a:rPr lang="es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s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Ejemplo Agenda - Xtend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DSL - Agenda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Ejemplo de TP en xtend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lang="es" sz="140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agenda = agenda(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993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 14.h - "Inicia Objetos 3",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 18.h - "Fin objetos3" =&gt; [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s" sz="140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remindMe &gt; "Escribir Bitacora".via.email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 ],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 19.h - "Llegada a casa" =&gt; [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       remindMe &gt; "Enviar enunciado de TP" . via . sms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       remindMe &gt; "Lavarse Las Manos" . via . phoneCall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 ],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DSLs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Lenguajes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Propósito General (GPL: General Purpose Languages)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Específicos de dominio (DSL)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GPLs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Permiten construir cualquier tipo de aplicaciones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Ej: C, Java, Smalltalk, Ruby, etc…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DSLs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Sólo permiten describir o programar un tipo específico de aplicaciones.</a:t>
            </a:r>
          </a:p>
          <a:p>
            <a:pPr indent="-228600" lvl="1" marL="914400">
              <a:spcBef>
                <a:spcPts val="0"/>
              </a:spcBef>
            </a:pPr>
            <a:r>
              <a:rPr lang="es"/>
              <a:t>Ej: SQL, HTML, RegExp, Markdown, etc..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DSLs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Externos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“full”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Parser/Lexer/Linker etc “propio”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No requieren de otro lenguaje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Implementación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s"/>
              <a:t>Interpretados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s"/>
              <a:t>Compilados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s"/>
              <a:t>Traducidos: generan código de otro lenguaje.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Internos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Sobre un GPL existente</a:t>
            </a:r>
          </a:p>
          <a:p>
            <a:pPr indent="-228600" lvl="1" marL="914400">
              <a:spcBef>
                <a:spcPts val="0"/>
              </a:spcBef>
            </a:pPr>
            <a:r>
              <a:rPr lang="es"/>
              <a:t>Utilizando “truquitos”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Comparación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11-11 at 10.49.03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126"/>
            <a:ext cx="9143998" cy="4859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DSLs Internos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DSLs Internos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s"/>
              <a:t>Evitan overhead</a:t>
            </a:r>
            <a:r>
              <a:rPr lang="es"/>
              <a:t> de construir un lenguaje completo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</a:pPr>
            <a:r>
              <a:rPr lang="es"/>
              <a:t>(intenta) </a:t>
            </a:r>
            <a:r>
              <a:rPr b="1" lang="es"/>
              <a:t>Ocultar detalles</a:t>
            </a:r>
            <a:r>
              <a:rPr lang="es"/>
              <a:t> del GPL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Sintaxis: llaves, puntos, etc.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Conceptos del paradigma: ej, classes, métodos, variables.,etc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Sintax ~= conceptos del dominio</a:t>
            </a:r>
          </a:p>
          <a:p>
            <a:pPr indent="-228600" lvl="0" marL="457200">
              <a:spcBef>
                <a:spcPts val="0"/>
              </a:spcBef>
            </a:pPr>
            <a:r>
              <a:rPr b="1" lang="es"/>
              <a:t>Dependen mucho del GPL</a:t>
            </a:r>
            <a:r>
              <a:rPr lang="es"/>
              <a:t> que tengamos !!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DSLs Internos - Características útiles de GPLs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Puntos y paréntesis opcionales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(ej: ruby, scala)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  cuenta depositar 234     </a:t>
            </a:r>
            <a:r>
              <a:rPr b="1" lang="es"/>
              <a:t>vs</a:t>
            </a:r>
            <a:r>
              <a:rPr lang="es"/>
              <a:t>    cuenta</a:t>
            </a:r>
            <a:r>
              <a:rPr b="1" lang="es"/>
              <a:t>.</a:t>
            </a:r>
            <a:r>
              <a:rPr lang="es"/>
              <a:t>depositar</a:t>
            </a:r>
            <a:r>
              <a:rPr b="1" lang="es"/>
              <a:t>(</a:t>
            </a:r>
            <a:r>
              <a:rPr lang="es"/>
              <a:t>234</a:t>
            </a:r>
            <a:r>
              <a:rPr b="1" lang="es"/>
              <a:t>)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Extender clases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(ruby open classes, xtend extension methods, scala implicits)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Xtend:      hs(2) =&gt;  2.hs()  =&gt; 2.hs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Scala:      (implicit)     2.hs()  =&gt;   2 hs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DSLs Internos - Características útiles de GPLs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s"/>
              <a:t>Sobrecarga operadores</a:t>
            </a:r>
            <a:r>
              <a:rPr lang="es"/>
              <a:t> (scala, ruby, xtend)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Ruby:    taxi libre?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Scala/Xtend:   api / usuarios / get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DSLs Internos - Características útiles de GPLs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s"/>
              <a:t>bloques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Ruby: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     una casa do 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        color :amarilla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        de 3.ambientes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    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Xtend (operador with)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   casa =&gt; [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      color = amarilla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      de( 3.ambientes )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   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