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3"/>
  </p:notesMasterIdLst>
  <p:handoutMasterIdLst>
    <p:handoutMasterId r:id="rId24"/>
  </p:handoutMasterIdLst>
  <p:sldIdLst>
    <p:sldId id="262" r:id="rId2"/>
    <p:sldId id="263" r:id="rId3"/>
    <p:sldId id="268" r:id="rId4"/>
    <p:sldId id="266" r:id="rId5"/>
    <p:sldId id="270" r:id="rId6"/>
    <p:sldId id="265" r:id="rId7"/>
    <p:sldId id="274" r:id="rId8"/>
    <p:sldId id="275" r:id="rId9"/>
    <p:sldId id="272" r:id="rId10"/>
    <p:sldId id="269" r:id="rId11"/>
    <p:sldId id="273" r:id="rId12"/>
    <p:sldId id="277" r:id="rId13"/>
    <p:sldId id="276" r:id="rId14"/>
    <p:sldId id="278" r:id="rId15"/>
    <p:sldId id="279" r:id="rId16"/>
    <p:sldId id="280" r:id="rId17"/>
    <p:sldId id="282" r:id="rId18"/>
    <p:sldId id="283" r:id="rId19"/>
    <p:sldId id="284" r:id="rId20"/>
    <p:sldId id="285"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E003D"/>
    <a:srgbClr val="F8B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86364"/>
  </p:normalViewPr>
  <p:slideViewPr>
    <p:cSldViewPr snapToGrid="0">
      <p:cViewPr>
        <p:scale>
          <a:sx n="84" d="100"/>
          <a:sy n="84" d="100"/>
        </p:scale>
        <p:origin x="1936" y="176"/>
      </p:cViewPr>
      <p:guideLst/>
    </p:cSldViewPr>
  </p:slideViewPr>
  <p:outlineViewPr>
    <p:cViewPr>
      <p:scale>
        <a:sx n="33" d="100"/>
        <a:sy n="33" d="100"/>
      </p:scale>
      <p:origin x="0" y="-2136"/>
    </p:cViewPr>
  </p:outlineViewPr>
  <p:notesTextViewPr>
    <p:cViewPr>
      <p:scale>
        <a:sx n="1" d="1"/>
        <a:sy n="1" d="1"/>
      </p:scale>
      <p:origin x="0" y="0"/>
    </p:cViewPr>
  </p:notesTextViewPr>
  <p:notesViewPr>
    <p:cSldViewPr snapToGrid="0">
      <p:cViewPr>
        <p:scale>
          <a:sx n="136" d="100"/>
          <a:sy n="136" d="100"/>
        </p:scale>
        <p:origin x="2208" y="-15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6B2F7-4F5E-354E-B28F-0E0823F103AF}" type="doc">
      <dgm:prSet loTypeId="urn:microsoft.com/office/officeart/2005/8/layout/process5" loCatId="" qsTypeId="urn:microsoft.com/office/officeart/2005/8/quickstyle/simple4" qsCatId="simple" csTypeId="urn:microsoft.com/office/officeart/2005/8/colors/accent1_2" csCatId="accent1" phldr="1"/>
      <dgm:spPr/>
      <dgm:t>
        <a:bodyPr/>
        <a:lstStyle/>
        <a:p>
          <a:endParaRPr lang="hr-HR"/>
        </a:p>
      </dgm:t>
    </dgm:pt>
    <dgm:pt modelId="{DE9A07C9-1370-4E4F-9504-07E68D2384CA}">
      <dgm:prSet phldrT="[Text]"/>
      <dgm:spPr/>
      <dgm:t>
        <a:bodyPr/>
        <a:lstStyle/>
        <a:p>
          <a:r>
            <a:rPr lang="en-US" dirty="0" smtClean="0"/>
            <a:t>S</a:t>
          </a:r>
          <a:r>
            <a:rPr lang="hr-HR" dirty="0" err="1" smtClean="0"/>
            <a:t>lanje</a:t>
          </a:r>
          <a:r>
            <a:rPr lang="hr-HR" dirty="0" smtClean="0"/>
            <a:t> zahtjeva za određenim resursom</a:t>
          </a:r>
          <a:endParaRPr lang="hr-HR" dirty="0"/>
        </a:p>
      </dgm:t>
    </dgm:pt>
    <dgm:pt modelId="{CBAEAC6D-D10E-EA4C-901C-D01C46E32B0B}" type="parTrans" cxnId="{3D6A578C-41B4-C14D-ACE0-C8FBC5DD4626}">
      <dgm:prSet/>
      <dgm:spPr/>
      <dgm:t>
        <a:bodyPr/>
        <a:lstStyle/>
        <a:p>
          <a:endParaRPr lang="hr-HR"/>
        </a:p>
      </dgm:t>
    </dgm:pt>
    <dgm:pt modelId="{2AD39E72-B9D0-334B-B3B8-5F5788060C3D}" type="sibTrans" cxnId="{3D6A578C-41B4-C14D-ACE0-C8FBC5DD4626}">
      <dgm:prSet/>
      <dgm:spPr/>
      <dgm:t>
        <a:bodyPr/>
        <a:lstStyle/>
        <a:p>
          <a:endParaRPr lang="hr-HR"/>
        </a:p>
      </dgm:t>
    </dgm:pt>
    <dgm:pt modelId="{870BE808-CF71-AE4C-A7BC-8EF921E3CE55}">
      <dgm:prSet phldrT="[Text]"/>
      <dgm:spPr/>
      <dgm:t>
        <a:bodyPr/>
        <a:lstStyle/>
        <a:p>
          <a:r>
            <a:rPr lang="hr-HR" dirty="0" smtClean="0"/>
            <a:t>Front </a:t>
          </a:r>
          <a:r>
            <a:rPr lang="hr-HR" dirty="0" err="1" smtClean="0"/>
            <a:t>Controller</a:t>
          </a:r>
          <a:endParaRPr lang="hr-HR" dirty="0"/>
        </a:p>
      </dgm:t>
    </dgm:pt>
    <dgm:pt modelId="{B48DC7C9-71DA-1745-8D06-9037AC5BCF06}" type="parTrans" cxnId="{BC2E6479-326C-9249-991E-555036C4D893}">
      <dgm:prSet/>
      <dgm:spPr/>
      <dgm:t>
        <a:bodyPr/>
        <a:lstStyle/>
        <a:p>
          <a:endParaRPr lang="hr-HR"/>
        </a:p>
      </dgm:t>
    </dgm:pt>
    <dgm:pt modelId="{81E66306-CCF4-B94D-AA8F-36C16DA19465}" type="sibTrans" cxnId="{BC2E6479-326C-9249-991E-555036C4D893}">
      <dgm:prSet/>
      <dgm:spPr/>
      <dgm:t>
        <a:bodyPr/>
        <a:lstStyle/>
        <a:p>
          <a:endParaRPr lang="hr-HR"/>
        </a:p>
      </dgm:t>
    </dgm:pt>
    <dgm:pt modelId="{DFDA8C47-4C8E-9147-97C2-902078C8DD83}">
      <dgm:prSet phldrT="[Text]"/>
      <dgm:spPr/>
      <dgm:t>
        <a:bodyPr/>
        <a:lstStyle/>
        <a:p>
          <a:r>
            <a:rPr lang="hr-HR" dirty="0" err="1" smtClean="0"/>
            <a:t>Symfony</a:t>
          </a:r>
          <a:r>
            <a:rPr lang="hr-HR" dirty="0" smtClean="0"/>
            <a:t> </a:t>
          </a:r>
          <a:r>
            <a:rPr lang="hr-HR" dirty="0" err="1" smtClean="0"/>
            <a:t>Kernel</a:t>
          </a:r>
          <a:endParaRPr lang="hr-HR" dirty="0"/>
        </a:p>
      </dgm:t>
    </dgm:pt>
    <dgm:pt modelId="{94FD7084-28BC-EE45-B0C5-AE7D378A053F}" type="parTrans" cxnId="{1AAAED12-FC45-B540-89F6-47F07D4005D5}">
      <dgm:prSet/>
      <dgm:spPr/>
      <dgm:t>
        <a:bodyPr/>
        <a:lstStyle/>
        <a:p>
          <a:endParaRPr lang="hr-HR"/>
        </a:p>
      </dgm:t>
    </dgm:pt>
    <dgm:pt modelId="{AC56D6B3-500F-B247-842A-D00CCF860F20}" type="sibTrans" cxnId="{1AAAED12-FC45-B540-89F6-47F07D4005D5}">
      <dgm:prSet/>
      <dgm:spPr/>
      <dgm:t>
        <a:bodyPr/>
        <a:lstStyle/>
        <a:p>
          <a:endParaRPr lang="hr-HR"/>
        </a:p>
      </dgm:t>
    </dgm:pt>
    <dgm:pt modelId="{CB1DF8AE-01F4-6A42-8823-4AD9C62BFA62}">
      <dgm:prSet/>
      <dgm:spPr/>
      <dgm:t>
        <a:bodyPr/>
        <a:lstStyle/>
        <a:p>
          <a:r>
            <a:rPr lang="hr-HR" dirty="0" err="1" smtClean="0"/>
            <a:t>Routing</a:t>
          </a:r>
          <a:endParaRPr lang="hr-HR" dirty="0"/>
        </a:p>
      </dgm:t>
    </dgm:pt>
    <dgm:pt modelId="{1550A357-EF85-8B48-9949-F902ADA21C99}" type="parTrans" cxnId="{F83118F3-C7C8-6949-9110-3BCD4DF20E70}">
      <dgm:prSet/>
      <dgm:spPr/>
      <dgm:t>
        <a:bodyPr/>
        <a:lstStyle/>
        <a:p>
          <a:endParaRPr lang="hr-HR"/>
        </a:p>
      </dgm:t>
    </dgm:pt>
    <dgm:pt modelId="{8D563626-C70A-614F-8AF6-6EC77209CEAB}" type="sibTrans" cxnId="{F83118F3-C7C8-6949-9110-3BCD4DF20E70}">
      <dgm:prSet/>
      <dgm:spPr/>
      <dgm:t>
        <a:bodyPr/>
        <a:lstStyle/>
        <a:p>
          <a:endParaRPr lang="hr-HR"/>
        </a:p>
      </dgm:t>
    </dgm:pt>
    <dgm:pt modelId="{193EB58E-C28B-054D-B83C-117C387CEDB7}">
      <dgm:prSet/>
      <dgm:spPr/>
      <dgm:t>
        <a:bodyPr/>
        <a:lstStyle/>
        <a:p>
          <a:r>
            <a:rPr lang="hr-HR" dirty="0" err="1" smtClean="0"/>
            <a:t>Controller</a:t>
          </a:r>
          <a:r>
            <a:rPr lang="hr-HR" dirty="0" smtClean="0"/>
            <a:t> + </a:t>
          </a:r>
          <a:r>
            <a:rPr lang="hr-HR" dirty="0" err="1" smtClean="0"/>
            <a:t>Twig</a:t>
          </a:r>
          <a:endParaRPr lang="hr-HR" dirty="0"/>
        </a:p>
      </dgm:t>
    </dgm:pt>
    <dgm:pt modelId="{2B3FABEA-62C2-AD46-9AFF-92B8993A2E80}" type="parTrans" cxnId="{FC28CC94-F5C3-A748-AF8D-A023A8D11286}">
      <dgm:prSet/>
      <dgm:spPr/>
      <dgm:t>
        <a:bodyPr/>
        <a:lstStyle/>
        <a:p>
          <a:endParaRPr lang="hr-HR"/>
        </a:p>
      </dgm:t>
    </dgm:pt>
    <dgm:pt modelId="{008DACD5-FB04-CC4F-9543-4D8030DDBEE6}" type="sibTrans" cxnId="{FC28CC94-F5C3-A748-AF8D-A023A8D11286}">
      <dgm:prSet custT="1"/>
      <dgm:spPr/>
      <dgm:t>
        <a:bodyPr/>
        <a:lstStyle/>
        <a:p>
          <a:r>
            <a:rPr lang="hr-HR" sz="1800" dirty="0" smtClean="0"/>
            <a:t>HTML</a:t>
          </a:r>
          <a:endParaRPr lang="hr-HR" sz="1800" dirty="0"/>
        </a:p>
      </dgm:t>
    </dgm:pt>
    <dgm:pt modelId="{9C2A1AC2-E675-8C49-8A3D-A10DF23CA012}">
      <dgm:prSet/>
      <dgm:spPr/>
      <dgm:t>
        <a:bodyPr/>
        <a:lstStyle/>
        <a:p>
          <a:r>
            <a:rPr lang="hr-HR" dirty="0" err="1" smtClean="0"/>
            <a:t>Markup</a:t>
          </a:r>
          <a:r>
            <a:rPr lang="hr-HR" dirty="0" smtClean="0"/>
            <a:t> primljen, izvršavanje </a:t>
          </a:r>
          <a:r>
            <a:rPr lang="hr-HR" dirty="0" err="1" smtClean="0"/>
            <a:t>JavaScripta</a:t>
          </a:r>
          <a:r>
            <a:rPr lang="hr-HR" dirty="0" smtClean="0"/>
            <a:t>,</a:t>
          </a:r>
          <a:r>
            <a:rPr lang="hr-HR" baseline="0" dirty="0" smtClean="0"/>
            <a:t> kreiranje </a:t>
          </a:r>
          <a:r>
            <a:rPr lang="hr-HR" baseline="0" dirty="0" err="1" smtClean="0"/>
            <a:t>virtual</a:t>
          </a:r>
          <a:r>
            <a:rPr lang="hr-HR" baseline="0" dirty="0" smtClean="0"/>
            <a:t> DOM-a</a:t>
          </a:r>
          <a:endParaRPr lang="hr-HR" dirty="0"/>
        </a:p>
      </dgm:t>
    </dgm:pt>
    <dgm:pt modelId="{F5637766-F364-9147-B754-0D092958739F}" type="parTrans" cxnId="{D79638ED-2BD9-9445-A242-CF65390C44BD}">
      <dgm:prSet/>
      <dgm:spPr/>
      <dgm:t>
        <a:bodyPr/>
        <a:lstStyle/>
        <a:p>
          <a:endParaRPr lang="hr-HR"/>
        </a:p>
      </dgm:t>
    </dgm:pt>
    <dgm:pt modelId="{1F8F973D-1909-8C47-B256-264CDA6E06D2}" type="sibTrans" cxnId="{D79638ED-2BD9-9445-A242-CF65390C44BD}">
      <dgm:prSet/>
      <dgm:spPr/>
      <dgm:t>
        <a:bodyPr/>
        <a:lstStyle/>
        <a:p>
          <a:endParaRPr lang="hr-HR"/>
        </a:p>
      </dgm:t>
    </dgm:pt>
    <dgm:pt modelId="{74B68ECB-62CC-0E48-AE0B-1CB3A42E7706}">
      <dgm:prSet/>
      <dgm:spPr/>
      <dgm:t>
        <a:bodyPr/>
        <a:lstStyle/>
        <a:p>
          <a:r>
            <a:rPr lang="hr-HR" dirty="0" err="1" smtClean="0"/>
            <a:t>Ajax</a:t>
          </a:r>
          <a:r>
            <a:rPr lang="hr-HR" dirty="0" smtClean="0"/>
            <a:t> zahtjev za inicijalnim stanjem</a:t>
          </a:r>
          <a:endParaRPr lang="hr-HR" dirty="0"/>
        </a:p>
      </dgm:t>
    </dgm:pt>
    <dgm:pt modelId="{F09018A0-AAD5-7049-83E0-8B97BD78183D}" type="parTrans" cxnId="{29B29240-37DB-4440-9F55-3839485DD41B}">
      <dgm:prSet/>
      <dgm:spPr/>
      <dgm:t>
        <a:bodyPr/>
        <a:lstStyle/>
        <a:p>
          <a:endParaRPr lang="hr-HR"/>
        </a:p>
      </dgm:t>
    </dgm:pt>
    <dgm:pt modelId="{E5B9E934-D29D-6341-9980-E91C785994B7}" type="sibTrans" cxnId="{29B29240-37DB-4440-9F55-3839485DD41B}">
      <dgm:prSet/>
      <dgm:spPr>
        <a:solidFill>
          <a:schemeClr val="tx1"/>
        </a:solidFill>
      </dgm:spPr>
      <dgm:t>
        <a:bodyPr/>
        <a:lstStyle/>
        <a:p>
          <a:endParaRPr lang="hr-HR"/>
        </a:p>
      </dgm:t>
    </dgm:pt>
    <dgm:pt modelId="{0F509BD7-3DC5-C248-9E74-24B835BD88FA}">
      <dgm:prSet/>
      <dgm:spPr/>
      <dgm:t>
        <a:bodyPr/>
        <a:lstStyle/>
        <a:p>
          <a:r>
            <a:rPr lang="hr-HR" dirty="0" smtClean="0"/>
            <a:t>Inicijalno stanje primljeno, stranica prikazana</a:t>
          </a:r>
          <a:endParaRPr lang="hr-HR" dirty="0"/>
        </a:p>
      </dgm:t>
    </dgm:pt>
    <dgm:pt modelId="{50730225-CEAE-384E-A351-3419CD9F2034}" type="parTrans" cxnId="{7EF3AB0B-1C1C-BB47-97FB-C146A08252C7}">
      <dgm:prSet/>
      <dgm:spPr/>
      <dgm:t>
        <a:bodyPr/>
        <a:lstStyle/>
        <a:p>
          <a:endParaRPr lang="hr-HR"/>
        </a:p>
      </dgm:t>
    </dgm:pt>
    <dgm:pt modelId="{A0123ED2-232E-9946-ADF2-428A78BDC2EB}" type="sibTrans" cxnId="{7EF3AB0B-1C1C-BB47-97FB-C146A08252C7}">
      <dgm:prSet/>
      <dgm:spPr/>
      <dgm:t>
        <a:bodyPr/>
        <a:lstStyle/>
        <a:p>
          <a:endParaRPr lang="hr-HR"/>
        </a:p>
      </dgm:t>
    </dgm:pt>
    <dgm:pt modelId="{7583943A-E374-3148-83DF-965ED7E11BF7}" type="pres">
      <dgm:prSet presAssocID="{16B6B2F7-4F5E-354E-B28F-0E0823F103AF}" presName="diagram" presStyleCnt="0">
        <dgm:presLayoutVars>
          <dgm:dir/>
          <dgm:resizeHandles val="exact"/>
        </dgm:presLayoutVars>
      </dgm:prSet>
      <dgm:spPr/>
      <dgm:t>
        <a:bodyPr/>
        <a:lstStyle/>
        <a:p>
          <a:endParaRPr lang="hr-HR"/>
        </a:p>
      </dgm:t>
    </dgm:pt>
    <dgm:pt modelId="{5B3B8A53-37E5-0443-B313-8091FB6E3AE6}" type="pres">
      <dgm:prSet presAssocID="{DE9A07C9-1370-4E4F-9504-07E68D2384CA}" presName="node" presStyleLbl="node1" presStyleIdx="0" presStyleCnt="8" custScaleX="125901" custScaleY="66301" custLinFactNeighborX="-56864" custLinFactNeighborY="11306">
        <dgm:presLayoutVars>
          <dgm:bulletEnabled val="1"/>
        </dgm:presLayoutVars>
      </dgm:prSet>
      <dgm:spPr/>
      <dgm:t>
        <a:bodyPr/>
        <a:lstStyle/>
        <a:p>
          <a:endParaRPr lang="hr-HR"/>
        </a:p>
      </dgm:t>
    </dgm:pt>
    <dgm:pt modelId="{00D46A0E-7B4A-0745-B17B-B30C3FDA7A0C}" type="pres">
      <dgm:prSet presAssocID="{2AD39E72-B9D0-334B-B3B8-5F5788060C3D}" presName="sibTrans" presStyleLbl="sibTrans2D1" presStyleIdx="0" presStyleCnt="7"/>
      <dgm:spPr/>
      <dgm:t>
        <a:bodyPr/>
        <a:lstStyle/>
        <a:p>
          <a:endParaRPr lang="hr-HR"/>
        </a:p>
      </dgm:t>
    </dgm:pt>
    <dgm:pt modelId="{3C346380-6937-4743-94A1-A48357D43F06}" type="pres">
      <dgm:prSet presAssocID="{2AD39E72-B9D0-334B-B3B8-5F5788060C3D}" presName="connectorText" presStyleLbl="sibTrans2D1" presStyleIdx="0" presStyleCnt="7"/>
      <dgm:spPr/>
      <dgm:t>
        <a:bodyPr/>
        <a:lstStyle/>
        <a:p>
          <a:endParaRPr lang="hr-HR"/>
        </a:p>
      </dgm:t>
    </dgm:pt>
    <dgm:pt modelId="{D5C3BA28-6034-2247-9E14-9AB943FF076C}" type="pres">
      <dgm:prSet presAssocID="{870BE808-CF71-AE4C-A7BC-8EF921E3CE55}" presName="node" presStyleLbl="node1" presStyleIdx="1" presStyleCnt="8" custScaleX="125901" custScaleY="66301" custLinFactNeighborX="38904" custLinFactNeighborY="11306">
        <dgm:presLayoutVars>
          <dgm:bulletEnabled val="1"/>
        </dgm:presLayoutVars>
      </dgm:prSet>
      <dgm:spPr/>
      <dgm:t>
        <a:bodyPr/>
        <a:lstStyle/>
        <a:p>
          <a:endParaRPr lang="hr-HR"/>
        </a:p>
      </dgm:t>
    </dgm:pt>
    <dgm:pt modelId="{6CCE0001-CFC6-5C42-828B-93E479D0D66D}" type="pres">
      <dgm:prSet presAssocID="{81E66306-CCF4-B94D-AA8F-36C16DA19465}" presName="sibTrans" presStyleLbl="sibTrans2D1" presStyleIdx="1" presStyleCnt="7"/>
      <dgm:spPr/>
      <dgm:t>
        <a:bodyPr/>
        <a:lstStyle/>
        <a:p>
          <a:endParaRPr lang="hr-HR"/>
        </a:p>
      </dgm:t>
    </dgm:pt>
    <dgm:pt modelId="{BC3E88C5-2C48-2B4C-905B-69A8AEE82773}" type="pres">
      <dgm:prSet presAssocID="{81E66306-CCF4-B94D-AA8F-36C16DA19465}" presName="connectorText" presStyleLbl="sibTrans2D1" presStyleIdx="1" presStyleCnt="7"/>
      <dgm:spPr/>
      <dgm:t>
        <a:bodyPr/>
        <a:lstStyle/>
        <a:p>
          <a:endParaRPr lang="hr-HR"/>
        </a:p>
      </dgm:t>
    </dgm:pt>
    <dgm:pt modelId="{FEC9360A-E339-2042-A1C5-4584ABA22AFC}" type="pres">
      <dgm:prSet presAssocID="{DFDA8C47-4C8E-9147-97C2-902078C8DD83}" presName="node" presStyleLbl="node1" presStyleIdx="2" presStyleCnt="8" custScaleX="125901" custScaleY="66301" custLinFactNeighborX="38745" custLinFactNeighborY="11865">
        <dgm:presLayoutVars>
          <dgm:bulletEnabled val="1"/>
        </dgm:presLayoutVars>
      </dgm:prSet>
      <dgm:spPr/>
      <dgm:t>
        <a:bodyPr/>
        <a:lstStyle/>
        <a:p>
          <a:endParaRPr lang="hr-HR"/>
        </a:p>
      </dgm:t>
    </dgm:pt>
    <dgm:pt modelId="{222EF8C0-D01D-4740-86AC-F935179E7FA9}" type="pres">
      <dgm:prSet presAssocID="{AC56D6B3-500F-B247-842A-D00CCF860F20}" presName="sibTrans" presStyleLbl="sibTrans2D1" presStyleIdx="2" presStyleCnt="7"/>
      <dgm:spPr/>
      <dgm:t>
        <a:bodyPr/>
        <a:lstStyle/>
        <a:p>
          <a:endParaRPr lang="hr-HR"/>
        </a:p>
      </dgm:t>
    </dgm:pt>
    <dgm:pt modelId="{3B54F4DA-7471-DD4B-A682-F7526EC89011}" type="pres">
      <dgm:prSet presAssocID="{AC56D6B3-500F-B247-842A-D00CCF860F20}" presName="connectorText" presStyleLbl="sibTrans2D1" presStyleIdx="2" presStyleCnt="7"/>
      <dgm:spPr/>
      <dgm:t>
        <a:bodyPr/>
        <a:lstStyle/>
        <a:p>
          <a:endParaRPr lang="hr-HR"/>
        </a:p>
      </dgm:t>
    </dgm:pt>
    <dgm:pt modelId="{3B3DCD8F-D0E3-2A48-A31F-9CE15DDE86B3}" type="pres">
      <dgm:prSet presAssocID="{CB1DF8AE-01F4-6A42-8823-4AD9C62BFA62}" presName="node" presStyleLbl="node1" presStyleIdx="3" presStyleCnt="8" custScaleX="125901" custScaleY="66301" custLinFactX="100000" custLinFactY="31994" custLinFactNeighborX="104935" custLinFactNeighborY="100000">
        <dgm:presLayoutVars>
          <dgm:bulletEnabled val="1"/>
        </dgm:presLayoutVars>
      </dgm:prSet>
      <dgm:spPr/>
      <dgm:t>
        <a:bodyPr/>
        <a:lstStyle/>
        <a:p>
          <a:endParaRPr lang="hr-HR"/>
        </a:p>
      </dgm:t>
    </dgm:pt>
    <dgm:pt modelId="{D7EC0FD6-615B-F341-B9DA-A84429BE0E9D}" type="pres">
      <dgm:prSet presAssocID="{8D563626-C70A-614F-8AF6-6EC77209CEAB}" presName="sibTrans" presStyleLbl="sibTrans2D1" presStyleIdx="3" presStyleCnt="7"/>
      <dgm:spPr/>
      <dgm:t>
        <a:bodyPr/>
        <a:lstStyle/>
        <a:p>
          <a:endParaRPr lang="hr-HR"/>
        </a:p>
      </dgm:t>
    </dgm:pt>
    <dgm:pt modelId="{AF62A29D-4363-C84D-81D2-6E6A982F1CC0}" type="pres">
      <dgm:prSet presAssocID="{8D563626-C70A-614F-8AF6-6EC77209CEAB}" presName="connectorText" presStyleLbl="sibTrans2D1" presStyleIdx="3" presStyleCnt="7"/>
      <dgm:spPr/>
      <dgm:t>
        <a:bodyPr/>
        <a:lstStyle/>
        <a:p>
          <a:endParaRPr lang="hr-HR"/>
        </a:p>
      </dgm:t>
    </dgm:pt>
    <dgm:pt modelId="{3899DF2B-DC1E-4441-BA9A-7E74096522EE}" type="pres">
      <dgm:prSet presAssocID="{193EB58E-C28B-054D-B83C-117C387CEDB7}" presName="node" presStyleLbl="node1" presStyleIdx="4" presStyleCnt="8" custScaleX="125901" custScaleY="66301" custLinFactX="100000" custLinFactY="34182" custLinFactNeighborX="105569" custLinFactNeighborY="100000">
        <dgm:presLayoutVars>
          <dgm:bulletEnabled val="1"/>
        </dgm:presLayoutVars>
      </dgm:prSet>
      <dgm:spPr/>
      <dgm:t>
        <a:bodyPr/>
        <a:lstStyle/>
        <a:p>
          <a:endParaRPr lang="hr-HR"/>
        </a:p>
      </dgm:t>
    </dgm:pt>
    <dgm:pt modelId="{96BB5A6C-5CA6-FD49-9BAF-E68ADFADC172}" type="pres">
      <dgm:prSet presAssocID="{008DACD5-FB04-CC4F-9543-4D8030DDBEE6}" presName="sibTrans" presStyleLbl="sibTrans2D1" presStyleIdx="4" presStyleCnt="7" custAng="242992" custScaleX="137721" custScaleY="137721" custLinFactNeighborX="-1755" custLinFactNeighborY="-20307"/>
      <dgm:spPr/>
      <dgm:t>
        <a:bodyPr/>
        <a:lstStyle/>
        <a:p>
          <a:endParaRPr lang="hr-HR"/>
        </a:p>
      </dgm:t>
    </dgm:pt>
    <dgm:pt modelId="{7DB471ED-75A5-9E42-9397-5B69ABC12DBF}" type="pres">
      <dgm:prSet presAssocID="{008DACD5-FB04-CC4F-9543-4D8030DDBEE6}" presName="connectorText" presStyleLbl="sibTrans2D1" presStyleIdx="4" presStyleCnt="7"/>
      <dgm:spPr/>
      <dgm:t>
        <a:bodyPr/>
        <a:lstStyle/>
        <a:p>
          <a:endParaRPr lang="hr-HR"/>
        </a:p>
      </dgm:t>
    </dgm:pt>
    <dgm:pt modelId="{F40CF9E1-2C28-374E-A9A5-26F2895EE985}" type="pres">
      <dgm:prSet presAssocID="{9C2A1AC2-E675-8C49-8A3D-A10DF23CA012}" presName="node" presStyleLbl="node1" presStyleIdx="5" presStyleCnt="8" custScaleX="128864" custScaleY="87652" custLinFactX="-100000" custLinFactY="-57519" custLinFactNeighborX="-122223" custLinFactNeighborY="-100000">
        <dgm:presLayoutVars>
          <dgm:bulletEnabled val="1"/>
        </dgm:presLayoutVars>
      </dgm:prSet>
      <dgm:spPr/>
      <dgm:t>
        <a:bodyPr/>
        <a:lstStyle/>
        <a:p>
          <a:endParaRPr lang="hr-HR"/>
        </a:p>
      </dgm:t>
    </dgm:pt>
    <dgm:pt modelId="{4B9C6BF2-38DE-C049-9C10-402037235227}" type="pres">
      <dgm:prSet presAssocID="{1F8F973D-1909-8C47-B256-264CDA6E06D2}" presName="sibTrans" presStyleLbl="sibTrans2D1" presStyleIdx="5" presStyleCnt="7"/>
      <dgm:spPr/>
      <dgm:t>
        <a:bodyPr/>
        <a:lstStyle/>
        <a:p>
          <a:endParaRPr lang="hr-HR"/>
        </a:p>
      </dgm:t>
    </dgm:pt>
    <dgm:pt modelId="{8FFB45D1-8879-5A46-865A-7121FF2CE0A2}" type="pres">
      <dgm:prSet presAssocID="{1F8F973D-1909-8C47-B256-264CDA6E06D2}" presName="connectorText" presStyleLbl="sibTrans2D1" presStyleIdx="5" presStyleCnt="7"/>
      <dgm:spPr/>
      <dgm:t>
        <a:bodyPr/>
        <a:lstStyle/>
        <a:p>
          <a:endParaRPr lang="hr-HR"/>
        </a:p>
      </dgm:t>
    </dgm:pt>
    <dgm:pt modelId="{506E4C4B-EF35-B045-B391-398FAB0BF11E}" type="pres">
      <dgm:prSet presAssocID="{74B68ECB-62CC-0E48-AE0B-1CB3A42E7706}" presName="node" presStyleLbl="node1" presStyleIdx="6" presStyleCnt="8" custScaleX="125901" custScaleY="66301" custLinFactX="-100000" custLinFactY="-40317" custLinFactNeighborX="-121385" custLinFactNeighborY="-100000">
        <dgm:presLayoutVars>
          <dgm:bulletEnabled val="1"/>
        </dgm:presLayoutVars>
      </dgm:prSet>
      <dgm:spPr/>
      <dgm:t>
        <a:bodyPr/>
        <a:lstStyle/>
        <a:p>
          <a:endParaRPr lang="hr-HR"/>
        </a:p>
      </dgm:t>
    </dgm:pt>
    <dgm:pt modelId="{E18D4A5F-0B13-224E-84D5-AF3206B80CD8}" type="pres">
      <dgm:prSet presAssocID="{E5B9E934-D29D-6341-9980-E91C785994B7}" presName="sibTrans" presStyleLbl="sibTrans2D1" presStyleIdx="6" presStyleCnt="7"/>
      <dgm:spPr/>
      <dgm:t>
        <a:bodyPr/>
        <a:lstStyle/>
        <a:p>
          <a:endParaRPr lang="hr-HR"/>
        </a:p>
      </dgm:t>
    </dgm:pt>
    <dgm:pt modelId="{14E14CC8-E320-6743-8FBA-679DF9AED322}" type="pres">
      <dgm:prSet presAssocID="{E5B9E934-D29D-6341-9980-E91C785994B7}" presName="connectorText" presStyleLbl="sibTrans2D1" presStyleIdx="6" presStyleCnt="7"/>
      <dgm:spPr/>
      <dgm:t>
        <a:bodyPr/>
        <a:lstStyle/>
        <a:p>
          <a:endParaRPr lang="hr-HR"/>
        </a:p>
      </dgm:t>
    </dgm:pt>
    <dgm:pt modelId="{41EA1868-21B1-7344-A637-DBEEBF5595AB}" type="pres">
      <dgm:prSet presAssocID="{0F509BD7-3DC5-C248-9E74-24B835BD88FA}" presName="node" presStyleLbl="node1" presStyleIdx="7" presStyleCnt="8" custScaleX="125901" custScaleY="66301" custLinFactNeighborX="-56170" custLinFactNeighborY="-6268">
        <dgm:presLayoutVars>
          <dgm:bulletEnabled val="1"/>
        </dgm:presLayoutVars>
      </dgm:prSet>
      <dgm:spPr/>
      <dgm:t>
        <a:bodyPr/>
        <a:lstStyle/>
        <a:p>
          <a:endParaRPr lang="hr-HR"/>
        </a:p>
      </dgm:t>
    </dgm:pt>
  </dgm:ptLst>
  <dgm:cxnLst>
    <dgm:cxn modelId="{7FCC087F-8AA5-FD45-83E5-EBDD722E0302}" type="presOf" srcId="{1F8F973D-1909-8C47-B256-264CDA6E06D2}" destId="{8FFB45D1-8879-5A46-865A-7121FF2CE0A2}" srcOrd="1" destOrd="0" presId="urn:microsoft.com/office/officeart/2005/8/layout/process5"/>
    <dgm:cxn modelId="{7E03922B-3861-D847-AA7D-E40E3068A235}" type="presOf" srcId="{74B68ECB-62CC-0E48-AE0B-1CB3A42E7706}" destId="{506E4C4B-EF35-B045-B391-398FAB0BF11E}" srcOrd="0" destOrd="0" presId="urn:microsoft.com/office/officeart/2005/8/layout/process5"/>
    <dgm:cxn modelId="{F43BC80C-9F27-6649-B8D1-69EDF969307C}" type="presOf" srcId="{AC56D6B3-500F-B247-842A-D00CCF860F20}" destId="{3B54F4DA-7471-DD4B-A682-F7526EC89011}" srcOrd="1" destOrd="0" presId="urn:microsoft.com/office/officeart/2005/8/layout/process5"/>
    <dgm:cxn modelId="{4DBD8EE8-7125-984C-A0EB-224B0869A069}" type="presOf" srcId="{008DACD5-FB04-CC4F-9543-4D8030DDBEE6}" destId="{7DB471ED-75A5-9E42-9397-5B69ABC12DBF}" srcOrd="1" destOrd="0" presId="urn:microsoft.com/office/officeart/2005/8/layout/process5"/>
    <dgm:cxn modelId="{FC28CC94-F5C3-A748-AF8D-A023A8D11286}" srcId="{16B6B2F7-4F5E-354E-B28F-0E0823F103AF}" destId="{193EB58E-C28B-054D-B83C-117C387CEDB7}" srcOrd="4" destOrd="0" parTransId="{2B3FABEA-62C2-AD46-9AFF-92B8993A2E80}" sibTransId="{008DACD5-FB04-CC4F-9543-4D8030DDBEE6}"/>
    <dgm:cxn modelId="{1AAAED12-FC45-B540-89F6-47F07D4005D5}" srcId="{16B6B2F7-4F5E-354E-B28F-0E0823F103AF}" destId="{DFDA8C47-4C8E-9147-97C2-902078C8DD83}" srcOrd="2" destOrd="0" parTransId="{94FD7084-28BC-EE45-B0C5-AE7D378A053F}" sibTransId="{AC56D6B3-500F-B247-842A-D00CCF860F20}"/>
    <dgm:cxn modelId="{93F0BD6D-6F7B-CC4F-ACD1-8D5A86D24821}" type="presOf" srcId="{16B6B2F7-4F5E-354E-B28F-0E0823F103AF}" destId="{7583943A-E374-3148-83DF-965ED7E11BF7}" srcOrd="0" destOrd="0" presId="urn:microsoft.com/office/officeart/2005/8/layout/process5"/>
    <dgm:cxn modelId="{D79638ED-2BD9-9445-A242-CF65390C44BD}" srcId="{16B6B2F7-4F5E-354E-B28F-0E0823F103AF}" destId="{9C2A1AC2-E675-8C49-8A3D-A10DF23CA012}" srcOrd="5" destOrd="0" parTransId="{F5637766-F364-9147-B754-0D092958739F}" sibTransId="{1F8F973D-1909-8C47-B256-264CDA6E06D2}"/>
    <dgm:cxn modelId="{4B3D2A44-77CA-DF49-A094-D7BAAFF053C5}" type="presOf" srcId="{8D563626-C70A-614F-8AF6-6EC77209CEAB}" destId="{D7EC0FD6-615B-F341-B9DA-A84429BE0E9D}" srcOrd="0" destOrd="0" presId="urn:microsoft.com/office/officeart/2005/8/layout/process5"/>
    <dgm:cxn modelId="{51C7F986-07BE-D544-804B-C2860ED7210E}" type="presOf" srcId="{DE9A07C9-1370-4E4F-9504-07E68D2384CA}" destId="{5B3B8A53-37E5-0443-B313-8091FB6E3AE6}" srcOrd="0" destOrd="0" presId="urn:microsoft.com/office/officeart/2005/8/layout/process5"/>
    <dgm:cxn modelId="{29B29240-37DB-4440-9F55-3839485DD41B}" srcId="{16B6B2F7-4F5E-354E-B28F-0E0823F103AF}" destId="{74B68ECB-62CC-0E48-AE0B-1CB3A42E7706}" srcOrd="6" destOrd="0" parTransId="{F09018A0-AAD5-7049-83E0-8B97BD78183D}" sibTransId="{E5B9E934-D29D-6341-9980-E91C785994B7}"/>
    <dgm:cxn modelId="{9AC98641-8F55-F54C-9A6F-2DAE2A209EC1}" type="presOf" srcId="{0F509BD7-3DC5-C248-9E74-24B835BD88FA}" destId="{41EA1868-21B1-7344-A637-DBEEBF5595AB}" srcOrd="0" destOrd="0" presId="urn:microsoft.com/office/officeart/2005/8/layout/process5"/>
    <dgm:cxn modelId="{38159714-03A9-D34C-BAA8-A8441C1C4709}" type="presOf" srcId="{CB1DF8AE-01F4-6A42-8823-4AD9C62BFA62}" destId="{3B3DCD8F-D0E3-2A48-A31F-9CE15DDE86B3}" srcOrd="0" destOrd="0" presId="urn:microsoft.com/office/officeart/2005/8/layout/process5"/>
    <dgm:cxn modelId="{534F2B57-282E-EA46-828C-429944FCC9D9}" type="presOf" srcId="{008DACD5-FB04-CC4F-9543-4D8030DDBEE6}" destId="{96BB5A6C-5CA6-FD49-9BAF-E68ADFADC172}" srcOrd="0" destOrd="0" presId="urn:microsoft.com/office/officeart/2005/8/layout/process5"/>
    <dgm:cxn modelId="{231C6AB1-64AD-6948-9800-997113DB88D6}" type="presOf" srcId="{81E66306-CCF4-B94D-AA8F-36C16DA19465}" destId="{BC3E88C5-2C48-2B4C-905B-69A8AEE82773}" srcOrd="1" destOrd="0" presId="urn:microsoft.com/office/officeart/2005/8/layout/process5"/>
    <dgm:cxn modelId="{C4815757-CC9F-424E-A6AA-AA687D6C34BE}" type="presOf" srcId="{870BE808-CF71-AE4C-A7BC-8EF921E3CE55}" destId="{D5C3BA28-6034-2247-9E14-9AB943FF076C}" srcOrd="0" destOrd="0" presId="urn:microsoft.com/office/officeart/2005/8/layout/process5"/>
    <dgm:cxn modelId="{D4E7F436-4079-0043-B6EC-3F9A8051E047}" type="presOf" srcId="{8D563626-C70A-614F-8AF6-6EC77209CEAB}" destId="{AF62A29D-4363-C84D-81D2-6E6A982F1CC0}" srcOrd="1" destOrd="0" presId="urn:microsoft.com/office/officeart/2005/8/layout/process5"/>
    <dgm:cxn modelId="{485C8206-15A8-FF47-8F92-3A276F45AD9B}" type="presOf" srcId="{E5B9E934-D29D-6341-9980-E91C785994B7}" destId="{E18D4A5F-0B13-224E-84D5-AF3206B80CD8}" srcOrd="0" destOrd="0" presId="urn:microsoft.com/office/officeart/2005/8/layout/process5"/>
    <dgm:cxn modelId="{3B685E01-542A-134A-B972-915CF6AE2F0A}" type="presOf" srcId="{2AD39E72-B9D0-334B-B3B8-5F5788060C3D}" destId="{00D46A0E-7B4A-0745-B17B-B30C3FDA7A0C}" srcOrd="0" destOrd="0" presId="urn:microsoft.com/office/officeart/2005/8/layout/process5"/>
    <dgm:cxn modelId="{A2D70EBF-1523-E54E-9612-BCE4E9D4B88F}" type="presOf" srcId="{9C2A1AC2-E675-8C49-8A3D-A10DF23CA012}" destId="{F40CF9E1-2C28-374E-A9A5-26F2895EE985}" srcOrd="0" destOrd="0" presId="urn:microsoft.com/office/officeart/2005/8/layout/process5"/>
    <dgm:cxn modelId="{BAEAFB7D-074A-A048-893D-B28705CE4B1B}" type="presOf" srcId="{81E66306-CCF4-B94D-AA8F-36C16DA19465}" destId="{6CCE0001-CFC6-5C42-828B-93E479D0D66D}" srcOrd="0" destOrd="0" presId="urn:microsoft.com/office/officeart/2005/8/layout/process5"/>
    <dgm:cxn modelId="{CA541F5B-83D5-234D-850A-AE3489C9E0B6}" type="presOf" srcId="{193EB58E-C28B-054D-B83C-117C387CEDB7}" destId="{3899DF2B-DC1E-4441-BA9A-7E74096522EE}" srcOrd="0" destOrd="0" presId="urn:microsoft.com/office/officeart/2005/8/layout/process5"/>
    <dgm:cxn modelId="{F83118F3-C7C8-6949-9110-3BCD4DF20E70}" srcId="{16B6B2F7-4F5E-354E-B28F-0E0823F103AF}" destId="{CB1DF8AE-01F4-6A42-8823-4AD9C62BFA62}" srcOrd="3" destOrd="0" parTransId="{1550A357-EF85-8B48-9949-F902ADA21C99}" sibTransId="{8D563626-C70A-614F-8AF6-6EC77209CEAB}"/>
    <dgm:cxn modelId="{CC4C19BB-7B73-D74B-99F2-3016A4BBFFCF}" type="presOf" srcId="{DFDA8C47-4C8E-9147-97C2-902078C8DD83}" destId="{FEC9360A-E339-2042-A1C5-4584ABA22AFC}" srcOrd="0" destOrd="0" presId="urn:microsoft.com/office/officeart/2005/8/layout/process5"/>
    <dgm:cxn modelId="{B566A106-CBCD-064B-9AED-BF15C8F2CEF6}" type="presOf" srcId="{2AD39E72-B9D0-334B-B3B8-5F5788060C3D}" destId="{3C346380-6937-4743-94A1-A48357D43F06}" srcOrd="1" destOrd="0" presId="urn:microsoft.com/office/officeart/2005/8/layout/process5"/>
    <dgm:cxn modelId="{BC2E6479-326C-9249-991E-555036C4D893}" srcId="{16B6B2F7-4F5E-354E-B28F-0E0823F103AF}" destId="{870BE808-CF71-AE4C-A7BC-8EF921E3CE55}" srcOrd="1" destOrd="0" parTransId="{B48DC7C9-71DA-1745-8D06-9037AC5BCF06}" sibTransId="{81E66306-CCF4-B94D-AA8F-36C16DA19465}"/>
    <dgm:cxn modelId="{8B274A39-9DE6-6B48-BD00-4544A1C1F465}" type="presOf" srcId="{1F8F973D-1909-8C47-B256-264CDA6E06D2}" destId="{4B9C6BF2-38DE-C049-9C10-402037235227}" srcOrd="0" destOrd="0" presId="urn:microsoft.com/office/officeart/2005/8/layout/process5"/>
    <dgm:cxn modelId="{E94DD060-1EA5-C74E-850B-C81F9D4673AF}" type="presOf" srcId="{E5B9E934-D29D-6341-9980-E91C785994B7}" destId="{14E14CC8-E320-6743-8FBA-679DF9AED322}" srcOrd="1" destOrd="0" presId="urn:microsoft.com/office/officeart/2005/8/layout/process5"/>
    <dgm:cxn modelId="{7EF3AB0B-1C1C-BB47-97FB-C146A08252C7}" srcId="{16B6B2F7-4F5E-354E-B28F-0E0823F103AF}" destId="{0F509BD7-3DC5-C248-9E74-24B835BD88FA}" srcOrd="7" destOrd="0" parTransId="{50730225-CEAE-384E-A351-3419CD9F2034}" sibTransId="{A0123ED2-232E-9946-ADF2-428A78BDC2EB}"/>
    <dgm:cxn modelId="{3D6A578C-41B4-C14D-ACE0-C8FBC5DD4626}" srcId="{16B6B2F7-4F5E-354E-B28F-0E0823F103AF}" destId="{DE9A07C9-1370-4E4F-9504-07E68D2384CA}" srcOrd="0" destOrd="0" parTransId="{CBAEAC6D-D10E-EA4C-901C-D01C46E32B0B}" sibTransId="{2AD39E72-B9D0-334B-B3B8-5F5788060C3D}"/>
    <dgm:cxn modelId="{11B5386D-C227-9A45-B5D0-04D5ABF2AC1D}" type="presOf" srcId="{AC56D6B3-500F-B247-842A-D00CCF860F20}" destId="{222EF8C0-D01D-4740-86AC-F935179E7FA9}" srcOrd="0" destOrd="0" presId="urn:microsoft.com/office/officeart/2005/8/layout/process5"/>
    <dgm:cxn modelId="{F7BACF30-F3BC-884A-8B39-543BEF5F491A}" type="presParOf" srcId="{7583943A-E374-3148-83DF-965ED7E11BF7}" destId="{5B3B8A53-37E5-0443-B313-8091FB6E3AE6}" srcOrd="0" destOrd="0" presId="urn:microsoft.com/office/officeart/2005/8/layout/process5"/>
    <dgm:cxn modelId="{CF8FFCBD-49E9-7640-8EBF-ECC800F8418B}" type="presParOf" srcId="{7583943A-E374-3148-83DF-965ED7E11BF7}" destId="{00D46A0E-7B4A-0745-B17B-B30C3FDA7A0C}" srcOrd="1" destOrd="0" presId="urn:microsoft.com/office/officeart/2005/8/layout/process5"/>
    <dgm:cxn modelId="{8F57747E-7BEF-D545-83AE-8895DB9FCC02}" type="presParOf" srcId="{00D46A0E-7B4A-0745-B17B-B30C3FDA7A0C}" destId="{3C346380-6937-4743-94A1-A48357D43F06}" srcOrd="0" destOrd="0" presId="urn:microsoft.com/office/officeart/2005/8/layout/process5"/>
    <dgm:cxn modelId="{055F38A5-387A-E543-B43C-DDB4D2C9D4BE}" type="presParOf" srcId="{7583943A-E374-3148-83DF-965ED7E11BF7}" destId="{D5C3BA28-6034-2247-9E14-9AB943FF076C}" srcOrd="2" destOrd="0" presId="urn:microsoft.com/office/officeart/2005/8/layout/process5"/>
    <dgm:cxn modelId="{670780DC-5199-AB4D-B0CB-511DEF65A656}" type="presParOf" srcId="{7583943A-E374-3148-83DF-965ED7E11BF7}" destId="{6CCE0001-CFC6-5C42-828B-93E479D0D66D}" srcOrd="3" destOrd="0" presId="urn:microsoft.com/office/officeart/2005/8/layout/process5"/>
    <dgm:cxn modelId="{896F2CF4-97A8-D94C-A412-AFA1E3AA1B27}" type="presParOf" srcId="{6CCE0001-CFC6-5C42-828B-93E479D0D66D}" destId="{BC3E88C5-2C48-2B4C-905B-69A8AEE82773}" srcOrd="0" destOrd="0" presId="urn:microsoft.com/office/officeart/2005/8/layout/process5"/>
    <dgm:cxn modelId="{88205627-F058-B143-B7AB-0871A620CF84}" type="presParOf" srcId="{7583943A-E374-3148-83DF-965ED7E11BF7}" destId="{FEC9360A-E339-2042-A1C5-4584ABA22AFC}" srcOrd="4" destOrd="0" presId="urn:microsoft.com/office/officeart/2005/8/layout/process5"/>
    <dgm:cxn modelId="{EB6EA8BE-F1E1-F54C-BAAD-AEE46D00F8F8}" type="presParOf" srcId="{7583943A-E374-3148-83DF-965ED7E11BF7}" destId="{222EF8C0-D01D-4740-86AC-F935179E7FA9}" srcOrd="5" destOrd="0" presId="urn:microsoft.com/office/officeart/2005/8/layout/process5"/>
    <dgm:cxn modelId="{D3B23849-9B08-D24D-861B-9C7EA5F3AB7F}" type="presParOf" srcId="{222EF8C0-D01D-4740-86AC-F935179E7FA9}" destId="{3B54F4DA-7471-DD4B-A682-F7526EC89011}" srcOrd="0" destOrd="0" presId="urn:microsoft.com/office/officeart/2005/8/layout/process5"/>
    <dgm:cxn modelId="{5EE4D9AD-B822-D24C-9579-EFD4C97EB077}" type="presParOf" srcId="{7583943A-E374-3148-83DF-965ED7E11BF7}" destId="{3B3DCD8F-D0E3-2A48-A31F-9CE15DDE86B3}" srcOrd="6" destOrd="0" presId="urn:microsoft.com/office/officeart/2005/8/layout/process5"/>
    <dgm:cxn modelId="{5ED48A5A-172A-BF40-ABAC-EEE240124EDC}" type="presParOf" srcId="{7583943A-E374-3148-83DF-965ED7E11BF7}" destId="{D7EC0FD6-615B-F341-B9DA-A84429BE0E9D}" srcOrd="7" destOrd="0" presId="urn:microsoft.com/office/officeart/2005/8/layout/process5"/>
    <dgm:cxn modelId="{4566E401-F884-2C45-BFAC-8E6B051E8D39}" type="presParOf" srcId="{D7EC0FD6-615B-F341-B9DA-A84429BE0E9D}" destId="{AF62A29D-4363-C84D-81D2-6E6A982F1CC0}" srcOrd="0" destOrd="0" presId="urn:microsoft.com/office/officeart/2005/8/layout/process5"/>
    <dgm:cxn modelId="{79C9947D-7608-C54D-863E-8FB51F62A3A6}" type="presParOf" srcId="{7583943A-E374-3148-83DF-965ED7E11BF7}" destId="{3899DF2B-DC1E-4441-BA9A-7E74096522EE}" srcOrd="8" destOrd="0" presId="urn:microsoft.com/office/officeart/2005/8/layout/process5"/>
    <dgm:cxn modelId="{345D192D-194C-5340-BB89-53BD38EFF2DE}" type="presParOf" srcId="{7583943A-E374-3148-83DF-965ED7E11BF7}" destId="{96BB5A6C-5CA6-FD49-9BAF-E68ADFADC172}" srcOrd="9" destOrd="0" presId="urn:microsoft.com/office/officeart/2005/8/layout/process5"/>
    <dgm:cxn modelId="{F33B812A-18FE-BB41-AB5B-47B2E13A7C50}" type="presParOf" srcId="{96BB5A6C-5CA6-FD49-9BAF-E68ADFADC172}" destId="{7DB471ED-75A5-9E42-9397-5B69ABC12DBF}" srcOrd="0" destOrd="0" presId="urn:microsoft.com/office/officeart/2005/8/layout/process5"/>
    <dgm:cxn modelId="{C16E83ED-9DAE-A644-AEA9-C73F42436663}" type="presParOf" srcId="{7583943A-E374-3148-83DF-965ED7E11BF7}" destId="{F40CF9E1-2C28-374E-A9A5-26F2895EE985}" srcOrd="10" destOrd="0" presId="urn:microsoft.com/office/officeart/2005/8/layout/process5"/>
    <dgm:cxn modelId="{159F0206-1DAB-8E45-A525-56FCB96CBE06}" type="presParOf" srcId="{7583943A-E374-3148-83DF-965ED7E11BF7}" destId="{4B9C6BF2-38DE-C049-9C10-402037235227}" srcOrd="11" destOrd="0" presId="urn:microsoft.com/office/officeart/2005/8/layout/process5"/>
    <dgm:cxn modelId="{B4EEA555-B724-7645-A03D-A1538B831F80}" type="presParOf" srcId="{4B9C6BF2-38DE-C049-9C10-402037235227}" destId="{8FFB45D1-8879-5A46-865A-7121FF2CE0A2}" srcOrd="0" destOrd="0" presId="urn:microsoft.com/office/officeart/2005/8/layout/process5"/>
    <dgm:cxn modelId="{6CCC7CC5-C9C7-9E45-AFB2-E6DBA4527615}" type="presParOf" srcId="{7583943A-E374-3148-83DF-965ED7E11BF7}" destId="{506E4C4B-EF35-B045-B391-398FAB0BF11E}" srcOrd="12" destOrd="0" presId="urn:microsoft.com/office/officeart/2005/8/layout/process5"/>
    <dgm:cxn modelId="{A8971973-13BB-1C42-BE6B-86B88997D244}" type="presParOf" srcId="{7583943A-E374-3148-83DF-965ED7E11BF7}" destId="{E18D4A5F-0B13-224E-84D5-AF3206B80CD8}" srcOrd="13" destOrd="0" presId="urn:microsoft.com/office/officeart/2005/8/layout/process5"/>
    <dgm:cxn modelId="{F640D57B-9557-DD42-87FF-92850BFC0422}" type="presParOf" srcId="{E18D4A5F-0B13-224E-84D5-AF3206B80CD8}" destId="{14E14CC8-E320-6743-8FBA-679DF9AED322}" srcOrd="0" destOrd="0" presId="urn:microsoft.com/office/officeart/2005/8/layout/process5"/>
    <dgm:cxn modelId="{7A8361DE-F322-9C42-825C-54A0D61A212F}" type="presParOf" srcId="{7583943A-E374-3148-83DF-965ED7E11BF7}" destId="{41EA1868-21B1-7344-A637-DBEEBF5595AB}"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B8A53-37E5-0443-B313-8091FB6E3AE6}">
      <dsp:nvSpPr>
        <dsp:cNvPr id="0" name=""/>
        <dsp:cNvSpPr/>
      </dsp:nvSpPr>
      <dsp:spPr>
        <a:xfrm>
          <a:off x="399994" y="119589"/>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t>
          </a:r>
          <a:r>
            <a:rPr lang="hr-HR" sz="1400" kern="1200" dirty="0" err="1" smtClean="0"/>
            <a:t>lanje</a:t>
          </a:r>
          <a:r>
            <a:rPr lang="hr-HR" sz="1400" kern="1200" dirty="0" smtClean="0"/>
            <a:t> zahtjeva za određenim resursom</a:t>
          </a:r>
          <a:endParaRPr lang="hr-HR" sz="1400" kern="1200" dirty="0"/>
        </a:p>
      </dsp:txBody>
      <dsp:txXfrm>
        <a:off x="420207" y="139802"/>
        <a:ext cx="2143758" cy="649704"/>
      </dsp:txXfrm>
    </dsp:sp>
    <dsp:sp modelId="{00D46A0E-7B4A-0745-B17B-B30C3FDA7A0C}">
      <dsp:nvSpPr>
        <dsp:cNvPr id="0" name=""/>
        <dsp:cNvSpPr/>
      </dsp:nvSpPr>
      <dsp:spPr>
        <a:xfrm>
          <a:off x="3102358" y="249534"/>
          <a:ext cx="1248341" cy="43024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hr-HR" sz="1100" kern="1200"/>
        </a:p>
      </dsp:txBody>
      <dsp:txXfrm>
        <a:off x="3102358" y="335582"/>
        <a:ext cx="1119269" cy="258145"/>
      </dsp:txXfrm>
    </dsp:sp>
    <dsp:sp modelId="{D5C3BA28-6034-2247-9E14-9AB943FF076C}">
      <dsp:nvSpPr>
        <dsp:cNvPr id="0" name=""/>
        <dsp:cNvSpPr/>
      </dsp:nvSpPr>
      <dsp:spPr>
        <a:xfrm>
          <a:off x="4939540" y="119589"/>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smtClean="0"/>
            <a:t>Front </a:t>
          </a:r>
          <a:r>
            <a:rPr lang="hr-HR" sz="1400" kern="1200" dirty="0" err="1" smtClean="0"/>
            <a:t>Controller</a:t>
          </a:r>
          <a:endParaRPr lang="hr-HR" sz="1400" kern="1200" dirty="0"/>
        </a:p>
      </dsp:txBody>
      <dsp:txXfrm>
        <a:off x="4959753" y="139802"/>
        <a:ext cx="2143758" cy="649704"/>
      </dsp:txXfrm>
    </dsp:sp>
    <dsp:sp modelId="{6CCE0001-CFC6-5C42-828B-93E479D0D66D}">
      <dsp:nvSpPr>
        <dsp:cNvPr id="0" name=""/>
        <dsp:cNvSpPr/>
      </dsp:nvSpPr>
      <dsp:spPr>
        <a:xfrm rot="5406823">
          <a:off x="5844838" y="933981"/>
          <a:ext cx="370871" cy="43024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hr-HR" sz="1100" kern="1200"/>
        </a:p>
      </dsp:txBody>
      <dsp:txXfrm rot="-5400000">
        <a:off x="5901311" y="963667"/>
        <a:ext cx="258145" cy="259610"/>
      </dsp:txXfrm>
    </dsp:sp>
    <dsp:sp modelId="{FEC9360A-E339-2042-A1C5-4584ABA22AFC}">
      <dsp:nvSpPr>
        <dsp:cNvPr id="0" name=""/>
        <dsp:cNvSpPr/>
      </dsp:nvSpPr>
      <dsp:spPr>
        <a:xfrm>
          <a:off x="4936781" y="1509476"/>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err="1" smtClean="0"/>
            <a:t>Symfony</a:t>
          </a:r>
          <a:r>
            <a:rPr lang="hr-HR" sz="1400" kern="1200" dirty="0" smtClean="0"/>
            <a:t> </a:t>
          </a:r>
          <a:r>
            <a:rPr lang="hr-HR" sz="1400" kern="1200" dirty="0" err="1" smtClean="0"/>
            <a:t>Kernel</a:t>
          </a:r>
          <a:endParaRPr lang="hr-HR" sz="1400" kern="1200" dirty="0"/>
        </a:p>
      </dsp:txBody>
      <dsp:txXfrm>
        <a:off x="4956994" y="1529689"/>
        <a:ext cx="2143758" cy="649704"/>
      </dsp:txXfrm>
    </dsp:sp>
    <dsp:sp modelId="{222EF8C0-D01D-4740-86AC-F935179E7FA9}">
      <dsp:nvSpPr>
        <dsp:cNvPr id="0" name=""/>
        <dsp:cNvSpPr/>
      </dsp:nvSpPr>
      <dsp:spPr>
        <a:xfrm rot="5386216">
          <a:off x="5882866" y="2256231"/>
          <a:ext cx="296960" cy="43024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hr-HR" sz="1100" kern="1200"/>
        </a:p>
      </dsp:txBody>
      <dsp:txXfrm rot="-5400000">
        <a:off x="5902095" y="2322871"/>
        <a:ext cx="258145" cy="207872"/>
      </dsp:txXfrm>
    </dsp:sp>
    <dsp:sp modelId="{3B3DCD8F-D0E3-2A48-A31F-9CE15DDE86B3}">
      <dsp:nvSpPr>
        <dsp:cNvPr id="0" name=""/>
        <dsp:cNvSpPr/>
      </dsp:nvSpPr>
      <dsp:spPr>
        <a:xfrm>
          <a:off x="4941795" y="2759905"/>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err="1" smtClean="0"/>
            <a:t>Routing</a:t>
          </a:r>
          <a:endParaRPr lang="hr-HR" sz="1400" kern="1200" dirty="0"/>
        </a:p>
      </dsp:txBody>
      <dsp:txXfrm>
        <a:off x="4962008" y="2780118"/>
        <a:ext cx="2143758" cy="649704"/>
      </dsp:txXfrm>
    </dsp:sp>
    <dsp:sp modelId="{D7EC0FD6-615B-F341-B9DA-A84429BE0E9D}">
      <dsp:nvSpPr>
        <dsp:cNvPr id="0" name=""/>
        <dsp:cNvSpPr/>
      </dsp:nvSpPr>
      <dsp:spPr>
        <a:xfrm rot="5375091">
          <a:off x="5819915" y="3636415"/>
          <a:ext cx="438763" cy="43024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hr-HR" sz="1100" kern="1200"/>
        </a:p>
      </dsp:txBody>
      <dsp:txXfrm rot="-5400000">
        <a:off x="5909756" y="3632156"/>
        <a:ext cx="258145" cy="309691"/>
      </dsp:txXfrm>
    </dsp:sp>
    <dsp:sp modelId="{3899DF2B-DC1E-4441-BA9A-7E74096522EE}">
      <dsp:nvSpPr>
        <dsp:cNvPr id="0" name=""/>
        <dsp:cNvSpPr/>
      </dsp:nvSpPr>
      <dsp:spPr>
        <a:xfrm>
          <a:off x="4952794" y="4277870"/>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err="1" smtClean="0"/>
            <a:t>Controller</a:t>
          </a:r>
          <a:r>
            <a:rPr lang="hr-HR" sz="1400" kern="1200" dirty="0" smtClean="0"/>
            <a:t> + </a:t>
          </a:r>
          <a:r>
            <a:rPr lang="hr-HR" sz="1400" kern="1200" dirty="0" err="1" smtClean="0"/>
            <a:t>Twig</a:t>
          </a:r>
          <a:endParaRPr lang="hr-HR" sz="1400" kern="1200" dirty="0"/>
        </a:p>
      </dsp:txBody>
      <dsp:txXfrm>
        <a:off x="4973007" y="4298083"/>
        <a:ext cx="2143758" cy="649704"/>
      </dsp:txXfrm>
    </dsp:sp>
    <dsp:sp modelId="{96BB5A6C-5CA6-FD49-9BAF-E68ADFADC172}">
      <dsp:nvSpPr>
        <dsp:cNvPr id="0" name=""/>
        <dsp:cNvSpPr/>
      </dsp:nvSpPr>
      <dsp:spPr>
        <a:xfrm rot="13077289">
          <a:off x="2418983" y="2810221"/>
          <a:ext cx="2924673" cy="59253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hr-HR" sz="1800" kern="1200" dirty="0" smtClean="0"/>
            <a:t>HTML</a:t>
          </a:r>
          <a:endParaRPr lang="hr-HR" sz="1800" kern="1200" dirty="0"/>
        </a:p>
      </dsp:txBody>
      <dsp:txXfrm rot="10800000">
        <a:off x="2577945" y="2983392"/>
        <a:ext cx="2746913" cy="355520"/>
      </dsp:txXfrm>
    </dsp:sp>
    <dsp:sp modelId="{F40CF9E1-2C28-374E-A9A5-26F2895EE985}">
      <dsp:nvSpPr>
        <dsp:cNvPr id="0" name=""/>
        <dsp:cNvSpPr/>
      </dsp:nvSpPr>
      <dsp:spPr>
        <a:xfrm>
          <a:off x="409396" y="1130416"/>
          <a:ext cx="2235588" cy="91237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err="1" smtClean="0"/>
            <a:t>Markup</a:t>
          </a:r>
          <a:r>
            <a:rPr lang="hr-HR" sz="1400" kern="1200" dirty="0" smtClean="0"/>
            <a:t> primljen, izvršavanje </a:t>
          </a:r>
          <a:r>
            <a:rPr lang="hr-HR" sz="1400" kern="1200" dirty="0" err="1" smtClean="0"/>
            <a:t>JavaScripta</a:t>
          </a:r>
          <a:r>
            <a:rPr lang="hr-HR" sz="1400" kern="1200" dirty="0" smtClean="0"/>
            <a:t>,</a:t>
          </a:r>
          <a:r>
            <a:rPr lang="hr-HR" sz="1400" kern="1200" baseline="0" dirty="0" smtClean="0"/>
            <a:t> kreiranje </a:t>
          </a:r>
          <a:r>
            <a:rPr lang="hr-HR" sz="1400" kern="1200" baseline="0" dirty="0" err="1" smtClean="0"/>
            <a:t>virtual</a:t>
          </a:r>
          <a:r>
            <a:rPr lang="hr-HR" sz="1400" kern="1200" baseline="0" dirty="0" smtClean="0"/>
            <a:t> DOM-a</a:t>
          </a:r>
          <a:endParaRPr lang="hr-HR" sz="1400" kern="1200" dirty="0"/>
        </a:p>
      </dsp:txBody>
      <dsp:txXfrm>
        <a:off x="436119" y="1157139"/>
        <a:ext cx="2182142" cy="858928"/>
      </dsp:txXfrm>
    </dsp:sp>
    <dsp:sp modelId="{4B9C6BF2-38DE-C049-9C10-402037235227}">
      <dsp:nvSpPr>
        <dsp:cNvPr id="0" name=""/>
        <dsp:cNvSpPr/>
      </dsp:nvSpPr>
      <dsp:spPr>
        <a:xfrm rot="5317391">
          <a:off x="1316921" y="2251072"/>
          <a:ext cx="462820" cy="43024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hr-HR" sz="1100" kern="1200"/>
        </a:p>
      </dsp:txBody>
      <dsp:txXfrm rot="-5400000">
        <a:off x="1417707" y="2234802"/>
        <a:ext cx="258145" cy="333748"/>
      </dsp:txXfrm>
    </dsp:sp>
    <dsp:sp modelId="{506E4C4B-EF35-B045-B391-398FAB0BF11E}">
      <dsp:nvSpPr>
        <dsp:cNvPr id="0" name=""/>
        <dsp:cNvSpPr/>
      </dsp:nvSpPr>
      <dsp:spPr>
        <a:xfrm>
          <a:off x="475338" y="2915784"/>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err="1" smtClean="0"/>
            <a:t>Ajax</a:t>
          </a:r>
          <a:r>
            <a:rPr lang="hr-HR" sz="1400" kern="1200" dirty="0" smtClean="0"/>
            <a:t> zahtjev za inicijalnim stanjem</a:t>
          </a:r>
          <a:endParaRPr lang="hr-HR" sz="1400" kern="1200" dirty="0"/>
        </a:p>
      </dsp:txBody>
      <dsp:txXfrm>
        <a:off x="495551" y="2935997"/>
        <a:ext cx="2143758" cy="649704"/>
      </dsp:txXfrm>
    </dsp:sp>
    <dsp:sp modelId="{E18D4A5F-0B13-224E-84D5-AF3206B80CD8}">
      <dsp:nvSpPr>
        <dsp:cNvPr id="0" name=""/>
        <dsp:cNvSpPr/>
      </dsp:nvSpPr>
      <dsp:spPr>
        <a:xfrm rot="5429321">
          <a:off x="1374687" y="3732813"/>
          <a:ext cx="373765" cy="430241"/>
        </a:xfrm>
        <a:prstGeom prst="rightArrow">
          <a:avLst>
            <a:gd name="adj1" fmla="val 600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hr-HR" sz="1100" kern="1200"/>
        </a:p>
      </dsp:txBody>
      <dsp:txXfrm rot="-5400000">
        <a:off x="1432975" y="3761054"/>
        <a:ext cx="258145" cy="261636"/>
      </dsp:txXfrm>
    </dsp:sp>
    <dsp:sp modelId="{41EA1868-21B1-7344-A637-DBEEBF5595AB}">
      <dsp:nvSpPr>
        <dsp:cNvPr id="0" name=""/>
        <dsp:cNvSpPr/>
      </dsp:nvSpPr>
      <dsp:spPr>
        <a:xfrm>
          <a:off x="463437" y="4311108"/>
          <a:ext cx="2184184" cy="6901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r-HR" sz="1400" kern="1200" dirty="0" smtClean="0"/>
            <a:t>Inicijalno stanje primljeno, stranica prikazana</a:t>
          </a:r>
          <a:endParaRPr lang="hr-HR" sz="1400" kern="1200" dirty="0"/>
        </a:p>
      </dsp:txBody>
      <dsp:txXfrm>
        <a:off x="483650" y="4331321"/>
        <a:ext cx="2143758" cy="6497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748297-F741-42C6-A269-C36A25A67CCF}" type="datetimeFigureOut">
              <a:rPr lang="hr-HR" smtClean="0"/>
              <a:t>28.03.2019.</a:t>
            </a:fld>
            <a:endParaRPr lang="hr-H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947848-47A7-4EAC-B05F-50475AEA0ED4}" type="slidenum">
              <a:rPr lang="hr-HR" smtClean="0"/>
              <a:t>‹#›</a:t>
            </a:fld>
            <a:endParaRPr lang="hr-HR"/>
          </a:p>
        </p:txBody>
      </p:sp>
    </p:spTree>
    <p:extLst>
      <p:ext uri="{BB962C8B-B14F-4D97-AF65-F5344CB8AC3E}">
        <p14:creationId xmlns:p14="http://schemas.microsoft.com/office/powerpoint/2010/main" val="1979670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DB763-D80F-9B49-8F31-242D8C593A53}" type="datetimeFigureOut">
              <a:rPr lang="hr-HR" smtClean="0"/>
              <a:t>28.03.2019.</a:t>
            </a:fld>
            <a:endParaRPr lang="hr-H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A99D3-6AB5-D949-ABDA-79F2356BEE26}" type="slidenum">
              <a:rPr lang="hr-HR" smtClean="0"/>
              <a:t>‹#›</a:t>
            </a:fld>
            <a:endParaRPr lang="hr-HR"/>
          </a:p>
        </p:txBody>
      </p:sp>
    </p:spTree>
    <p:extLst>
      <p:ext uri="{BB962C8B-B14F-4D97-AF65-F5344CB8AC3E}">
        <p14:creationId xmlns:p14="http://schemas.microsoft.com/office/powerpoint/2010/main" val="183677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3E0A99D3-6AB5-D949-ABDA-79F2356BEE26}" type="slidenum">
              <a:rPr lang="hr-HR" smtClean="0"/>
              <a:t>7</a:t>
            </a:fld>
            <a:endParaRPr lang="hr-HR"/>
          </a:p>
        </p:txBody>
      </p:sp>
    </p:spTree>
    <p:extLst>
      <p:ext uri="{BB962C8B-B14F-4D97-AF65-F5344CB8AC3E}">
        <p14:creationId xmlns:p14="http://schemas.microsoft.com/office/powerpoint/2010/main" val="58925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3E0A99D3-6AB5-D949-ABDA-79F2356BEE26}" type="slidenum">
              <a:rPr lang="hr-HR" smtClean="0"/>
              <a:t>8</a:t>
            </a:fld>
            <a:endParaRPr lang="hr-HR"/>
          </a:p>
        </p:txBody>
      </p:sp>
    </p:spTree>
    <p:extLst>
      <p:ext uri="{BB962C8B-B14F-4D97-AF65-F5344CB8AC3E}">
        <p14:creationId xmlns:p14="http://schemas.microsoft.com/office/powerpoint/2010/main" val="57708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I naslovna 2">
    <p:bg>
      <p:bgPr>
        <a:solidFill>
          <a:srgbClr val="CE003D"/>
        </a:solidFill>
        <a:effectLst/>
      </p:bgPr>
    </p:bg>
    <p:spTree>
      <p:nvGrpSpPr>
        <p:cNvPr id="1" name=""/>
        <p:cNvGrpSpPr/>
        <p:nvPr/>
      </p:nvGrpSpPr>
      <p:grpSpPr>
        <a:xfrm>
          <a:off x="0" y="0"/>
          <a:ext cx="0" cy="0"/>
          <a:chOff x="0" y="0"/>
          <a:chExt cx="0" cy="0"/>
        </a:xfrm>
      </p:grpSpPr>
      <p:sp>
        <p:nvSpPr>
          <p:cNvPr id="8" name="Rectangle 7"/>
          <p:cNvSpPr>
            <a:spLocks/>
          </p:cNvSpPr>
          <p:nvPr userDrawn="1"/>
        </p:nvSpPr>
        <p:spPr bwMode="auto">
          <a:xfrm>
            <a:off x="474330" y="1653803"/>
            <a:ext cx="385495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p>
            <a:pPr>
              <a:lnSpc>
                <a:spcPct val="70000"/>
              </a:lnSpc>
            </a:pPr>
            <a:r>
              <a:rPr lang="hr-HR" sz="4000" dirty="0" smtClean="0">
                <a:solidFill>
                  <a:schemeClr val="bg1"/>
                </a:solidFill>
                <a:latin typeface="Raleway" panose="020B0003030101060003" pitchFamily="34" charset="0"/>
                <a:ea typeface="Montserrat-Bold" charset="0"/>
                <a:cs typeface="Montserrat-Bold" charset="0"/>
                <a:sym typeface="Arial" charset="0"/>
              </a:rPr>
              <a:t>FAKULTET</a:t>
            </a:r>
          </a:p>
          <a:p>
            <a:pPr>
              <a:lnSpc>
                <a:spcPct val="70000"/>
              </a:lnSpc>
            </a:pPr>
            <a:r>
              <a:rPr lang="hr-HR" sz="4000" b="1" dirty="0" smtClean="0">
                <a:solidFill>
                  <a:schemeClr val="bg1"/>
                </a:solidFill>
                <a:latin typeface="Raleway" panose="020B0003030101060003" pitchFamily="34" charset="0"/>
                <a:ea typeface="Montserrat-Bold" charset="0"/>
                <a:cs typeface="Montserrat-Bold" charset="0"/>
                <a:sym typeface="Arial" charset="0"/>
              </a:rPr>
              <a:t>ORGANIZACIJE</a:t>
            </a:r>
          </a:p>
          <a:p>
            <a:pPr>
              <a:lnSpc>
                <a:spcPct val="70000"/>
              </a:lnSpc>
            </a:pPr>
            <a:r>
              <a:rPr lang="hr-HR" sz="4000" dirty="0" smtClean="0">
                <a:solidFill>
                  <a:schemeClr val="bg1"/>
                </a:solidFill>
                <a:latin typeface="Raleway" panose="020B0003030101060003" pitchFamily="34" charset="0"/>
                <a:ea typeface="Montserrat-Bold" charset="0"/>
                <a:cs typeface="Montserrat-Bold" charset="0"/>
                <a:sym typeface="Arial" charset="0"/>
              </a:rPr>
              <a:t>I </a:t>
            </a:r>
            <a:r>
              <a:rPr lang="hr-HR" sz="4000" b="1" dirty="0" smtClean="0">
                <a:solidFill>
                  <a:schemeClr val="bg1"/>
                </a:solidFill>
                <a:latin typeface="Raleway" panose="020B0003030101060003" pitchFamily="34" charset="0"/>
                <a:ea typeface="Montserrat-Bold" charset="0"/>
                <a:cs typeface="Montserrat-Bold" charset="0"/>
                <a:sym typeface="Arial" charset="0"/>
              </a:rPr>
              <a:t>INFORMATIKE</a:t>
            </a:r>
            <a:endParaRPr lang="en-US" sz="4000" b="1" dirty="0">
              <a:solidFill>
                <a:schemeClr val="bg1"/>
              </a:solidFill>
              <a:latin typeface="Raleway" panose="020B0003030101060003" pitchFamily="34" charset="0"/>
              <a:ea typeface="Montserrat-Bold" charset="0"/>
              <a:cs typeface="Montserrat-Bold" charset="0"/>
              <a:sym typeface="Montserrat-Bold" charset="0"/>
            </a:endParaRPr>
          </a:p>
        </p:txBody>
      </p:sp>
      <p:sp>
        <p:nvSpPr>
          <p:cNvPr id="9" name="Line 4"/>
          <p:cNvSpPr>
            <a:spLocks noChangeShapeType="1"/>
          </p:cNvSpPr>
          <p:nvPr userDrawn="1"/>
        </p:nvSpPr>
        <p:spPr bwMode="auto">
          <a:xfrm>
            <a:off x="480539" y="3144549"/>
            <a:ext cx="4274341" cy="0"/>
          </a:xfrm>
          <a:prstGeom prst="line">
            <a:avLst/>
          </a:prstGeom>
          <a:noFill/>
          <a:ln w="28575" cap="rnd">
            <a:solidFill>
              <a:srgbClr val="F8B32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a:latin typeface="Raleway" panose="020B0003030101060003" pitchFamily="34" charset="0"/>
            </a:endParaRPr>
          </a:p>
        </p:txBody>
      </p:sp>
      <p:sp>
        <p:nvSpPr>
          <p:cNvPr id="10" name="Rectangle 9"/>
          <p:cNvSpPr>
            <a:spLocks/>
          </p:cNvSpPr>
          <p:nvPr userDrawn="1"/>
        </p:nvSpPr>
        <p:spPr bwMode="auto">
          <a:xfrm>
            <a:off x="474330" y="3382977"/>
            <a:ext cx="28690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hr-HR" sz="1400" dirty="0" smtClean="0">
                <a:solidFill>
                  <a:schemeClr val="bg1"/>
                </a:solidFill>
                <a:latin typeface="Raleway" panose="020B0003030101060003" pitchFamily="34" charset="0"/>
                <a:cs typeface="Arial Bold" charset="0"/>
                <a:sym typeface="Arial Bold" charset="0"/>
              </a:rPr>
              <a:t>Pavlinska 2</a:t>
            </a:r>
          </a:p>
          <a:p>
            <a:pPr algn="l"/>
            <a:r>
              <a:rPr lang="hr-HR" sz="1400" dirty="0" smtClean="0">
                <a:solidFill>
                  <a:schemeClr val="bg1"/>
                </a:solidFill>
                <a:latin typeface="Raleway" panose="020B0003030101060003" pitchFamily="34" charset="0"/>
                <a:cs typeface="Arial Bold" charset="0"/>
                <a:sym typeface="Arial Bold" charset="0"/>
              </a:rPr>
              <a:t>42 000 Varaždin</a:t>
            </a:r>
          </a:p>
          <a:p>
            <a:pPr algn="l"/>
            <a:r>
              <a:rPr lang="hr-HR" sz="1400" dirty="0" smtClean="0">
                <a:solidFill>
                  <a:schemeClr val="bg1"/>
                </a:solidFill>
                <a:latin typeface="Raleway" panose="020B0003030101060003" pitchFamily="34" charset="0"/>
                <a:cs typeface="Arial Bold" charset="0"/>
                <a:sym typeface="Arial Bold" charset="0"/>
              </a:rPr>
              <a:t>Hrvatska</a:t>
            </a:r>
            <a:endParaRPr lang="en-US" sz="1400" dirty="0">
              <a:solidFill>
                <a:schemeClr val="bg1"/>
              </a:solidFill>
              <a:latin typeface="Raleway" panose="020B0003030101060003" pitchFamily="34" charset="0"/>
              <a:cs typeface="Arial Bold" charset="0"/>
              <a:sym typeface="Arial Bold"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9602" y="5094513"/>
            <a:ext cx="2521872" cy="1772195"/>
          </a:xfrm>
          <a:prstGeom prst="rect">
            <a:avLst/>
          </a:prstGeom>
        </p:spPr>
      </p:pic>
      <p:sp>
        <p:nvSpPr>
          <p:cNvPr id="12" name="Rectangle 11"/>
          <p:cNvSpPr/>
          <p:nvPr userDrawn="1"/>
        </p:nvSpPr>
        <p:spPr>
          <a:xfrm>
            <a:off x="2198521" y="3124254"/>
            <a:ext cx="2625585" cy="707886"/>
          </a:xfrm>
          <a:prstGeom prst="rect">
            <a:avLst/>
          </a:prstGeom>
        </p:spPr>
        <p:txBody>
          <a:bodyPr wrap="square">
            <a:spAutoFit/>
          </a:bodyPr>
          <a:lstStyle/>
          <a:p>
            <a:pPr algn="ctr">
              <a:lnSpc>
                <a:spcPct val="200000"/>
              </a:lnSpc>
              <a:buClr>
                <a:srgbClr val="F8B323"/>
              </a:buClr>
            </a:pPr>
            <a:r>
              <a:rPr lang="hr-HR" sz="2000" dirty="0" smtClean="0">
                <a:solidFill>
                  <a:srgbClr val="FFFFFF"/>
                </a:solidFill>
                <a:latin typeface="Raleway" panose="020B0003030101060003" pitchFamily="34" charset="0"/>
              </a:rPr>
              <a:t>EST. </a:t>
            </a:r>
            <a:r>
              <a:rPr lang="id-ID" sz="2000" dirty="0" smtClean="0">
                <a:solidFill>
                  <a:srgbClr val="FFFFFF"/>
                </a:solidFill>
                <a:latin typeface="Raleway" panose="020B0003030101060003" pitchFamily="34" charset="0"/>
              </a:rPr>
              <a:t>1962.</a:t>
            </a:r>
            <a:endParaRPr lang="id-ID" sz="2000" dirty="0">
              <a:solidFill>
                <a:srgbClr val="FFFFFF"/>
              </a:solidFill>
              <a:latin typeface="Raleway" panose="020B0003030101060003" pitchFamily="34" charset="0"/>
            </a:endParaRPr>
          </a:p>
        </p:txBody>
      </p:sp>
      <p:sp>
        <p:nvSpPr>
          <p:cNvPr id="13" name="Rectangle 12"/>
          <p:cNvSpPr/>
          <p:nvPr userDrawn="1"/>
        </p:nvSpPr>
        <p:spPr>
          <a:xfrm>
            <a:off x="4754880" y="-8709"/>
            <a:ext cx="4397829" cy="6892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 name="Text Placeholder 3"/>
          <p:cNvSpPr>
            <a:spLocks noGrp="1"/>
          </p:cNvSpPr>
          <p:nvPr>
            <p:ph type="body" sz="quarter" idx="10" hasCustomPrompt="1"/>
          </p:nvPr>
        </p:nvSpPr>
        <p:spPr>
          <a:xfrm>
            <a:off x="5629767" y="1277034"/>
            <a:ext cx="2772827" cy="2438400"/>
          </a:xfrm>
        </p:spPr>
        <p:txBody>
          <a:bodyPr anchor="b">
            <a:normAutofit/>
          </a:bodyPr>
          <a:lstStyle>
            <a:lvl1pPr marL="0" indent="0" algn="ctr">
              <a:buNone/>
              <a:defRPr sz="2600" b="1">
                <a:solidFill>
                  <a:schemeClr val="bg1"/>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NAZIV PREZENTACIJE</a:t>
            </a:r>
            <a:endParaRPr lang="hr-HR" dirty="0"/>
          </a:p>
        </p:txBody>
      </p:sp>
      <p:sp>
        <p:nvSpPr>
          <p:cNvPr id="15" name="Text Placeholder 3"/>
          <p:cNvSpPr>
            <a:spLocks noGrp="1"/>
          </p:cNvSpPr>
          <p:nvPr>
            <p:ph type="body" sz="quarter" idx="11" hasCustomPrompt="1"/>
          </p:nvPr>
        </p:nvSpPr>
        <p:spPr>
          <a:xfrm>
            <a:off x="5629767" y="3808816"/>
            <a:ext cx="2772827" cy="417193"/>
          </a:xfrm>
        </p:spPr>
        <p:txBody>
          <a:bodyPr anchor="ctr">
            <a:normAutofit/>
          </a:bodyPr>
          <a:lstStyle>
            <a:lvl1pPr marL="0" indent="0" algn="ctr">
              <a:buNone/>
              <a:defRPr sz="1800" b="0">
                <a:solidFill>
                  <a:schemeClr val="bg1"/>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Autor</a:t>
            </a:r>
            <a:endParaRPr lang="hr-HR" dirty="0"/>
          </a:p>
        </p:txBody>
      </p:sp>
    </p:spTree>
    <p:extLst>
      <p:ext uri="{BB962C8B-B14F-4D97-AF65-F5344CB8AC3E}">
        <p14:creationId xmlns:p14="http://schemas.microsoft.com/office/powerpoint/2010/main" val="9161083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slov i sadržaj 4">
    <p:spTree>
      <p:nvGrpSpPr>
        <p:cNvPr id="1" name=""/>
        <p:cNvGrpSpPr/>
        <p:nvPr/>
      </p:nvGrpSpPr>
      <p:grpSpPr>
        <a:xfrm>
          <a:off x="0" y="0"/>
          <a:ext cx="0" cy="0"/>
          <a:chOff x="0" y="0"/>
          <a:chExt cx="0" cy="0"/>
        </a:xfrm>
      </p:grpSpPr>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6" name="Content Placeholder 2"/>
          <p:cNvSpPr>
            <a:spLocks noGrp="1"/>
          </p:cNvSpPr>
          <p:nvPr>
            <p:ph sz="half" idx="1"/>
          </p:nvPr>
        </p:nvSpPr>
        <p:spPr>
          <a:xfrm>
            <a:off x="4531205" y="1683561"/>
            <a:ext cx="3985335" cy="4155045"/>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grpSp>
        <p:nvGrpSpPr>
          <p:cNvPr id="29" name="Group 28"/>
          <p:cNvGrpSpPr/>
          <p:nvPr userDrawn="1"/>
        </p:nvGrpSpPr>
        <p:grpSpPr>
          <a:xfrm>
            <a:off x="778328" y="2210059"/>
            <a:ext cx="3285464" cy="3269986"/>
            <a:chOff x="5095981" y="1642534"/>
            <a:chExt cx="3732333" cy="3714750"/>
          </a:xfrm>
        </p:grpSpPr>
        <p:sp>
          <p:nvSpPr>
            <p:cNvPr id="30" name="Freeform 21"/>
            <p:cNvSpPr>
              <a:spLocks noEditPoints="1"/>
            </p:cNvSpPr>
            <p:nvPr/>
          </p:nvSpPr>
          <p:spPr bwMode="auto">
            <a:xfrm>
              <a:off x="5224162" y="2565250"/>
              <a:ext cx="596608" cy="596608"/>
            </a:xfrm>
            <a:custGeom>
              <a:avLst/>
              <a:gdLst>
                <a:gd name="T0" fmla="*/ 175 w 349"/>
                <a:gd name="T1" fmla="*/ 0 h 349"/>
                <a:gd name="T2" fmla="*/ 0 w 349"/>
                <a:gd name="T3" fmla="*/ 174 h 349"/>
                <a:gd name="T4" fmla="*/ 175 w 349"/>
                <a:gd name="T5" fmla="*/ 349 h 349"/>
                <a:gd name="T6" fmla="*/ 349 w 349"/>
                <a:gd name="T7" fmla="*/ 174 h 349"/>
                <a:gd name="T8" fmla="*/ 175 w 349"/>
                <a:gd name="T9" fmla="*/ 0 h 349"/>
                <a:gd name="T10" fmla="*/ 178 w 349"/>
                <a:gd name="T11" fmla="*/ 289 h 349"/>
                <a:gd name="T12" fmla="*/ 178 w 349"/>
                <a:gd name="T13" fmla="*/ 289 h 349"/>
                <a:gd name="T14" fmla="*/ 178 w 349"/>
                <a:gd name="T15" fmla="*/ 289 h 349"/>
                <a:gd name="T16" fmla="*/ 178 w 349"/>
                <a:gd name="T17" fmla="*/ 289 h 349"/>
                <a:gd name="T18" fmla="*/ 178 w 349"/>
                <a:gd name="T19" fmla="*/ 289 h 349"/>
                <a:gd name="T20" fmla="*/ 72 w 349"/>
                <a:gd name="T21" fmla="*/ 165 h 349"/>
                <a:gd name="T22" fmla="*/ 173 w 349"/>
                <a:gd name="T23" fmla="*/ 151 h 349"/>
                <a:gd name="T24" fmla="*/ 176 w 349"/>
                <a:gd name="T25" fmla="*/ 161 h 349"/>
                <a:gd name="T26" fmla="*/ 178 w 349"/>
                <a:gd name="T27" fmla="*/ 151 h 349"/>
                <a:gd name="T28" fmla="*/ 280 w 349"/>
                <a:gd name="T29" fmla="*/ 162 h 349"/>
                <a:gd name="T30" fmla="*/ 178 w 349"/>
                <a:gd name="T31" fmla="*/ 28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9" h="349">
                  <a:moveTo>
                    <a:pt x="175" y="0"/>
                  </a:moveTo>
                  <a:cubicBezTo>
                    <a:pt x="78" y="0"/>
                    <a:pt x="0" y="78"/>
                    <a:pt x="0" y="174"/>
                  </a:cubicBezTo>
                  <a:cubicBezTo>
                    <a:pt x="0" y="271"/>
                    <a:pt x="78" y="349"/>
                    <a:pt x="175" y="349"/>
                  </a:cubicBezTo>
                  <a:cubicBezTo>
                    <a:pt x="271" y="349"/>
                    <a:pt x="349" y="271"/>
                    <a:pt x="349" y="174"/>
                  </a:cubicBezTo>
                  <a:cubicBezTo>
                    <a:pt x="349" y="78"/>
                    <a:pt x="271" y="0"/>
                    <a:pt x="175" y="0"/>
                  </a:cubicBezTo>
                  <a:close/>
                  <a:moveTo>
                    <a:pt x="178" y="289"/>
                  </a:moveTo>
                  <a:cubicBezTo>
                    <a:pt x="178" y="289"/>
                    <a:pt x="178" y="289"/>
                    <a:pt x="178" y="289"/>
                  </a:cubicBezTo>
                  <a:cubicBezTo>
                    <a:pt x="178" y="289"/>
                    <a:pt x="178" y="289"/>
                    <a:pt x="178" y="289"/>
                  </a:cubicBezTo>
                  <a:cubicBezTo>
                    <a:pt x="178" y="289"/>
                    <a:pt x="178" y="289"/>
                    <a:pt x="178" y="289"/>
                  </a:cubicBezTo>
                  <a:cubicBezTo>
                    <a:pt x="178" y="289"/>
                    <a:pt x="178" y="289"/>
                    <a:pt x="178" y="289"/>
                  </a:cubicBezTo>
                  <a:cubicBezTo>
                    <a:pt x="142" y="257"/>
                    <a:pt x="73" y="220"/>
                    <a:pt x="72" y="165"/>
                  </a:cubicBezTo>
                  <a:cubicBezTo>
                    <a:pt x="72" y="96"/>
                    <a:pt x="157" y="86"/>
                    <a:pt x="173" y="151"/>
                  </a:cubicBezTo>
                  <a:cubicBezTo>
                    <a:pt x="176" y="161"/>
                    <a:pt x="176" y="161"/>
                    <a:pt x="176" y="161"/>
                  </a:cubicBezTo>
                  <a:cubicBezTo>
                    <a:pt x="178" y="151"/>
                    <a:pt x="178" y="151"/>
                    <a:pt x="178" y="151"/>
                  </a:cubicBezTo>
                  <a:cubicBezTo>
                    <a:pt x="193" y="86"/>
                    <a:pt x="279" y="93"/>
                    <a:pt x="280" y="162"/>
                  </a:cubicBezTo>
                  <a:cubicBezTo>
                    <a:pt x="280" y="218"/>
                    <a:pt x="212" y="256"/>
                    <a:pt x="178" y="289"/>
                  </a:cubicBez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31" name="Freeform 22"/>
            <p:cNvSpPr>
              <a:spLocks noEditPoints="1"/>
            </p:cNvSpPr>
            <p:nvPr/>
          </p:nvSpPr>
          <p:spPr bwMode="auto">
            <a:xfrm>
              <a:off x="5574774" y="1958273"/>
              <a:ext cx="601321" cy="601321"/>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89 w 352"/>
                <a:gd name="T11" fmla="*/ 90 h 352"/>
                <a:gd name="T12" fmla="*/ 263 w 352"/>
                <a:gd name="T13" fmla="*/ 90 h 352"/>
                <a:gd name="T14" fmla="*/ 276 w 352"/>
                <a:gd name="T15" fmla="*/ 93 h 352"/>
                <a:gd name="T16" fmla="*/ 176 w 352"/>
                <a:gd name="T17" fmla="*/ 182 h 352"/>
                <a:gd name="T18" fmla="*/ 75 w 352"/>
                <a:gd name="T19" fmla="*/ 93 h 352"/>
                <a:gd name="T20" fmla="*/ 89 w 352"/>
                <a:gd name="T21" fmla="*/ 90 h 352"/>
                <a:gd name="T22" fmla="*/ 60 w 352"/>
                <a:gd name="T23" fmla="*/ 235 h 352"/>
                <a:gd name="T24" fmla="*/ 60 w 352"/>
                <a:gd name="T25" fmla="*/ 119 h 352"/>
                <a:gd name="T26" fmla="*/ 65 w 352"/>
                <a:gd name="T27" fmla="*/ 103 h 352"/>
                <a:gd name="T28" fmla="*/ 137 w 352"/>
                <a:gd name="T29" fmla="*/ 167 h 352"/>
                <a:gd name="T30" fmla="*/ 64 w 352"/>
                <a:gd name="T31" fmla="*/ 248 h 352"/>
                <a:gd name="T32" fmla="*/ 60 w 352"/>
                <a:gd name="T33" fmla="*/ 235 h 352"/>
                <a:gd name="T34" fmla="*/ 263 w 352"/>
                <a:gd name="T35" fmla="*/ 263 h 352"/>
                <a:gd name="T36" fmla="*/ 89 w 352"/>
                <a:gd name="T37" fmla="*/ 263 h 352"/>
                <a:gd name="T38" fmla="*/ 74 w 352"/>
                <a:gd name="T39" fmla="*/ 259 h 352"/>
                <a:gd name="T40" fmla="*/ 148 w 352"/>
                <a:gd name="T41" fmla="*/ 176 h 352"/>
                <a:gd name="T42" fmla="*/ 171 w 352"/>
                <a:gd name="T43" fmla="*/ 197 h 352"/>
                <a:gd name="T44" fmla="*/ 176 w 352"/>
                <a:gd name="T45" fmla="*/ 198 h 352"/>
                <a:gd name="T46" fmla="*/ 181 w 352"/>
                <a:gd name="T47" fmla="*/ 197 h 352"/>
                <a:gd name="T48" fmla="*/ 204 w 352"/>
                <a:gd name="T49" fmla="*/ 176 h 352"/>
                <a:gd name="T50" fmla="*/ 278 w 352"/>
                <a:gd name="T51" fmla="*/ 259 h 352"/>
                <a:gd name="T52" fmla="*/ 263 w 352"/>
                <a:gd name="T53" fmla="*/ 263 h 352"/>
                <a:gd name="T54" fmla="*/ 286 w 352"/>
                <a:gd name="T55" fmla="*/ 233 h 352"/>
                <a:gd name="T56" fmla="*/ 283 w 352"/>
                <a:gd name="T57" fmla="*/ 247 h 352"/>
                <a:gd name="T58" fmla="*/ 211 w 352"/>
                <a:gd name="T59" fmla="*/ 167 h 352"/>
                <a:gd name="T60" fmla="*/ 282 w 352"/>
                <a:gd name="T61" fmla="*/ 105 h 352"/>
                <a:gd name="T62" fmla="*/ 286 w 352"/>
                <a:gd name="T63" fmla="*/ 120 h 352"/>
                <a:gd name="T64" fmla="*/ 286 w 352"/>
                <a:gd name="T65" fmla="*/ 23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89" y="90"/>
                  </a:moveTo>
                  <a:cubicBezTo>
                    <a:pt x="263" y="90"/>
                    <a:pt x="263" y="90"/>
                    <a:pt x="263" y="90"/>
                  </a:cubicBezTo>
                  <a:cubicBezTo>
                    <a:pt x="268" y="90"/>
                    <a:pt x="272" y="91"/>
                    <a:pt x="276" y="93"/>
                  </a:cubicBezTo>
                  <a:cubicBezTo>
                    <a:pt x="176" y="182"/>
                    <a:pt x="176" y="182"/>
                    <a:pt x="176" y="182"/>
                  </a:cubicBezTo>
                  <a:cubicBezTo>
                    <a:pt x="75" y="93"/>
                    <a:pt x="75" y="93"/>
                    <a:pt x="75" y="93"/>
                  </a:cubicBezTo>
                  <a:cubicBezTo>
                    <a:pt x="79" y="91"/>
                    <a:pt x="84" y="90"/>
                    <a:pt x="89" y="90"/>
                  </a:cubicBezTo>
                  <a:close/>
                  <a:moveTo>
                    <a:pt x="60" y="235"/>
                  </a:moveTo>
                  <a:cubicBezTo>
                    <a:pt x="60" y="119"/>
                    <a:pt x="60" y="119"/>
                    <a:pt x="60" y="119"/>
                  </a:cubicBezTo>
                  <a:cubicBezTo>
                    <a:pt x="60" y="113"/>
                    <a:pt x="62" y="108"/>
                    <a:pt x="65" y="103"/>
                  </a:cubicBezTo>
                  <a:cubicBezTo>
                    <a:pt x="137" y="167"/>
                    <a:pt x="137" y="167"/>
                    <a:pt x="137" y="167"/>
                  </a:cubicBezTo>
                  <a:cubicBezTo>
                    <a:pt x="64" y="248"/>
                    <a:pt x="64" y="248"/>
                    <a:pt x="64" y="248"/>
                  </a:cubicBezTo>
                  <a:cubicBezTo>
                    <a:pt x="62" y="244"/>
                    <a:pt x="60" y="240"/>
                    <a:pt x="60" y="235"/>
                  </a:cubicBezTo>
                  <a:close/>
                  <a:moveTo>
                    <a:pt x="263" y="263"/>
                  </a:moveTo>
                  <a:cubicBezTo>
                    <a:pt x="89" y="263"/>
                    <a:pt x="89" y="263"/>
                    <a:pt x="89" y="263"/>
                  </a:cubicBezTo>
                  <a:cubicBezTo>
                    <a:pt x="83" y="263"/>
                    <a:pt x="78" y="262"/>
                    <a:pt x="74" y="259"/>
                  </a:cubicBezTo>
                  <a:cubicBezTo>
                    <a:pt x="148" y="176"/>
                    <a:pt x="148" y="176"/>
                    <a:pt x="148" y="176"/>
                  </a:cubicBezTo>
                  <a:cubicBezTo>
                    <a:pt x="171" y="197"/>
                    <a:pt x="171" y="197"/>
                    <a:pt x="171" y="197"/>
                  </a:cubicBezTo>
                  <a:cubicBezTo>
                    <a:pt x="172" y="198"/>
                    <a:pt x="174" y="198"/>
                    <a:pt x="176" y="198"/>
                  </a:cubicBezTo>
                  <a:cubicBezTo>
                    <a:pt x="178" y="198"/>
                    <a:pt x="179" y="198"/>
                    <a:pt x="181" y="197"/>
                  </a:cubicBezTo>
                  <a:cubicBezTo>
                    <a:pt x="204" y="176"/>
                    <a:pt x="204" y="176"/>
                    <a:pt x="204" y="176"/>
                  </a:cubicBezTo>
                  <a:cubicBezTo>
                    <a:pt x="278" y="259"/>
                    <a:pt x="278" y="259"/>
                    <a:pt x="278" y="259"/>
                  </a:cubicBezTo>
                  <a:cubicBezTo>
                    <a:pt x="274" y="262"/>
                    <a:pt x="268" y="263"/>
                    <a:pt x="263" y="263"/>
                  </a:cubicBezTo>
                  <a:close/>
                  <a:moveTo>
                    <a:pt x="286" y="233"/>
                  </a:moveTo>
                  <a:cubicBezTo>
                    <a:pt x="286" y="238"/>
                    <a:pt x="285" y="243"/>
                    <a:pt x="283" y="247"/>
                  </a:cubicBezTo>
                  <a:cubicBezTo>
                    <a:pt x="211" y="167"/>
                    <a:pt x="211" y="167"/>
                    <a:pt x="211" y="167"/>
                  </a:cubicBezTo>
                  <a:cubicBezTo>
                    <a:pt x="282" y="105"/>
                    <a:pt x="282" y="105"/>
                    <a:pt x="282" y="105"/>
                  </a:cubicBezTo>
                  <a:cubicBezTo>
                    <a:pt x="285" y="109"/>
                    <a:pt x="286" y="115"/>
                    <a:pt x="286" y="120"/>
                  </a:cubicBezTo>
                  <a:lnTo>
                    <a:pt x="286" y="233"/>
                  </a:ln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32" name="Group 31"/>
            <p:cNvGrpSpPr/>
            <p:nvPr/>
          </p:nvGrpSpPr>
          <p:grpSpPr>
            <a:xfrm>
              <a:off x="5823597" y="3168455"/>
              <a:ext cx="489162" cy="490105"/>
              <a:chOff x="4427538" y="3192463"/>
              <a:chExt cx="823913" cy="825500"/>
            </a:xfrm>
            <a:solidFill>
              <a:srgbClr val="F8B323"/>
            </a:solidFill>
          </p:grpSpPr>
          <p:sp>
            <p:nvSpPr>
              <p:cNvPr id="170" name="Oval 23"/>
              <p:cNvSpPr>
                <a:spLocks noChangeArrowheads="1"/>
              </p:cNvSpPr>
              <p:nvPr/>
            </p:nvSpPr>
            <p:spPr bwMode="auto">
              <a:xfrm>
                <a:off x="4813301" y="3825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1" name="Rectangle 24"/>
              <p:cNvSpPr>
                <a:spLocks noChangeArrowheads="1"/>
              </p:cNvSpPr>
              <p:nvPr/>
            </p:nvSpPr>
            <p:spPr bwMode="auto">
              <a:xfrm>
                <a:off x="4784726" y="3352800"/>
                <a:ext cx="1158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2" name="Freeform 25"/>
              <p:cNvSpPr>
                <a:spLocks noEditPoints="1"/>
              </p:cNvSpPr>
              <p:nvPr/>
            </p:nvSpPr>
            <p:spPr bwMode="auto">
              <a:xfrm>
                <a:off x="4427538" y="3192463"/>
                <a:ext cx="823913" cy="825500"/>
              </a:xfrm>
              <a:custGeom>
                <a:avLst/>
                <a:gdLst>
                  <a:gd name="T0" fmla="*/ 143 w 286"/>
                  <a:gd name="T1" fmla="*/ 0 h 287"/>
                  <a:gd name="T2" fmla="*/ 0 w 286"/>
                  <a:gd name="T3" fmla="*/ 143 h 287"/>
                  <a:gd name="T4" fmla="*/ 143 w 286"/>
                  <a:gd name="T5" fmla="*/ 287 h 287"/>
                  <a:gd name="T6" fmla="*/ 286 w 286"/>
                  <a:gd name="T7" fmla="*/ 143 h 287"/>
                  <a:gd name="T8" fmla="*/ 143 w 286"/>
                  <a:gd name="T9" fmla="*/ 0 h 287"/>
                  <a:gd name="T10" fmla="*/ 201 w 286"/>
                  <a:gd name="T11" fmla="*/ 234 h 287"/>
                  <a:gd name="T12" fmla="*/ 187 w 286"/>
                  <a:gd name="T13" fmla="*/ 248 h 287"/>
                  <a:gd name="T14" fmla="*/ 101 w 286"/>
                  <a:gd name="T15" fmla="*/ 248 h 287"/>
                  <a:gd name="T16" fmla="*/ 87 w 286"/>
                  <a:gd name="T17" fmla="*/ 234 h 287"/>
                  <a:gd name="T18" fmla="*/ 87 w 286"/>
                  <a:gd name="T19" fmla="*/ 60 h 287"/>
                  <a:gd name="T20" fmla="*/ 101 w 286"/>
                  <a:gd name="T21" fmla="*/ 46 h 287"/>
                  <a:gd name="T22" fmla="*/ 187 w 286"/>
                  <a:gd name="T23" fmla="*/ 46 h 287"/>
                  <a:gd name="T24" fmla="*/ 201 w 286"/>
                  <a:gd name="T25" fmla="*/ 60 h 287"/>
                  <a:gd name="T26" fmla="*/ 201 w 286"/>
                  <a:gd name="T27" fmla="*/ 23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287">
                    <a:moveTo>
                      <a:pt x="143" y="0"/>
                    </a:moveTo>
                    <a:cubicBezTo>
                      <a:pt x="64" y="0"/>
                      <a:pt x="0" y="64"/>
                      <a:pt x="0" y="143"/>
                    </a:cubicBezTo>
                    <a:cubicBezTo>
                      <a:pt x="0" y="222"/>
                      <a:pt x="64" y="287"/>
                      <a:pt x="143" y="287"/>
                    </a:cubicBezTo>
                    <a:cubicBezTo>
                      <a:pt x="222" y="287"/>
                      <a:pt x="286" y="222"/>
                      <a:pt x="286" y="143"/>
                    </a:cubicBezTo>
                    <a:cubicBezTo>
                      <a:pt x="286" y="64"/>
                      <a:pt x="222" y="0"/>
                      <a:pt x="143" y="0"/>
                    </a:cubicBezTo>
                    <a:close/>
                    <a:moveTo>
                      <a:pt x="201" y="234"/>
                    </a:moveTo>
                    <a:cubicBezTo>
                      <a:pt x="201" y="242"/>
                      <a:pt x="195" y="248"/>
                      <a:pt x="187" y="248"/>
                    </a:cubicBezTo>
                    <a:cubicBezTo>
                      <a:pt x="101" y="248"/>
                      <a:pt x="101" y="248"/>
                      <a:pt x="101" y="248"/>
                    </a:cubicBezTo>
                    <a:cubicBezTo>
                      <a:pt x="93" y="248"/>
                      <a:pt x="87" y="242"/>
                      <a:pt x="87" y="234"/>
                    </a:cubicBezTo>
                    <a:cubicBezTo>
                      <a:pt x="87" y="60"/>
                      <a:pt x="87" y="60"/>
                      <a:pt x="87" y="60"/>
                    </a:cubicBezTo>
                    <a:cubicBezTo>
                      <a:pt x="87" y="52"/>
                      <a:pt x="93" y="46"/>
                      <a:pt x="101" y="46"/>
                    </a:cubicBezTo>
                    <a:cubicBezTo>
                      <a:pt x="187" y="46"/>
                      <a:pt x="187" y="46"/>
                      <a:pt x="187" y="46"/>
                    </a:cubicBezTo>
                    <a:cubicBezTo>
                      <a:pt x="195" y="46"/>
                      <a:pt x="201" y="52"/>
                      <a:pt x="201" y="60"/>
                    </a:cubicBezTo>
                    <a:lnTo>
                      <a:pt x="201"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3" name="Oval 26"/>
              <p:cNvSpPr>
                <a:spLocks noChangeArrowheads="1"/>
              </p:cNvSpPr>
              <p:nvPr/>
            </p:nvSpPr>
            <p:spPr bwMode="auto">
              <a:xfrm>
                <a:off x="4926013" y="3351213"/>
                <a:ext cx="22225"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4" name="Rectangle 27"/>
              <p:cNvSpPr>
                <a:spLocks noChangeArrowheads="1"/>
              </p:cNvSpPr>
              <p:nvPr/>
            </p:nvSpPr>
            <p:spPr bwMode="auto">
              <a:xfrm>
                <a:off x="4710113" y="3397250"/>
                <a:ext cx="265113" cy="400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34" name="Freeform 28"/>
            <p:cNvSpPr>
              <a:spLocks noEditPoints="1"/>
            </p:cNvSpPr>
            <p:nvPr/>
          </p:nvSpPr>
          <p:spPr bwMode="auto">
            <a:xfrm>
              <a:off x="5095981" y="3243856"/>
              <a:ext cx="607918" cy="606033"/>
            </a:xfrm>
            <a:custGeom>
              <a:avLst/>
              <a:gdLst>
                <a:gd name="T0" fmla="*/ 178 w 356"/>
                <a:gd name="T1" fmla="*/ 0 h 355"/>
                <a:gd name="T2" fmla="*/ 0 w 356"/>
                <a:gd name="T3" fmla="*/ 177 h 355"/>
                <a:gd name="T4" fmla="*/ 178 w 356"/>
                <a:gd name="T5" fmla="*/ 355 h 355"/>
                <a:gd name="T6" fmla="*/ 356 w 356"/>
                <a:gd name="T7" fmla="*/ 177 h 355"/>
                <a:gd name="T8" fmla="*/ 178 w 356"/>
                <a:gd name="T9" fmla="*/ 0 h 355"/>
                <a:gd name="T10" fmla="*/ 186 w 356"/>
                <a:gd name="T11" fmla="*/ 124 h 355"/>
                <a:gd name="T12" fmla="*/ 186 w 356"/>
                <a:gd name="T13" fmla="*/ 246 h 355"/>
                <a:gd name="T14" fmla="*/ 140 w 356"/>
                <a:gd name="T15" fmla="*/ 276 h 355"/>
                <a:gd name="T16" fmla="*/ 94 w 356"/>
                <a:gd name="T17" fmla="*/ 246 h 355"/>
                <a:gd name="T18" fmla="*/ 140 w 356"/>
                <a:gd name="T19" fmla="*/ 215 h 355"/>
                <a:gd name="T20" fmla="*/ 170 w 356"/>
                <a:gd name="T21" fmla="*/ 223 h 355"/>
                <a:gd name="T22" fmla="*/ 170 w 356"/>
                <a:gd name="T23" fmla="*/ 78 h 355"/>
                <a:gd name="T24" fmla="*/ 186 w 356"/>
                <a:gd name="T25" fmla="*/ 78 h 355"/>
                <a:gd name="T26" fmla="*/ 262 w 356"/>
                <a:gd name="T27" fmla="*/ 185 h 355"/>
                <a:gd name="T28" fmla="*/ 186 w 356"/>
                <a:gd name="T29" fmla="*/ 12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355">
                  <a:moveTo>
                    <a:pt x="178" y="0"/>
                  </a:moveTo>
                  <a:cubicBezTo>
                    <a:pt x="80" y="0"/>
                    <a:pt x="0" y="79"/>
                    <a:pt x="0" y="177"/>
                  </a:cubicBezTo>
                  <a:cubicBezTo>
                    <a:pt x="0" y="275"/>
                    <a:pt x="80" y="355"/>
                    <a:pt x="178" y="355"/>
                  </a:cubicBezTo>
                  <a:cubicBezTo>
                    <a:pt x="276" y="355"/>
                    <a:pt x="356" y="275"/>
                    <a:pt x="356" y="177"/>
                  </a:cubicBezTo>
                  <a:cubicBezTo>
                    <a:pt x="356" y="79"/>
                    <a:pt x="276" y="0"/>
                    <a:pt x="178" y="0"/>
                  </a:cubicBezTo>
                  <a:close/>
                  <a:moveTo>
                    <a:pt x="186" y="124"/>
                  </a:moveTo>
                  <a:cubicBezTo>
                    <a:pt x="186" y="246"/>
                    <a:pt x="186" y="246"/>
                    <a:pt x="186" y="246"/>
                  </a:cubicBezTo>
                  <a:cubicBezTo>
                    <a:pt x="186" y="262"/>
                    <a:pt x="165" y="276"/>
                    <a:pt x="140" y="276"/>
                  </a:cubicBezTo>
                  <a:cubicBezTo>
                    <a:pt x="115" y="276"/>
                    <a:pt x="94" y="262"/>
                    <a:pt x="94" y="246"/>
                  </a:cubicBezTo>
                  <a:cubicBezTo>
                    <a:pt x="94" y="229"/>
                    <a:pt x="115" y="215"/>
                    <a:pt x="140" y="215"/>
                  </a:cubicBezTo>
                  <a:cubicBezTo>
                    <a:pt x="152" y="215"/>
                    <a:pt x="162" y="218"/>
                    <a:pt x="170" y="223"/>
                  </a:cubicBezTo>
                  <a:cubicBezTo>
                    <a:pt x="170" y="78"/>
                    <a:pt x="170" y="78"/>
                    <a:pt x="170" y="78"/>
                  </a:cubicBezTo>
                  <a:cubicBezTo>
                    <a:pt x="186" y="78"/>
                    <a:pt x="186" y="78"/>
                    <a:pt x="186" y="78"/>
                  </a:cubicBezTo>
                  <a:cubicBezTo>
                    <a:pt x="186" y="78"/>
                    <a:pt x="252" y="78"/>
                    <a:pt x="262" y="185"/>
                  </a:cubicBezTo>
                  <a:cubicBezTo>
                    <a:pt x="246" y="162"/>
                    <a:pt x="224" y="118"/>
                    <a:pt x="186" y="124"/>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35" name="Group 34"/>
            <p:cNvGrpSpPr/>
            <p:nvPr/>
          </p:nvGrpSpPr>
          <p:grpSpPr>
            <a:xfrm>
              <a:off x="5784955" y="4424818"/>
              <a:ext cx="607918" cy="609804"/>
              <a:chOff x="4362451" y="5308600"/>
              <a:chExt cx="1023938" cy="1027113"/>
            </a:xfrm>
            <a:solidFill>
              <a:srgbClr val="F8B323"/>
            </a:solidFill>
          </p:grpSpPr>
          <p:sp>
            <p:nvSpPr>
              <p:cNvPr id="168" name="Freeform 29"/>
              <p:cNvSpPr>
                <a:spLocks noEditPoints="1"/>
              </p:cNvSpPr>
              <p:nvPr/>
            </p:nvSpPr>
            <p:spPr bwMode="auto">
              <a:xfrm>
                <a:off x="4362451" y="5308600"/>
                <a:ext cx="1023938" cy="1027113"/>
              </a:xfrm>
              <a:custGeom>
                <a:avLst/>
                <a:gdLst>
                  <a:gd name="T0" fmla="*/ 178 w 356"/>
                  <a:gd name="T1" fmla="*/ 0 h 357"/>
                  <a:gd name="T2" fmla="*/ 0 w 356"/>
                  <a:gd name="T3" fmla="*/ 179 h 357"/>
                  <a:gd name="T4" fmla="*/ 178 w 356"/>
                  <a:gd name="T5" fmla="*/ 357 h 357"/>
                  <a:gd name="T6" fmla="*/ 356 w 356"/>
                  <a:gd name="T7" fmla="*/ 179 h 357"/>
                  <a:gd name="T8" fmla="*/ 178 w 356"/>
                  <a:gd name="T9" fmla="*/ 0 h 357"/>
                  <a:gd name="T10" fmla="*/ 276 w 356"/>
                  <a:gd name="T11" fmla="*/ 268 h 357"/>
                  <a:gd name="T12" fmla="*/ 80 w 356"/>
                  <a:gd name="T13" fmla="*/ 268 h 357"/>
                  <a:gd name="T14" fmla="*/ 80 w 356"/>
                  <a:gd name="T15" fmla="*/ 190 h 357"/>
                  <a:gd name="T16" fmla="*/ 148 w 356"/>
                  <a:gd name="T17" fmla="*/ 190 h 357"/>
                  <a:gd name="T18" fmla="*/ 148 w 356"/>
                  <a:gd name="T19" fmla="*/ 210 h 357"/>
                  <a:gd name="T20" fmla="*/ 148 w 356"/>
                  <a:gd name="T21" fmla="*/ 224 h 357"/>
                  <a:gd name="T22" fmla="*/ 208 w 356"/>
                  <a:gd name="T23" fmla="*/ 224 h 357"/>
                  <a:gd name="T24" fmla="*/ 208 w 356"/>
                  <a:gd name="T25" fmla="*/ 224 h 357"/>
                  <a:gd name="T26" fmla="*/ 208 w 356"/>
                  <a:gd name="T27" fmla="*/ 210 h 357"/>
                  <a:gd name="T28" fmla="*/ 208 w 356"/>
                  <a:gd name="T29" fmla="*/ 190 h 357"/>
                  <a:gd name="T30" fmla="*/ 276 w 356"/>
                  <a:gd name="T31" fmla="*/ 190 h 357"/>
                  <a:gd name="T32" fmla="*/ 276 w 356"/>
                  <a:gd name="T33" fmla="*/ 268 h 357"/>
                  <a:gd name="T34" fmla="*/ 276 w 356"/>
                  <a:gd name="T35" fmla="*/ 176 h 357"/>
                  <a:gd name="T36" fmla="*/ 194 w 356"/>
                  <a:gd name="T37" fmla="*/ 176 h 357"/>
                  <a:gd name="T38" fmla="*/ 194 w 356"/>
                  <a:gd name="T39" fmla="*/ 176 h 357"/>
                  <a:gd name="T40" fmla="*/ 194 w 356"/>
                  <a:gd name="T41" fmla="*/ 176 h 357"/>
                  <a:gd name="T42" fmla="*/ 194 w 356"/>
                  <a:gd name="T43" fmla="*/ 210 h 357"/>
                  <a:gd name="T44" fmla="*/ 162 w 356"/>
                  <a:gd name="T45" fmla="*/ 210 h 357"/>
                  <a:gd name="T46" fmla="*/ 162 w 356"/>
                  <a:gd name="T47" fmla="*/ 176 h 357"/>
                  <a:gd name="T48" fmla="*/ 162 w 356"/>
                  <a:gd name="T49" fmla="*/ 176 h 357"/>
                  <a:gd name="T50" fmla="*/ 80 w 356"/>
                  <a:gd name="T51" fmla="*/ 176 h 357"/>
                  <a:gd name="T52" fmla="*/ 80 w 356"/>
                  <a:gd name="T53" fmla="*/ 121 h 357"/>
                  <a:gd name="T54" fmla="*/ 139 w 356"/>
                  <a:gd name="T55" fmla="*/ 121 h 357"/>
                  <a:gd name="T56" fmla="*/ 139 w 356"/>
                  <a:gd name="T57" fmla="*/ 121 h 357"/>
                  <a:gd name="T58" fmla="*/ 139 w 356"/>
                  <a:gd name="T59" fmla="*/ 83 h 357"/>
                  <a:gd name="T60" fmla="*/ 217 w 356"/>
                  <a:gd name="T61" fmla="*/ 83 h 357"/>
                  <a:gd name="T62" fmla="*/ 217 w 356"/>
                  <a:gd name="T63" fmla="*/ 121 h 357"/>
                  <a:gd name="T64" fmla="*/ 217 w 356"/>
                  <a:gd name="T65" fmla="*/ 121 h 357"/>
                  <a:gd name="T66" fmla="*/ 276 w 356"/>
                  <a:gd name="T67" fmla="*/ 121 h 357"/>
                  <a:gd name="T68" fmla="*/ 276 w 356"/>
                  <a:gd name="T69" fmla="*/ 17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 h="357">
                    <a:moveTo>
                      <a:pt x="178" y="0"/>
                    </a:moveTo>
                    <a:cubicBezTo>
                      <a:pt x="79" y="0"/>
                      <a:pt x="0" y="80"/>
                      <a:pt x="0" y="179"/>
                    </a:cubicBezTo>
                    <a:cubicBezTo>
                      <a:pt x="0" y="277"/>
                      <a:pt x="79" y="357"/>
                      <a:pt x="178" y="357"/>
                    </a:cubicBezTo>
                    <a:cubicBezTo>
                      <a:pt x="277" y="357"/>
                      <a:pt x="356" y="277"/>
                      <a:pt x="356" y="179"/>
                    </a:cubicBezTo>
                    <a:cubicBezTo>
                      <a:pt x="356" y="80"/>
                      <a:pt x="277" y="0"/>
                      <a:pt x="178" y="0"/>
                    </a:cubicBezTo>
                    <a:close/>
                    <a:moveTo>
                      <a:pt x="276" y="268"/>
                    </a:moveTo>
                    <a:cubicBezTo>
                      <a:pt x="80" y="268"/>
                      <a:pt x="80" y="268"/>
                      <a:pt x="80" y="268"/>
                    </a:cubicBezTo>
                    <a:cubicBezTo>
                      <a:pt x="80" y="190"/>
                      <a:pt x="80" y="190"/>
                      <a:pt x="80" y="190"/>
                    </a:cubicBezTo>
                    <a:cubicBezTo>
                      <a:pt x="148" y="190"/>
                      <a:pt x="148" y="190"/>
                      <a:pt x="148" y="190"/>
                    </a:cubicBezTo>
                    <a:cubicBezTo>
                      <a:pt x="148" y="210"/>
                      <a:pt x="148" y="210"/>
                      <a:pt x="148" y="210"/>
                    </a:cubicBezTo>
                    <a:cubicBezTo>
                      <a:pt x="148" y="224"/>
                      <a:pt x="148" y="224"/>
                      <a:pt x="148" y="224"/>
                    </a:cubicBezTo>
                    <a:cubicBezTo>
                      <a:pt x="208" y="224"/>
                      <a:pt x="208" y="224"/>
                      <a:pt x="208" y="224"/>
                    </a:cubicBezTo>
                    <a:cubicBezTo>
                      <a:pt x="208" y="224"/>
                      <a:pt x="208" y="224"/>
                      <a:pt x="208" y="224"/>
                    </a:cubicBezTo>
                    <a:cubicBezTo>
                      <a:pt x="208" y="210"/>
                      <a:pt x="208" y="210"/>
                      <a:pt x="208" y="210"/>
                    </a:cubicBezTo>
                    <a:cubicBezTo>
                      <a:pt x="208" y="190"/>
                      <a:pt x="208" y="190"/>
                      <a:pt x="208" y="190"/>
                    </a:cubicBezTo>
                    <a:cubicBezTo>
                      <a:pt x="276" y="190"/>
                      <a:pt x="276" y="190"/>
                      <a:pt x="276" y="190"/>
                    </a:cubicBezTo>
                    <a:lnTo>
                      <a:pt x="276" y="268"/>
                    </a:lnTo>
                    <a:close/>
                    <a:moveTo>
                      <a:pt x="276" y="176"/>
                    </a:moveTo>
                    <a:cubicBezTo>
                      <a:pt x="194" y="176"/>
                      <a:pt x="194" y="176"/>
                      <a:pt x="194" y="176"/>
                    </a:cubicBezTo>
                    <a:cubicBezTo>
                      <a:pt x="194" y="176"/>
                      <a:pt x="194" y="176"/>
                      <a:pt x="194" y="176"/>
                    </a:cubicBezTo>
                    <a:cubicBezTo>
                      <a:pt x="194" y="176"/>
                      <a:pt x="194" y="176"/>
                      <a:pt x="194" y="176"/>
                    </a:cubicBezTo>
                    <a:cubicBezTo>
                      <a:pt x="194" y="210"/>
                      <a:pt x="194" y="210"/>
                      <a:pt x="194" y="210"/>
                    </a:cubicBezTo>
                    <a:cubicBezTo>
                      <a:pt x="162" y="210"/>
                      <a:pt x="162" y="210"/>
                      <a:pt x="162" y="210"/>
                    </a:cubicBezTo>
                    <a:cubicBezTo>
                      <a:pt x="162" y="176"/>
                      <a:pt x="162" y="176"/>
                      <a:pt x="162" y="176"/>
                    </a:cubicBezTo>
                    <a:cubicBezTo>
                      <a:pt x="162" y="176"/>
                      <a:pt x="162" y="176"/>
                      <a:pt x="162" y="176"/>
                    </a:cubicBezTo>
                    <a:cubicBezTo>
                      <a:pt x="80" y="176"/>
                      <a:pt x="80" y="176"/>
                      <a:pt x="80" y="176"/>
                    </a:cubicBezTo>
                    <a:cubicBezTo>
                      <a:pt x="80" y="121"/>
                      <a:pt x="80" y="121"/>
                      <a:pt x="80" y="121"/>
                    </a:cubicBezTo>
                    <a:cubicBezTo>
                      <a:pt x="139" y="121"/>
                      <a:pt x="139" y="121"/>
                      <a:pt x="139" y="121"/>
                    </a:cubicBezTo>
                    <a:cubicBezTo>
                      <a:pt x="139" y="121"/>
                      <a:pt x="139" y="121"/>
                      <a:pt x="139" y="121"/>
                    </a:cubicBezTo>
                    <a:cubicBezTo>
                      <a:pt x="139" y="83"/>
                      <a:pt x="139" y="83"/>
                      <a:pt x="139" y="83"/>
                    </a:cubicBezTo>
                    <a:cubicBezTo>
                      <a:pt x="217" y="83"/>
                      <a:pt x="217" y="83"/>
                      <a:pt x="217" y="83"/>
                    </a:cubicBezTo>
                    <a:cubicBezTo>
                      <a:pt x="217" y="121"/>
                      <a:pt x="217" y="121"/>
                      <a:pt x="217" y="121"/>
                    </a:cubicBezTo>
                    <a:cubicBezTo>
                      <a:pt x="217" y="121"/>
                      <a:pt x="217" y="121"/>
                      <a:pt x="217" y="121"/>
                    </a:cubicBezTo>
                    <a:cubicBezTo>
                      <a:pt x="276" y="121"/>
                      <a:pt x="276" y="121"/>
                      <a:pt x="276" y="121"/>
                    </a:cubicBezTo>
                    <a:lnTo>
                      <a:pt x="276"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9" name="Freeform 30"/>
              <p:cNvSpPr>
                <a:spLocks/>
              </p:cNvSpPr>
              <p:nvPr/>
            </p:nvSpPr>
            <p:spPr bwMode="auto">
              <a:xfrm>
                <a:off x="4822826" y="5618163"/>
                <a:ext cx="103188" cy="38100"/>
              </a:xfrm>
              <a:custGeom>
                <a:avLst/>
                <a:gdLst>
                  <a:gd name="T0" fmla="*/ 0 w 65"/>
                  <a:gd name="T1" fmla="*/ 0 h 24"/>
                  <a:gd name="T2" fmla="*/ 0 w 65"/>
                  <a:gd name="T3" fmla="*/ 24 h 24"/>
                  <a:gd name="T4" fmla="*/ 0 w 65"/>
                  <a:gd name="T5" fmla="*/ 24 h 24"/>
                  <a:gd name="T6" fmla="*/ 65 w 65"/>
                  <a:gd name="T7" fmla="*/ 24 h 24"/>
                  <a:gd name="T8" fmla="*/ 65 w 65"/>
                  <a:gd name="T9" fmla="*/ 24 h 24"/>
                  <a:gd name="T10" fmla="*/ 65 w 65"/>
                  <a:gd name="T11" fmla="*/ 0 h 24"/>
                  <a:gd name="T12" fmla="*/ 0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0" y="0"/>
                    </a:moveTo>
                    <a:lnTo>
                      <a:pt x="0" y="24"/>
                    </a:lnTo>
                    <a:lnTo>
                      <a:pt x="0" y="24"/>
                    </a:lnTo>
                    <a:lnTo>
                      <a:pt x="65" y="24"/>
                    </a:lnTo>
                    <a:lnTo>
                      <a:pt x="65" y="24"/>
                    </a:lnTo>
                    <a:lnTo>
                      <a:pt x="6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36" name="Freeform 31"/>
            <p:cNvSpPr>
              <a:spLocks noEditPoints="1"/>
            </p:cNvSpPr>
            <p:nvPr/>
          </p:nvSpPr>
          <p:spPr bwMode="auto">
            <a:xfrm>
              <a:off x="6718037" y="2840462"/>
              <a:ext cx="477852" cy="478794"/>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rgbClr val="F8B323"/>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37" name="Group 36"/>
            <p:cNvGrpSpPr/>
            <p:nvPr/>
          </p:nvGrpSpPr>
          <p:grpSpPr>
            <a:xfrm>
              <a:off x="7081846" y="1642534"/>
              <a:ext cx="592838" cy="592838"/>
              <a:chOff x="6546851" y="622300"/>
              <a:chExt cx="998538" cy="998538"/>
            </a:xfrm>
            <a:solidFill>
              <a:schemeClr val="bg1">
                <a:lumMod val="65000"/>
              </a:schemeClr>
            </a:solidFill>
          </p:grpSpPr>
          <p:sp>
            <p:nvSpPr>
              <p:cNvPr id="166" name="Freeform 32"/>
              <p:cNvSpPr>
                <a:spLocks noEditPoints="1"/>
              </p:cNvSpPr>
              <p:nvPr/>
            </p:nvSpPr>
            <p:spPr bwMode="auto">
              <a:xfrm>
                <a:off x="6773863" y="849313"/>
                <a:ext cx="541338" cy="541338"/>
              </a:xfrm>
              <a:custGeom>
                <a:avLst/>
                <a:gdLst>
                  <a:gd name="T0" fmla="*/ 94 w 188"/>
                  <a:gd name="T1" fmla="*/ 0 h 188"/>
                  <a:gd name="T2" fmla="*/ 0 w 188"/>
                  <a:gd name="T3" fmla="*/ 94 h 188"/>
                  <a:gd name="T4" fmla="*/ 94 w 188"/>
                  <a:gd name="T5" fmla="*/ 188 h 188"/>
                  <a:gd name="T6" fmla="*/ 188 w 188"/>
                  <a:gd name="T7" fmla="*/ 94 h 188"/>
                  <a:gd name="T8" fmla="*/ 94 w 188"/>
                  <a:gd name="T9" fmla="*/ 0 h 188"/>
                  <a:gd name="T10" fmla="*/ 138 w 188"/>
                  <a:gd name="T11" fmla="*/ 36 h 188"/>
                  <a:gd name="T12" fmla="*/ 152 w 188"/>
                  <a:gd name="T13" fmla="*/ 58 h 188"/>
                  <a:gd name="T14" fmla="*/ 138 w 188"/>
                  <a:gd name="T15" fmla="*/ 80 h 188"/>
                  <a:gd name="T16" fmla="*/ 123 w 188"/>
                  <a:gd name="T17" fmla="*/ 58 h 188"/>
                  <a:gd name="T18" fmla="*/ 138 w 188"/>
                  <a:gd name="T19" fmla="*/ 36 h 188"/>
                  <a:gd name="T20" fmla="*/ 51 w 188"/>
                  <a:gd name="T21" fmla="*/ 36 h 188"/>
                  <a:gd name="T22" fmla="*/ 65 w 188"/>
                  <a:gd name="T23" fmla="*/ 58 h 188"/>
                  <a:gd name="T24" fmla="*/ 51 w 188"/>
                  <a:gd name="T25" fmla="*/ 80 h 188"/>
                  <a:gd name="T26" fmla="*/ 36 w 188"/>
                  <a:gd name="T27" fmla="*/ 58 h 188"/>
                  <a:gd name="T28" fmla="*/ 51 w 188"/>
                  <a:gd name="T29" fmla="*/ 36 h 188"/>
                  <a:gd name="T30" fmla="*/ 94 w 188"/>
                  <a:gd name="T31" fmla="*/ 167 h 188"/>
                  <a:gd name="T32" fmla="*/ 22 w 188"/>
                  <a:gd name="T33" fmla="*/ 95 h 188"/>
                  <a:gd name="T34" fmla="*/ 94 w 188"/>
                  <a:gd name="T35" fmla="*/ 114 h 188"/>
                  <a:gd name="T36" fmla="*/ 167 w 188"/>
                  <a:gd name="T37" fmla="*/ 95 h 188"/>
                  <a:gd name="T38" fmla="*/ 94 w 188"/>
                  <a:gd name="T39" fmla="*/ 16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188">
                    <a:moveTo>
                      <a:pt x="94" y="0"/>
                    </a:moveTo>
                    <a:cubicBezTo>
                      <a:pt x="42" y="0"/>
                      <a:pt x="0" y="42"/>
                      <a:pt x="0" y="94"/>
                    </a:cubicBezTo>
                    <a:cubicBezTo>
                      <a:pt x="0" y="146"/>
                      <a:pt x="42" y="188"/>
                      <a:pt x="94" y="188"/>
                    </a:cubicBezTo>
                    <a:cubicBezTo>
                      <a:pt x="146" y="188"/>
                      <a:pt x="188" y="146"/>
                      <a:pt x="188" y="94"/>
                    </a:cubicBezTo>
                    <a:cubicBezTo>
                      <a:pt x="188" y="42"/>
                      <a:pt x="146" y="0"/>
                      <a:pt x="94" y="0"/>
                    </a:cubicBezTo>
                    <a:close/>
                    <a:moveTo>
                      <a:pt x="138" y="36"/>
                    </a:moveTo>
                    <a:cubicBezTo>
                      <a:pt x="146" y="36"/>
                      <a:pt x="152" y="46"/>
                      <a:pt x="152" y="58"/>
                    </a:cubicBezTo>
                    <a:cubicBezTo>
                      <a:pt x="152" y="70"/>
                      <a:pt x="146" y="80"/>
                      <a:pt x="138" y="80"/>
                    </a:cubicBezTo>
                    <a:cubicBezTo>
                      <a:pt x="130" y="80"/>
                      <a:pt x="123" y="70"/>
                      <a:pt x="123" y="58"/>
                    </a:cubicBezTo>
                    <a:cubicBezTo>
                      <a:pt x="123" y="46"/>
                      <a:pt x="130" y="36"/>
                      <a:pt x="138" y="36"/>
                    </a:cubicBezTo>
                    <a:close/>
                    <a:moveTo>
                      <a:pt x="51" y="36"/>
                    </a:moveTo>
                    <a:cubicBezTo>
                      <a:pt x="59" y="36"/>
                      <a:pt x="65" y="46"/>
                      <a:pt x="65" y="58"/>
                    </a:cubicBezTo>
                    <a:cubicBezTo>
                      <a:pt x="65" y="70"/>
                      <a:pt x="59" y="80"/>
                      <a:pt x="51" y="80"/>
                    </a:cubicBezTo>
                    <a:cubicBezTo>
                      <a:pt x="43" y="80"/>
                      <a:pt x="36" y="70"/>
                      <a:pt x="36" y="58"/>
                    </a:cubicBezTo>
                    <a:cubicBezTo>
                      <a:pt x="36" y="46"/>
                      <a:pt x="43" y="36"/>
                      <a:pt x="51" y="36"/>
                    </a:cubicBezTo>
                    <a:close/>
                    <a:moveTo>
                      <a:pt x="94" y="167"/>
                    </a:moveTo>
                    <a:cubicBezTo>
                      <a:pt x="56" y="167"/>
                      <a:pt x="25" y="135"/>
                      <a:pt x="22" y="95"/>
                    </a:cubicBezTo>
                    <a:cubicBezTo>
                      <a:pt x="43" y="107"/>
                      <a:pt x="68" y="114"/>
                      <a:pt x="94" y="114"/>
                    </a:cubicBezTo>
                    <a:cubicBezTo>
                      <a:pt x="120" y="114"/>
                      <a:pt x="145" y="107"/>
                      <a:pt x="167" y="95"/>
                    </a:cubicBezTo>
                    <a:cubicBezTo>
                      <a:pt x="163" y="135"/>
                      <a:pt x="132" y="167"/>
                      <a:pt x="94"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7" name="Freeform 33"/>
              <p:cNvSpPr>
                <a:spLocks noEditPoints="1"/>
              </p:cNvSpPr>
              <p:nvPr/>
            </p:nvSpPr>
            <p:spPr bwMode="auto">
              <a:xfrm>
                <a:off x="6546851" y="622300"/>
                <a:ext cx="998538" cy="998538"/>
              </a:xfrm>
              <a:custGeom>
                <a:avLst/>
                <a:gdLst>
                  <a:gd name="T0" fmla="*/ 173 w 347"/>
                  <a:gd name="T1" fmla="*/ 0 h 347"/>
                  <a:gd name="T2" fmla="*/ 0 w 347"/>
                  <a:gd name="T3" fmla="*/ 173 h 347"/>
                  <a:gd name="T4" fmla="*/ 173 w 347"/>
                  <a:gd name="T5" fmla="*/ 347 h 347"/>
                  <a:gd name="T6" fmla="*/ 347 w 347"/>
                  <a:gd name="T7" fmla="*/ 173 h 347"/>
                  <a:gd name="T8" fmla="*/ 173 w 347"/>
                  <a:gd name="T9" fmla="*/ 0 h 347"/>
                  <a:gd name="T10" fmla="*/ 173 w 347"/>
                  <a:gd name="T11" fmla="*/ 289 h 347"/>
                  <a:gd name="T12" fmla="*/ 57 w 347"/>
                  <a:gd name="T13" fmla="*/ 173 h 347"/>
                  <a:gd name="T14" fmla="*/ 173 w 347"/>
                  <a:gd name="T15" fmla="*/ 57 h 347"/>
                  <a:gd name="T16" fmla="*/ 289 w 347"/>
                  <a:gd name="T17" fmla="*/ 173 h 347"/>
                  <a:gd name="T18" fmla="*/ 173 w 347"/>
                  <a:gd name="T19" fmla="*/ 28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3" y="0"/>
                    </a:moveTo>
                    <a:cubicBezTo>
                      <a:pt x="77" y="0"/>
                      <a:pt x="0" y="77"/>
                      <a:pt x="0" y="173"/>
                    </a:cubicBezTo>
                    <a:cubicBezTo>
                      <a:pt x="0" y="269"/>
                      <a:pt x="77" y="347"/>
                      <a:pt x="173" y="347"/>
                    </a:cubicBezTo>
                    <a:cubicBezTo>
                      <a:pt x="269" y="347"/>
                      <a:pt x="347" y="269"/>
                      <a:pt x="347" y="173"/>
                    </a:cubicBezTo>
                    <a:cubicBezTo>
                      <a:pt x="347" y="77"/>
                      <a:pt x="269" y="0"/>
                      <a:pt x="173" y="0"/>
                    </a:cubicBezTo>
                    <a:close/>
                    <a:moveTo>
                      <a:pt x="173" y="289"/>
                    </a:moveTo>
                    <a:cubicBezTo>
                      <a:pt x="109" y="289"/>
                      <a:pt x="57" y="237"/>
                      <a:pt x="57" y="173"/>
                    </a:cubicBezTo>
                    <a:cubicBezTo>
                      <a:pt x="57" y="109"/>
                      <a:pt x="109" y="57"/>
                      <a:pt x="173" y="57"/>
                    </a:cubicBezTo>
                    <a:cubicBezTo>
                      <a:pt x="237" y="57"/>
                      <a:pt x="289" y="109"/>
                      <a:pt x="289" y="173"/>
                    </a:cubicBezTo>
                    <a:cubicBezTo>
                      <a:pt x="289" y="237"/>
                      <a:pt x="237" y="289"/>
                      <a:pt x="173" y="2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38" name="Group 37"/>
            <p:cNvGrpSpPr/>
            <p:nvPr/>
          </p:nvGrpSpPr>
          <p:grpSpPr>
            <a:xfrm>
              <a:off x="7514457" y="4421047"/>
              <a:ext cx="601321" cy="601321"/>
              <a:chOff x="7275513" y="5302250"/>
              <a:chExt cx="1012825" cy="1012825"/>
            </a:xfrm>
            <a:solidFill>
              <a:srgbClr val="F8B323"/>
            </a:solidFill>
          </p:grpSpPr>
          <p:sp>
            <p:nvSpPr>
              <p:cNvPr id="164" name="Freeform 34"/>
              <p:cNvSpPr>
                <a:spLocks/>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5"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39" name="Freeform 36"/>
            <p:cNvSpPr>
              <a:spLocks noEditPoints="1"/>
            </p:cNvSpPr>
            <p:nvPr/>
          </p:nvSpPr>
          <p:spPr bwMode="auto">
            <a:xfrm>
              <a:off x="8130857" y="2529434"/>
              <a:ext cx="609804" cy="607918"/>
            </a:xfrm>
            <a:custGeom>
              <a:avLst/>
              <a:gdLst>
                <a:gd name="T0" fmla="*/ 178 w 357"/>
                <a:gd name="T1" fmla="*/ 0 h 356"/>
                <a:gd name="T2" fmla="*/ 0 w 357"/>
                <a:gd name="T3" fmla="*/ 178 h 356"/>
                <a:gd name="T4" fmla="*/ 178 w 357"/>
                <a:gd name="T5" fmla="*/ 356 h 356"/>
                <a:gd name="T6" fmla="*/ 357 w 357"/>
                <a:gd name="T7" fmla="*/ 178 h 356"/>
                <a:gd name="T8" fmla="*/ 178 w 357"/>
                <a:gd name="T9" fmla="*/ 0 h 356"/>
                <a:gd name="T10" fmla="*/ 220 w 357"/>
                <a:gd name="T11" fmla="*/ 77 h 356"/>
                <a:gd name="T12" fmla="*/ 258 w 357"/>
                <a:gd name="T13" fmla="*/ 77 h 356"/>
                <a:gd name="T14" fmla="*/ 258 w 357"/>
                <a:gd name="T15" fmla="*/ 125 h 356"/>
                <a:gd name="T16" fmla="*/ 220 w 357"/>
                <a:gd name="T17" fmla="*/ 94 h 356"/>
                <a:gd name="T18" fmla="*/ 220 w 357"/>
                <a:gd name="T19" fmla="*/ 77 h 356"/>
                <a:gd name="T20" fmla="*/ 258 w 357"/>
                <a:gd name="T21" fmla="*/ 200 h 356"/>
                <a:gd name="T22" fmla="*/ 258 w 357"/>
                <a:gd name="T23" fmla="*/ 272 h 356"/>
                <a:gd name="T24" fmla="*/ 208 w 357"/>
                <a:gd name="T25" fmla="*/ 272 h 356"/>
                <a:gd name="T26" fmla="*/ 208 w 357"/>
                <a:gd name="T27" fmla="*/ 185 h 356"/>
                <a:gd name="T28" fmla="*/ 149 w 357"/>
                <a:gd name="T29" fmla="*/ 185 h 356"/>
                <a:gd name="T30" fmla="*/ 149 w 357"/>
                <a:gd name="T31" fmla="*/ 272 h 356"/>
                <a:gd name="T32" fmla="*/ 98 w 357"/>
                <a:gd name="T33" fmla="*/ 272 h 356"/>
                <a:gd name="T34" fmla="*/ 98 w 357"/>
                <a:gd name="T35" fmla="*/ 184 h 356"/>
                <a:gd name="T36" fmla="*/ 178 w 357"/>
                <a:gd name="T37" fmla="*/ 118 h 356"/>
                <a:gd name="T38" fmla="*/ 220 w 357"/>
                <a:gd name="T39" fmla="*/ 152 h 356"/>
                <a:gd name="T40" fmla="*/ 258 w 357"/>
                <a:gd name="T41" fmla="*/ 184 h 356"/>
                <a:gd name="T42" fmla="*/ 258 w 357"/>
                <a:gd name="T43" fmla="*/ 200 h 356"/>
                <a:gd name="T44" fmla="*/ 276 w 357"/>
                <a:gd name="T45" fmla="*/ 190 h 356"/>
                <a:gd name="T46" fmla="*/ 258 w 357"/>
                <a:gd name="T47" fmla="*/ 175 h 356"/>
                <a:gd name="T48" fmla="*/ 220 w 357"/>
                <a:gd name="T49" fmla="*/ 144 h 356"/>
                <a:gd name="T50" fmla="*/ 178 w 357"/>
                <a:gd name="T51" fmla="*/ 110 h 356"/>
                <a:gd name="T52" fmla="*/ 98 w 357"/>
                <a:gd name="T53" fmla="*/ 175 h 356"/>
                <a:gd name="T54" fmla="*/ 81 w 357"/>
                <a:gd name="T55" fmla="*/ 190 h 356"/>
                <a:gd name="T56" fmla="*/ 60 w 357"/>
                <a:gd name="T57" fmla="*/ 165 h 356"/>
                <a:gd name="T58" fmla="*/ 178 w 357"/>
                <a:gd name="T59" fmla="*/ 69 h 356"/>
                <a:gd name="T60" fmla="*/ 220 w 357"/>
                <a:gd name="T61" fmla="*/ 102 h 356"/>
                <a:gd name="T62" fmla="*/ 258 w 357"/>
                <a:gd name="T63" fmla="*/ 134 h 356"/>
                <a:gd name="T64" fmla="*/ 296 w 357"/>
                <a:gd name="T65" fmla="*/ 165 h 356"/>
                <a:gd name="T66" fmla="*/ 276 w 357"/>
                <a:gd name="T67" fmla="*/ 19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7" h="356">
                  <a:moveTo>
                    <a:pt x="178" y="0"/>
                  </a:moveTo>
                  <a:cubicBezTo>
                    <a:pt x="80" y="0"/>
                    <a:pt x="0" y="80"/>
                    <a:pt x="0" y="178"/>
                  </a:cubicBezTo>
                  <a:cubicBezTo>
                    <a:pt x="0" y="277"/>
                    <a:pt x="80" y="356"/>
                    <a:pt x="178" y="356"/>
                  </a:cubicBezTo>
                  <a:cubicBezTo>
                    <a:pt x="277" y="356"/>
                    <a:pt x="357" y="277"/>
                    <a:pt x="357" y="178"/>
                  </a:cubicBezTo>
                  <a:cubicBezTo>
                    <a:pt x="357" y="80"/>
                    <a:pt x="277" y="0"/>
                    <a:pt x="178" y="0"/>
                  </a:cubicBezTo>
                  <a:close/>
                  <a:moveTo>
                    <a:pt x="220" y="77"/>
                  </a:moveTo>
                  <a:cubicBezTo>
                    <a:pt x="258" y="77"/>
                    <a:pt x="258" y="77"/>
                    <a:pt x="258" y="77"/>
                  </a:cubicBezTo>
                  <a:cubicBezTo>
                    <a:pt x="258" y="125"/>
                    <a:pt x="258" y="125"/>
                    <a:pt x="258" y="125"/>
                  </a:cubicBezTo>
                  <a:cubicBezTo>
                    <a:pt x="220" y="94"/>
                    <a:pt x="220" y="94"/>
                    <a:pt x="220" y="94"/>
                  </a:cubicBezTo>
                  <a:lnTo>
                    <a:pt x="220" y="77"/>
                  </a:lnTo>
                  <a:close/>
                  <a:moveTo>
                    <a:pt x="258" y="200"/>
                  </a:moveTo>
                  <a:cubicBezTo>
                    <a:pt x="258" y="272"/>
                    <a:pt x="258" y="272"/>
                    <a:pt x="258" y="272"/>
                  </a:cubicBezTo>
                  <a:cubicBezTo>
                    <a:pt x="208" y="272"/>
                    <a:pt x="208" y="272"/>
                    <a:pt x="208" y="272"/>
                  </a:cubicBezTo>
                  <a:cubicBezTo>
                    <a:pt x="208" y="185"/>
                    <a:pt x="208" y="185"/>
                    <a:pt x="208" y="185"/>
                  </a:cubicBezTo>
                  <a:cubicBezTo>
                    <a:pt x="149" y="185"/>
                    <a:pt x="149" y="185"/>
                    <a:pt x="149" y="185"/>
                  </a:cubicBezTo>
                  <a:cubicBezTo>
                    <a:pt x="149" y="272"/>
                    <a:pt x="149" y="272"/>
                    <a:pt x="149" y="272"/>
                  </a:cubicBezTo>
                  <a:cubicBezTo>
                    <a:pt x="98" y="272"/>
                    <a:pt x="98" y="272"/>
                    <a:pt x="98" y="272"/>
                  </a:cubicBezTo>
                  <a:cubicBezTo>
                    <a:pt x="98" y="184"/>
                    <a:pt x="98" y="184"/>
                    <a:pt x="98" y="184"/>
                  </a:cubicBezTo>
                  <a:cubicBezTo>
                    <a:pt x="178" y="118"/>
                    <a:pt x="178" y="118"/>
                    <a:pt x="178" y="118"/>
                  </a:cubicBezTo>
                  <a:cubicBezTo>
                    <a:pt x="220" y="152"/>
                    <a:pt x="220" y="152"/>
                    <a:pt x="220" y="152"/>
                  </a:cubicBezTo>
                  <a:cubicBezTo>
                    <a:pt x="258" y="184"/>
                    <a:pt x="258" y="184"/>
                    <a:pt x="258" y="184"/>
                  </a:cubicBezTo>
                  <a:lnTo>
                    <a:pt x="258" y="200"/>
                  </a:lnTo>
                  <a:close/>
                  <a:moveTo>
                    <a:pt x="276" y="190"/>
                  </a:moveTo>
                  <a:cubicBezTo>
                    <a:pt x="258" y="175"/>
                    <a:pt x="258" y="175"/>
                    <a:pt x="258" y="175"/>
                  </a:cubicBezTo>
                  <a:cubicBezTo>
                    <a:pt x="220" y="144"/>
                    <a:pt x="220" y="144"/>
                    <a:pt x="220" y="144"/>
                  </a:cubicBezTo>
                  <a:cubicBezTo>
                    <a:pt x="178" y="110"/>
                    <a:pt x="178" y="110"/>
                    <a:pt x="178" y="110"/>
                  </a:cubicBezTo>
                  <a:cubicBezTo>
                    <a:pt x="98" y="175"/>
                    <a:pt x="98" y="175"/>
                    <a:pt x="98" y="175"/>
                  </a:cubicBezTo>
                  <a:cubicBezTo>
                    <a:pt x="81" y="190"/>
                    <a:pt x="81" y="190"/>
                    <a:pt x="81" y="190"/>
                  </a:cubicBezTo>
                  <a:cubicBezTo>
                    <a:pt x="60" y="165"/>
                    <a:pt x="60" y="165"/>
                    <a:pt x="60" y="165"/>
                  </a:cubicBezTo>
                  <a:cubicBezTo>
                    <a:pt x="178" y="69"/>
                    <a:pt x="178" y="69"/>
                    <a:pt x="178" y="69"/>
                  </a:cubicBezTo>
                  <a:cubicBezTo>
                    <a:pt x="220" y="102"/>
                    <a:pt x="220" y="102"/>
                    <a:pt x="220" y="102"/>
                  </a:cubicBezTo>
                  <a:cubicBezTo>
                    <a:pt x="258" y="134"/>
                    <a:pt x="258" y="134"/>
                    <a:pt x="258" y="134"/>
                  </a:cubicBezTo>
                  <a:cubicBezTo>
                    <a:pt x="296" y="165"/>
                    <a:pt x="296" y="165"/>
                    <a:pt x="296" y="165"/>
                  </a:cubicBezTo>
                  <a:lnTo>
                    <a:pt x="276" y="190"/>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40" name="Group 39"/>
            <p:cNvGrpSpPr/>
            <p:nvPr/>
          </p:nvGrpSpPr>
          <p:grpSpPr>
            <a:xfrm>
              <a:off x="5273172" y="3925289"/>
              <a:ext cx="602263" cy="601321"/>
              <a:chOff x="3500438" y="4467225"/>
              <a:chExt cx="1014413" cy="1012825"/>
            </a:xfrm>
            <a:solidFill>
              <a:schemeClr val="bg1">
                <a:lumMod val="50000"/>
              </a:schemeClr>
            </a:solidFill>
          </p:grpSpPr>
          <p:sp>
            <p:nvSpPr>
              <p:cNvPr id="159" name="Oval 37"/>
              <p:cNvSpPr>
                <a:spLocks noChangeArrowheads="1"/>
              </p:cNvSpPr>
              <p:nvPr/>
            </p:nvSpPr>
            <p:spPr bwMode="auto">
              <a:xfrm>
                <a:off x="4008438" y="4845050"/>
                <a:ext cx="79375"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0" name="Freeform 38"/>
              <p:cNvSpPr>
                <a:spLocks/>
              </p:cNvSpPr>
              <p:nvPr/>
            </p:nvSpPr>
            <p:spPr bwMode="auto">
              <a:xfrm>
                <a:off x="4119563" y="4845050"/>
                <a:ext cx="84138" cy="82550"/>
              </a:xfrm>
              <a:custGeom>
                <a:avLst/>
                <a:gdLst>
                  <a:gd name="T0" fmla="*/ 14 w 29"/>
                  <a:gd name="T1" fmla="*/ 29 h 29"/>
                  <a:gd name="T2" fmla="*/ 15 w 29"/>
                  <a:gd name="T3" fmla="*/ 29 h 29"/>
                  <a:gd name="T4" fmla="*/ 29 w 29"/>
                  <a:gd name="T5" fmla="*/ 14 h 29"/>
                  <a:gd name="T6" fmla="*/ 15 w 29"/>
                  <a:gd name="T7" fmla="*/ 0 h 29"/>
                  <a:gd name="T8" fmla="*/ 14 w 29"/>
                  <a:gd name="T9" fmla="*/ 0 h 29"/>
                  <a:gd name="T10" fmla="*/ 0 w 29"/>
                  <a:gd name="T11" fmla="*/ 14 h 29"/>
                  <a:gd name="T12" fmla="*/ 14 w 29"/>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4" y="29"/>
                    </a:moveTo>
                    <a:cubicBezTo>
                      <a:pt x="15" y="29"/>
                      <a:pt x="15" y="29"/>
                      <a:pt x="15" y="29"/>
                    </a:cubicBezTo>
                    <a:cubicBezTo>
                      <a:pt x="23" y="28"/>
                      <a:pt x="29" y="22"/>
                      <a:pt x="29" y="14"/>
                    </a:cubicBezTo>
                    <a:cubicBezTo>
                      <a:pt x="29" y="7"/>
                      <a:pt x="23" y="1"/>
                      <a:pt x="15" y="0"/>
                    </a:cubicBezTo>
                    <a:cubicBezTo>
                      <a:pt x="15" y="0"/>
                      <a:pt x="15" y="0"/>
                      <a:pt x="14" y="0"/>
                    </a:cubicBezTo>
                    <a:cubicBezTo>
                      <a:pt x="7" y="0"/>
                      <a:pt x="0" y="7"/>
                      <a:pt x="0" y="14"/>
                    </a:cubicBezTo>
                    <a:cubicBezTo>
                      <a:pt x="0" y="22"/>
                      <a:pt x="7" y="29"/>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1" name="Oval 39"/>
              <p:cNvSpPr>
                <a:spLocks noChangeArrowheads="1"/>
              </p:cNvSpPr>
              <p:nvPr/>
            </p:nvSpPr>
            <p:spPr bwMode="auto">
              <a:xfrm>
                <a:off x="4235451" y="4845050"/>
                <a:ext cx="80963"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2" name="Oval 40"/>
              <p:cNvSpPr>
                <a:spLocks noChangeArrowheads="1"/>
              </p:cNvSpPr>
              <p:nvPr/>
            </p:nvSpPr>
            <p:spPr bwMode="auto">
              <a:xfrm>
                <a:off x="3895726" y="4845050"/>
                <a:ext cx="80963" cy="825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3" name="Freeform 41"/>
              <p:cNvSpPr>
                <a:spLocks noEditPoints="1"/>
              </p:cNvSpPr>
              <p:nvPr/>
            </p:nvSpPr>
            <p:spPr bwMode="auto">
              <a:xfrm>
                <a:off x="3500438" y="4467225"/>
                <a:ext cx="1014413"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30 w 352"/>
                  <a:gd name="T11" fmla="*/ 249 h 352"/>
                  <a:gd name="T12" fmla="*/ 102 w 352"/>
                  <a:gd name="T13" fmla="*/ 249 h 352"/>
                  <a:gd name="T14" fmla="*/ 71 w 352"/>
                  <a:gd name="T15" fmla="*/ 282 h 352"/>
                  <a:gd name="T16" fmla="*/ 71 w 352"/>
                  <a:gd name="T17" fmla="*/ 249 h 352"/>
                  <a:gd name="T18" fmla="*/ 52 w 352"/>
                  <a:gd name="T19" fmla="*/ 249 h 352"/>
                  <a:gd name="T20" fmla="*/ 52 w 352"/>
                  <a:gd name="T21" fmla="*/ 129 h 352"/>
                  <a:gd name="T22" fmla="*/ 108 w 352"/>
                  <a:gd name="T23" fmla="*/ 129 h 352"/>
                  <a:gd name="T24" fmla="*/ 108 w 352"/>
                  <a:gd name="T25" fmla="*/ 206 h 352"/>
                  <a:gd name="T26" fmla="*/ 108 w 352"/>
                  <a:gd name="T27" fmla="*/ 213 h 352"/>
                  <a:gd name="T28" fmla="*/ 114 w 352"/>
                  <a:gd name="T29" fmla="*/ 213 h 352"/>
                  <a:gd name="T30" fmla="*/ 230 w 352"/>
                  <a:gd name="T31" fmla="*/ 213 h 352"/>
                  <a:gd name="T32" fmla="*/ 230 w 352"/>
                  <a:gd name="T33" fmla="*/ 249 h 352"/>
                  <a:gd name="T34" fmla="*/ 299 w 352"/>
                  <a:gd name="T35" fmla="*/ 206 h 352"/>
                  <a:gd name="T36" fmla="*/ 279 w 352"/>
                  <a:gd name="T37" fmla="*/ 206 h 352"/>
                  <a:gd name="T38" fmla="*/ 279 w 352"/>
                  <a:gd name="T39" fmla="*/ 242 h 352"/>
                  <a:gd name="T40" fmla="*/ 247 w 352"/>
                  <a:gd name="T41" fmla="*/ 206 h 352"/>
                  <a:gd name="T42" fmla="*/ 230 w 352"/>
                  <a:gd name="T43" fmla="*/ 206 h 352"/>
                  <a:gd name="T44" fmla="*/ 115 w 352"/>
                  <a:gd name="T45" fmla="*/ 206 h 352"/>
                  <a:gd name="T46" fmla="*/ 115 w 352"/>
                  <a:gd name="T47" fmla="*/ 129 h 352"/>
                  <a:gd name="T48" fmla="*/ 115 w 352"/>
                  <a:gd name="T49" fmla="*/ 82 h 352"/>
                  <a:gd name="T50" fmla="*/ 299 w 352"/>
                  <a:gd name="T51" fmla="*/ 82 h 352"/>
                  <a:gd name="T52" fmla="*/ 299 w 352"/>
                  <a:gd name="T53" fmla="*/ 20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230" y="249"/>
                    </a:moveTo>
                    <a:cubicBezTo>
                      <a:pt x="102" y="249"/>
                      <a:pt x="102" y="249"/>
                      <a:pt x="102" y="249"/>
                    </a:cubicBezTo>
                    <a:cubicBezTo>
                      <a:pt x="71" y="282"/>
                      <a:pt x="71" y="282"/>
                      <a:pt x="71" y="282"/>
                    </a:cubicBezTo>
                    <a:cubicBezTo>
                      <a:pt x="71" y="249"/>
                      <a:pt x="71" y="249"/>
                      <a:pt x="71" y="249"/>
                    </a:cubicBezTo>
                    <a:cubicBezTo>
                      <a:pt x="52" y="249"/>
                      <a:pt x="52" y="249"/>
                      <a:pt x="52" y="249"/>
                    </a:cubicBezTo>
                    <a:cubicBezTo>
                      <a:pt x="52" y="129"/>
                      <a:pt x="52" y="129"/>
                      <a:pt x="52" y="129"/>
                    </a:cubicBezTo>
                    <a:cubicBezTo>
                      <a:pt x="108" y="129"/>
                      <a:pt x="108" y="129"/>
                      <a:pt x="108" y="129"/>
                    </a:cubicBezTo>
                    <a:cubicBezTo>
                      <a:pt x="108" y="206"/>
                      <a:pt x="108" y="206"/>
                      <a:pt x="108" y="206"/>
                    </a:cubicBezTo>
                    <a:cubicBezTo>
                      <a:pt x="108" y="213"/>
                      <a:pt x="108" y="213"/>
                      <a:pt x="108" y="213"/>
                    </a:cubicBezTo>
                    <a:cubicBezTo>
                      <a:pt x="114" y="213"/>
                      <a:pt x="114" y="213"/>
                      <a:pt x="114" y="213"/>
                    </a:cubicBezTo>
                    <a:cubicBezTo>
                      <a:pt x="230" y="213"/>
                      <a:pt x="230" y="213"/>
                      <a:pt x="230" y="213"/>
                    </a:cubicBezTo>
                    <a:lnTo>
                      <a:pt x="230" y="249"/>
                    </a:lnTo>
                    <a:close/>
                    <a:moveTo>
                      <a:pt x="299" y="206"/>
                    </a:moveTo>
                    <a:cubicBezTo>
                      <a:pt x="279" y="206"/>
                      <a:pt x="279" y="206"/>
                      <a:pt x="279" y="206"/>
                    </a:cubicBezTo>
                    <a:cubicBezTo>
                      <a:pt x="279" y="242"/>
                      <a:pt x="279" y="242"/>
                      <a:pt x="279" y="242"/>
                    </a:cubicBezTo>
                    <a:cubicBezTo>
                      <a:pt x="247" y="206"/>
                      <a:pt x="247" y="206"/>
                      <a:pt x="247" y="206"/>
                    </a:cubicBezTo>
                    <a:cubicBezTo>
                      <a:pt x="230" y="206"/>
                      <a:pt x="230" y="206"/>
                      <a:pt x="230" y="206"/>
                    </a:cubicBezTo>
                    <a:cubicBezTo>
                      <a:pt x="115" y="206"/>
                      <a:pt x="115" y="206"/>
                      <a:pt x="115" y="206"/>
                    </a:cubicBezTo>
                    <a:cubicBezTo>
                      <a:pt x="115" y="129"/>
                      <a:pt x="115" y="129"/>
                      <a:pt x="115" y="129"/>
                    </a:cubicBezTo>
                    <a:cubicBezTo>
                      <a:pt x="115" y="82"/>
                      <a:pt x="115" y="82"/>
                      <a:pt x="115" y="82"/>
                    </a:cubicBezTo>
                    <a:cubicBezTo>
                      <a:pt x="299" y="82"/>
                      <a:pt x="299" y="82"/>
                      <a:pt x="299" y="82"/>
                    </a:cubicBezTo>
                    <a:lnTo>
                      <a:pt x="29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41" name="Group 40"/>
            <p:cNvGrpSpPr/>
            <p:nvPr/>
          </p:nvGrpSpPr>
          <p:grpSpPr>
            <a:xfrm>
              <a:off x="6768933" y="3404082"/>
              <a:ext cx="406222" cy="409049"/>
              <a:chOff x="6019801" y="3589338"/>
              <a:chExt cx="684213" cy="688975"/>
            </a:xfrm>
            <a:solidFill>
              <a:schemeClr val="bg1">
                <a:lumMod val="50000"/>
              </a:schemeClr>
            </a:solidFill>
          </p:grpSpPr>
          <p:sp>
            <p:nvSpPr>
              <p:cNvPr id="156" name="Freeform 42"/>
              <p:cNvSpPr>
                <a:spLocks noEditPoints="1"/>
              </p:cNvSpPr>
              <p:nvPr/>
            </p:nvSpPr>
            <p:spPr bwMode="auto">
              <a:xfrm>
                <a:off x="6169026" y="3857625"/>
                <a:ext cx="236538" cy="234950"/>
              </a:xfrm>
              <a:custGeom>
                <a:avLst/>
                <a:gdLst>
                  <a:gd name="T0" fmla="*/ 5 w 82"/>
                  <a:gd name="T1" fmla="*/ 60 h 82"/>
                  <a:gd name="T2" fmla="*/ 7 w 82"/>
                  <a:gd name="T3" fmla="*/ 64 h 82"/>
                  <a:gd name="T4" fmla="*/ 9 w 82"/>
                  <a:gd name="T5" fmla="*/ 66 h 82"/>
                  <a:gd name="T6" fmla="*/ 10 w 82"/>
                  <a:gd name="T7" fmla="*/ 68 h 82"/>
                  <a:gd name="T8" fmla="*/ 12 w 82"/>
                  <a:gd name="T9" fmla="*/ 70 h 82"/>
                  <a:gd name="T10" fmla="*/ 15 w 82"/>
                  <a:gd name="T11" fmla="*/ 72 h 82"/>
                  <a:gd name="T12" fmla="*/ 17 w 82"/>
                  <a:gd name="T13" fmla="*/ 74 h 82"/>
                  <a:gd name="T14" fmla="*/ 20 w 82"/>
                  <a:gd name="T15" fmla="*/ 76 h 82"/>
                  <a:gd name="T16" fmla="*/ 29 w 82"/>
                  <a:gd name="T17" fmla="*/ 80 h 82"/>
                  <a:gd name="T18" fmla="*/ 41 w 82"/>
                  <a:gd name="T19" fmla="*/ 82 h 82"/>
                  <a:gd name="T20" fmla="*/ 71 w 82"/>
                  <a:gd name="T21" fmla="*/ 68 h 82"/>
                  <a:gd name="T22" fmla="*/ 75 w 82"/>
                  <a:gd name="T23" fmla="*/ 64 h 82"/>
                  <a:gd name="T24" fmla="*/ 79 w 82"/>
                  <a:gd name="T25" fmla="*/ 55 h 82"/>
                  <a:gd name="T26" fmla="*/ 82 w 82"/>
                  <a:gd name="T27" fmla="*/ 41 h 82"/>
                  <a:gd name="T28" fmla="*/ 82 w 82"/>
                  <a:gd name="T29" fmla="*/ 37 h 82"/>
                  <a:gd name="T30" fmla="*/ 81 w 82"/>
                  <a:gd name="T31" fmla="*/ 33 h 82"/>
                  <a:gd name="T32" fmla="*/ 79 w 82"/>
                  <a:gd name="T33" fmla="*/ 25 h 82"/>
                  <a:gd name="T34" fmla="*/ 77 w 82"/>
                  <a:gd name="T35" fmla="*/ 22 h 82"/>
                  <a:gd name="T36" fmla="*/ 75 w 82"/>
                  <a:gd name="T37" fmla="*/ 18 h 82"/>
                  <a:gd name="T38" fmla="*/ 71 w 82"/>
                  <a:gd name="T39" fmla="*/ 14 h 82"/>
                  <a:gd name="T40" fmla="*/ 41 w 82"/>
                  <a:gd name="T41" fmla="*/ 0 h 82"/>
                  <a:gd name="T42" fmla="*/ 12 w 82"/>
                  <a:gd name="T43" fmla="*/ 13 h 82"/>
                  <a:gd name="T44" fmla="*/ 10 w 82"/>
                  <a:gd name="T45" fmla="*/ 15 h 82"/>
                  <a:gd name="T46" fmla="*/ 7 w 82"/>
                  <a:gd name="T47" fmla="*/ 18 h 82"/>
                  <a:gd name="T48" fmla="*/ 5 w 82"/>
                  <a:gd name="T49" fmla="*/ 22 h 82"/>
                  <a:gd name="T50" fmla="*/ 4 w 82"/>
                  <a:gd name="T51" fmla="*/ 25 h 82"/>
                  <a:gd name="T52" fmla="*/ 1 w 82"/>
                  <a:gd name="T53" fmla="*/ 33 h 82"/>
                  <a:gd name="T54" fmla="*/ 1 w 82"/>
                  <a:gd name="T55" fmla="*/ 37 h 82"/>
                  <a:gd name="T56" fmla="*/ 0 w 82"/>
                  <a:gd name="T57" fmla="*/ 41 h 82"/>
                  <a:gd name="T58" fmla="*/ 3 w 82"/>
                  <a:gd name="T59" fmla="*/ 55 h 82"/>
                  <a:gd name="T60" fmla="*/ 5 w 82"/>
                  <a:gd name="T61" fmla="*/ 60 h 82"/>
                  <a:gd name="T62" fmla="*/ 41 w 82"/>
                  <a:gd name="T63" fmla="*/ 12 h 82"/>
                  <a:gd name="T64" fmla="*/ 70 w 82"/>
                  <a:gd name="T65" fmla="*/ 41 h 82"/>
                  <a:gd name="T66" fmla="*/ 41 w 82"/>
                  <a:gd name="T67" fmla="*/ 70 h 82"/>
                  <a:gd name="T68" fmla="*/ 12 w 82"/>
                  <a:gd name="T69" fmla="*/ 41 h 82"/>
                  <a:gd name="T70" fmla="*/ 41 w 82"/>
                  <a:gd name="T71"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 h="82">
                    <a:moveTo>
                      <a:pt x="5" y="60"/>
                    </a:moveTo>
                    <a:cubicBezTo>
                      <a:pt x="6" y="62"/>
                      <a:pt x="7" y="63"/>
                      <a:pt x="7" y="64"/>
                    </a:cubicBezTo>
                    <a:cubicBezTo>
                      <a:pt x="8" y="64"/>
                      <a:pt x="8" y="65"/>
                      <a:pt x="9" y="66"/>
                    </a:cubicBezTo>
                    <a:cubicBezTo>
                      <a:pt x="9" y="66"/>
                      <a:pt x="10" y="67"/>
                      <a:pt x="10" y="68"/>
                    </a:cubicBezTo>
                    <a:cubicBezTo>
                      <a:pt x="11" y="68"/>
                      <a:pt x="12" y="69"/>
                      <a:pt x="12" y="70"/>
                    </a:cubicBezTo>
                    <a:cubicBezTo>
                      <a:pt x="13" y="71"/>
                      <a:pt x="14" y="72"/>
                      <a:pt x="15" y="72"/>
                    </a:cubicBezTo>
                    <a:cubicBezTo>
                      <a:pt x="16" y="73"/>
                      <a:pt x="16" y="73"/>
                      <a:pt x="17" y="74"/>
                    </a:cubicBezTo>
                    <a:cubicBezTo>
                      <a:pt x="18" y="74"/>
                      <a:pt x="19" y="75"/>
                      <a:pt x="20" y="76"/>
                    </a:cubicBezTo>
                    <a:cubicBezTo>
                      <a:pt x="23" y="78"/>
                      <a:pt x="26" y="79"/>
                      <a:pt x="29" y="80"/>
                    </a:cubicBezTo>
                    <a:cubicBezTo>
                      <a:pt x="33" y="81"/>
                      <a:pt x="37" y="82"/>
                      <a:pt x="41" y="82"/>
                    </a:cubicBezTo>
                    <a:cubicBezTo>
                      <a:pt x="53" y="82"/>
                      <a:pt x="64" y="77"/>
                      <a:pt x="71" y="68"/>
                    </a:cubicBezTo>
                    <a:cubicBezTo>
                      <a:pt x="73" y="67"/>
                      <a:pt x="74" y="65"/>
                      <a:pt x="75" y="64"/>
                    </a:cubicBezTo>
                    <a:cubicBezTo>
                      <a:pt x="77" y="61"/>
                      <a:pt x="78" y="58"/>
                      <a:pt x="79" y="55"/>
                    </a:cubicBezTo>
                    <a:cubicBezTo>
                      <a:pt x="81" y="51"/>
                      <a:pt x="82" y="46"/>
                      <a:pt x="82" y="41"/>
                    </a:cubicBezTo>
                    <a:cubicBezTo>
                      <a:pt x="82" y="40"/>
                      <a:pt x="82" y="38"/>
                      <a:pt x="82" y="37"/>
                    </a:cubicBezTo>
                    <a:cubicBezTo>
                      <a:pt x="81" y="36"/>
                      <a:pt x="81" y="34"/>
                      <a:pt x="81" y="33"/>
                    </a:cubicBezTo>
                    <a:cubicBezTo>
                      <a:pt x="80" y="30"/>
                      <a:pt x="80" y="28"/>
                      <a:pt x="79" y="25"/>
                    </a:cubicBezTo>
                    <a:cubicBezTo>
                      <a:pt x="78" y="24"/>
                      <a:pt x="78" y="23"/>
                      <a:pt x="77" y="22"/>
                    </a:cubicBezTo>
                    <a:cubicBezTo>
                      <a:pt x="76" y="20"/>
                      <a:pt x="76" y="19"/>
                      <a:pt x="75" y="18"/>
                    </a:cubicBezTo>
                    <a:cubicBezTo>
                      <a:pt x="74" y="17"/>
                      <a:pt x="73" y="15"/>
                      <a:pt x="71" y="14"/>
                    </a:cubicBezTo>
                    <a:cubicBezTo>
                      <a:pt x="64" y="5"/>
                      <a:pt x="53" y="0"/>
                      <a:pt x="41" y="0"/>
                    </a:cubicBezTo>
                    <a:cubicBezTo>
                      <a:pt x="30" y="0"/>
                      <a:pt x="19" y="5"/>
                      <a:pt x="12" y="13"/>
                    </a:cubicBezTo>
                    <a:cubicBezTo>
                      <a:pt x="11" y="14"/>
                      <a:pt x="10" y="14"/>
                      <a:pt x="10" y="15"/>
                    </a:cubicBezTo>
                    <a:cubicBezTo>
                      <a:pt x="9" y="16"/>
                      <a:pt x="8" y="17"/>
                      <a:pt x="7" y="18"/>
                    </a:cubicBezTo>
                    <a:cubicBezTo>
                      <a:pt x="7" y="19"/>
                      <a:pt x="6" y="20"/>
                      <a:pt x="5" y="22"/>
                    </a:cubicBezTo>
                    <a:cubicBezTo>
                      <a:pt x="5" y="23"/>
                      <a:pt x="4" y="24"/>
                      <a:pt x="4" y="25"/>
                    </a:cubicBezTo>
                    <a:cubicBezTo>
                      <a:pt x="3" y="28"/>
                      <a:pt x="2" y="30"/>
                      <a:pt x="1" y="33"/>
                    </a:cubicBezTo>
                    <a:cubicBezTo>
                      <a:pt x="1" y="34"/>
                      <a:pt x="1" y="36"/>
                      <a:pt x="1" y="37"/>
                    </a:cubicBezTo>
                    <a:cubicBezTo>
                      <a:pt x="0" y="38"/>
                      <a:pt x="0" y="40"/>
                      <a:pt x="0" y="41"/>
                    </a:cubicBezTo>
                    <a:cubicBezTo>
                      <a:pt x="0" y="46"/>
                      <a:pt x="1" y="51"/>
                      <a:pt x="3" y="55"/>
                    </a:cubicBezTo>
                    <a:cubicBezTo>
                      <a:pt x="4" y="57"/>
                      <a:pt x="4" y="59"/>
                      <a:pt x="5" y="60"/>
                    </a:cubicBezTo>
                    <a:close/>
                    <a:moveTo>
                      <a:pt x="41" y="12"/>
                    </a:moveTo>
                    <a:cubicBezTo>
                      <a:pt x="57" y="12"/>
                      <a:pt x="70" y="25"/>
                      <a:pt x="70" y="41"/>
                    </a:cubicBezTo>
                    <a:cubicBezTo>
                      <a:pt x="70" y="57"/>
                      <a:pt x="57" y="70"/>
                      <a:pt x="41" y="70"/>
                    </a:cubicBezTo>
                    <a:cubicBezTo>
                      <a:pt x="25" y="70"/>
                      <a:pt x="12" y="57"/>
                      <a:pt x="12" y="41"/>
                    </a:cubicBezTo>
                    <a:cubicBezTo>
                      <a:pt x="12" y="25"/>
                      <a:pt x="2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7" name="Freeform 43"/>
              <p:cNvSpPr>
                <a:spLocks noEditPoints="1"/>
              </p:cNvSpPr>
              <p:nvPr/>
            </p:nvSpPr>
            <p:spPr bwMode="auto">
              <a:xfrm>
                <a:off x="6019801" y="3589338"/>
                <a:ext cx="684213" cy="688975"/>
              </a:xfrm>
              <a:custGeom>
                <a:avLst/>
                <a:gdLst>
                  <a:gd name="T0" fmla="*/ 119 w 238"/>
                  <a:gd name="T1" fmla="*/ 0 h 239"/>
                  <a:gd name="T2" fmla="*/ 0 w 238"/>
                  <a:gd name="T3" fmla="*/ 119 h 239"/>
                  <a:gd name="T4" fmla="*/ 119 w 238"/>
                  <a:gd name="T5" fmla="*/ 239 h 239"/>
                  <a:gd name="T6" fmla="*/ 238 w 238"/>
                  <a:gd name="T7" fmla="*/ 119 h 239"/>
                  <a:gd name="T8" fmla="*/ 119 w 238"/>
                  <a:gd name="T9" fmla="*/ 0 h 239"/>
                  <a:gd name="T10" fmla="*/ 139 w 238"/>
                  <a:gd name="T11" fmla="*/ 66 h 239"/>
                  <a:gd name="T12" fmla="*/ 166 w 238"/>
                  <a:gd name="T13" fmla="*/ 66 h 239"/>
                  <a:gd name="T14" fmla="*/ 166 w 238"/>
                  <a:gd name="T15" fmla="*/ 78 h 239"/>
                  <a:gd name="T16" fmla="*/ 139 w 238"/>
                  <a:gd name="T17" fmla="*/ 78 h 239"/>
                  <a:gd name="T18" fmla="*/ 139 w 238"/>
                  <a:gd name="T19" fmla="*/ 66 h 239"/>
                  <a:gd name="T20" fmla="*/ 182 w 238"/>
                  <a:gd name="T21" fmla="*/ 186 h 239"/>
                  <a:gd name="T22" fmla="*/ 40 w 238"/>
                  <a:gd name="T23" fmla="*/ 186 h 239"/>
                  <a:gd name="T24" fmla="*/ 40 w 238"/>
                  <a:gd name="T25" fmla="*/ 82 h 239"/>
                  <a:gd name="T26" fmla="*/ 182 w 238"/>
                  <a:gd name="T27" fmla="*/ 82 h 239"/>
                  <a:gd name="T28" fmla="*/ 182 w 238"/>
                  <a:gd name="T29" fmla="*/ 18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39">
                    <a:moveTo>
                      <a:pt x="119" y="0"/>
                    </a:moveTo>
                    <a:cubicBezTo>
                      <a:pt x="53" y="0"/>
                      <a:pt x="0" y="54"/>
                      <a:pt x="0" y="119"/>
                    </a:cubicBezTo>
                    <a:cubicBezTo>
                      <a:pt x="0" y="185"/>
                      <a:pt x="53" y="239"/>
                      <a:pt x="119" y="239"/>
                    </a:cubicBezTo>
                    <a:cubicBezTo>
                      <a:pt x="185" y="239"/>
                      <a:pt x="238" y="185"/>
                      <a:pt x="238" y="119"/>
                    </a:cubicBezTo>
                    <a:cubicBezTo>
                      <a:pt x="238" y="54"/>
                      <a:pt x="185" y="0"/>
                      <a:pt x="119" y="0"/>
                    </a:cubicBezTo>
                    <a:close/>
                    <a:moveTo>
                      <a:pt x="139" y="66"/>
                    </a:moveTo>
                    <a:cubicBezTo>
                      <a:pt x="166" y="66"/>
                      <a:pt x="166" y="66"/>
                      <a:pt x="166" y="66"/>
                    </a:cubicBezTo>
                    <a:cubicBezTo>
                      <a:pt x="166" y="78"/>
                      <a:pt x="166" y="78"/>
                      <a:pt x="166" y="78"/>
                    </a:cubicBezTo>
                    <a:cubicBezTo>
                      <a:pt x="139" y="78"/>
                      <a:pt x="139" y="78"/>
                      <a:pt x="139" y="78"/>
                    </a:cubicBezTo>
                    <a:lnTo>
                      <a:pt x="139" y="66"/>
                    </a:lnTo>
                    <a:close/>
                    <a:moveTo>
                      <a:pt x="182" y="186"/>
                    </a:moveTo>
                    <a:cubicBezTo>
                      <a:pt x="40" y="186"/>
                      <a:pt x="40" y="186"/>
                      <a:pt x="40" y="186"/>
                    </a:cubicBezTo>
                    <a:cubicBezTo>
                      <a:pt x="40" y="82"/>
                      <a:pt x="40" y="82"/>
                      <a:pt x="40" y="82"/>
                    </a:cubicBezTo>
                    <a:cubicBezTo>
                      <a:pt x="182" y="82"/>
                      <a:pt x="182" y="82"/>
                      <a:pt x="182" y="82"/>
                    </a:cubicBezTo>
                    <a:lnTo>
                      <a:pt x="18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8" name="Rectangle 44"/>
              <p:cNvSpPr>
                <a:spLocks noChangeArrowheads="1"/>
              </p:cNvSpPr>
              <p:nvPr/>
            </p:nvSpPr>
            <p:spPr bwMode="auto">
              <a:xfrm>
                <a:off x="6416676" y="3860800"/>
                <a:ext cx="841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42" name="Freeform 45"/>
            <p:cNvSpPr>
              <a:spLocks noEditPoints="1"/>
            </p:cNvSpPr>
            <p:nvPr/>
          </p:nvSpPr>
          <p:spPr bwMode="auto">
            <a:xfrm>
              <a:off x="6273174" y="1645362"/>
              <a:ext cx="584355" cy="585298"/>
            </a:xfrm>
            <a:custGeom>
              <a:avLst/>
              <a:gdLst>
                <a:gd name="T0" fmla="*/ 0 w 342"/>
                <a:gd name="T1" fmla="*/ 171 h 342"/>
                <a:gd name="T2" fmla="*/ 342 w 342"/>
                <a:gd name="T3" fmla="*/ 171 h 342"/>
                <a:gd name="T4" fmla="*/ 48 w 342"/>
                <a:gd name="T5" fmla="*/ 140 h 342"/>
                <a:gd name="T6" fmla="*/ 108 w 342"/>
                <a:gd name="T7" fmla="*/ 164 h 342"/>
                <a:gd name="T8" fmla="*/ 48 w 342"/>
                <a:gd name="T9" fmla="*/ 140 h 342"/>
                <a:gd name="T10" fmla="*/ 109 w 342"/>
                <a:gd name="T11" fmla="*/ 171 h 342"/>
                <a:gd name="T12" fmla="*/ 66 w 342"/>
                <a:gd name="T13" fmla="*/ 209 h 342"/>
                <a:gd name="T14" fmla="*/ 95 w 342"/>
                <a:gd name="T15" fmla="*/ 283 h 342"/>
                <a:gd name="T16" fmla="*/ 95 w 342"/>
                <a:gd name="T17" fmla="*/ 245 h 342"/>
                <a:gd name="T18" fmla="*/ 95 w 342"/>
                <a:gd name="T19" fmla="*/ 283 h 342"/>
                <a:gd name="T20" fmla="*/ 67 w 342"/>
                <a:gd name="T21" fmla="*/ 216 h 342"/>
                <a:gd name="T22" fmla="*/ 114 w 342"/>
                <a:gd name="T23" fmla="*/ 239 h 342"/>
                <a:gd name="T24" fmla="*/ 169 w 342"/>
                <a:gd name="T25" fmla="*/ 239 h 342"/>
                <a:gd name="T26" fmla="*/ 120 w 342"/>
                <a:gd name="T27" fmla="*/ 216 h 342"/>
                <a:gd name="T28" fmla="*/ 169 w 342"/>
                <a:gd name="T29" fmla="*/ 239 h 342"/>
                <a:gd name="T30" fmla="*/ 119 w 342"/>
                <a:gd name="T31" fmla="*/ 209 h 342"/>
                <a:gd name="T32" fmla="*/ 175 w 342"/>
                <a:gd name="T33" fmla="*/ 171 h 342"/>
                <a:gd name="T34" fmla="*/ 116 w 342"/>
                <a:gd name="T35" fmla="*/ 164 h 342"/>
                <a:gd name="T36" fmla="*/ 177 w 342"/>
                <a:gd name="T37" fmla="*/ 140 h 342"/>
                <a:gd name="T38" fmla="*/ 116 w 342"/>
                <a:gd name="T39" fmla="*/ 164 h 342"/>
                <a:gd name="T40" fmla="*/ 177 w 342"/>
                <a:gd name="T41" fmla="*/ 264 h 342"/>
                <a:gd name="T42" fmla="*/ 215 w 342"/>
                <a:gd name="T43" fmla="*/ 264 h 342"/>
                <a:gd name="T44" fmla="*/ 217 w 342"/>
                <a:gd name="T45" fmla="*/ 239 h 342"/>
                <a:gd name="T46" fmla="*/ 178 w 342"/>
                <a:gd name="T47" fmla="*/ 216 h 342"/>
                <a:gd name="T48" fmla="*/ 217 w 342"/>
                <a:gd name="T49" fmla="*/ 239 h 342"/>
                <a:gd name="T50" fmla="*/ 179 w 342"/>
                <a:gd name="T51" fmla="*/ 209 h 342"/>
                <a:gd name="T52" fmla="*/ 235 w 342"/>
                <a:gd name="T53" fmla="*/ 171 h 342"/>
                <a:gd name="T54" fmla="*/ 283 w 342"/>
                <a:gd name="T55" fmla="*/ 126 h 342"/>
                <a:gd name="T56" fmla="*/ 241 w 342"/>
                <a:gd name="T57" fmla="*/ 149 h 342"/>
                <a:gd name="T58" fmla="*/ 182 w 342"/>
                <a:gd name="T59" fmla="*/ 164 h 342"/>
                <a:gd name="T60" fmla="*/ 220 w 342"/>
                <a:gd name="T61" fmla="*/ 140 h 342"/>
                <a:gd name="T62" fmla="*/ 252 w 342"/>
                <a:gd name="T63" fmla="*/ 107 h 342"/>
                <a:gd name="T64" fmla="*/ 260 w 342"/>
                <a:gd name="T65" fmla="*/ 103 h 342"/>
                <a:gd name="T66" fmla="*/ 283 w 342"/>
                <a:gd name="T67" fmla="*/ 126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2" h="342">
                  <a:moveTo>
                    <a:pt x="171" y="0"/>
                  </a:moveTo>
                  <a:cubicBezTo>
                    <a:pt x="76" y="0"/>
                    <a:pt x="0" y="77"/>
                    <a:pt x="0" y="171"/>
                  </a:cubicBezTo>
                  <a:cubicBezTo>
                    <a:pt x="0" y="266"/>
                    <a:pt x="76" y="342"/>
                    <a:pt x="171" y="342"/>
                  </a:cubicBezTo>
                  <a:cubicBezTo>
                    <a:pt x="265" y="342"/>
                    <a:pt x="342" y="266"/>
                    <a:pt x="342" y="171"/>
                  </a:cubicBezTo>
                  <a:cubicBezTo>
                    <a:pt x="342" y="77"/>
                    <a:pt x="265" y="0"/>
                    <a:pt x="171" y="0"/>
                  </a:cubicBezTo>
                  <a:close/>
                  <a:moveTo>
                    <a:pt x="48" y="140"/>
                  </a:moveTo>
                  <a:cubicBezTo>
                    <a:pt x="106" y="140"/>
                    <a:pt x="106" y="140"/>
                    <a:pt x="106" y="140"/>
                  </a:cubicBezTo>
                  <a:cubicBezTo>
                    <a:pt x="108" y="164"/>
                    <a:pt x="108" y="164"/>
                    <a:pt x="108" y="164"/>
                  </a:cubicBezTo>
                  <a:cubicBezTo>
                    <a:pt x="54" y="164"/>
                    <a:pt x="54" y="164"/>
                    <a:pt x="54" y="164"/>
                  </a:cubicBezTo>
                  <a:lnTo>
                    <a:pt x="48" y="140"/>
                  </a:lnTo>
                  <a:close/>
                  <a:moveTo>
                    <a:pt x="56" y="171"/>
                  </a:moveTo>
                  <a:cubicBezTo>
                    <a:pt x="109" y="171"/>
                    <a:pt x="109" y="171"/>
                    <a:pt x="109" y="171"/>
                  </a:cubicBezTo>
                  <a:cubicBezTo>
                    <a:pt x="112" y="209"/>
                    <a:pt x="112" y="209"/>
                    <a:pt x="112" y="209"/>
                  </a:cubicBezTo>
                  <a:cubicBezTo>
                    <a:pt x="66" y="209"/>
                    <a:pt x="66" y="209"/>
                    <a:pt x="66" y="209"/>
                  </a:cubicBezTo>
                  <a:lnTo>
                    <a:pt x="56" y="171"/>
                  </a:lnTo>
                  <a:close/>
                  <a:moveTo>
                    <a:pt x="95" y="283"/>
                  </a:moveTo>
                  <a:cubicBezTo>
                    <a:pt x="85" y="283"/>
                    <a:pt x="76" y="275"/>
                    <a:pt x="76" y="264"/>
                  </a:cubicBezTo>
                  <a:cubicBezTo>
                    <a:pt x="76" y="254"/>
                    <a:pt x="85" y="245"/>
                    <a:pt x="95" y="245"/>
                  </a:cubicBezTo>
                  <a:cubicBezTo>
                    <a:pt x="106" y="245"/>
                    <a:pt x="114" y="254"/>
                    <a:pt x="114" y="264"/>
                  </a:cubicBezTo>
                  <a:cubicBezTo>
                    <a:pt x="114" y="275"/>
                    <a:pt x="106" y="283"/>
                    <a:pt x="95" y="283"/>
                  </a:cubicBezTo>
                  <a:close/>
                  <a:moveTo>
                    <a:pt x="73" y="239"/>
                  </a:moveTo>
                  <a:cubicBezTo>
                    <a:pt x="67" y="216"/>
                    <a:pt x="67" y="216"/>
                    <a:pt x="67" y="216"/>
                  </a:cubicBezTo>
                  <a:cubicBezTo>
                    <a:pt x="113" y="216"/>
                    <a:pt x="113" y="216"/>
                    <a:pt x="113" y="216"/>
                  </a:cubicBezTo>
                  <a:cubicBezTo>
                    <a:pt x="114" y="239"/>
                    <a:pt x="114" y="239"/>
                    <a:pt x="114" y="239"/>
                  </a:cubicBezTo>
                  <a:lnTo>
                    <a:pt x="73" y="239"/>
                  </a:lnTo>
                  <a:close/>
                  <a:moveTo>
                    <a:pt x="169" y="239"/>
                  </a:moveTo>
                  <a:cubicBezTo>
                    <a:pt x="122" y="239"/>
                    <a:pt x="122" y="239"/>
                    <a:pt x="122" y="239"/>
                  </a:cubicBezTo>
                  <a:cubicBezTo>
                    <a:pt x="120" y="216"/>
                    <a:pt x="120" y="216"/>
                    <a:pt x="120" y="216"/>
                  </a:cubicBezTo>
                  <a:cubicBezTo>
                    <a:pt x="171" y="216"/>
                    <a:pt x="171" y="216"/>
                    <a:pt x="171" y="216"/>
                  </a:cubicBezTo>
                  <a:lnTo>
                    <a:pt x="169" y="239"/>
                  </a:lnTo>
                  <a:close/>
                  <a:moveTo>
                    <a:pt x="171" y="209"/>
                  </a:moveTo>
                  <a:cubicBezTo>
                    <a:pt x="119" y="209"/>
                    <a:pt x="119" y="209"/>
                    <a:pt x="119" y="209"/>
                  </a:cubicBezTo>
                  <a:cubicBezTo>
                    <a:pt x="116" y="171"/>
                    <a:pt x="116" y="171"/>
                    <a:pt x="116" y="171"/>
                  </a:cubicBezTo>
                  <a:cubicBezTo>
                    <a:pt x="175" y="171"/>
                    <a:pt x="175" y="171"/>
                    <a:pt x="175" y="171"/>
                  </a:cubicBezTo>
                  <a:lnTo>
                    <a:pt x="171" y="209"/>
                  </a:lnTo>
                  <a:close/>
                  <a:moveTo>
                    <a:pt x="116" y="164"/>
                  </a:moveTo>
                  <a:cubicBezTo>
                    <a:pt x="114" y="140"/>
                    <a:pt x="114" y="140"/>
                    <a:pt x="114" y="140"/>
                  </a:cubicBezTo>
                  <a:cubicBezTo>
                    <a:pt x="177" y="140"/>
                    <a:pt x="177" y="140"/>
                    <a:pt x="177" y="140"/>
                  </a:cubicBezTo>
                  <a:cubicBezTo>
                    <a:pt x="175" y="164"/>
                    <a:pt x="175" y="164"/>
                    <a:pt x="175" y="164"/>
                  </a:cubicBezTo>
                  <a:lnTo>
                    <a:pt x="116" y="164"/>
                  </a:lnTo>
                  <a:close/>
                  <a:moveTo>
                    <a:pt x="196" y="283"/>
                  </a:moveTo>
                  <a:cubicBezTo>
                    <a:pt x="185" y="283"/>
                    <a:pt x="177" y="275"/>
                    <a:pt x="177" y="264"/>
                  </a:cubicBezTo>
                  <a:cubicBezTo>
                    <a:pt x="177" y="254"/>
                    <a:pt x="185" y="245"/>
                    <a:pt x="196" y="245"/>
                  </a:cubicBezTo>
                  <a:cubicBezTo>
                    <a:pt x="206" y="245"/>
                    <a:pt x="215" y="254"/>
                    <a:pt x="215" y="264"/>
                  </a:cubicBezTo>
                  <a:cubicBezTo>
                    <a:pt x="215" y="275"/>
                    <a:pt x="206" y="283"/>
                    <a:pt x="196" y="283"/>
                  </a:cubicBezTo>
                  <a:close/>
                  <a:moveTo>
                    <a:pt x="217" y="239"/>
                  </a:moveTo>
                  <a:cubicBezTo>
                    <a:pt x="176" y="239"/>
                    <a:pt x="176" y="239"/>
                    <a:pt x="176" y="239"/>
                  </a:cubicBezTo>
                  <a:cubicBezTo>
                    <a:pt x="178" y="216"/>
                    <a:pt x="178" y="216"/>
                    <a:pt x="178" y="216"/>
                  </a:cubicBezTo>
                  <a:cubicBezTo>
                    <a:pt x="223" y="216"/>
                    <a:pt x="223" y="216"/>
                    <a:pt x="223" y="216"/>
                  </a:cubicBezTo>
                  <a:lnTo>
                    <a:pt x="217" y="239"/>
                  </a:lnTo>
                  <a:close/>
                  <a:moveTo>
                    <a:pt x="225" y="209"/>
                  </a:moveTo>
                  <a:cubicBezTo>
                    <a:pt x="179" y="209"/>
                    <a:pt x="179" y="209"/>
                    <a:pt x="179" y="209"/>
                  </a:cubicBezTo>
                  <a:cubicBezTo>
                    <a:pt x="182" y="171"/>
                    <a:pt x="182" y="171"/>
                    <a:pt x="182" y="171"/>
                  </a:cubicBezTo>
                  <a:cubicBezTo>
                    <a:pt x="235" y="171"/>
                    <a:pt x="235" y="171"/>
                    <a:pt x="235" y="171"/>
                  </a:cubicBezTo>
                  <a:lnTo>
                    <a:pt x="225" y="209"/>
                  </a:lnTo>
                  <a:close/>
                  <a:moveTo>
                    <a:pt x="283" y="126"/>
                  </a:moveTo>
                  <a:cubicBezTo>
                    <a:pt x="264" y="126"/>
                    <a:pt x="264" y="126"/>
                    <a:pt x="264" y="126"/>
                  </a:cubicBezTo>
                  <a:cubicBezTo>
                    <a:pt x="256" y="133"/>
                    <a:pt x="249" y="141"/>
                    <a:pt x="241" y="149"/>
                  </a:cubicBezTo>
                  <a:cubicBezTo>
                    <a:pt x="237" y="164"/>
                    <a:pt x="237" y="164"/>
                    <a:pt x="237" y="164"/>
                  </a:cubicBezTo>
                  <a:cubicBezTo>
                    <a:pt x="182" y="164"/>
                    <a:pt x="182" y="164"/>
                    <a:pt x="182" y="164"/>
                  </a:cubicBezTo>
                  <a:cubicBezTo>
                    <a:pt x="184" y="140"/>
                    <a:pt x="184" y="140"/>
                    <a:pt x="184" y="140"/>
                  </a:cubicBezTo>
                  <a:cubicBezTo>
                    <a:pt x="220" y="140"/>
                    <a:pt x="220" y="140"/>
                    <a:pt x="220" y="140"/>
                  </a:cubicBezTo>
                  <a:cubicBezTo>
                    <a:pt x="221" y="139"/>
                    <a:pt x="221" y="138"/>
                    <a:pt x="222" y="137"/>
                  </a:cubicBezTo>
                  <a:cubicBezTo>
                    <a:pt x="232" y="127"/>
                    <a:pt x="242" y="117"/>
                    <a:pt x="252" y="107"/>
                  </a:cubicBezTo>
                  <a:cubicBezTo>
                    <a:pt x="252" y="107"/>
                    <a:pt x="253" y="106"/>
                    <a:pt x="254" y="105"/>
                  </a:cubicBezTo>
                  <a:cubicBezTo>
                    <a:pt x="256" y="104"/>
                    <a:pt x="258" y="103"/>
                    <a:pt x="260" y="103"/>
                  </a:cubicBezTo>
                  <a:cubicBezTo>
                    <a:pt x="283" y="103"/>
                    <a:pt x="283" y="103"/>
                    <a:pt x="283" y="103"/>
                  </a:cubicBezTo>
                  <a:cubicBezTo>
                    <a:pt x="297" y="103"/>
                    <a:pt x="297" y="126"/>
                    <a:pt x="283" y="126"/>
                  </a:cubicBezTo>
                  <a:close/>
                </a:path>
              </a:pathLst>
            </a:custGeom>
            <a:solidFill>
              <a:srgbClr val="F8B323"/>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43" name="Group 42"/>
            <p:cNvGrpSpPr/>
            <p:nvPr/>
          </p:nvGrpSpPr>
          <p:grpSpPr>
            <a:xfrm>
              <a:off x="7997964" y="3910208"/>
              <a:ext cx="603206" cy="603206"/>
              <a:chOff x="8089901" y="4441825"/>
              <a:chExt cx="1016000" cy="1016000"/>
            </a:xfrm>
            <a:solidFill>
              <a:schemeClr val="bg1">
                <a:lumMod val="50000"/>
              </a:schemeClr>
            </a:solidFill>
          </p:grpSpPr>
          <p:sp>
            <p:nvSpPr>
              <p:cNvPr id="154" name="Rectangle 46"/>
              <p:cNvSpPr>
                <a:spLocks noChangeArrowheads="1"/>
              </p:cNvSpPr>
              <p:nvPr/>
            </p:nvSpPr>
            <p:spPr bwMode="auto">
              <a:xfrm>
                <a:off x="8507413" y="4703763"/>
                <a:ext cx="255588" cy="134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5" name="Freeform 47"/>
              <p:cNvSpPr>
                <a:spLocks noEditPoints="1"/>
              </p:cNvSpPr>
              <p:nvPr/>
            </p:nvSpPr>
            <p:spPr bwMode="auto">
              <a:xfrm>
                <a:off x="8089901" y="4441825"/>
                <a:ext cx="1016000" cy="1016000"/>
              </a:xfrm>
              <a:custGeom>
                <a:avLst/>
                <a:gdLst>
                  <a:gd name="T0" fmla="*/ 176 w 353"/>
                  <a:gd name="T1" fmla="*/ 0 h 353"/>
                  <a:gd name="T2" fmla="*/ 0 w 353"/>
                  <a:gd name="T3" fmla="*/ 176 h 353"/>
                  <a:gd name="T4" fmla="*/ 176 w 353"/>
                  <a:gd name="T5" fmla="*/ 353 h 353"/>
                  <a:gd name="T6" fmla="*/ 353 w 353"/>
                  <a:gd name="T7" fmla="*/ 176 h 353"/>
                  <a:gd name="T8" fmla="*/ 176 w 353"/>
                  <a:gd name="T9" fmla="*/ 0 h 353"/>
                  <a:gd name="T10" fmla="*/ 271 w 353"/>
                  <a:gd name="T11" fmla="*/ 280 h 353"/>
                  <a:gd name="T12" fmla="*/ 107 w 353"/>
                  <a:gd name="T13" fmla="*/ 280 h 353"/>
                  <a:gd name="T14" fmla="*/ 107 w 353"/>
                  <a:gd name="T15" fmla="*/ 257 h 353"/>
                  <a:gd name="T16" fmla="*/ 98 w 353"/>
                  <a:gd name="T17" fmla="*/ 259 h 353"/>
                  <a:gd name="T18" fmla="*/ 93 w 353"/>
                  <a:gd name="T19" fmla="*/ 278 h 353"/>
                  <a:gd name="T20" fmla="*/ 82 w 353"/>
                  <a:gd name="T21" fmla="*/ 278 h 353"/>
                  <a:gd name="T22" fmla="*/ 89 w 353"/>
                  <a:gd name="T23" fmla="*/ 251 h 353"/>
                  <a:gd name="T24" fmla="*/ 107 w 353"/>
                  <a:gd name="T25" fmla="*/ 245 h 353"/>
                  <a:gd name="T26" fmla="*/ 107 w 353"/>
                  <a:gd name="T27" fmla="*/ 213 h 353"/>
                  <a:gd name="T28" fmla="*/ 98 w 353"/>
                  <a:gd name="T29" fmla="*/ 215 h 353"/>
                  <a:gd name="T30" fmla="*/ 93 w 353"/>
                  <a:gd name="T31" fmla="*/ 234 h 353"/>
                  <a:gd name="T32" fmla="*/ 82 w 353"/>
                  <a:gd name="T33" fmla="*/ 234 h 353"/>
                  <a:gd name="T34" fmla="*/ 89 w 353"/>
                  <a:gd name="T35" fmla="*/ 207 h 353"/>
                  <a:gd name="T36" fmla="*/ 107 w 353"/>
                  <a:gd name="T37" fmla="*/ 201 h 353"/>
                  <a:gd name="T38" fmla="*/ 107 w 353"/>
                  <a:gd name="T39" fmla="*/ 169 h 353"/>
                  <a:gd name="T40" fmla="*/ 98 w 353"/>
                  <a:gd name="T41" fmla="*/ 171 h 353"/>
                  <a:gd name="T42" fmla="*/ 93 w 353"/>
                  <a:gd name="T43" fmla="*/ 190 h 353"/>
                  <a:gd name="T44" fmla="*/ 82 w 353"/>
                  <a:gd name="T45" fmla="*/ 190 h 353"/>
                  <a:gd name="T46" fmla="*/ 89 w 353"/>
                  <a:gd name="T47" fmla="*/ 163 h 353"/>
                  <a:gd name="T48" fmla="*/ 107 w 353"/>
                  <a:gd name="T49" fmla="*/ 157 h 353"/>
                  <a:gd name="T50" fmla="*/ 107 w 353"/>
                  <a:gd name="T51" fmla="*/ 125 h 353"/>
                  <a:gd name="T52" fmla="*/ 98 w 353"/>
                  <a:gd name="T53" fmla="*/ 127 h 353"/>
                  <a:gd name="T54" fmla="*/ 93 w 353"/>
                  <a:gd name="T55" fmla="*/ 146 h 353"/>
                  <a:gd name="T56" fmla="*/ 82 w 353"/>
                  <a:gd name="T57" fmla="*/ 146 h 353"/>
                  <a:gd name="T58" fmla="*/ 89 w 353"/>
                  <a:gd name="T59" fmla="*/ 119 h 353"/>
                  <a:gd name="T60" fmla="*/ 107 w 353"/>
                  <a:gd name="T61" fmla="*/ 113 h 353"/>
                  <a:gd name="T62" fmla="*/ 107 w 353"/>
                  <a:gd name="T63" fmla="*/ 81 h 353"/>
                  <a:gd name="T64" fmla="*/ 98 w 353"/>
                  <a:gd name="T65" fmla="*/ 83 h 353"/>
                  <a:gd name="T66" fmla="*/ 93 w 353"/>
                  <a:gd name="T67" fmla="*/ 102 h 353"/>
                  <a:gd name="T68" fmla="*/ 82 w 353"/>
                  <a:gd name="T69" fmla="*/ 102 h 353"/>
                  <a:gd name="T70" fmla="*/ 89 w 353"/>
                  <a:gd name="T71" fmla="*/ 75 h 353"/>
                  <a:gd name="T72" fmla="*/ 107 w 353"/>
                  <a:gd name="T73" fmla="*/ 69 h 353"/>
                  <a:gd name="T74" fmla="*/ 107 w 353"/>
                  <a:gd name="T75" fmla="*/ 69 h 353"/>
                  <a:gd name="T76" fmla="*/ 271 w 353"/>
                  <a:gd name="T77" fmla="*/ 69 h 353"/>
                  <a:gd name="T78" fmla="*/ 271 w 353"/>
                  <a:gd name="T79" fmla="*/ 2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176" y="0"/>
                    </a:moveTo>
                    <a:cubicBezTo>
                      <a:pt x="79" y="0"/>
                      <a:pt x="0" y="79"/>
                      <a:pt x="0" y="176"/>
                    </a:cubicBezTo>
                    <a:cubicBezTo>
                      <a:pt x="0" y="274"/>
                      <a:pt x="79" y="353"/>
                      <a:pt x="176" y="353"/>
                    </a:cubicBezTo>
                    <a:cubicBezTo>
                      <a:pt x="274" y="353"/>
                      <a:pt x="353" y="274"/>
                      <a:pt x="353" y="176"/>
                    </a:cubicBezTo>
                    <a:cubicBezTo>
                      <a:pt x="353" y="79"/>
                      <a:pt x="274" y="0"/>
                      <a:pt x="176" y="0"/>
                    </a:cubicBezTo>
                    <a:close/>
                    <a:moveTo>
                      <a:pt x="271" y="280"/>
                    </a:moveTo>
                    <a:cubicBezTo>
                      <a:pt x="107" y="280"/>
                      <a:pt x="107" y="280"/>
                      <a:pt x="107" y="280"/>
                    </a:cubicBezTo>
                    <a:cubicBezTo>
                      <a:pt x="107" y="257"/>
                      <a:pt x="107" y="257"/>
                      <a:pt x="107" y="257"/>
                    </a:cubicBezTo>
                    <a:cubicBezTo>
                      <a:pt x="104" y="257"/>
                      <a:pt x="100" y="257"/>
                      <a:pt x="98" y="259"/>
                    </a:cubicBezTo>
                    <a:cubicBezTo>
                      <a:pt x="92" y="263"/>
                      <a:pt x="93" y="272"/>
                      <a:pt x="93" y="278"/>
                    </a:cubicBezTo>
                    <a:cubicBezTo>
                      <a:pt x="94" y="285"/>
                      <a:pt x="82" y="285"/>
                      <a:pt x="82" y="278"/>
                    </a:cubicBezTo>
                    <a:cubicBezTo>
                      <a:pt x="81" y="268"/>
                      <a:pt x="82" y="258"/>
                      <a:pt x="89" y="251"/>
                    </a:cubicBezTo>
                    <a:cubicBezTo>
                      <a:pt x="94" y="247"/>
                      <a:pt x="101" y="245"/>
                      <a:pt x="107" y="245"/>
                    </a:cubicBezTo>
                    <a:cubicBezTo>
                      <a:pt x="107" y="213"/>
                      <a:pt x="107" y="213"/>
                      <a:pt x="107" y="213"/>
                    </a:cubicBezTo>
                    <a:cubicBezTo>
                      <a:pt x="104" y="213"/>
                      <a:pt x="100" y="213"/>
                      <a:pt x="98" y="215"/>
                    </a:cubicBezTo>
                    <a:cubicBezTo>
                      <a:pt x="92" y="219"/>
                      <a:pt x="93" y="228"/>
                      <a:pt x="93" y="234"/>
                    </a:cubicBezTo>
                    <a:cubicBezTo>
                      <a:pt x="94" y="241"/>
                      <a:pt x="82" y="241"/>
                      <a:pt x="82" y="234"/>
                    </a:cubicBezTo>
                    <a:cubicBezTo>
                      <a:pt x="81" y="224"/>
                      <a:pt x="82" y="214"/>
                      <a:pt x="89" y="207"/>
                    </a:cubicBezTo>
                    <a:cubicBezTo>
                      <a:pt x="94" y="202"/>
                      <a:pt x="101" y="201"/>
                      <a:pt x="107" y="201"/>
                    </a:cubicBezTo>
                    <a:cubicBezTo>
                      <a:pt x="107" y="169"/>
                      <a:pt x="107" y="169"/>
                      <a:pt x="107" y="169"/>
                    </a:cubicBezTo>
                    <a:cubicBezTo>
                      <a:pt x="104" y="169"/>
                      <a:pt x="100" y="169"/>
                      <a:pt x="98" y="171"/>
                    </a:cubicBezTo>
                    <a:cubicBezTo>
                      <a:pt x="92" y="175"/>
                      <a:pt x="93" y="184"/>
                      <a:pt x="93" y="190"/>
                    </a:cubicBezTo>
                    <a:cubicBezTo>
                      <a:pt x="94" y="197"/>
                      <a:pt x="82" y="197"/>
                      <a:pt x="82" y="190"/>
                    </a:cubicBezTo>
                    <a:cubicBezTo>
                      <a:pt x="81" y="180"/>
                      <a:pt x="82" y="170"/>
                      <a:pt x="89" y="163"/>
                    </a:cubicBezTo>
                    <a:cubicBezTo>
                      <a:pt x="94" y="158"/>
                      <a:pt x="101" y="157"/>
                      <a:pt x="107" y="157"/>
                    </a:cubicBezTo>
                    <a:cubicBezTo>
                      <a:pt x="107" y="125"/>
                      <a:pt x="107" y="125"/>
                      <a:pt x="107" y="125"/>
                    </a:cubicBezTo>
                    <a:cubicBezTo>
                      <a:pt x="104" y="125"/>
                      <a:pt x="100" y="125"/>
                      <a:pt x="98" y="127"/>
                    </a:cubicBezTo>
                    <a:cubicBezTo>
                      <a:pt x="92" y="131"/>
                      <a:pt x="93" y="140"/>
                      <a:pt x="93" y="146"/>
                    </a:cubicBezTo>
                    <a:cubicBezTo>
                      <a:pt x="94" y="153"/>
                      <a:pt x="82" y="153"/>
                      <a:pt x="82" y="146"/>
                    </a:cubicBezTo>
                    <a:cubicBezTo>
                      <a:pt x="81" y="136"/>
                      <a:pt x="82" y="126"/>
                      <a:pt x="89" y="119"/>
                    </a:cubicBezTo>
                    <a:cubicBezTo>
                      <a:pt x="94" y="114"/>
                      <a:pt x="101" y="113"/>
                      <a:pt x="107" y="113"/>
                    </a:cubicBezTo>
                    <a:cubicBezTo>
                      <a:pt x="107" y="81"/>
                      <a:pt x="107" y="81"/>
                      <a:pt x="107" y="81"/>
                    </a:cubicBezTo>
                    <a:cubicBezTo>
                      <a:pt x="104" y="81"/>
                      <a:pt x="100" y="81"/>
                      <a:pt x="98" y="83"/>
                    </a:cubicBezTo>
                    <a:cubicBezTo>
                      <a:pt x="92" y="87"/>
                      <a:pt x="93" y="96"/>
                      <a:pt x="93" y="102"/>
                    </a:cubicBezTo>
                    <a:cubicBezTo>
                      <a:pt x="94" y="109"/>
                      <a:pt x="82" y="109"/>
                      <a:pt x="82" y="102"/>
                    </a:cubicBezTo>
                    <a:cubicBezTo>
                      <a:pt x="81" y="92"/>
                      <a:pt x="82" y="82"/>
                      <a:pt x="89" y="75"/>
                    </a:cubicBezTo>
                    <a:cubicBezTo>
                      <a:pt x="94" y="70"/>
                      <a:pt x="101" y="69"/>
                      <a:pt x="107" y="69"/>
                    </a:cubicBezTo>
                    <a:cubicBezTo>
                      <a:pt x="107" y="69"/>
                      <a:pt x="107" y="69"/>
                      <a:pt x="107" y="69"/>
                    </a:cubicBezTo>
                    <a:cubicBezTo>
                      <a:pt x="271" y="69"/>
                      <a:pt x="271" y="69"/>
                      <a:pt x="271" y="69"/>
                    </a:cubicBezTo>
                    <a:lnTo>
                      <a:pt x="271"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44" name="Group 43"/>
            <p:cNvGrpSpPr/>
            <p:nvPr/>
          </p:nvGrpSpPr>
          <p:grpSpPr>
            <a:xfrm>
              <a:off x="7420206" y="2571846"/>
              <a:ext cx="490105" cy="489162"/>
              <a:chOff x="7116763" y="2187575"/>
              <a:chExt cx="825500" cy="823913"/>
            </a:xfrm>
            <a:solidFill>
              <a:schemeClr val="bg1">
                <a:lumMod val="50000"/>
              </a:schemeClr>
            </a:solidFill>
          </p:grpSpPr>
          <p:sp>
            <p:nvSpPr>
              <p:cNvPr id="152" name="Freeform 48"/>
              <p:cNvSpPr>
                <a:spLocks/>
              </p:cNvSpPr>
              <p:nvPr/>
            </p:nvSpPr>
            <p:spPr bwMode="auto">
              <a:xfrm>
                <a:off x="7473951" y="2566988"/>
                <a:ext cx="71438" cy="98425"/>
              </a:xfrm>
              <a:custGeom>
                <a:avLst/>
                <a:gdLst>
                  <a:gd name="T0" fmla="*/ 0 w 25"/>
                  <a:gd name="T1" fmla="*/ 32 h 34"/>
                  <a:gd name="T2" fmla="*/ 3 w 25"/>
                  <a:gd name="T3" fmla="*/ 34 h 34"/>
                  <a:gd name="T4" fmla="*/ 25 w 25"/>
                  <a:gd name="T5" fmla="*/ 0 h 34"/>
                  <a:gd name="T6" fmla="*/ 13 w 25"/>
                  <a:gd name="T7" fmla="*/ 4 h 34"/>
                  <a:gd name="T8" fmla="*/ 0 w 25"/>
                  <a:gd name="T9" fmla="*/ 32 h 34"/>
                </a:gdLst>
                <a:ahLst/>
                <a:cxnLst>
                  <a:cxn ang="0">
                    <a:pos x="T0" y="T1"/>
                  </a:cxn>
                  <a:cxn ang="0">
                    <a:pos x="T2" y="T3"/>
                  </a:cxn>
                  <a:cxn ang="0">
                    <a:pos x="T4" y="T5"/>
                  </a:cxn>
                  <a:cxn ang="0">
                    <a:pos x="T6" y="T7"/>
                  </a:cxn>
                  <a:cxn ang="0">
                    <a:pos x="T8" y="T9"/>
                  </a:cxn>
                </a:cxnLst>
                <a:rect l="0" t="0" r="r" b="b"/>
                <a:pathLst>
                  <a:path w="25" h="34">
                    <a:moveTo>
                      <a:pt x="0" y="32"/>
                    </a:moveTo>
                    <a:cubicBezTo>
                      <a:pt x="0" y="34"/>
                      <a:pt x="2" y="34"/>
                      <a:pt x="3" y="34"/>
                    </a:cubicBezTo>
                    <a:cubicBezTo>
                      <a:pt x="9" y="34"/>
                      <a:pt x="18" y="28"/>
                      <a:pt x="25" y="0"/>
                    </a:cubicBezTo>
                    <a:cubicBezTo>
                      <a:pt x="20" y="0"/>
                      <a:pt x="15" y="2"/>
                      <a:pt x="13" y="4"/>
                    </a:cubicBezTo>
                    <a:cubicBezTo>
                      <a:pt x="6" y="11"/>
                      <a:pt x="0" y="23"/>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3" name="Freeform 49"/>
              <p:cNvSpPr>
                <a:spLocks noEditPoints="1"/>
              </p:cNvSpPr>
              <p:nvPr/>
            </p:nvSpPr>
            <p:spPr bwMode="auto">
              <a:xfrm>
                <a:off x="7116763" y="2187575"/>
                <a:ext cx="825500" cy="823913"/>
              </a:xfrm>
              <a:custGeom>
                <a:avLst/>
                <a:gdLst>
                  <a:gd name="T0" fmla="*/ 143 w 287"/>
                  <a:gd name="T1" fmla="*/ 0 h 286"/>
                  <a:gd name="T2" fmla="*/ 0 w 287"/>
                  <a:gd name="T3" fmla="*/ 143 h 286"/>
                  <a:gd name="T4" fmla="*/ 143 w 287"/>
                  <a:gd name="T5" fmla="*/ 286 h 286"/>
                  <a:gd name="T6" fmla="*/ 287 w 287"/>
                  <a:gd name="T7" fmla="*/ 143 h 286"/>
                  <a:gd name="T8" fmla="*/ 143 w 287"/>
                  <a:gd name="T9" fmla="*/ 0 h 286"/>
                  <a:gd name="T10" fmla="*/ 222 w 287"/>
                  <a:gd name="T11" fmla="*/ 171 h 286"/>
                  <a:gd name="T12" fmla="*/ 180 w 287"/>
                  <a:gd name="T13" fmla="*/ 194 h 286"/>
                  <a:gd name="T14" fmla="*/ 154 w 287"/>
                  <a:gd name="T15" fmla="*/ 184 h 286"/>
                  <a:gd name="T16" fmla="*/ 125 w 287"/>
                  <a:gd name="T17" fmla="*/ 194 h 286"/>
                  <a:gd name="T18" fmla="*/ 91 w 287"/>
                  <a:gd name="T19" fmla="*/ 165 h 286"/>
                  <a:gd name="T20" fmla="*/ 110 w 287"/>
                  <a:gd name="T21" fmla="*/ 120 h 286"/>
                  <a:gd name="T22" fmla="*/ 170 w 287"/>
                  <a:gd name="T23" fmla="*/ 103 h 286"/>
                  <a:gd name="T24" fmla="*/ 180 w 287"/>
                  <a:gd name="T25" fmla="*/ 103 h 286"/>
                  <a:gd name="T26" fmla="*/ 187 w 287"/>
                  <a:gd name="T27" fmla="*/ 104 h 286"/>
                  <a:gd name="T28" fmla="*/ 185 w 287"/>
                  <a:gd name="T29" fmla="*/ 110 h 286"/>
                  <a:gd name="T30" fmla="*/ 178 w 287"/>
                  <a:gd name="T31" fmla="*/ 149 h 286"/>
                  <a:gd name="T32" fmla="*/ 177 w 287"/>
                  <a:gd name="T33" fmla="*/ 151 h 286"/>
                  <a:gd name="T34" fmla="*/ 175 w 287"/>
                  <a:gd name="T35" fmla="*/ 162 h 286"/>
                  <a:gd name="T36" fmla="*/ 181 w 287"/>
                  <a:gd name="T37" fmla="*/ 166 h 286"/>
                  <a:gd name="T38" fmla="*/ 196 w 287"/>
                  <a:gd name="T39" fmla="*/ 154 h 286"/>
                  <a:gd name="T40" fmla="*/ 201 w 287"/>
                  <a:gd name="T41" fmla="*/ 131 h 286"/>
                  <a:gd name="T42" fmla="*/ 186 w 287"/>
                  <a:gd name="T43" fmla="*/ 94 h 286"/>
                  <a:gd name="T44" fmla="*/ 146 w 287"/>
                  <a:gd name="T45" fmla="*/ 80 h 286"/>
                  <a:gd name="T46" fmla="*/ 79 w 287"/>
                  <a:gd name="T47" fmla="*/ 161 h 286"/>
                  <a:gd name="T48" fmla="*/ 94 w 287"/>
                  <a:gd name="T49" fmla="*/ 199 h 286"/>
                  <a:gd name="T50" fmla="*/ 135 w 287"/>
                  <a:gd name="T51" fmla="*/ 213 h 286"/>
                  <a:gd name="T52" fmla="*/ 201 w 287"/>
                  <a:gd name="T53" fmla="*/ 193 h 286"/>
                  <a:gd name="T54" fmla="*/ 206 w 287"/>
                  <a:gd name="T55" fmla="*/ 191 h 286"/>
                  <a:gd name="T56" fmla="*/ 208 w 287"/>
                  <a:gd name="T57" fmla="*/ 196 h 286"/>
                  <a:gd name="T58" fmla="*/ 216 w 287"/>
                  <a:gd name="T59" fmla="*/ 212 h 286"/>
                  <a:gd name="T60" fmla="*/ 218 w 287"/>
                  <a:gd name="T61" fmla="*/ 217 h 286"/>
                  <a:gd name="T62" fmla="*/ 214 w 287"/>
                  <a:gd name="T63" fmla="*/ 219 h 286"/>
                  <a:gd name="T64" fmla="*/ 133 w 287"/>
                  <a:gd name="T65" fmla="*/ 240 h 286"/>
                  <a:gd name="T66" fmla="*/ 74 w 287"/>
                  <a:gd name="T67" fmla="*/ 221 h 286"/>
                  <a:gd name="T68" fmla="*/ 46 w 287"/>
                  <a:gd name="T69" fmla="*/ 160 h 286"/>
                  <a:gd name="T70" fmla="*/ 71 w 287"/>
                  <a:gd name="T71" fmla="*/ 88 h 286"/>
                  <a:gd name="T72" fmla="*/ 148 w 287"/>
                  <a:gd name="T73" fmla="*/ 52 h 286"/>
                  <a:gd name="T74" fmla="*/ 204 w 287"/>
                  <a:gd name="T75" fmla="*/ 70 h 286"/>
                  <a:gd name="T76" fmla="*/ 234 w 287"/>
                  <a:gd name="T77" fmla="*/ 129 h 286"/>
                  <a:gd name="T78" fmla="*/ 222 w 287"/>
                  <a:gd name="T79" fmla="*/ 17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 h="286">
                    <a:moveTo>
                      <a:pt x="143" y="0"/>
                    </a:moveTo>
                    <a:cubicBezTo>
                      <a:pt x="64" y="0"/>
                      <a:pt x="0" y="64"/>
                      <a:pt x="0" y="143"/>
                    </a:cubicBezTo>
                    <a:cubicBezTo>
                      <a:pt x="0" y="222"/>
                      <a:pt x="64" y="286"/>
                      <a:pt x="143" y="286"/>
                    </a:cubicBezTo>
                    <a:cubicBezTo>
                      <a:pt x="223" y="286"/>
                      <a:pt x="287" y="222"/>
                      <a:pt x="287" y="143"/>
                    </a:cubicBezTo>
                    <a:cubicBezTo>
                      <a:pt x="287" y="64"/>
                      <a:pt x="223" y="0"/>
                      <a:pt x="143" y="0"/>
                    </a:cubicBezTo>
                    <a:close/>
                    <a:moveTo>
                      <a:pt x="222" y="171"/>
                    </a:moveTo>
                    <a:cubicBezTo>
                      <a:pt x="212" y="186"/>
                      <a:pt x="198" y="194"/>
                      <a:pt x="180" y="194"/>
                    </a:cubicBezTo>
                    <a:cubicBezTo>
                      <a:pt x="167" y="194"/>
                      <a:pt x="161" y="190"/>
                      <a:pt x="154" y="184"/>
                    </a:cubicBezTo>
                    <a:cubicBezTo>
                      <a:pt x="146" y="190"/>
                      <a:pt x="138" y="194"/>
                      <a:pt x="125" y="194"/>
                    </a:cubicBezTo>
                    <a:cubicBezTo>
                      <a:pt x="105" y="194"/>
                      <a:pt x="91" y="182"/>
                      <a:pt x="91" y="165"/>
                    </a:cubicBezTo>
                    <a:cubicBezTo>
                      <a:pt x="91" y="150"/>
                      <a:pt x="99" y="132"/>
                      <a:pt x="110" y="120"/>
                    </a:cubicBezTo>
                    <a:cubicBezTo>
                      <a:pt x="119" y="110"/>
                      <a:pt x="133" y="103"/>
                      <a:pt x="170" y="103"/>
                    </a:cubicBezTo>
                    <a:cubicBezTo>
                      <a:pt x="173" y="103"/>
                      <a:pt x="177" y="103"/>
                      <a:pt x="180" y="103"/>
                    </a:cubicBezTo>
                    <a:cubicBezTo>
                      <a:pt x="187" y="104"/>
                      <a:pt x="187" y="104"/>
                      <a:pt x="187" y="104"/>
                    </a:cubicBezTo>
                    <a:cubicBezTo>
                      <a:pt x="185" y="110"/>
                      <a:pt x="185" y="110"/>
                      <a:pt x="185" y="110"/>
                    </a:cubicBezTo>
                    <a:cubicBezTo>
                      <a:pt x="178" y="149"/>
                      <a:pt x="178" y="149"/>
                      <a:pt x="178" y="149"/>
                    </a:cubicBezTo>
                    <a:cubicBezTo>
                      <a:pt x="177" y="149"/>
                      <a:pt x="177" y="150"/>
                      <a:pt x="177" y="151"/>
                    </a:cubicBezTo>
                    <a:cubicBezTo>
                      <a:pt x="177" y="154"/>
                      <a:pt x="175" y="159"/>
                      <a:pt x="175" y="162"/>
                    </a:cubicBezTo>
                    <a:cubicBezTo>
                      <a:pt x="175" y="165"/>
                      <a:pt x="177" y="166"/>
                      <a:pt x="181" y="166"/>
                    </a:cubicBezTo>
                    <a:cubicBezTo>
                      <a:pt x="187" y="166"/>
                      <a:pt x="192" y="162"/>
                      <a:pt x="196" y="154"/>
                    </a:cubicBezTo>
                    <a:cubicBezTo>
                      <a:pt x="200" y="146"/>
                      <a:pt x="201" y="136"/>
                      <a:pt x="201" y="131"/>
                    </a:cubicBezTo>
                    <a:cubicBezTo>
                      <a:pt x="201" y="116"/>
                      <a:pt x="196" y="103"/>
                      <a:pt x="186" y="94"/>
                    </a:cubicBezTo>
                    <a:cubicBezTo>
                      <a:pt x="176" y="84"/>
                      <a:pt x="162" y="80"/>
                      <a:pt x="146" y="80"/>
                    </a:cubicBezTo>
                    <a:cubicBezTo>
                      <a:pt x="112" y="80"/>
                      <a:pt x="79" y="107"/>
                      <a:pt x="79" y="161"/>
                    </a:cubicBezTo>
                    <a:cubicBezTo>
                      <a:pt x="79" y="177"/>
                      <a:pt x="84" y="190"/>
                      <a:pt x="94" y="199"/>
                    </a:cubicBezTo>
                    <a:cubicBezTo>
                      <a:pt x="104" y="208"/>
                      <a:pt x="118" y="213"/>
                      <a:pt x="135" y="213"/>
                    </a:cubicBezTo>
                    <a:cubicBezTo>
                      <a:pt x="161" y="213"/>
                      <a:pt x="182" y="203"/>
                      <a:pt x="201" y="193"/>
                    </a:cubicBezTo>
                    <a:cubicBezTo>
                      <a:pt x="206" y="191"/>
                      <a:pt x="206" y="191"/>
                      <a:pt x="206" y="191"/>
                    </a:cubicBezTo>
                    <a:cubicBezTo>
                      <a:pt x="208" y="196"/>
                      <a:pt x="208" y="196"/>
                      <a:pt x="208" y="196"/>
                    </a:cubicBezTo>
                    <a:cubicBezTo>
                      <a:pt x="216" y="212"/>
                      <a:pt x="216" y="212"/>
                      <a:pt x="216" y="212"/>
                    </a:cubicBezTo>
                    <a:cubicBezTo>
                      <a:pt x="218" y="217"/>
                      <a:pt x="218" y="217"/>
                      <a:pt x="218" y="217"/>
                    </a:cubicBezTo>
                    <a:cubicBezTo>
                      <a:pt x="214" y="219"/>
                      <a:pt x="214" y="219"/>
                      <a:pt x="214" y="219"/>
                    </a:cubicBezTo>
                    <a:cubicBezTo>
                      <a:pt x="189" y="233"/>
                      <a:pt x="161" y="240"/>
                      <a:pt x="133" y="240"/>
                    </a:cubicBezTo>
                    <a:cubicBezTo>
                      <a:pt x="111" y="240"/>
                      <a:pt x="90" y="233"/>
                      <a:pt x="74" y="221"/>
                    </a:cubicBezTo>
                    <a:cubicBezTo>
                      <a:pt x="55" y="207"/>
                      <a:pt x="46" y="186"/>
                      <a:pt x="46" y="160"/>
                    </a:cubicBezTo>
                    <a:cubicBezTo>
                      <a:pt x="46" y="134"/>
                      <a:pt x="55" y="108"/>
                      <a:pt x="71" y="88"/>
                    </a:cubicBezTo>
                    <a:cubicBezTo>
                      <a:pt x="84" y="72"/>
                      <a:pt x="108" y="52"/>
                      <a:pt x="148" y="52"/>
                    </a:cubicBezTo>
                    <a:cubicBezTo>
                      <a:pt x="167" y="52"/>
                      <a:pt x="188" y="59"/>
                      <a:pt x="204" y="70"/>
                    </a:cubicBezTo>
                    <a:cubicBezTo>
                      <a:pt x="217" y="80"/>
                      <a:pt x="234" y="98"/>
                      <a:pt x="234" y="129"/>
                    </a:cubicBezTo>
                    <a:cubicBezTo>
                      <a:pt x="234" y="144"/>
                      <a:pt x="229" y="159"/>
                      <a:pt x="22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45" name="Freeform 50"/>
            <p:cNvSpPr>
              <a:spLocks noEditPoints="1"/>
            </p:cNvSpPr>
            <p:nvPr/>
          </p:nvSpPr>
          <p:spPr bwMode="auto">
            <a:xfrm>
              <a:off x="6708612" y="2231602"/>
              <a:ext cx="495760" cy="493875"/>
            </a:xfrm>
            <a:custGeom>
              <a:avLst/>
              <a:gdLst>
                <a:gd name="T0" fmla="*/ 145 w 290"/>
                <a:gd name="T1" fmla="*/ 0 h 289"/>
                <a:gd name="T2" fmla="*/ 0 w 290"/>
                <a:gd name="T3" fmla="*/ 144 h 289"/>
                <a:gd name="T4" fmla="*/ 145 w 290"/>
                <a:gd name="T5" fmla="*/ 289 h 289"/>
                <a:gd name="T6" fmla="*/ 290 w 290"/>
                <a:gd name="T7" fmla="*/ 144 h 289"/>
                <a:gd name="T8" fmla="*/ 145 w 290"/>
                <a:gd name="T9" fmla="*/ 0 h 289"/>
                <a:gd name="T10" fmla="*/ 173 w 290"/>
                <a:gd name="T11" fmla="*/ 144 h 289"/>
                <a:gd name="T12" fmla="*/ 173 w 290"/>
                <a:gd name="T13" fmla="*/ 236 h 289"/>
                <a:gd name="T14" fmla="*/ 79 w 290"/>
                <a:gd name="T15" fmla="*/ 197 h 289"/>
                <a:gd name="T16" fmla="*/ 79 w 290"/>
                <a:gd name="T17" fmla="*/ 183 h 289"/>
                <a:gd name="T18" fmla="*/ 46 w 290"/>
                <a:gd name="T19" fmla="*/ 183 h 289"/>
                <a:gd name="T20" fmla="*/ 46 w 290"/>
                <a:gd name="T21" fmla="*/ 106 h 289"/>
                <a:gd name="T22" fmla="*/ 79 w 290"/>
                <a:gd name="T23" fmla="*/ 106 h 289"/>
                <a:gd name="T24" fmla="*/ 79 w 290"/>
                <a:gd name="T25" fmla="*/ 91 h 289"/>
                <a:gd name="T26" fmla="*/ 173 w 290"/>
                <a:gd name="T27" fmla="*/ 53 h 289"/>
                <a:gd name="T28" fmla="*/ 173 w 290"/>
                <a:gd name="T29" fmla="*/ 144 h 289"/>
                <a:gd name="T30" fmla="*/ 182 w 290"/>
                <a:gd name="T31" fmla="*/ 196 h 289"/>
                <a:gd name="T32" fmla="*/ 194 w 290"/>
                <a:gd name="T33" fmla="*/ 144 h 289"/>
                <a:gd name="T34" fmla="*/ 182 w 290"/>
                <a:gd name="T35" fmla="*/ 93 h 289"/>
                <a:gd name="T36" fmla="*/ 197 w 290"/>
                <a:gd name="T37" fmla="*/ 84 h 289"/>
                <a:gd name="T38" fmla="*/ 211 w 290"/>
                <a:gd name="T39" fmla="*/ 144 h 289"/>
                <a:gd name="T40" fmla="*/ 197 w 290"/>
                <a:gd name="T41" fmla="*/ 204 h 289"/>
                <a:gd name="T42" fmla="*/ 182 w 290"/>
                <a:gd name="T43" fmla="*/ 196 h 289"/>
                <a:gd name="T44" fmla="*/ 225 w 290"/>
                <a:gd name="T45" fmla="*/ 225 h 289"/>
                <a:gd name="T46" fmla="*/ 210 w 290"/>
                <a:gd name="T47" fmla="*/ 216 h 289"/>
                <a:gd name="T48" fmla="*/ 227 w 290"/>
                <a:gd name="T49" fmla="*/ 144 h 289"/>
                <a:gd name="T50" fmla="*/ 210 w 290"/>
                <a:gd name="T51" fmla="*/ 72 h 289"/>
                <a:gd name="T52" fmla="*/ 225 w 290"/>
                <a:gd name="T53" fmla="*/ 64 h 289"/>
                <a:gd name="T54" fmla="*/ 244 w 290"/>
                <a:gd name="T55" fmla="*/ 144 h 289"/>
                <a:gd name="T56" fmla="*/ 225 w 290"/>
                <a:gd name="T57"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0" h="289">
                  <a:moveTo>
                    <a:pt x="145" y="0"/>
                  </a:moveTo>
                  <a:cubicBezTo>
                    <a:pt x="65" y="0"/>
                    <a:pt x="0" y="64"/>
                    <a:pt x="0" y="144"/>
                  </a:cubicBezTo>
                  <a:cubicBezTo>
                    <a:pt x="0" y="224"/>
                    <a:pt x="65" y="289"/>
                    <a:pt x="145" y="289"/>
                  </a:cubicBezTo>
                  <a:cubicBezTo>
                    <a:pt x="225" y="289"/>
                    <a:pt x="290" y="224"/>
                    <a:pt x="290" y="144"/>
                  </a:cubicBezTo>
                  <a:cubicBezTo>
                    <a:pt x="290" y="64"/>
                    <a:pt x="225" y="0"/>
                    <a:pt x="145" y="0"/>
                  </a:cubicBezTo>
                  <a:close/>
                  <a:moveTo>
                    <a:pt x="173" y="144"/>
                  </a:moveTo>
                  <a:cubicBezTo>
                    <a:pt x="173" y="236"/>
                    <a:pt x="173" y="236"/>
                    <a:pt x="173" y="236"/>
                  </a:cubicBezTo>
                  <a:cubicBezTo>
                    <a:pt x="79" y="197"/>
                    <a:pt x="79" y="197"/>
                    <a:pt x="79" y="197"/>
                  </a:cubicBezTo>
                  <a:cubicBezTo>
                    <a:pt x="79" y="183"/>
                    <a:pt x="79" y="183"/>
                    <a:pt x="79" y="183"/>
                  </a:cubicBezTo>
                  <a:cubicBezTo>
                    <a:pt x="46" y="183"/>
                    <a:pt x="46" y="183"/>
                    <a:pt x="46" y="183"/>
                  </a:cubicBezTo>
                  <a:cubicBezTo>
                    <a:pt x="46" y="106"/>
                    <a:pt x="46" y="106"/>
                    <a:pt x="46" y="106"/>
                  </a:cubicBezTo>
                  <a:cubicBezTo>
                    <a:pt x="79" y="106"/>
                    <a:pt x="79" y="106"/>
                    <a:pt x="79" y="106"/>
                  </a:cubicBezTo>
                  <a:cubicBezTo>
                    <a:pt x="79" y="91"/>
                    <a:pt x="79" y="91"/>
                    <a:pt x="79" y="91"/>
                  </a:cubicBezTo>
                  <a:cubicBezTo>
                    <a:pt x="173" y="53"/>
                    <a:pt x="173" y="53"/>
                    <a:pt x="173" y="53"/>
                  </a:cubicBezTo>
                  <a:lnTo>
                    <a:pt x="173" y="144"/>
                  </a:lnTo>
                  <a:close/>
                  <a:moveTo>
                    <a:pt x="182" y="196"/>
                  </a:moveTo>
                  <a:cubicBezTo>
                    <a:pt x="190" y="182"/>
                    <a:pt x="194" y="163"/>
                    <a:pt x="194" y="144"/>
                  </a:cubicBezTo>
                  <a:cubicBezTo>
                    <a:pt x="194" y="125"/>
                    <a:pt x="190" y="107"/>
                    <a:pt x="182" y="93"/>
                  </a:cubicBezTo>
                  <a:cubicBezTo>
                    <a:pt x="197" y="84"/>
                    <a:pt x="197" y="84"/>
                    <a:pt x="197" y="84"/>
                  </a:cubicBezTo>
                  <a:cubicBezTo>
                    <a:pt x="206" y="101"/>
                    <a:pt x="211" y="123"/>
                    <a:pt x="211" y="144"/>
                  </a:cubicBezTo>
                  <a:cubicBezTo>
                    <a:pt x="211" y="166"/>
                    <a:pt x="206" y="187"/>
                    <a:pt x="197" y="204"/>
                  </a:cubicBezTo>
                  <a:lnTo>
                    <a:pt x="182" y="196"/>
                  </a:lnTo>
                  <a:close/>
                  <a:moveTo>
                    <a:pt x="225" y="225"/>
                  </a:moveTo>
                  <a:cubicBezTo>
                    <a:pt x="210" y="216"/>
                    <a:pt x="210" y="216"/>
                    <a:pt x="210" y="216"/>
                  </a:cubicBezTo>
                  <a:cubicBezTo>
                    <a:pt x="221" y="196"/>
                    <a:pt x="227" y="171"/>
                    <a:pt x="227" y="144"/>
                  </a:cubicBezTo>
                  <a:cubicBezTo>
                    <a:pt x="227" y="118"/>
                    <a:pt x="221" y="93"/>
                    <a:pt x="210" y="72"/>
                  </a:cubicBezTo>
                  <a:cubicBezTo>
                    <a:pt x="225" y="64"/>
                    <a:pt x="225" y="64"/>
                    <a:pt x="225" y="64"/>
                  </a:cubicBezTo>
                  <a:cubicBezTo>
                    <a:pt x="237" y="87"/>
                    <a:pt x="244" y="115"/>
                    <a:pt x="244" y="144"/>
                  </a:cubicBezTo>
                  <a:cubicBezTo>
                    <a:pt x="244" y="174"/>
                    <a:pt x="237" y="202"/>
                    <a:pt x="225" y="225"/>
                  </a:cubicBez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46" name="Group 45"/>
            <p:cNvGrpSpPr/>
            <p:nvPr/>
          </p:nvGrpSpPr>
          <p:grpSpPr>
            <a:xfrm>
              <a:off x="8225108" y="3245740"/>
              <a:ext cx="603206" cy="601321"/>
              <a:chOff x="8472488" y="3322638"/>
              <a:chExt cx="1016000" cy="1012825"/>
            </a:xfrm>
            <a:solidFill>
              <a:srgbClr val="F8B323"/>
            </a:solidFill>
          </p:grpSpPr>
          <p:sp>
            <p:nvSpPr>
              <p:cNvPr id="150" name="Oval 51"/>
              <p:cNvSpPr>
                <a:spLocks noChangeArrowheads="1"/>
              </p:cNvSpPr>
              <p:nvPr/>
            </p:nvSpPr>
            <p:spPr bwMode="auto">
              <a:xfrm>
                <a:off x="9110663" y="3733800"/>
                <a:ext cx="55563" cy="539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1" name="Freeform 52"/>
              <p:cNvSpPr>
                <a:spLocks noEditPoints="1"/>
              </p:cNvSpPr>
              <p:nvPr/>
            </p:nvSpPr>
            <p:spPr bwMode="auto">
              <a:xfrm>
                <a:off x="8472488" y="3322638"/>
                <a:ext cx="1016000" cy="1012825"/>
              </a:xfrm>
              <a:custGeom>
                <a:avLst/>
                <a:gdLst>
                  <a:gd name="T0" fmla="*/ 176 w 353"/>
                  <a:gd name="T1" fmla="*/ 0 h 352"/>
                  <a:gd name="T2" fmla="*/ 0 w 353"/>
                  <a:gd name="T3" fmla="*/ 176 h 352"/>
                  <a:gd name="T4" fmla="*/ 176 w 353"/>
                  <a:gd name="T5" fmla="*/ 352 h 352"/>
                  <a:gd name="T6" fmla="*/ 353 w 353"/>
                  <a:gd name="T7" fmla="*/ 176 h 352"/>
                  <a:gd name="T8" fmla="*/ 176 w 353"/>
                  <a:gd name="T9" fmla="*/ 0 h 352"/>
                  <a:gd name="T10" fmla="*/ 287 w 353"/>
                  <a:gd name="T11" fmla="*/ 162 h 352"/>
                  <a:gd name="T12" fmla="*/ 268 w 353"/>
                  <a:gd name="T13" fmla="*/ 183 h 352"/>
                  <a:gd name="T14" fmla="*/ 160 w 353"/>
                  <a:gd name="T15" fmla="*/ 289 h 352"/>
                  <a:gd name="T16" fmla="*/ 63 w 353"/>
                  <a:gd name="T17" fmla="*/ 191 h 352"/>
                  <a:gd name="T18" fmla="*/ 84 w 353"/>
                  <a:gd name="T19" fmla="*/ 202 h 352"/>
                  <a:gd name="T20" fmla="*/ 140 w 353"/>
                  <a:gd name="T21" fmla="*/ 175 h 352"/>
                  <a:gd name="T22" fmla="*/ 139 w 353"/>
                  <a:gd name="T23" fmla="*/ 164 h 352"/>
                  <a:gd name="T24" fmla="*/ 197 w 353"/>
                  <a:gd name="T25" fmla="*/ 97 h 352"/>
                  <a:gd name="T26" fmla="*/ 259 w 353"/>
                  <a:gd name="T27" fmla="*/ 137 h 352"/>
                  <a:gd name="T28" fmla="*/ 287 w 353"/>
                  <a:gd name="T29" fmla="*/ 150 h 352"/>
                  <a:gd name="T30" fmla="*/ 290 w 353"/>
                  <a:gd name="T31" fmla="*/ 156 h 352"/>
                  <a:gd name="T32" fmla="*/ 287 w 353"/>
                  <a:gd name="T33" fmla="*/ 16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 h="352">
                    <a:moveTo>
                      <a:pt x="176" y="0"/>
                    </a:moveTo>
                    <a:cubicBezTo>
                      <a:pt x="79" y="0"/>
                      <a:pt x="0" y="79"/>
                      <a:pt x="0" y="176"/>
                    </a:cubicBezTo>
                    <a:cubicBezTo>
                      <a:pt x="0" y="274"/>
                      <a:pt x="79" y="352"/>
                      <a:pt x="176" y="352"/>
                    </a:cubicBezTo>
                    <a:cubicBezTo>
                      <a:pt x="274" y="352"/>
                      <a:pt x="353" y="274"/>
                      <a:pt x="353" y="176"/>
                    </a:cubicBezTo>
                    <a:cubicBezTo>
                      <a:pt x="353" y="79"/>
                      <a:pt x="274" y="0"/>
                      <a:pt x="176" y="0"/>
                    </a:cubicBezTo>
                    <a:close/>
                    <a:moveTo>
                      <a:pt x="287" y="162"/>
                    </a:moveTo>
                    <a:cubicBezTo>
                      <a:pt x="268" y="183"/>
                      <a:pt x="268" y="183"/>
                      <a:pt x="268" y="183"/>
                    </a:cubicBezTo>
                    <a:cubicBezTo>
                      <a:pt x="268" y="249"/>
                      <a:pt x="224" y="289"/>
                      <a:pt x="160" y="289"/>
                    </a:cubicBezTo>
                    <a:cubicBezTo>
                      <a:pt x="106" y="289"/>
                      <a:pt x="63" y="231"/>
                      <a:pt x="63" y="191"/>
                    </a:cubicBezTo>
                    <a:cubicBezTo>
                      <a:pt x="63" y="173"/>
                      <a:pt x="70" y="193"/>
                      <a:pt x="84" y="202"/>
                    </a:cubicBezTo>
                    <a:cubicBezTo>
                      <a:pt x="99" y="212"/>
                      <a:pt x="141" y="218"/>
                      <a:pt x="140" y="175"/>
                    </a:cubicBezTo>
                    <a:cubicBezTo>
                      <a:pt x="139" y="171"/>
                      <a:pt x="139" y="167"/>
                      <a:pt x="139" y="164"/>
                    </a:cubicBezTo>
                    <a:cubicBezTo>
                      <a:pt x="139" y="128"/>
                      <a:pt x="161" y="97"/>
                      <a:pt x="197" y="97"/>
                    </a:cubicBezTo>
                    <a:cubicBezTo>
                      <a:pt x="229" y="97"/>
                      <a:pt x="253" y="116"/>
                      <a:pt x="259" y="137"/>
                    </a:cubicBezTo>
                    <a:cubicBezTo>
                      <a:pt x="287" y="150"/>
                      <a:pt x="287" y="150"/>
                      <a:pt x="287" y="150"/>
                    </a:cubicBezTo>
                    <a:cubicBezTo>
                      <a:pt x="289" y="152"/>
                      <a:pt x="290" y="154"/>
                      <a:pt x="290" y="156"/>
                    </a:cubicBezTo>
                    <a:cubicBezTo>
                      <a:pt x="290" y="158"/>
                      <a:pt x="289" y="160"/>
                      <a:pt x="287"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47" name="Freeform 53"/>
            <p:cNvSpPr>
              <a:spLocks noEditPoints="1"/>
            </p:cNvSpPr>
            <p:nvPr/>
          </p:nvSpPr>
          <p:spPr bwMode="auto">
            <a:xfrm>
              <a:off x="7717096" y="1960159"/>
              <a:ext cx="598494" cy="598494"/>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277 w 350"/>
                <a:gd name="T11" fmla="*/ 257 h 350"/>
                <a:gd name="T12" fmla="*/ 268 w 350"/>
                <a:gd name="T13" fmla="*/ 261 h 350"/>
                <a:gd name="T14" fmla="*/ 255 w 350"/>
                <a:gd name="T15" fmla="*/ 264 h 350"/>
                <a:gd name="T16" fmla="*/ 248 w 350"/>
                <a:gd name="T17" fmla="*/ 270 h 350"/>
                <a:gd name="T18" fmla="*/ 230 w 350"/>
                <a:gd name="T19" fmla="*/ 270 h 350"/>
                <a:gd name="T20" fmla="*/ 223 w 350"/>
                <a:gd name="T21" fmla="*/ 264 h 350"/>
                <a:gd name="T22" fmla="*/ 223 w 350"/>
                <a:gd name="T23" fmla="*/ 175 h 350"/>
                <a:gd name="T24" fmla="*/ 230 w 350"/>
                <a:gd name="T25" fmla="*/ 169 h 350"/>
                <a:gd name="T26" fmla="*/ 248 w 350"/>
                <a:gd name="T27" fmla="*/ 169 h 350"/>
                <a:gd name="T28" fmla="*/ 255 w 350"/>
                <a:gd name="T29" fmla="*/ 175 h 350"/>
                <a:gd name="T30" fmla="*/ 262 w 350"/>
                <a:gd name="T31" fmla="*/ 176 h 350"/>
                <a:gd name="T32" fmla="*/ 175 w 350"/>
                <a:gd name="T33" fmla="*/ 96 h 350"/>
                <a:gd name="T34" fmla="*/ 88 w 350"/>
                <a:gd name="T35" fmla="*/ 176 h 350"/>
                <a:gd name="T36" fmla="*/ 95 w 350"/>
                <a:gd name="T37" fmla="*/ 175 h 350"/>
                <a:gd name="T38" fmla="*/ 101 w 350"/>
                <a:gd name="T39" fmla="*/ 169 h 350"/>
                <a:gd name="T40" fmla="*/ 120 w 350"/>
                <a:gd name="T41" fmla="*/ 169 h 350"/>
                <a:gd name="T42" fmla="*/ 126 w 350"/>
                <a:gd name="T43" fmla="*/ 175 h 350"/>
                <a:gd name="T44" fmla="*/ 126 w 350"/>
                <a:gd name="T45" fmla="*/ 264 h 350"/>
                <a:gd name="T46" fmla="*/ 120 w 350"/>
                <a:gd name="T47" fmla="*/ 270 h 350"/>
                <a:gd name="T48" fmla="*/ 101 w 350"/>
                <a:gd name="T49" fmla="*/ 270 h 350"/>
                <a:gd name="T50" fmla="*/ 95 w 350"/>
                <a:gd name="T51" fmla="*/ 264 h 350"/>
                <a:gd name="T52" fmla="*/ 52 w 350"/>
                <a:gd name="T53" fmla="*/ 219 h 350"/>
                <a:gd name="T54" fmla="*/ 71 w 350"/>
                <a:gd name="T55" fmla="*/ 183 h 350"/>
                <a:gd name="T56" fmla="*/ 175 w 350"/>
                <a:gd name="T57" fmla="*/ 80 h 350"/>
                <a:gd name="T58" fmla="*/ 279 w 350"/>
                <a:gd name="T59" fmla="*/ 183 h 350"/>
                <a:gd name="T60" fmla="*/ 298 w 350"/>
                <a:gd name="T61" fmla="*/ 219 h 350"/>
                <a:gd name="T62" fmla="*/ 277 w 350"/>
                <a:gd name="T63" fmla="*/ 25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0">
                  <a:moveTo>
                    <a:pt x="175" y="0"/>
                  </a:moveTo>
                  <a:cubicBezTo>
                    <a:pt x="78" y="0"/>
                    <a:pt x="0" y="78"/>
                    <a:pt x="0" y="175"/>
                  </a:cubicBezTo>
                  <a:cubicBezTo>
                    <a:pt x="0" y="272"/>
                    <a:pt x="78" y="350"/>
                    <a:pt x="175" y="350"/>
                  </a:cubicBezTo>
                  <a:cubicBezTo>
                    <a:pt x="271" y="350"/>
                    <a:pt x="350" y="272"/>
                    <a:pt x="350" y="175"/>
                  </a:cubicBezTo>
                  <a:cubicBezTo>
                    <a:pt x="350" y="78"/>
                    <a:pt x="271" y="0"/>
                    <a:pt x="175" y="0"/>
                  </a:cubicBezTo>
                  <a:close/>
                  <a:moveTo>
                    <a:pt x="277" y="257"/>
                  </a:moveTo>
                  <a:cubicBezTo>
                    <a:pt x="268" y="261"/>
                    <a:pt x="268" y="261"/>
                    <a:pt x="268" y="261"/>
                  </a:cubicBezTo>
                  <a:cubicBezTo>
                    <a:pt x="264" y="263"/>
                    <a:pt x="260" y="264"/>
                    <a:pt x="255" y="264"/>
                  </a:cubicBezTo>
                  <a:cubicBezTo>
                    <a:pt x="255" y="267"/>
                    <a:pt x="252" y="270"/>
                    <a:pt x="248" y="270"/>
                  </a:cubicBezTo>
                  <a:cubicBezTo>
                    <a:pt x="230" y="270"/>
                    <a:pt x="230" y="270"/>
                    <a:pt x="230" y="270"/>
                  </a:cubicBezTo>
                  <a:cubicBezTo>
                    <a:pt x="226" y="270"/>
                    <a:pt x="223" y="267"/>
                    <a:pt x="223" y="264"/>
                  </a:cubicBezTo>
                  <a:cubicBezTo>
                    <a:pt x="223" y="175"/>
                    <a:pt x="223" y="175"/>
                    <a:pt x="223" y="175"/>
                  </a:cubicBezTo>
                  <a:cubicBezTo>
                    <a:pt x="223" y="171"/>
                    <a:pt x="226" y="169"/>
                    <a:pt x="230" y="169"/>
                  </a:cubicBezTo>
                  <a:cubicBezTo>
                    <a:pt x="248" y="169"/>
                    <a:pt x="248" y="169"/>
                    <a:pt x="248" y="169"/>
                  </a:cubicBezTo>
                  <a:cubicBezTo>
                    <a:pt x="252" y="169"/>
                    <a:pt x="255" y="171"/>
                    <a:pt x="255" y="175"/>
                  </a:cubicBezTo>
                  <a:cubicBezTo>
                    <a:pt x="257" y="175"/>
                    <a:pt x="259" y="175"/>
                    <a:pt x="262" y="176"/>
                  </a:cubicBezTo>
                  <a:cubicBezTo>
                    <a:pt x="258" y="131"/>
                    <a:pt x="220" y="96"/>
                    <a:pt x="175" y="96"/>
                  </a:cubicBezTo>
                  <a:cubicBezTo>
                    <a:pt x="129" y="96"/>
                    <a:pt x="92" y="131"/>
                    <a:pt x="88" y="176"/>
                  </a:cubicBezTo>
                  <a:cubicBezTo>
                    <a:pt x="90" y="175"/>
                    <a:pt x="92" y="175"/>
                    <a:pt x="95" y="175"/>
                  </a:cubicBezTo>
                  <a:cubicBezTo>
                    <a:pt x="95" y="171"/>
                    <a:pt x="98" y="169"/>
                    <a:pt x="101" y="169"/>
                  </a:cubicBezTo>
                  <a:cubicBezTo>
                    <a:pt x="120" y="169"/>
                    <a:pt x="120" y="169"/>
                    <a:pt x="120" y="169"/>
                  </a:cubicBezTo>
                  <a:cubicBezTo>
                    <a:pt x="123" y="169"/>
                    <a:pt x="126" y="171"/>
                    <a:pt x="126" y="175"/>
                  </a:cubicBezTo>
                  <a:cubicBezTo>
                    <a:pt x="126" y="264"/>
                    <a:pt x="126" y="264"/>
                    <a:pt x="126" y="264"/>
                  </a:cubicBezTo>
                  <a:cubicBezTo>
                    <a:pt x="126" y="267"/>
                    <a:pt x="123" y="270"/>
                    <a:pt x="120" y="270"/>
                  </a:cubicBezTo>
                  <a:cubicBezTo>
                    <a:pt x="101" y="270"/>
                    <a:pt x="101" y="270"/>
                    <a:pt x="101" y="270"/>
                  </a:cubicBezTo>
                  <a:cubicBezTo>
                    <a:pt x="98" y="270"/>
                    <a:pt x="95" y="267"/>
                    <a:pt x="95" y="264"/>
                  </a:cubicBezTo>
                  <a:cubicBezTo>
                    <a:pt x="71" y="263"/>
                    <a:pt x="52" y="243"/>
                    <a:pt x="52" y="219"/>
                  </a:cubicBezTo>
                  <a:cubicBezTo>
                    <a:pt x="52" y="204"/>
                    <a:pt x="59" y="191"/>
                    <a:pt x="71" y="183"/>
                  </a:cubicBezTo>
                  <a:cubicBezTo>
                    <a:pt x="71" y="126"/>
                    <a:pt x="118" y="80"/>
                    <a:pt x="175" y="80"/>
                  </a:cubicBezTo>
                  <a:cubicBezTo>
                    <a:pt x="232" y="80"/>
                    <a:pt x="278" y="126"/>
                    <a:pt x="279" y="183"/>
                  </a:cubicBezTo>
                  <a:cubicBezTo>
                    <a:pt x="290" y="191"/>
                    <a:pt x="298" y="204"/>
                    <a:pt x="298" y="219"/>
                  </a:cubicBezTo>
                  <a:cubicBezTo>
                    <a:pt x="298" y="235"/>
                    <a:pt x="290" y="249"/>
                    <a:pt x="277" y="257"/>
                  </a:cubicBezTo>
                  <a:close/>
                </a:path>
              </a:pathLst>
            </a:custGeom>
            <a:solidFill>
              <a:srgbClr val="F8B323"/>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48" name="Freeform 54"/>
            <p:cNvSpPr>
              <a:spLocks noEditPoints="1"/>
            </p:cNvSpPr>
            <p:nvPr/>
          </p:nvSpPr>
          <p:spPr bwMode="auto">
            <a:xfrm>
              <a:off x="6008328" y="2554882"/>
              <a:ext cx="493875" cy="493875"/>
            </a:xfrm>
            <a:custGeom>
              <a:avLst/>
              <a:gdLst>
                <a:gd name="T0" fmla="*/ 145 w 289"/>
                <a:gd name="T1" fmla="*/ 0 h 289"/>
                <a:gd name="T2" fmla="*/ 0 w 289"/>
                <a:gd name="T3" fmla="*/ 145 h 289"/>
                <a:gd name="T4" fmla="*/ 145 w 289"/>
                <a:gd name="T5" fmla="*/ 289 h 289"/>
                <a:gd name="T6" fmla="*/ 289 w 289"/>
                <a:gd name="T7" fmla="*/ 145 h 289"/>
                <a:gd name="T8" fmla="*/ 145 w 289"/>
                <a:gd name="T9" fmla="*/ 0 h 289"/>
                <a:gd name="T10" fmla="*/ 145 w 289"/>
                <a:gd name="T11" fmla="*/ 227 h 289"/>
                <a:gd name="T12" fmla="*/ 121 w 289"/>
                <a:gd name="T13" fmla="*/ 204 h 289"/>
                <a:gd name="T14" fmla="*/ 145 w 289"/>
                <a:gd name="T15" fmla="*/ 181 h 289"/>
                <a:gd name="T16" fmla="*/ 168 w 289"/>
                <a:gd name="T17" fmla="*/ 204 h 289"/>
                <a:gd name="T18" fmla="*/ 145 w 289"/>
                <a:gd name="T19" fmla="*/ 227 h 289"/>
                <a:gd name="T20" fmla="*/ 206 w 289"/>
                <a:gd name="T21" fmla="*/ 174 h 289"/>
                <a:gd name="T22" fmla="*/ 185 w 289"/>
                <a:gd name="T23" fmla="*/ 174 h 289"/>
                <a:gd name="T24" fmla="*/ 180 w 289"/>
                <a:gd name="T25" fmla="*/ 168 h 289"/>
                <a:gd name="T26" fmla="*/ 113 w 289"/>
                <a:gd name="T27" fmla="*/ 168 h 289"/>
                <a:gd name="T28" fmla="*/ 105 w 289"/>
                <a:gd name="T29" fmla="*/ 176 h 289"/>
                <a:gd name="T30" fmla="*/ 85 w 289"/>
                <a:gd name="T31" fmla="*/ 176 h 289"/>
                <a:gd name="T32" fmla="*/ 85 w 289"/>
                <a:gd name="T33" fmla="*/ 156 h 289"/>
                <a:gd name="T34" fmla="*/ 89 w 289"/>
                <a:gd name="T35" fmla="*/ 151 h 289"/>
                <a:gd name="T36" fmla="*/ 93 w 289"/>
                <a:gd name="T37" fmla="*/ 148 h 289"/>
                <a:gd name="T38" fmla="*/ 198 w 289"/>
                <a:gd name="T39" fmla="*/ 145 h 289"/>
                <a:gd name="T40" fmla="*/ 198 w 289"/>
                <a:gd name="T41" fmla="*/ 146 h 289"/>
                <a:gd name="T42" fmla="*/ 199 w 289"/>
                <a:gd name="T43" fmla="*/ 147 h 289"/>
                <a:gd name="T44" fmla="*/ 200 w 289"/>
                <a:gd name="T45" fmla="*/ 148 h 289"/>
                <a:gd name="T46" fmla="*/ 206 w 289"/>
                <a:gd name="T47" fmla="*/ 154 h 289"/>
                <a:gd name="T48" fmla="*/ 210 w 289"/>
                <a:gd name="T49" fmla="*/ 164 h 289"/>
                <a:gd name="T50" fmla="*/ 206 w 289"/>
                <a:gd name="T51" fmla="*/ 174 h 289"/>
                <a:gd name="T52" fmla="*/ 240 w 289"/>
                <a:gd name="T53" fmla="*/ 138 h 289"/>
                <a:gd name="T54" fmla="*/ 221 w 289"/>
                <a:gd name="T55" fmla="*/ 138 h 289"/>
                <a:gd name="T56" fmla="*/ 214 w 289"/>
                <a:gd name="T57" fmla="*/ 131 h 289"/>
                <a:gd name="T58" fmla="*/ 76 w 289"/>
                <a:gd name="T59" fmla="*/ 132 h 289"/>
                <a:gd name="T60" fmla="*/ 76 w 289"/>
                <a:gd name="T61" fmla="*/ 132 h 289"/>
                <a:gd name="T62" fmla="*/ 67 w 289"/>
                <a:gd name="T63" fmla="*/ 141 h 289"/>
                <a:gd name="T64" fmla="*/ 49 w 289"/>
                <a:gd name="T65" fmla="*/ 141 h 289"/>
                <a:gd name="T66" fmla="*/ 48 w 289"/>
                <a:gd name="T67" fmla="*/ 122 h 289"/>
                <a:gd name="T68" fmla="*/ 57 w 289"/>
                <a:gd name="T69" fmla="*/ 113 h 289"/>
                <a:gd name="T70" fmla="*/ 58 w 289"/>
                <a:gd name="T71" fmla="*/ 112 h 289"/>
                <a:gd name="T72" fmla="*/ 229 w 289"/>
                <a:gd name="T73" fmla="*/ 109 h 289"/>
                <a:gd name="T74" fmla="*/ 231 w 289"/>
                <a:gd name="T75" fmla="*/ 110 h 289"/>
                <a:gd name="T76" fmla="*/ 235 w 289"/>
                <a:gd name="T77" fmla="*/ 114 h 289"/>
                <a:gd name="T78" fmla="*/ 235 w 289"/>
                <a:gd name="T79" fmla="*/ 114 h 289"/>
                <a:gd name="T80" fmla="*/ 240 w 289"/>
                <a:gd name="T81" fmla="*/ 119 h 289"/>
                <a:gd name="T82" fmla="*/ 240 w 289"/>
                <a:gd name="T83" fmla="*/ 1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9" h="289">
                  <a:moveTo>
                    <a:pt x="145" y="0"/>
                  </a:moveTo>
                  <a:cubicBezTo>
                    <a:pt x="65" y="0"/>
                    <a:pt x="0" y="65"/>
                    <a:pt x="0" y="145"/>
                  </a:cubicBezTo>
                  <a:cubicBezTo>
                    <a:pt x="0" y="224"/>
                    <a:pt x="65" y="289"/>
                    <a:pt x="145" y="289"/>
                  </a:cubicBezTo>
                  <a:cubicBezTo>
                    <a:pt x="225" y="289"/>
                    <a:pt x="289" y="224"/>
                    <a:pt x="289" y="145"/>
                  </a:cubicBezTo>
                  <a:cubicBezTo>
                    <a:pt x="289" y="65"/>
                    <a:pt x="225" y="0"/>
                    <a:pt x="145" y="0"/>
                  </a:cubicBezTo>
                  <a:close/>
                  <a:moveTo>
                    <a:pt x="145" y="227"/>
                  </a:moveTo>
                  <a:cubicBezTo>
                    <a:pt x="132" y="227"/>
                    <a:pt x="121" y="217"/>
                    <a:pt x="121" y="204"/>
                  </a:cubicBezTo>
                  <a:cubicBezTo>
                    <a:pt x="121" y="191"/>
                    <a:pt x="132" y="181"/>
                    <a:pt x="145" y="181"/>
                  </a:cubicBezTo>
                  <a:cubicBezTo>
                    <a:pt x="158" y="181"/>
                    <a:pt x="168" y="191"/>
                    <a:pt x="168" y="204"/>
                  </a:cubicBezTo>
                  <a:cubicBezTo>
                    <a:pt x="168" y="217"/>
                    <a:pt x="158" y="227"/>
                    <a:pt x="145" y="227"/>
                  </a:cubicBezTo>
                  <a:close/>
                  <a:moveTo>
                    <a:pt x="206" y="174"/>
                  </a:moveTo>
                  <a:cubicBezTo>
                    <a:pt x="200" y="180"/>
                    <a:pt x="191" y="180"/>
                    <a:pt x="185" y="174"/>
                  </a:cubicBezTo>
                  <a:cubicBezTo>
                    <a:pt x="180" y="168"/>
                    <a:pt x="180" y="168"/>
                    <a:pt x="180" y="168"/>
                  </a:cubicBezTo>
                  <a:cubicBezTo>
                    <a:pt x="161" y="150"/>
                    <a:pt x="132" y="150"/>
                    <a:pt x="113" y="168"/>
                  </a:cubicBezTo>
                  <a:cubicBezTo>
                    <a:pt x="105" y="176"/>
                    <a:pt x="105" y="176"/>
                    <a:pt x="105" y="176"/>
                  </a:cubicBezTo>
                  <a:cubicBezTo>
                    <a:pt x="100" y="182"/>
                    <a:pt x="90" y="182"/>
                    <a:pt x="85" y="176"/>
                  </a:cubicBezTo>
                  <a:cubicBezTo>
                    <a:pt x="79" y="171"/>
                    <a:pt x="79" y="161"/>
                    <a:pt x="85" y="156"/>
                  </a:cubicBezTo>
                  <a:cubicBezTo>
                    <a:pt x="89" y="151"/>
                    <a:pt x="89" y="151"/>
                    <a:pt x="89" y="151"/>
                  </a:cubicBezTo>
                  <a:cubicBezTo>
                    <a:pt x="93" y="148"/>
                    <a:pt x="93" y="148"/>
                    <a:pt x="93" y="148"/>
                  </a:cubicBezTo>
                  <a:cubicBezTo>
                    <a:pt x="121" y="119"/>
                    <a:pt x="167" y="118"/>
                    <a:pt x="198" y="145"/>
                  </a:cubicBezTo>
                  <a:cubicBezTo>
                    <a:pt x="198" y="145"/>
                    <a:pt x="198" y="146"/>
                    <a:pt x="198" y="146"/>
                  </a:cubicBezTo>
                  <a:cubicBezTo>
                    <a:pt x="199" y="147"/>
                    <a:pt x="199" y="147"/>
                    <a:pt x="199" y="147"/>
                  </a:cubicBezTo>
                  <a:cubicBezTo>
                    <a:pt x="200" y="147"/>
                    <a:pt x="200" y="147"/>
                    <a:pt x="200" y="148"/>
                  </a:cubicBezTo>
                  <a:cubicBezTo>
                    <a:pt x="206" y="154"/>
                    <a:pt x="206" y="154"/>
                    <a:pt x="206" y="154"/>
                  </a:cubicBezTo>
                  <a:cubicBezTo>
                    <a:pt x="209" y="156"/>
                    <a:pt x="210" y="160"/>
                    <a:pt x="210" y="164"/>
                  </a:cubicBezTo>
                  <a:cubicBezTo>
                    <a:pt x="210" y="168"/>
                    <a:pt x="209" y="171"/>
                    <a:pt x="206" y="174"/>
                  </a:cubicBezTo>
                  <a:close/>
                  <a:moveTo>
                    <a:pt x="240" y="138"/>
                  </a:moveTo>
                  <a:cubicBezTo>
                    <a:pt x="235" y="143"/>
                    <a:pt x="226" y="143"/>
                    <a:pt x="221" y="138"/>
                  </a:cubicBezTo>
                  <a:cubicBezTo>
                    <a:pt x="214" y="131"/>
                    <a:pt x="214" y="131"/>
                    <a:pt x="214" y="131"/>
                  </a:cubicBezTo>
                  <a:cubicBezTo>
                    <a:pt x="176" y="94"/>
                    <a:pt x="115" y="95"/>
                    <a:pt x="76" y="132"/>
                  </a:cubicBezTo>
                  <a:cubicBezTo>
                    <a:pt x="76" y="132"/>
                    <a:pt x="76" y="132"/>
                    <a:pt x="76" y="132"/>
                  </a:cubicBezTo>
                  <a:cubicBezTo>
                    <a:pt x="67" y="141"/>
                    <a:pt x="67" y="141"/>
                    <a:pt x="67" y="141"/>
                  </a:cubicBezTo>
                  <a:cubicBezTo>
                    <a:pt x="62" y="146"/>
                    <a:pt x="54" y="146"/>
                    <a:pt x="49" y="141"/>
                  </a:cubicBezTo>
                  <a:cubicBezTo>
                    <a:pt x="43" y="135"/>
                    <a:pt x="43" y="127"/>
                    <a:pt x="48" y="122"/>
                  </a:cubicBezTo>
                  <a:cubicBezTo>
                    <a:pt x="57" y="113"/>
                    <a:pt x="57" y="113"/>
                    <a:pt x="57" y="113"/>
                  </a:cubicBezTo>
                  <a:cubicBezTo>
                    <a:pt x="57" y="113"/>
                    <a:pt x="58" y="113"/>
                    <a:pt x="58" y="112"/>
                  </a:cubicBezTo>
                  <a:cubicBezTo>
                    <a:pt x="105" y="67"/>
                    <a:pt x="180" y="65"/>
                    <a:pt x="229" y="109"/>
                  </a:cubicBezTo>
                  <a:cubicBezTo>
                    <a:pt x="230" y="109"/>
                    <a:pt x="231" y="110"/>
                    <a:pt x="231" y="110"/>
                  </a:cubicBezTo>
                  <a:cubicBezTo>
                    <a:pt x="235" y="114"/>
                    <a:pt x="235" y="114"/>
                    <a:pt x="235" y="114"/>
                  </a:cubicBezTo>
                  <a:cubicBezTo>
                    <a:pt x="235" y="114"/>
                    <a:pt x="235" y="114"/>
                    <a:pt x="235" y="114"/>
                  </a:cubicBezTo>
                  <a:cubicBezTo>
                    <a:pt x="240" y="119"/>
                    <a:pt x="240" y="119"/>
                    <a:pt x="240" y="119"/>
                  </a:cubicBezTo>
                  <a:cubicBezTo>
                    <a:pt x="245" y="124"/>
                    <a:pt x="245" y="133"/>
                    <a:pt x="240" y="138"/>
                  </a:cubicBezTo>
                  <a:close/>
                </a:path>
              </a:pathLst>
            </a:custGeom>
            <a:solidFill>
              <a:srgbClr val="F8B323"/>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49" name="Group 48"/>
            <p:cNvGrpSpPr/>
            <p:nvPr/>
          </p:nvGrpSpPr>
          <p:grpSpPr>
            <a:xfrm>
              <a:off x="7603054" y="3158087"/>
              <a:ext cx="527805" cy="527805"/>
              <a:chOff x="7424738" y="3175000"/>
              <a:chExt cx="889000" cy="889000"/>
            </a:xfrm>
            <a:solidFill>
              <a:schemeClr val="bg1">
                <a:lumMod val="65000"/>
              </a:schemeClr>
            </a:solidFill>
          </p:grpSpPr>
          <p:sp>
            <p:nvSpPr>
              <p:cNvPr id="140" name="Rectangle 55"/>
              <p:cNvSpPr>
                <a:spLocks noChangeArrowheads="1"/>
              </p:cNvSpPr>
              <p:nvPr/>
            </p:nvSpPr>
            <p:spPr bwMode="auto">
              <a:xfrm>
                <a:off x="7612063" y="3603625"/>
                <a:ext cx="746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1" name="Freeform 56"/>
              <p:cNvSpPr>
                <a:spLocks/>
              </p:cNvSpPr>
              <p:nvPr/>
            </p:nvSpPr>
            <p:spPr bwMode="auto">
              <a:xfrm>
                <a:off x="7675563" y="3738563"/>
                <a:ext cx="76200" cy="76200"/>
              </a:xfrm>
              <a:custGeom>
                <a:avLst/>
                <a:gdLst>
                  <a:gd name="T0" fmla="*/ 0 w 48"/>
                  <a:gd name="T1" fmla="*/ 33 h 48"/>
                  <a:gd name="T2" fmla="*/ 14 w 48"/>
                  <a:gd name="T3" fmla="*/ 48 h 48"/>
                  <a:gd name="T4" fmla="*/ 48 w 48"/>
                  <a:gd name="T5" fmla="*/ 15 h 48"/>
                  <a:gd name="T6" fmla="*/ 34 w 48"/>
                  <a:gd name="T7" fmla="*/ 0 h 48"/>
                  <a:gd name="T8" fmla="*/ 0 w 48"/>
                  <a:gd name="T9" fmla="*/ 33 h 48"/>
                </a:gdLst>
                <a:ahLst/>
                <a:cxnLst>
                  <a:cxn ang="0">
                    <a:pos x="T0" y="T1"/>
                  </a:cxn>
                  <a:cxn ang="0">
                    <a:pos x="T2" y="T3"/>
                  </a:cxn>
                  <a:cxn ang="0">
                    <a:pos x="T4" y="T5"/>
                  </a:cxn>
                  <a:cxn ang="0">
                    <a:pos x="T6" y="T7"/>
                  </a:cxn>
                  <a:cxn ang="0">
                    <a:pos x="T8" y="T9"/>
                  </a:cxn>
                </a:cxnLst>
                <a:rect l="0" t="0" r="r" b="b"/>
                <a:pathLst>
                  <a:path w="48" h="48">
                    <a:moveTo>
                      <a:pt x="0" y="33"/>
                    </a:moveTo>
                    <a:lnTo>
                      <a:pt x="14" y="48"/>
                    </a:lnTo>
                    <a:lnTo>
                      <a:pt x="48" y="15"/>
                    </a:lnTo>
                    <a:lnTo>
                      <a:pt x="3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2" name="Freeform 57"/>
              <p:cNvSpPr>
                <a:spLocks/>
              </p:cNvSpPr>
              <p:nvPr/>
            </p:nvSpPr>
            <p:spPr bwMode="auto">
              <a:xfrm>
                <a:off x="7675563" y="3425825"/>
                <a:ext cx="76200" cy="77788"/>
              </a:xfrm>
              <a:custGeom>
                <a:avLst/>
                <a:gdLst>
                  <a:gd name="T0" fmla="*/ 0 w 48"/>
                  <a:gd name="T1" fmla="*/ 14 h 49"/>
                  <a:gd name="T2" fmla="*/ 34 w 48"/>
                  <a:gd name="T3" fmla="*/ 49 h 49"/>
                  <a:gd name="T4" fmla="*/ 48 w 48"/>
                  <a:gd name="T5" fmla="*/ 34 h 49"/>
                  <a:gd name="T6" fmla="*/ 14 w 48"/>
                  <a:gd name="T7" fmla="*/ 0 h 49"/>
                  <a:gd name="T8" fmla="*/ 0 w 48"/>
                  <a:gd name="T9" fmla="*/ 14 h 49"/>
                </a:gdLst>
                <a:ahLst/>
                <a:cxnLst>
                  <a:cxn ang="0">
                    <a:pos x="T0" y="T1"/>
                  </a:cxn>
                  <a:cxn ang="0">
                    <a:pos x="T2" y="T3"/>
                  </a:cxn>
                  <a:cxn ang="0">
                    <a:pos x="T4" y="T5"/>
                  </a:cxn>
                  <a:cxn ang="0">
                    <a:pos x="T6" y="T7"/>
                  </a:cxn>
                  <a:cxn ang="0">
                    <a:pos x="T8" y="T9"/>
                  </a:cxn>
                </a:cxnLst>
                <a:rect l="0" t="0" r="r" b="b"/>
                <a:pathLst>
                  <a:path w="48" h="49">
                    <a:moveTo>
                      <a:pt x="0" y="14"/>
                    </a:moveTo>
                    <a:lnTo>
                      <a:pt x="34" y="49"/>
                    </a:lnTo>
                    <a:lnTo>
                      <a:pt x="48" y="34"/>
                    </a:lnTo>
                    <a:lnTo>
                      <a:pt x="14"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3" name="Rectangle 58"/>
              <p:cNvSpPr>
                <a:spLocks noChangeArrowheads="1"/>
              </p:cNvSpPr>
              <p:nvPr/>
            </p:nvSpPr>
            <p:spPr bwMode="auto">
              <a:xfrm>
                <a:off x="7853363" y="3362325"/>
                <a:ext cx="317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4" name="Freeform 59"/>
              <p:cNvSpPr>
                <a:spLocks/>
              </p:cNvSpPr>
              <p:nvPr/>
            </p:nvSpPr>
            <p:spPr bwMode="auto">
              <a:xfrm>
                <a:off x="7988301" y="3425825"/>
                <a:ext cx="74613" cy="77788"/>
              </a:xfrm>
              <a:custGeom>
                <a:avLst/>
                <a:gdLst>
                  <a:gd name="T0" fmla="*/ 47 w 47"/>
                  <a:gd name="T1" fmla="*/ 14 h 49"/>
                  <a:gd name="T2" fmla="*/ 33 w 47"/>
                  <a:gd name="T3" fmla="*/ 0 h 49"/>
                  <a:gd name="T4" fmla="*/ 0 w 47"/>
                  <a:gd name="T5" fmla="*/ 34 h 49"/>
                  <a:gd name="T6" fmla="*/ 15 w 47"/>
                  <a:gd name="T7" fmla="*/ 49 h 49"/>
                  <a:gd name="T8" fmla="*/ 47 w 47"/>
                  <a:gd name="T9" fmla="*/ 14 h 49"/>
                </a:gdLst>
                <a:ahLst/>
                <a:cxnLst>
                  <a:cxn ang="0">
                    <a:pos x="T0" y="T1"/>
                  </a:cxn>
                  <a:cxn ang="0">
                    <a:pos x="T2" y="T3"/>
                  </a:cxn>
                  <a:cxn ang="0">
                    <a:pos x="T4" y="T5"/>
                  </a:cxn>
                  <a:cxn ang="0">
                    <a:pos x="T6" y="T7"/>
                  </a:cxn>
                  <a:cxn ang="0">
                    <a:pos x="T8" y="T9"/>
                  </a:cxn>
                </a:cxnLst>
                <a:rect l="0" t="0" r="r" b="b"/>
                <a:pathLst>
                  <a:path w="47" h="49">
                    <a:moveTo>
                      <a:pt x="47" y="14"/>
                    </a:moveTo>
                    <a:lnTo>
                      <a:pt x="33" y="0"/>
                    </a:lnTo>
                    <a:lnTo>
                      <a:pt x="0" y="34"/>
                    </a:lnTo>
                    <a:lnTo>
                      <a:pt x="15" y="49"/>
                    </a:lnTo>
                    <a:lnTo>
                      <a:pt x="4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5" name="Rectangle 60"/>
              <p:cNvSpPr>
                <a:spLocks noChangeArrowheads="1"/>
              </p:cNvSpPr>
              <p:nvPr/>
            </p:nvSpPr>
            <p:spPr bwMode="auto">
              <a:xfrm>
                <a:off x="8051801" y="3603625"/>
                <a:ext cx="746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6" name="Freeform 61"/>
              <p:cNvSpPr>
                <a:spLocks/>
              </p:cNvSpPr>
              <p:nvPr/>
            </p:nvSpPr>
            <p:spPr bwMode="auto">
              <a:xfrm>
                <a:off x="7988301" y="3738563"/>
                <a:ext cx="74613" cy="76200"/>
              </a:xfrm>
              <a:custGeom>
                <a:avLst/>
                <a:gdLst>
                  <a:gd name="T0" fmla="*/ 0 w 47"/>
                  <a:gd name="T1" fmla="*/ 15 h 48"/>
                  <a:gd name="T2" fmla="*/ 33 w 47"/>
                  <a:gd name="T3" fmla="*/ 48 h 48"/>
                  <a:gd name="T4" fmla="*/ 47 w 47"/>
                  <a:gd name="T5" fmla="*/ 33 h 48"/>
                  <a:gd name="T6" fmla="*/ 15 w 47"/>
                  <a:gd name="T7" fmla="*/ 0 h 48"/>
                  <a:gd name="T8" fmla="*/ 0 w 47"/>
                  <a:gd name="T9" fmla="*/ 15 h 48"/>
                </a:gdLst>
                <a:ahLst/>
                <a:cxnLst>
                  <a:cxn ang="0">
                    <a:pos x="T0" y="T1"/>
                  </a:cxn>
                  <a:cxn ang="0">
                    <a:pos x="T2" y="T3"/>
                  </a:cxn>
                  <a:cxn ang="0">
                    <a:pos x="T4" y="T5"/>
                  </a:cxn>
                  <a:cxn ang="0">
                    <a:pos x="T6" y="T7"/>
                  </a:cxn>
                  <a:cxn ang="0">
                    <a:pos x="T8" y="T9"/>
                  </a:cxn>
                </a:cxnLst>
                <a:rect l="0" t="0" r="r" b="b"/>
                <a:pathLst>
                  <a:path w="47" h="48">
                    <a:moveTo>
                      <a:pt x="0" y="15"/>
                    </a:moveTo>
                    <a:lnTo>
                      <a:pt x="33" y="48"/>
                    </a:lnTo>
                    <a:lnTo>
                      <a:pt x="47" y="33"/>
                    </a:lnTo>
                    <a:lnTo>
                      <a:pt x="15"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7" name="Freeform 62"/>
              <p:cNvSpPr>
                <a:spLocks noEditPoints="1"/>
              </p:cNvSpPr>
              <p:nvPr/>
            </p:nvSpPr>
            <p:spPr bwMode="auto">
              <a:xfrm>
                <a:off x="7424738" y="3175000"/>
                <a:ext cx="889000" cy="889000"/>
              </a:xfrm>
              <a:custGeom>
                <a:avLst/>
                <a:gdLst>
                  <a:gd name="T0" fmla="*/ 155 w 309"/>
                  <a:gd name="T1" fmla="*/ 0 h 309"/>
                  <a:gd name="T2" fmla="*/ 0 w 309"/>
                  <a:gd name="T3" fmla="*/ 155 h 309"/>
                  <a:gd name="T4" fmla="*/ 155 w 309"/>
                  <a:gd name="T5" fmla="*/ 309 h 309"/>
                  <a:gd name="T6" fmla="*/ 309 w 309"/>
                  <a:gd name="T7" fmla="*/ 155 h 309"/>
                  <a:gd name="T8" fmla="*/ 155 w 309"/>
                  <a:gd name="T9" fmla="*/ 0 h 309"/>
                  <a:gd name="T10" fmla="*/ 155 w 309"/>
                  <a:gd name="T11" fmla="*/ 253 h 309"/>
                  <a:gd name="T12" fmla="*/ 56 w 309"/>
                  <a:gd name="T13" fmla="*/ 155 h 309"/>
                  <a:gd name="T14" fmla="*/ 155 w 309"/>
                  <a:gd name="T15" fmla="*/ 57 h 309"/>
                  <a:gd name="T16" fmla="*/ 253 w 309"/>
                  <a:gd name="T17" fmla="*/ 155 h 309"/>
                  <a:gd name="T18" fmla="*/ 155 w 309"/>
                  <a:gd name="T19" fmla="*/ 25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309">
                    <a:moveTo>
                      <a:pt x="155" y="0"/>
                    </a:moveTo>
                    <a:cubicBezTo>
                      <a:pt x="69" y="0"/>
                      <a:pt x="0" y="70"/>
                      <a:pt x="0" y="155"/>
                    </a:cubicBezTo>
                    <a:cubicBezTo>
                      <a:pt x="0" y="240"/>
                      <a:pt x="69" y="309"/>
                      <a:pt x="155" y="309"/>
                    </a:cubicBezTo>
                    <a:cubicBezTo>
                      <a:pt x="240" y="309"/>
                      <a:pt x="309" y="240"/>
                      <a:pt x="309" y="155"/>
                    </a:cubicBezTo>
                    <a:cubicBezTo>
                      <a:pt x="309" y="70"/>
                      <a:pt x="240" y="0"/>
                      <a:pt x="155" y="0"/>
                    </a:cubicBezTo>
                    <a:close/>
                    <a:moveTo>
                      <a:pt x="155" y="253"/>
                    </a:moveTo>
                    <a:cubicBezTo>
                      <a:pt x="100" y="253"/>
                      <a:pt x="56" y="209"/>
                      <a:pt x="56" y="155"/>
                    </a:cubicBezTo>
                    <a:cubicBezTo>
                      <a:pt x="56" y="101"/>
                      <a:pt x="100" y="57"/>
                      <a:pt x="155" y="57"/>
                    </a:cubicBezTo>
                    <a:cubicBezTo>
                      <a:pt x="209" y="57"/>
                      <a:pt x="253" y="101"/>
                      <a:pt x="253" y="155"/>
                    </a:cubicBezTo>
                    <a:cubicBezTo>
                      <a:pt x="253" y="209"/>
                      <a:pt x="209" y="253"/>
                      <a:pt x="155"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8" name="Rectangle 63"/>
              <p:cNvSpPr>
                <a:spLocks noChangeArrowheads="1"/>
              </p:cNvSpPr>
              <p:nvPr/>
            </p:nvSpPr>
            <p:spPr bwMode="auto">
              <a:xfrm>
                <a:off x="7853363" y="3805238"/>
                <a:ext cx="31750" cy="74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9" name="Freeform 64"/>
              <p:cNvSpPr>
                <a:spLocks/>
              </p:cNvSpPr>
              <p:nvPr/>
            </p:nvSpPr>
            <p:spPr bwMode="auto">
              <a:xfrm>
                <a:off x="7800976" y="3514725"/>
                <a:ext cx="182563" cy="131763"/>
              </a:xfrm>
              <a:custGeom>
                <a:avLst/>
                <a:gdLst>
                  <a:gd name="T0" fmla="*/ 46 w 115"/>
                  <a:gd name="T1" fmla="*/ 54 h 83"/>
                  <a:gd name="T2" fmla="*/ 15 w 115"/>
                  <a:gd name="T3" fmla="*/ 25 h 83"/>
                  <a:gd name="T4" fmla="*/ 0 w 115"/>
                  <a:gd name="T5" fmla="*/ 40 h 83"/>
                  <a:gd name="T6" fmla="*/ 46 w 115"/>
                  <a:gd name="T7" fmla="*/ 83 h 83"/>
                  <a:gd name="T8" fmla="*/ 115 w 115"/>
                  <a:gd name="T9" fmla="*/ 15 h 83"/>
                  <a:gd name="T10" fmla="*/ 100 w 115"/>
                  <a:gd name="T11" fmla="*/ 0 h 83"/>
                  <a:gd name="T12" fmla="*/ 46 w 115"/>
                  <a:gd name="T13" fmla="*/ 54 h 83"/>
                </a:gdLst>
                <a:ahLst/>
                <a:cxnLst>
                  <a:cxn ang="0">
                    <a:pos x="T0" y="T1"/>
                  </a:cxn>
                  <a:cxn ang="0">
                    <a:pos x="T2" y="T3"/>
                  </a:cxn>
                  <a:cxn ang="0">
                    <a:pos x="T4" y="T5"/>
                  </a:cxn>
                  <a:cxn ang="0">
                    <a:pos x="T6" y="T7"/>
                  </a:cxn>
                  <a:cxn ang="0">
                    <a:pos x="T8" y="T9"/>
                  </a:cxn>
                  <a:cxn ang="0">
                    <a:pos x="T10" y="T11"/>
                  </a:cxn>
                  <a:cxn ang="0">
                    <a:pos x="T12" y="T13"/>
                  </a:cxn>
                </a:cxnLst>
                <a:rect l="0" t="0" r="r" b="b"/>
                <a:pathLst>
                  <a:path w="115" h="83">
                    <a:moveTo>
                      <a:pt x="46" y="54"/>
                    </a:moveTo>
                    <a:lnTo>
                      <a:pt x="15" y="25"/>
                    </a:lnTo>
                    <a:lnTo>
                      <a:pt x="0" y="40"/>
                    </a:lnTo>
                    <a:lnTo>
                      <a:pt x="46" y="83"/>
                    </a:lnTo>
                    <a:lnTo>
                      <a:pt x="115" y="15"/>
                    </a:lnTo>
                    <a:lnTo>
                      <a:pt x="100" y="0"/>
                    </a:ln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50" name="Group 49"/>
            <p:cNvGrpSpPr/>
            <p:nvPr/>
          </p:nvGrpSpPr>
          <p:grpSpPr>
            <a:xfrm>
              <a:off x="7322185" y="3750925"/>
              <a:ext cx="526863" cy="526863"/>
              <a:chOff x="6951663" y="4173538"/>
              <a:chExt cx="887413" cy="887413"/>
            </a:xfrm>
            <a:solidFill>
              <a:schemeClr val="bg1">
                <a:lumMod val="50000"/>
              </a:schemeClr>
            </a:solidFill>
          </p:grpSpPr>
          <p:sp>
            <p:nvSpPr>
              <p:cNvPr id="138" name="Freeform 65"/>
              <p:cNvSpPr>
                <a:spLocks/>
              </p:cNvSpPr>
              <p:nvPr/>
            </p:nvSpPr>
            <p:spPr bwMode="auto">
              <a:xfrm>
                <a:off x="7597776" y="4640263"/>
                <a:ext cx="77788" cy="114300"/>
              </a:xfrm>
              <a:custGeom>
                <a:avLst/>
                <a:gdLst>
                  <a:gd name="T0" fmla="*/ 9 w 27"/>
                  <a:gd name="T1" fmla="*/ 0 h 40"/>
                  <a:gd name="T2" fmla="*/ 9 w 27"/>
                  <a:gd name="T3" fmla="*/ 0 h 40"/>
                  <a:gd name="T4" fmla="*/ 0 w 27"/>
                  <a:gd name="T5" fmla="*/ 39 h 40"/>
                  <a:gd name="T6" fmla="*/ 6 w 27"/>
                  <a:gd name="T7" fmla="*/ 40 h 40"/>
                  <a:gd name="T8" fmla="*/ 27 w 27"/>
                  <a:gd name="T9" fmla="*/ 20 h 40"/>
                  <a:gd name="T10" fmla="*/ 9 w 27"/>
                  <a:gd name="T11" fmla="*/ 0 h 40"/>
                </a:gdLst>
                <a:ahLst/>
                <a:cxnLst>
                  <a:cxn ang="0">
                    <a:pos x="T0" y="T1"/>
                  </a:cxn>
                  <a:cxn ang="0">
                    <a:pos x="T2" y="T3"/>
                  </a:cxn>
                  <a:cxn ang="0">
                    <a:pos x="T4" y="T5"/>
                  </a:cxn>
                  <a:cxn ang="0">
                    <a:pos x="T6" y="T7"/>
                  </a:cxn>
                  <a:cxn ang="0">
                    <a:pos x="T8" y="T9"/>
                  </a:cxn>
                  <a:cxn ang="0">
                    <a:pos x="T10" y="T11"/>
                  </a:cxn>
                </a:cxnLst>
                <a:rect l="0" t="0" r="r" b="b"/>
                <a:pathLst>
                  <a:path w="27" h="40">
                    <a:moveTo>
                      <a:pt x="9" y="0"/>
                    </a:moveTo>
                    <a:cubicBezTo>
                      <a:pt x="9" y="0"/>
                      <a:pt x="9" y="0"/>
                      <a:pt x="9" y="0"/>
                    </a:cubicBezTo>
                    <a:cubicBezTo>
                      <a:pt x="9" y="14"/>
                      <a:pt x="6" y="27"/>
                      <a:pt x="0" y="39"/>
                    </a:cubicBezTo>
                    <a:cubicBezTo>
                      <a:pt x="2" y="40"/>
                      <a:pt x="4" y="40"/>
                      <a:pt x="6" y="40"/>
                    </a:cubicBezTo>
                    <a:cubicBezTo>
                      <a:pt x="17" y="40"/>
                      <a:pt x="27" y="31"/>
                      <a:pt x="27" y="20"/>
                    </a:cubicBezTo>
                    <a:cubicBezTo>
                      <a:pt x="27" y="10"/>
                      <a:pt x="19"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9" name="Freeform 66"/>
              <p:cNvSpPr>
                <a:spLocks noEditPoints="1"/>
              </p:cNvSpPr>
              <p:nvPr/>
            </p:nvSpPr>
            <p:spPr bwMode="auto">
              <a:xfrm>
                <a:off x="6951663" y="4173538"/>
                <a:ext cx="887413" cy="887413"/>
              </a:xfrm>
              <a:custGeom>
                <a:avLst/>
                <a:gdLst>
                  <a:gd name="T0" fmla="*/ 154 w 308"/>
                  <a:gd name="T1" fmla="*/ 0 h 308"/>
                  <a:gd name="T2" fmla="*/ 0 w 308"/>
                  <a:gd name="T3" fmla="*/ 154 h 308"/>
                  <a:gd name="T4" fmla="*/ 154 w 308"/>
                  <a:gd name="T5" fmla="*/ 308 h 308"/>
                  <a:gd name="T6" fmla="*/ 308 w 308"/>
                  <a:gd name="T7" fmla="*/ 154 h 308"/>
                  <a:gd name="T8" fmla="*/ 154 w 308"/>
                  <a:gd name="T9" fmla="*/ 0 h 308"/>
                  <a:gd name="T10" fmla="*/ 165 w 308"/>
                  <a:gd name="T11" fmla="*/ 62 h 308"/>
                  <a:gd name="T12" fmla="*/ 174 w 308"/>
                  <a:gd name="T13" fmla="*/ 77 h 308"/>
                  <a:gd name="T14" fmla="*/ 174 w 308"/>
                  <a:gd name="T15" fmla="*/ 90 h 308"/>
                  <a:gd name="T16" fmla="*/ 182 w 308"/>
                  <a:gd name="T17" fmla="*/ 107 h 308"/>
                  <a:gd name="T18" fmla="*/ 169 w 308"/>
                  <a:gd name="T19" fmla="*/ 136 h 308"/>
                  <a:gd name="T20" fmla="*/ 164 w 308"/>
                  <a:gd name="T21" fmla="*/ 120 h 308"/>
                  <a:gd name="T22" fmla="*/ 156 w 308"/>
                  <a:gd name="T23" fmla="*/ 91 h 308"/>
                  <a:gd name="T24" fmla="*/ 165 w 308"/>
                  <a:gd name="T25" fmla="*/ 62 h 308"/>
                  <a:gd name="T26" fmla="*/ 117 w 308"/>
                  <a:gd name="T27" fmla="*/ 62 h 308"/>
                  <a:gd name="T28" fmla="*/ 125 w 308"/>
                  <a:gd name="T29" fmla="*/ 77 h 308"/>
                  <a:gd name="T30" fmla="*/ 126 w 308"/>
                  <a:gd name="T31" fmla="*/ 90 h 308"/>
                  <a:gd name="T32" fmla="*/ 134 w 308"/>
                  <a:gd name="T33" fmla="*/ 107 h 308"/>
                  <a:gd name="T34" fmla="*/ 120 w 308"/>
                  <a:gd name="T35" fmla="*/ 136 h 308"/>
                  <a:gd name="T36" fmla="*/ 116 w 308"/>
                  <a:gd name="T37" fmla="*/ 120 h 308"/>
                  <a:gd name="T38" fmla="*/ 108 w 308"/>
                  <a:gd name="T39" fmla="*/ 91 h 308"/>
                  <a:gd name="T40" fmla="*/ 117 w 308"/>
                  <a:gd name="T41" fmla="*/ 62 h 308"/>
                  <a:gd name="T42" fmla="*/ 230 w 308"/>
                  <a:gd name="T43" fmla="*/ 218 h 308"/>
                  <a:gd name="T44" fmla="*/ 215 w 308"/>
                  <a:gd name="T45" fmla="*/ 215 h 308"/>
                  <a:gd name="T46" fmla="*/ 147 w 308"/>
                  <a:gd name="T47" fmla="*/ 247 h 308"/>
                  <a:gd name="T48" fmla="*/ 62 w 308"/>
                  <a:gd name="T49" fmla="*/ 162 h 308"/>
                  <a:gd name="T50" fmla="*/ 63 w 308"/>
                  <a:gd name="T51" fmla="*/ 146 h 308"/>
                  <a:gd name="T52" fmla="*/ 232 w 308"/>
                  <a:gd name="T53" fmla="*/ 146 h 308"/>
                  <a:gd name="T54" fmla="*/ 232 w 308"/>
                  <a:gd name="T55" fmla="*/ 146 h 308"/>
                  <a:gd name="T56" fmla="*/ 266 w 308"/>
                  <a:gd name="T57" fmla="*/ 182 h 308"/>
                  <a:gd name="T58" fmla="*/ 230 w 308"/>
                  <a:gd name="T59" fmla="*/ 21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8" h="308">
                    <a:moveTo>
                      <a:pt x="154" y="0"/>
                    </a:moveTo>
                    <a:cubicBezTo>
                      <a:pt x="69" y="0"/>
                      <a:pt x="0" y="69"/>
                      <a:pt x="0" y="154"/>
                    </a:cubicBezTo>
                    <a:cubicBezTo>
                      <a:pt x="0" y="239"/>
                      <a:pt x="69" y="308"/>
                      <a:pt x="154" y="308"/>
                    </a:cubicBezTo>
                    <a:cubicBezTo>
                      <a:pt x="239" y="308"/>
                      <a:pt x="308" y="239"/>
                      <a:pt x="308" y="154"/>
                    </a:cubicBezTo>
                    <a:cubicBezTo>
                      <a:pt x="308" y="69"/>
                      <a:pt x="239" y="0"/>
                      <a:pt x="154" y="0"/>
                    </a:cubicBezTo>
                    <a:close/>
                    <a:moveTo>
                      <a:pt x="165" y="62"/>
                    </a:moveTo>
                    <a:cubicBezTo>
                      <a:pt x="174" y="56"/>
                      <a:pt x="183" y="71"/>
                      <a:pt x="174" y="77"/>
                    </a:cubicBezTo>
                    <a:cubicBezTo>
                      <a:pt x="169" y="79"/>
                      <a:pt x="172" y="86"/>
                      <a:pt x="174" y="90"/>
                    </a:cubicBezTo>
                    <a:cubicBezTo>
                      <a:pt x="177" y="95"/>
                      <a:pt x="181" y="101"/>
                      <a:pt x="182" y="107"/>
                    </a:cubicBezTo>
                    <a:cubicBezTo>
                      <a:pt x="185" y="119"/>
                      <a:pt x="181" y="132"/>
                      <a:pt x="169" y="136"/>
                    </a:cubicBezTo>
                    <a:cubicBezTo>
                      <a:pt x="158" y="140"/>
                      <a:pt x="153" y="123"/>
                      <a:pt x="164" y="120"/>
                    </a:cubicBezTo>
                    <a:cubicBezTo>
                      <a:pt x="172" y="117"/>
                      <a:pt x="157" y="95"/>
                      <a:pt x="156" y="91"/>
                    </a:cubicBezTo>
                    <a:cubicBezTo>
                      <a:pt x="152" y="80"/>
                      <a:pt x="154" y="68"/>
                      <a:pt x="165" y="62"/>
                    </a:cubicBezTo>
                    <a:close/>
                    <a:moveTo>
                      <a:pt x="117" y="62"/>
                    </a:moveTo>
                    <a:cubicBezTo>
                      <a:pt x="126" y="56"/>
                      <a:pt x="135" y="71"/>
                      <a:pt x="125" y="77"/>
                    </a:cubicBezTo>
                    <a:cubicBezTo>
                      <a:pt x="121" y="79"/>
                      <a:pt x="124" y="86"/>
                      <a:pt x="126" y="90"/>
                    </a:cubicBezTo>
                    <a:cubicBezTo>
                      <a:pt x="129" y="95"/>
                      <a:pt x="133" y="101"/>
                      <a:pt x="134" y="107"/>
                    </a:cubicBezTo>
                    <a:cubicBezTo>
                      <a:pt x="137" y="119"/>
                      <a:pt x="133" y="132"/>
                      <a:pt x="120" y="136"/>
                    </a:cubicBezTo>
                    <a:cubicBezTo>
                      <a:pt x="110" y="140"/>
                      <a:pt x="105" y="123"/>
                      <a:pt x="116" y="120"/>
                    </a:cubicBezTo>
                    <a:cubicBezTo>
                      <a:pt x="124" y="117"/>
                      <a:pt x="109" y="95"/>
                      <a:pt x="108" y="91"/>
                    </a:cubicBezTo>
                    <a:cubicBezTo>
                      <a:pt x="104" y="80"/>
                      <a:pt x="106" y="68"/>
                      <a:pt x="117" y="62"/>
                    </a:cubicBezTo>
                    <a:close/>
                    <a:moveTo>
                      <a:pt x="230" y="218"/>
                    </a:moveTo>
                    <a:cubicBezTo>
                      <a:pt x="225" y="218"/>
                      <a:pt x="219" y="217"/>
                      <a:pt x="215" y="215"/>
                    </a:cubicBezTo>
                    <a:cubicBezTo>
                      <a:pt x="199" y="235"/>
                      <a:pt x="175" y="247"/>
                      <a:pt x="147" y="247"/>
                    </a:cubicBezTo>
                    <a:cubicBezTo>
                      <a:pt x="100" y="247"/>
                      <a:pt x="62" y="209"/>
                      <a:pt x="62" y="162"/>
                    </a:cubicBezTo>
                    <a:cubicBezTo>
                      <a:pt x="62" y="156"/>
                      <a:pt x="62" y="151"/>
                      <a:pt x="63" y="146"/>
                    </a:cubicBezTo>
                    <a:cubicBezTo>
                      <a:pt x="232" y="146"/>
                      <a:pt x="232" y="146"/>
                      <a:pt x="232" y="146"/>
                    </a:cubicBezTo>
                    <a:cubicBezTo>
                      <a:pt x="232" y="146"/>
                      <a:pt x="232" y="146"/>
                      <a:pt x="232" y="146"/>
                    </a:cubicBezTo>
                    <a:cubicBezTo>
                      <a:pt x="251" y="147"/>
                      <a:pt x="266" y="162"/>
                      <a:pt x="266" y="182"/>
                    </a:cubicBezTo>
                    <a:cubicBezTo>
                      <a:pt x="266" y="202"/>
                      <a:pt x="250" y="218"/>
                      <a:pt x="230"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51" name="Group 50"/>
            <p:cNvGrpSpPr/>
            <p:nvPr/>
          </p:nvGrpSpPr>
          <p:grpSpPr>
            <a:xfrm>
              <a:off x="6047914" y="3735845"/>
              <a:ext cx="531575" cy="529690"/>
              <a:chOff x="4805363" y="4148138"/>
              <a:chExt cx="895350" cy="892175"/>
            </a:xfrm>
            <a:solidFill>
              <a:schemeClr val="bg1">
                <a:lumMod val="65000"/>
              </a:schemeClr>
            </a:solidFill>
          </p:grpSpPr>
          <p:sp>
            <p:nvSpPr>
              <p:cNvPr id="135" name="Freeform 67"/>
              <p:cNvSpPr>
                <a:spLocks/>
              </p:cNvSpPr>
              <p:nvPr/>
            </p:nvSpPr>
            <p:spPr bwMode="auto">
              <a:xfrm>
                <a:off x="5332413" y="4371975"/>
                <a:ext cx="103188" cy="66675"/>
              </a:xfrm>
              <a:custGeom>
                <a:avLst/>
                <a:gdLst>
                  <a:gd name="T0" fmla="*/ 36 w 36"/>
                  <a:gd name="T1" fmla="*/ 2 h 23"/>
                  <a:gd name="T2" fmla="*/ 34 w 36"/>
                  <a:gd name="T3" fmla="*/ 1 h 23"/>
                  <a:gd name="T4" fmla="*/ 0 w 36"/>
                  <a:gd name="T5" fmla="*/ 23 h 23"/>
                  <a:gd name="T6" fmla="*/ 22 w 36"/>
                  <a:gd name="T7" fmla="*/ 15 h 23"/>
                  <a:gd name="T8" fmla="*/ 32 w 36"/>
                  <a:gd name="T9" fmla="*/ 6 h 23"/>
                  <a:gd name="T10" fmla="*/ 36 w 36"/>
                  <a:gd name="T11" fmla="*/ 2 h 23"/>
                </a:gdLst>
                <a:ahLst/>
                <a:cxnLst>
                  <a:cxn ang="0">
                    <a:pos x="T0" y="T1"/>
                  </a:cxn>
                  <a:cxn ang="0">
                    <a:pos x="T2" y="T3"/>
                  </a:cxn>
                  <a:cxn ang="0">
                    <a:pos x="T4" y="T5"/>
                  </a:cxn>
                  <a:cxn ang="0">
                    <a:pos x="T6" y="T7"/>
                  </a:cxn>
                  <a:cxn ang="0">
                    <a:pos x="T8" y="T9"/>
                  </a:cxn>
                  <a:cxn ang="0">
                    <a:pos x="T10" y="T11"/>
                  </a:cxn>
                </a:cxnLst>
                <a:rect l="0" t="0" r="r" b="b"/>
                <a:pathLst>
                  <a:path w="36" h="23">
                    <a:moveTo>
                      <a:pt x="36" y="2"/>
                    </a:moveTo>
                    <a:cubicBezTo>
                      <a:pt x="35" y="2"/>
                      <a:pt x="35" y="1"/>
                      <a:pt x="34" y="1"/>
                    </a:cubicBezTo>
                    <a:cubicBezTo>
                      <a:pt x="19" y="0"/>
                      <a:pt x="5" y="9"/>
                      <a:pt x="0" y="23"/>
                    </a:cubicBezTo>
                    <a:cubicBezTo>
                      <a:pt x="8" y="22"/>
                      <a:pt x="15" y="19"/>
                      <a:pt x="22" y="15"/>
                    </a:cubicBezTo>
                    <a:cubicBezTo>
                      <a:pt x="25" y="12"/>
                      <a:pt x="29" y="10"/>
                      <a:pt x="32" y="6"/>
                    </a:cubicBezTo>
                    <a:cubicBezTo>
                      <a:pt x="32" y="6"/>
                      <a:pt x="35" y="3"/>
                      <a:pt x="3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6" name="Freeform 68"/>
              <p:cNvSpPr>
                <a:spLocks/>
              </p:cNvSpPr>
              <p:nvPr/>
            </p:nvSpPr>
            <p:spPr bwMode="auto">
              <a:xfrm>
                <a:off x="5067301" y="4371975"/>
                <a:ext cx="103188" cy="66675"/>
              </a:xfrm>
              <a:custGeom>
                <a:avLst/>
                <a:gdLst>
                  <a:gd name="T0" fmla="*/ 4 w 36"/>
                  <a:gd name="T1" fmla="*/ 6 h 23"/>
                  <a:gd name="T2" fmla="*/ 14 w 36"/>
                  <a:gd name="T3" fmla="*/ 15 h 23"/>
                  <a:gd name="T4" fmla="*/ 36 w 36"/>
                  <a:gd name="T5" fmla="*/ 23 h 23"/>
                  <a:gd name="T6" fmla="*/ 2 w 36"/>
                  <a:gd name="T7" fmla="*/ 1 h 23"/>
                  <a:gd name="T8" fmla="*/ 0 w 36"/>
                  <a:gd name="T9" fmla="*/ 2 h 23"/>
                  <a:gd name="T10" fmla="*/ 4 w 36"/>
                  <a:gd name="T11" fmla="*/ 6 h 23"/>
                </a:gdLst>
                <a:ahLst/>
                <a:cxnLst>
                  <a:cxn ang="0">
                    <a:pos x="T0" y="T1"/>
                  </a:cxn>
                  <a:cxn ang="0">
                    <a:pos x="T2" y="T3"/>
                  </a:cxn>
                  <a:cxn ang="0">
                    <a:pos x="T4" y="T5"/>
                  </a:cxn>
                  <a:cxn ang="0">
                    <a:pos x="T6" y="T7"/>
                  </a:cxn>
                  <a:cxn ang="0">
                    <a:pos x="T8" y="T9"/>
                  </a:cxn>
                  <a:cxn ang="0">
                    <a:pos x="T10" y="T11"/>
                  </a:cxn>
                </a:cxnLst>
                <a:rect l="0" t="0" r="r" b="b"/>
                <a:pathLst>
                  <a:path w="36" h="23">
                    <a:moveTo>
                      <a:pt x="4" y="6"/>
                    </a:moveTo>
                    <a:cubicBezTo>
                      <a:pt x="7" y="10"/>
                      <a:pt x="10" y="12"/>
                      <a:pt x="14" y="15"/>
                    </a:cubicBezTo>
                    <a:cubicBezTo>
                      <a:pt x="21" y="19"/>
                      <a:pt x="28" y="22"/>
                      <a:pt x="36" y="23"/>
                    </a:cubicBezTo>
                    <a:cubicBezTo>
                      <a:pt x="31" y="9"/>
                      <a:pt x="17" y="0"/>
                      <a:pt x="2" y="1"/>
                    </a:cubicBezTo>
                    <a:cubicBezTo>
                      <a:pt x="1" y="1"/>
                      <a:pt x="1" y="2"/>
                      <a:pt x="0" y="2"/>
                    </a:cubicBezTo>
                    <a:cubicBezTo>
                      <a:pt x="1" y="3"/>
                      <a:pt x="3"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7" name="Freeform 69"/>
              <p:cNvSpPr>
                <a:spLocks noEditPoints="1"/>
              </p:cNvSpPr>
              <p:nvPr/>
            </p:nvSpPr>
            <p:spPr bwMode="auto">
              <a:xfrm>
                <a:off x="4805363" y="4148138"/>
                <a:ext cx="895350" cy="892175"/>
              </a:xfrm>
              <a:custGeom>
                <a:avLst/>
                <a:gdLst>
                  <a:gd name="T0" fmla="*/ 155 w 311"/>
                  <a:gd name="T1" fmla="*/ 0 h 310"/>
                  <a:gd name="T2" fmla="*/ 0 w 311"/>
                  <a:gd name="T3" fmla="*/ 155 h 310"/>
                  <a:gd name="T4" fmla="*/ 155 w 311"/>
                  <a:gd name="T5" fmla="*/ 310 h 310"/>
                  <a:gd name="T6" fmla="*/ 311 w 311"/>
                  <a:gd name="T7" fmla="*/ 155 h 310"/>
                  <a:gd name="T8" fmla="*/ 155 w 311"/>
                  <a:gd name="T9" fmla="*/ 0 h 310"/>
                  <a:gd name="T10" fmla="*/ 187 w 311"/>
                  <a:gd name="T11" fmla="*/ 73 h 310"/>
                  <a:gd name="T12" fmla="*/ 208 w 311"/>
                  <a:gd name="T13" fmla="*/ 65 h 310"/>
                  <a:gd name="T14" fmla="*/ 227 w 311"/>
                  <a:gd name="T15" fmla="*/ 67 h 310"/>
                  <a:gd name="T16" fmla="*/ 217 w 311"/>
                  <a:gd name="T17" fmla="*/ 102 h 310"/>
                  <a:gd name="T18" fmla="*/ 208 w 311"/>
                  <a:gd name="T19" fmla="*/ 108 h 310"/>
                  <a:gd name="T20" fmla="*/ 166 w 311"/>
                  <a:gd name="T21" fmla="*/ 108 h 310"/>
                  <a:gd name="T22" fmla="*/ 187 w 311"/>
                  <a:gd name="T23" fmla="*/ 73 h 310"/>
                  <a:gd name="T24" fmla="*/ 148 w 311"/>
                  <a:gd name="T25" fmla="*/ 92 h 310"/>
                  <a:gd name="T26" fmla="*/ 163 w 311"/>
                  <a:gd name="T27" fmla="*/ 92 h 310"/>
                  <a:gd name="T28" fmla="*/ 163 w 311"/>
                  <a:gd name="T29" fmla="*/ 108 h 310"/>
                  <a:gd name="T30" fmla="*/ 148 w 311"/>
                  <a:gd name="T31" fmla="*/ 108 h 310"/>
                  <a:gd name="T32" fmla="*/ 148 w 311"/>
                  <a:gd name="T33" fmla="*/ 92 h 310"/>
                  <a:gd name="T34" fmla="*/ 83 w 311"/>
                  <a:gd name="T35" fmla="*/ 67 h 310"/>
                  <a:gd name="T36" fmla="*/ 102 w 311"/>
                  <a:gd name="T37" fmla="*/ 65 h 310"/>
                  <a:gd name="T38" fmla="*/ 123 w 311"/>
                  <a:gd name="T39" fmla="*/ 73 h 310"/>
                  <a:gd name="T40" fmla="*/ 143 w 311"/>
                  <a:gd name="T41" fmla="*/ 108 h 310"/>
                  <a:gd name="T42" fmla="*/ 102 w 311"/>
                  <a:gd name="T43" fmla="*/ 108 h 310"/>
                  <a:gd name="T44" fmla="*/ 92 w 311"/>
                  <a:gd name="T45" fmla="*/ 102 h 310"/>
                  <a:gd name="T46" fmla="*/ 83 w 311"/>
                  <a:gd name="T47" fmla="*/ 67 h 310"/>
                  <a:gd name="T48" fmla="*/ 238 w 311"/>
                  <a:gd name="T49" fmla="*/ 245 h 310"/>
                  <a:gd name="T50" fmla="*/ 73 w 311"/>
                  <a:gd name="T51" fmla="*/ 245 h 310"/>
                  <a:gd name="T52" fmla="*/ 73 w 311"/>
                  <a:gd name="T53" fmla="*/ 114 h 310"/>
                  <a:gd name="T54" fmla="*/ 116 w 311"/>
                  <a:gd name="T55" fmla="*/ 114 h 310"/>
                  <a:gd name="T56" fmla="*/ 137 w 311"/>
                  <a:gd name="T57" fmla="*/ 114 h 310"/>
                  <a:gd name="T58" fmla="*/ 137 w 311"/>
                  <a:gd name="T59" fmla="*/ 118 h 310"/>
                  <a:gd name="T60" fmla="*/ 137 w 311"/>
                  <a:gd name="T61" fmla="*/ 183 h 310"/>
                  <a:gd name="T62" fmla="*/ 156 w 311"/>
                  <a:gd name="T63" fmla="*/ 167 h 310"/>
                  <a:gd name="T64" fmla="*/ 175 w 311"/>
                  <a:gd name="T65" fmla="*/ 183 h 310"/>
                  <a:gd name="T66" fmla="*/ 175 w 311"/>
                  <a:gd name="T67" fmla="*/ 117 h 310"/>
                  <a:gd name="T68" fmla="*/ 175 w 311"/>
                  <a:gd name="T69" fmla="*/ 114 h 310"/>
                  <a:gd name="T70" fmla="*/ 194 w 311"/>
                  <a:gd name="T71" fmla="*/ 114 h 310"/>
                  <a:gd name="T72" fmla="*/ 238 w 311"/>
                  <a:gd name="T73" fmla="*/ 114 h 310"/>
                  <a:gd name="T74" fmla="*/ 238 w 311"/>
                  <a:gd name="T75" fmla="*/ 24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0">
                    <a:moveTo>
                      <a:pt x="155" y="0"/>
                    </a:moveTo>
                    <a:cubicBezTo>
                      <a:pt x="70" y="0"/>
                      <a:pt x="0" y="69"/>
                      <a:pt x="0" y="155"/>
                    </a:cubicBezTo>
                    <a:cubicBezTo>
                      <a:pt x="0" y="240"/>
                      <a:pt x="70" y="310"/>
                      <a:pt x="155" y="310"/>
                    </a:cubicBezTo>
                    <a:cubicBezTo>
                      <a:pt x="241" y="310"/>
                      <a:pt x="311" y="240"/>
                      <a:pt x="311" y="155"/>
                    </a:cubicBezTo>
                    <a:cubicBezTo>
                      <a:pt x="311" y="69"/>
                      <a:pt x="241" y="0"/>
                      <a:pt x="155" y="0"/>
                    </a:cubicBezTo>
                    <a:close/>
                    <a:moveTo>
                      <a:pt x="187" y="73"/>
                    </a:moveTo>
                    <a:cubicBezTo>
                      <a:pt x="193" y="68"/>
                      <a:pt x="200" y="66"/>
                      <a:pt x="208" y="65"/>
                    </a:cubicBezTo>
                    <a:cubicBezTo>
                      <a:pt x="214" y="64"/>
                      <a:pt x="222" y="64"/>
                      <a:pt x="227" y="67"/>
                    </a:cubicBezTo>
                    <a:cubicBezTo>
                      <a:pt x="242" y="78"/>
                      <a:pt x="227" y="94"/>
                      <a:pt x="217" y="102"/>
                    </a:cubicBezTo>
                    <a:cubicBezTo>
                      <a:pt x="214" y="104"/>
                      <a:pt x="211" y="106"/>
                      <a:pt x="208" y="108"/>
                    </a:cubicBezTo>
                    <a:cubicBezTo>
                      <a:pt x="166" y="108"/>
                      <a:pt x="166" y="108"/>
                      <a:pt x="166" y="108"/>
                    </a:cubicBezTo>
                    <a:cubicBezTo>
                      <a:pt x="168" y="94"/>
                      <a:pt x="175" y="80"/>
                      <a:pt x="187" y="73"/>
                    </a:cubicBezTo>
                    <a:close/>
                    <a:moveTo>
                      <a:pt x="148" y="92"/>
                    </a:moveTo>
                    <a:cubicBezTo>
                      <a:pt x="148" y="82"/>
                      <a:pt x="163" y="82"/>
                      <a:pt x="163" y="92"/>
                    </a:cubicBezTo>
                    <a:cubicBezTo>
                      <a:pt x="163" y="108"/>
                      <a:pt x="163" y="108"/>
                      <a:pt x="163" y="108"/>
                    </a:cubicBezTo>
                    <a:cubicBezTo>
                      <a:pt x="148" y="108"/>
                      <a:pt x="148" y="108"/>
                      <a:pt x="148" y="108"/>
                    </a:cubicBezTo>
                    <a:lnTo>
                      <a:pt x="148" y="92"/>
                    </a:lnTo>
                    <a:close/>
                    <a:moveTo>
                      <a:pt x="83" y="67"/>
                    </a:moveTo>
                    <a:cubicBezTo>
                      <a:pt x="88" y="64"/>
                      <a:pt x="96" y="64"/>
                      <a:pt x="102" y="65"/>
                    </a:cubicBezTo>
                    <a:cubicBezTo>
                      <a:pt x="109" y="66"/>
                      <a:pt x="116" y="68"/>
                      <a:pt x="123" y="73"/>
                    </a:cubicBezTo>
                    <a:cubicBezTo>
                      <a:pt x="135" y="80"/>
                      <a:pt x="142" y="94"/>
                      <a:pt x="143" y="108"/>
                    </a:cubicBezTo>
                    <a:cubicBezTo>
                      <a:pt x="102" y="108"/>
                      <a:pt x="102" y="108"/>
                      <a:pt x="102" y="108"/>
                    </a:cubicBezTo>
                    <a:cubicBezTo>
                      <a:pt x="99" y="106"/>
                      <a:pt x="96" y="104"/>
                      <a:pt x="92" y="102"/>
                    </a:cubicBezTo>
                    <a:cubicBezTo>
                      <a:pt x="82" y="94"/>
                      <a:pt x="67" y="78"/>
                      <a:pt x="83" y="67"/>
                    </a:cubicBezTo>
                    <a:close/>
                    <a:moveTo>
                      <a:pt x="238" y="245"/>
                    </a:moveTo>
                    <a:cubicBezTo>
                      <a:pt x="73" y="245"/>
                      <a:pt x="73" y="245"/>
                      <a:pt x="73" y="245"/>
                    </a:cubicBezTo>
                    <a:cubicBezTo>
                      <a:pt x="73" y="114"/>
                      <a:pt x="73" y="114"/>
                      <a:pt x="73" y="114"/>
                    </a:cubicBezTo>
                    <a:cubicBezTo>
                      <a:pt x="116" y="114"/>
                      <a:pt x="116" y="114"/>
                      <a:pt x="116" y="114"/>
                    </a:cubicBezTo>
                    <a:cubicBezTo>
                      <a:pt x="137" y="114"/>
                      <a:pt x="137" y="114"/>
                      <a:pt x="137" y="114"/>
                    </a:cubicBezTo>
                    <a:cubicBezTo>
                      <a:pt x="137" y="118"/>
                      <a:pt x="137" y="118"/>
                      <a:pt x="137" y="118"/>
                    </a:cubicBezTo>
                    <a:cubicBezTo>
                      <a:pt x="137" y="183"/>
                      <a:pt x="137" y="183"/>
                      <a:pt x="137" y="183"/>
                    </a:cubicBezTo>
                    <a:cubicBezTo>
                      <a:pt x="156" y="167"/>
                      <a:pt x="156" y="167"/>
                      <a:pt x="156" y="167"/>
                    </a:cubicBezTo>
                    <a:cubicBezTo>
                      <a:pt x="175" y="183"/>
                      <a:pt x="175" y="183"/>
                      <a:pt x="175" y="183"/>
                    </a:cubicBezTo>
                    <a:cubicBezTo>
                      <a:pt x="175" y="117"/>
                      <a:pt x="175" y="117"/>
                      <a:pt x="175" y="117"/>
                    </a:cubicBezTo>
                    <a:cubicBezTo>
                      <a:pt x="175" y="114"/>
                      <a:pt x="175" y="114"/>
                      <a:pt x="175" y="114"/>
                    </a:cubicBezTo>
                    <a:cubicBezTo>
                      <a:pt x="194" y="114"/>
                      <a:pt x="194" y="114"/>
                      <a:pt x="194" y="114"/>
                    </a:cubicBezTo>
                    <a:cubicBezTo>
                      <a:pt x="238" y="114"/>
                      <a:pt x="238" y="114"/>
                      <a:pt x="238" y="114"/>
                    </a:cubicBezTo>
                    <a:lnTo>
                      <a:pt x="23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52" name="Freeform 145"/>
            <p:cNvSpPr>
              <a:spLocks noEditPoints="1"/>
            </p:cNvSpPr>
            <p:nvPr/>
          </p:nvSpPr>
          <p:spPr bwMode="auto">
            <a:xfrm>
              <a:off x="6367486" y="3414959"/>
              <a:ext cx="241667" cy="191742"/>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53" name="Group 52"/>
            <p:cNvGrpSpPr/>
            <p:nvPr/>
          </p:nvGrpSpPr>
          <p:grpSpPr>
            <a:xfrm>
              <a:off x="7318239" y="3478631"/>
              <a:ext cx="258309" cy="167865"/>
              <a:chOff x="7145338" y="3587750"/>
              <a:chExt cx="566738" cy="368300"/>
            </a:xfrm>
            <a:solidFill>
              <a:srgbClr val="CE003D"/>
            </a:solidFill>
          </p:grpSpPr>
          <p:sp>
            <p:nvSpPr>
              <p:cNvPr id="130" name="Freeform 146"/>
              <p:cNvSpPr>
                <a:spLocks/>
              </p:cNvSpPr>
              <p:nvPr/>
            </p:nvSpPr>
            <p:spPr bwMode="auto">
              <a:xfrm>
                <a:off x="7250113" y="3816350"/>
                <a:ext cx="153988" cy="139700"/>
              </a:xfrm>
              <a:custGeom>
                <a:avLst/>
                <a:gdLst>
                  <a:gd name="T0" fmla="*/ 33 w 41"/>
                  <a:gd name="T1" fmla="*/ 0 h 37"/>
                  <a:gd name="T2" fmla="*/ 15 w 41"/>
                  <a:gd name="T3" fmla="*/ 6 h 37"/>
                  <a:gd name="T4" fmla="*/ 10 w 41"/>
                  <a:gd name="T5" fmla="*/ 5 h 37"/>
                  <a:gd name="T6" fmla="*/ 10 w 41"/>
                  <a:gd name="T7" fmla="*/ 6 h 37"/>
                  <a:gd name="T8" fmla="*/ 6 w 41"/>
                  <a:gd name="T9" fmla="*/ 31 h 37"/>
                  <a:gd name="T10" fmla="*/ 32 w 41"/>
                  <a:gd name="T11" fmla="*/ 28 h 37"/>
                  <a:gd name="T12" fmla="*/ 35 w 41"/>
                  <a:gd name="T13" fmla="*/ 2 h 37"/>
                  <a:gd name="T14" fmla="*/ 33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3" y="0"/>
                    </a:moveTo>
                    <a:cubicBezTo>
                      <a:pt x="28" y="4"/>
                      <a:pt x="22" y="6"/>
                      <a:pt x="15" y="6"/>
                    </a:cubicBezTo>
                    <a:cubicBezTo>
                      <a:pt x="14" y="6"/>
                      <a:pt x="12" y="6"/>
                      <a:pt x="10" y="5"/>
                    </a:cubicBezTo>
                    <a:cubicBezTo>
                      <a:pt x="10" y="5"/>
                      <a:pt x="10" y="5"/>
                      <a:pt x="10" y="6"/>
                    </a:cubicBezTo>
                    <a:cubicBezTo>
                      <a:pt x="2" y="14"/>
                      <a:pt x="0" y="25"/>
                      <a:pt x="6" y="31"/>
                    </a:cubicBezTo>
                    <a:cubicBezTo>
                      <a:pt x="13" y="37"/>
                      <a:pt x="24" y="36"/>
                      <a:pt x="32" y="28"/>
                    </a:cubicBezTo>
                    <a:cubicBezTo>
                      <a:pt x="40" y="20"/>
                      <a:pt x="41" y="8"/>
                      <a:pt x="35" y="2"/>
                    </a:cubicBezTo>
                    <a:cubicBezTo>
                      <a:pt x="34" y="2"/>
                      <a:pt x="34" y="1"/>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1" name="Freeform 147"/>
              <p:cNvSpPr>
                <a:spLocks/>
              </p:cNvSpPr>
              <p:nvPr/>
            </p:nvSpPr>
            <p:spPr bwMode="auto">
              <a:xfrm>
                <a:off x="7145338" y="3587750"/>
                <a:ext cx="266700" cy="236537"/>
              </a:xfrm>
              <a:custGeom>
                <a:avLst/>
                <a:gdLst>
                  <a:gd name="T0" fmla="*/ 16 w 71"/>
                  <a:gd name="T1" fmla="*/ 51 h 63"/>
                  <a:gd name="T2" fmla="*/ 42 w 71"/>
                  <a:gd name="T3" fmla="*/ 63 h 63"/>
                  <a:gd name="T4" fmla="*/ 43 w 71"/>
                  <a:gd name="T5" fmla="*/ 63 h 63"/>
                  <a:gd name="T6" fmla="*/ 56 w 71"/>
                  <a:gd name="T7" fmla="*/ 60 h 63"/>
                  <a:gd name="T8" fmla="*/ 60 w 71"/>
                  <a:gd name="T9" fmla="*/ 56 h 63"/>
                  <a:gd name="T10" fmla="*/ 55 w 71"/>
                  <a:gd name="T11" fmla="*/ 12 h 63"/>
                  <a:gd name="T12" fmla="*/ 28 w 71"/>
                  <a:gd name="T13" fmla="*/ 0 h 63"/>
                  <a:gd name="T14" fmla="*/ 11 w 71"/>
                  <a:gd name="T15" fmla="*/ 7 h 63"/>
                  <a:gd name="T16" fmla="*/ 16 w 71"/>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16" y="51"/>
                    </a:moveTo>
                    <a:cubicBezTo>
                      <a:pt x="24" y="58"/>
                      <a:pt x="33" y="63"/>
                      <a:pt x="42" y="63"/>
                    </a:cubicBezTo>
                    <a:cubicBezTo>
                      <a:pt x="43" y="63"/>
                      <a:pt x="43" y="63"/>
                      <a:pt x="43" y="63"/>
                    </a:cubicBezTo>
                    <a:cubicBezTo>
                      <a:pt x="48" y="63"/>
                      <a:pt x="52" y="62"/>
                      <a:pt x="56" y="60"/>
                    </a:cubicBezTo>
                    <a:cubicBezTo>
                      <a:pt x="58" y="59"/>
                      <a:pt x="59" y="58"/>
                      <a:pt x="60" y="56"/>
                    </a:cubicBezTo>
                    <a:cubicBezTo>
                      <a:pt x="71" y="46"/>
                      <a:pt x="69" y="26"/>
                      <a:pt x="55" y="12"/>
                    </a:cubicBezTo>
                    <a:cubicBezTo>
                      <a:pt x="47" y="4"/>
                      <a:pt x="37" y="0"/>
                      <a:pt x="28" y="0"/>
                    </a:cubicBezTo>
                    <a:cubicBezTo>
                      <a:pt x="21" y="0"/>
                      <a:pt x="15" y="2"/>
                      <a:pt x="11" y="7"/>
                    </a:cubicBezTo>
                    <a:cubicBezTo>
                      <a:pt x="0" y="17"/>
                      <a:pt x="3" y="37"/>
                      <a:pt x="16" y="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2" name="Freeform 148"/>
              <p:cNvSpPr>
                <a:spLocks/>
              </p:cNvSpPr>
              <p:nvPr/>
            </p:nvSpPr>
            <p:spPr bwMode="auto">
              <a:xfrm>
                <a:off x="7450138" y="3816350"/>
                <a:ext cx="157163" cy="139700"/>
              </a:xfrm>
              <a:custGeom>
                <a:avLst/>
                <a:gdLst>
                  <a:gd name="T0" fmla="*/ 35 w 42"/>
                  <a:gd name="T1" fmla="*/ 31 h 37"/>
                  <a:gd name="T2" fmla="*/ 32 w 42"/>
                  <a:gd name="T3" fmla="*/ 6 h 37"/>
                  <a:gd name="T4" fmla="*/ 32 w 42"/>
                  <a:gd name="T5" fmla="*/ 5 h 37"/>
                  <a:gd name="T6" fmla="*/ 26 w 42"/>
                  <a:gd name="T7" fmla="*/ 6 h 37"/>
                  <a:gd name="T8" fmla="*/ 9 w 42"/>
                  <a:gd name="T9" fmla="*/ 0 h 37"/>
                  <a:gd name="T10" fmla="*/ 7 w 42"/>
                  <a:gd name="T11" fmla="*/ 2 h 37"/>
                  <a:gd name="T12" fmla="*/ 10 w 42"/>
                  <a:gd name="T13" fmla="*/ 28 h 37"/>
                  <a:gd name="T14" fmla="*/ 35 w 42"/>
                  <a:gd name="T15" fmla="*/ 3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31"/>
                    </a:moveTo>
                    <a:cubicBezTo>
                      <a:pt x="42" y="25"/>
                      <a:pt x="40" y="14"/>
                      <a:pt x="32" y="6"/>
                    </a:cubicBezTo>
                    <a:cubicBezTo>
                      <a:pt x="32" y="5"/>
                      <a:pt x="32" y="5"/>
                      <a:pt x="32" y="5"/>
                    </a:cubicBezTo>
                    <a:cubicBezTo>
                      <a:pt x="30" y="6"/>
                      <a:pt x="28" y="6"/>
                      <a:pt x="26" y="6"/>
                    </a:cubicBezTo>
                    <a:cubicBezTo>
                      <a:pt x="20" y="6"/>
                      <a:pt x="14" y="4"/>
                      <a:pt x="9" y="0"/>
                    </a:cubicBezTo>
                    <a:cubicBezTo>
                      <a:pt x="8" y="1"/>
                      <a:pt x="7" y="2"/>
                      <a:pt x="7" y="2"/>
                    </a:cubicBezTo>
                    <a:cubicBezTo>
                      <a:pt x="0" y="8"/>
                      <a:pt x="2" y="20"/>
                      <a:pt x="10" y="28"/>
                    </a:cubicBezTo>
                    <a:cubicBezTo>
                      <a:pt x="18" y="36"/>
                      <a:pt x="29" y="37"/>
                      <a:pt x="3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3" name="Freeform 149"/>
              <p:cNvSpPr>
                <a:spLocks/>
              </p:cNvSpPr>
              <p:nvPr/>
            </p:nvSpPr>
            <p:spPr bwMode="auto">
              <a:xfrm>
                <a:off x="7445376" y="3587750"/>
                <a:ext cx="266700" cy="236537"/>
              </a:xfrm>
              <a:custGeom>
                <a:avLst/>
                <a:gdLst>
                  <a:gd name="T0" fmla="*/ 60 w 71"/>
                  <a:gd name="T1" fmla="*/ 7 h 63"/>
                  <a:gd name="T2" fmla="*/ 43 w 71"/>
                  <a:gd name="T3" fmla="*/ 0 h 63"/>
                  <a:gd name="T4" fmla="*/ 16 w 71"/>
                  <a:gd name="T5" fmla="*/ 12 h 63"/>
                  <a:gd name="T6" fmla="*/ 10 w 71"/>
                  <a:gd name="T7" fmla="*/ 56 h 63"/>
                  <a:gd name="T8" fmla="*/ 15 w 71"/>
                  <a:gd name="T9" fmla="*/ 60 h 63"/>
                  <a:gd name="T10" fmla="*/ 27 w 71"/>
                  <a:gd name="T11" fmla="*/ 63 h 63"/>
                  <a:gd name="T12" fmla="*/ 29 w 71"/>
                  <a:gd name="T13" fmla="*/ 63 h 63"/>
                  <a:gd name="T14" fmla="*/ 55 w 71"/>
                  <a:gd name="T15" fmla="*/ 51 h 63"/>
                  <a:gd name="T16" fmla="*/ 60 w 71"/>
                  <a:gd name="T17"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63">
                    <a:moveTo>
                      <a:pt x="60" y="7"/>
                    </a:moveTo>
                    <a:cubicBezTo>
                      <a:pt x="56" y="2"/>
                      <a:pt x="50" y="0"/>
                      <a:pt x="43" y="0"/>
                    </a:cubicBezTo>
                    <a:cubicBezTo>
                      <a:pt x="34" y="0"/>
                      <a:pt x="24" y="4"/>
                      <a:pt x="16" y="12"/>
                    </a:cubicBezTo>
                    <a:cubicBezTo>
                      <a:pt x="2" y="26"/>
                      <a:pt x="0" y="46"/>
                      <a:pt x="10" y="56"/>
                    </a:cubicBezTo>
                    <a:cubicBezTo>
                      <a:pt x="12" y="58"/>
                      <a:pt x="13" y="59"/>
                      <a:pt x="15" y="60"/>
                    </a:cubicBezTo>
                    <a:cubicBezTo>
                      <a:pt x="18" y="62"/>
                      <a:pt x="23" y="63"/>
                      <a:pt x="27" y="63"/>
                    </a:cubicBezTo>
                    <a:cubicBezTo>
                      <a:pt x="28" y="63"/>
                      <a:pt x="28" y="63"/>
                      <a:pt x="29" y="63"/>
                    </a:cubicBezTo>
                    <a:cubicBezTo>
                      <a:pt x="37" y="63"/>
                      <a:pt x="47" y="58"/>
                      <a:pt x="55" y="51"/>
                    </a:cubicBezTo>
                    <a:cubicBezTo>
                      <a:pt x="68" y="37"/>
                      <a:pt x="71" y="17"/>
                      <a:pt x="6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4" name="Freeform 150"/>
              <p:cNvSpPr>
                <a:spLocks/>
              </p:cNvSpPr>
              <p:nvPr/>
            </p:nvSpPr>
            <p:spPr bwMode="auto">
              <a:xfrm>
                <a:off x="7381876" y="3606800"/>
                <a:ext cx="93663" cy="333375"/>
              </a:xfrm>
              <a:custGeom>
                <a:avLst/>
                <a:gdLst>
                  <a:gd name="T0" fmla="*/ 23 w 25"/>
                  <a:gd name="T1" fmla="*/ 4 h 89"/>
                  <a:gd name="T2" fmla="*/ 20 w 25"/>
                  <a:gd name="T3" fmla="*/ 1 h 89"/>
                  <a:gd name="T4" fmla="*/ 14 w 25"/>
                  <a:gd name="T5" fmla="*/ 10 h 89"/>
                  <a:gd name="T6" fmla="*/ 12 w 25"/>
                  <a:gd name="T7" fmla="*/ 10 h 89"/>
                  <a:gd name="T8" fmla="*/ 11 w 25"/>
                  <a:gd name="T9" fmla="*/ 10 h 89"/>
                  <a:gd name="T10" fmla="*/ 5 w 25"/>
                  <a:gd name="T11" fmla="*/ 1 h 89"/>
                  <a:gd name="T12" fmla="*/ 2 w 25"/>
                  <a:gd name="T13" fmla="*/ 4 h 89"/>
                  <a:gd name="T14" fmla="*/ 8 w 25"/>
                  <a:gd name="T15" fmla="*/ 13 h 89"/>
                  <a:gd name="T16" fmla="*/ 7 w 25"/>
                  <a:gd name="T17" fmla="*/ 15 h 89"/>
                  <a:gd name="T18" fmla="*/ 7 w 25"/>
                  <a:gd name="T19" fmla="*/ 27 h 89"/>
                  <a:gd name="T20" fmla="*/ 7 w 25"/>
                  <a:gd name="T21" fmla="*/ 41 h 89"/>
                  <a:gd name="T22" fmla="*/ 7 w 25"/>
                  <a:gd name="T23" fmla="*/ 83 h 89"/>
                  <a:gd name="T24" fmla="*/ 12 w 25"/>
                  <a:gd name="T25" fmla="*/ 89 h 89"/>
                  <a:gd name="T26" fmla="*/ 18 w 25"/>
                  <a:gd name="T27" fmla="*/ 83 h 89"/>
                  <a:gd name="T28" fmla="*/ 18 w 25"/>
                  <a:gd name="T29" fmla="*/ 41 h 89"/>
                  <a:gd name="T30" fmla="*/ 18 w 25"/>
                  <a:gd name="T31" fmla="*/ 27 h 89"/>
                  <a:gd name="T32" fmla="*/ 18 w 25"/>
                  <a:gd name="T33" fmla="*/ 15 h 89"/>
                  <a:gd name="T34" fmla="*/ 17 w 25"/>
                  <a:gd name="T35" fmla="*/ 13 h 89"/>
                  <a:gd name="T36" fmla="*/ 23 w 25"/>
                  <a:gd name="T37" fmla="*/ 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89">
                    <a:moveTo>
                      <a:pt x="23" y="4"/>
                    </a:moveTo>
                    <a:cubicBezTo>
                      <a:pt x="25" y="2"/>
                      <a:pt x="22" y="0"/>
                      <a:pt x="20" y="1"/>
                    </a:cubicBezTo>
                    <a:cubicBezTo>
                      <a:pt x="18" y="4"/>
                      <a:pt x="16" y="7"/>
                      <a:pt x="14" y="10"/>
                    </a:cubicBezTo>
                    <a:cubicBezTo>
                      <a:pt x="14" y="10"/>
                      <a:pt x="13" y="10"/>
                      <a:pt x="12" y="10"/>
                    </a:cubicBezTo>
                    <a:cubicBezTo>
                      <a:pt x="12" y="10"/>
                      <a:pt x="11" y="10"/>
                      <a:pt x="11" y="10"/>
                    </a:cubicBezTo>
                    <a:cubicBezTo>
                      <a:pt x="9" y="7"/>
                      <a:pt x="7" y="4"/>
                      <a:pt x="5" y="1"/>
                    </a:cubicBezTo>
                    <a:cubicBezTo>
                      <a:pt x="3" y="0"/>
                      <a:pt x="0" y="2"/>
                      <a:pt x="2" y="4"/>
                    </a:cubicBezTo>
                    <a:cubicBezTo>
                      <a:pt x="4" y="7"/>
                      <a:pt x="6" y="9"/>
                      <a:pt x="8" y="13"/>
                    </a:cubicBezTo>
                    <a:cubicBezTo>
                      <a:pt x="7" y="13"/>
                      <a:pt x="7" y="14"/>
                      <a:pt x="7" y="15"/>
                    </a:cubicBezTo>
                    <a:cubicBezTo>
                      <a:pt x="7" y="27"/>
                      <a:pt x="7" y="27"/>
                      <a:pt x="7" y="27"/>
                    </a:cubicBezTo>
                    <a:cubicBezTo>
                      <a:pt x="7" y="41"/>
                      <a:pt x="7" y="41"/>
                      <a:pt x="7" y="41"/>
                    </a:cubicBezTo>
                    <a:cubicBezTo>
                      <a:pt x="7" y="83"/>
                      <a:pt x="7" y="83"/>
                      <a:pt x="7" y="83"/>
                    </a:cubicBezTo>
                    <a:cubicBezTo>
                      <a:pt x="7" y="86"/>
                      <a:pt x="9" y="89"/>
                      <a:pt x="12" y="89"/>
                    </a:cubicBezTo>
                    <a:cubicBezTo>
                      <a:pt x="15" y="89"/>
                      <a:pt x="18" y="86"/>
                      <a:pt x="18" y="83"/>
                    </a:cubicBezTo>
                    <a:cubicBezTo>
                      <a:pt x="18" y="41"/>
                      <a:pt x="18" y="41"/>
                      <a:pt x="18" y="41"/>
                    </a:cubicBezTo>
                    <a:cubicBezTo>
                      <a:pt x="18" y="27"/>
                      <a:pt x="18" y="27"/>
                      <a:pt x="18" y="27"/>
                    </a:cubicBezTo>
                    <a:cubicBezTo>
                      <a:pt x="18" y="15"/>
                      <a:pt x="18" y="15"/>
                      <a:pt x="18" y="15"/>
                    </a:cubicBezTo>
                    <a:cubicBezTo>
                      <a:pt x="18" y="14"/>
                      <a:pt x="18" y="13"/>
                      <a:pt x="17" y="13"/>
                    </a:cubicBezTo>
                    <a:cubicBezTo>
                      <a:pt x="19" y="9"/>
                      <a:pt x="20" y="7"/>
                      <a:pt x="2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54" name="Group 53"/>
            <p:cNvGrpSpPr/>
            <p:nvPr/>
          </p:nvGrpSpPr>
          <p:grpSpPr>
            <a:xfrm>
              <a:off x="6372550" y="3070546"/>
              <a:ext cx="295212" cy="202596"/>
              <a:chOff x="5070476" y="2692400"/>
              <a:chExt cx="647700" cy="444500"/>
            </a:xfrm>
            <a:solidFill>
              <a:schemeClr val="bg1">
                <a:lumMod val="65000"/>
              </a:schemeClr>
            </a:solidFill>
          </p:grpSpPr>
          <p:sp>
            <p:nvSpPr>
              <p:cNvPr id="128" name="Freeform 151"/>
              <p:cNvSpPr>
                <a:spLocks noEditPoints="1"/>
              </p:cNvSpPr>
              <p:nvPr/>
            </p:nvSpPr>
            <p:spPr bwMode="auto">
              <a:xfrm>
                <a:off x="5070476" y="3076575"/>
                <a:ext cx="647700" cy="60325"/>
              </a:xfrm>
              <a:custGeom>
                <a:avLst/>
                <a:gdLst>
                  <a:gd name="T0" fmla="*/ 408 w 408"/>
                  <a:gd name="T1" fmla="*/ 0 h 38"/>
                  <a:gd name="T2" fmla="*/ 0 w 408"/>
                  <a:gd name="T3" fmla="*/ 0 h 38"/>
                  <a:gd name="T4" fmla="*/ 0 w 408"/>
                  <a:gd name="T5" fmla="*/ 38 h 38"/>
                  <a:gd name="T6" fmla="*/ 408 w 408"/>
                  <a:gd name="T7" fmla="*/ 38 h 38"/>
                  <a:gd name="T8" fmla="*/ 408 w 408"/>
                  <a:gd name="T9" fmla="*/ 0 h 38"/>
                  <a:gd name="T10" fmla="*/ 389 w 408"/>
                  <a:gd name="T11" fmla="*/ 24 h 38"/>
                  <a:gd name="T12" fmla="*/ 355 w 408"/>
                  <a:gd name="T13" fmla="*/ 24 h 38"/>
                  <a:gd name="T14" fmla="*/ 355 w 408"/>
                  <a:gd name="T15" fmla="*/ 14 h 38"/>
                  <a:gd name="T16" fmla="*/ 389 w 408"/>
                  <a:gd name="T17" fmla="*/ 14 h 38"/>
                  <a:gd name="T18" fmla="*/ 389 w 408"/>
                  <a:gd name="T19"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8" h="38">
                    <a:moveTo>
                      <a:pt x="408" y="0"/>
                    </a:moveTo>
                    <a:lnTo>
                      <a:pt x="0" y="0"/>
                    </a:lnTo>
                    <a:lnTo>
                      <a:pt x="0" y="38"/>
                    </a:lnTo>
                    <a:lnTo>
                      <a:pt x="408" y="38"/>
                    </a:lnTo>
                    <a:lnTo>
                      <a:pt x="408" y="0"/>
                    </a:lnTo>
                    <a:close/>
                    <a:moveTo>
                      <a:pt x="389" y="24"/>
                    </a:moveTo>
                    <a:lnTo>
                      <a:pt x="355" y="24"/>
                    </a:lnTo>
                    <a:lnTo>
                      <a:pt x="355" y="14"/>
                    </a:lnTo>
                    <a:lnTo>
                      <a:pt x="389" y="14"/>
                    </a:lnTo>
                    <a:lnTo>
                      <a:pt x="38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9" name="Freeform 152"/>
              <p:cNvSpPr>
                <a:spLocks noEditPoints="1"/>
              </p:cNvSpPr>
              <p:nvPr/>
            </p:nvSpPr>
            <p:spPr bwMode="auto">
              <a:xfrm>
                <a:off x="5100638" y="2692400"/>
                <a:ext cx="587375" cy="365125"/>
              </a:xfrm>
              <a:custGeom>
                <a:avLst/>
                <a:gdLst>
                  <a:gd name="T0" fmla="*/ 370 w 370"/>
                  <a:gd name="T1" fmla="*/ 0 h 230"/>
                  <a:gd name="T2" fmla="*/ 0 w 370"/>
                  <a:gd name="T3" fmla="*/ 0 h 230"/>
                  <a:gd name="T4" fmla="*/ 0 w 370"/>
                  <a:gd name="T5" fmla="*/ 230 h 230"/>
                  <a:gd name="T6" fmla="*/ 370 w 370"/>
                  <a:gd name="T7" fmla="*/ 230 h 230"/>
                  <a:gd name="T8" fmla="*/ 370 w 370"/>
                  <a:gd name="T9" fmla="*/ 0 h 230"/>
                  <a:gd name="T10" fmla="*/ 329 w 370"/>
                  <a:gd name="T11" fmla="*/ 197 h 230"/>
                  <a:gd name="T12" fmla="*/ 41 w 370"/>
                  <a:gd name="T13" fmla="*/ 197 h 230"/>
                  <a:gd name="T14" fmla="*/ 41 w 370"/>
                  <a:gd name="T15" fmla="*/ 34 h 230"/>
                  <a:gd name="T16" fmla="*/ 329 w 370"/>
                  <a:gd name="T17" fmla="*/ 34 h 230"/>
                  <a:gd name="T18" fmla="*/ 329 w 370"/>
                  <a:gd name="T19" fmla="*/ 19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230">
                    <a:moveTo>
                      <a:pt x="370" y="0"/>
                    </a:moveTo>
                    <a:lnTo>
                      <a:pt x="0" y="0"/>
                    </a:lnTo>
                    <a:lnTo>
                      <a:pt x="0" y="230"/>
                    </a:lnTo>
                    <a:lnTo>
                      <a:pt x="370" y="230"/>
                    </a:lnTo>
                    <a:lnTo>
                      <a:pt x="370" y="0"/>
                    </a:lnTo>
                    <a:close/>
                    <a:moveTo>
                      <a:pt x="329" y="197"/>
                    </a:moveTo>
                    <a:lnTo>
                      <a:pt x="41" y="197"/>
                    </a:lnTo>
                    <a:lnTo>
                      <a:pt x="41" y="34"/>
                    </a:lnTo>
                    <a:lnTo>
                      <a:pt x="329" y="34"/>
                    </a:lnTo>
                    <a:lnTo>
                      <a:pt x="329"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55" name="Freeform 153"/>
            <p:cNvSpPr>
              <a:spLocks noEditPoints="1"/>
            </p:cNvSpPr>
            <p:nvPr/>
          </p:nvSpPr>
          <p:spPr bwMode="auto">
            <a:xfrm>
              <a:off x="7156885" y="3684122"/>
              <a:ext cx="204043" cy="222855"/>
            </a:xfrm>
            <a:custGeom>
              <a:avLst/>
              <a:gdLst>
                <a:gd name="T0" fmla="*/ 147 w 282"/>
                <a:gd name="T1" fmla="*/ 0 h 308"/>
                <a:gd name="T2" fmla="*/ 145 w 282"/>
                <a:gd name="T3" fmla="*/ 2 h 308"/>
                <a:gd name="T4" fmla="*/ 3 w 282"/>
                <a:gd name="T5" fmla="*/ 218 h 308"/>
                <a:gd name="T6" fmla="*/ 0 w 282"/>
                <a:gd name="T7" fmla="*/ 218 h 308"/>
                <a:gd name="T8" fmla="*/ 3 w 282"/>
                <a:gd name="T9" fmla="*/ 220 h 308"/>
                <a:gd name="T10" fmla="*/ 133 w 282"/>
                <a:gd name="T11" fmla="*/ 308 h 308"/>
                <a:gd name="T12" fmla="*/ 135 w 282"/>
                <a:gd name="T13" fmla="*/ 308 h 308"/>
                <a:gd name="T14" fmla="*/ 135 w 282"/>
                <a:gd name="T15" fmla="*/ 308 h 308"/>
                <a:gd name="T16" fmla="*/ 280 w 282"/>
                <a:gd name="T17" fmla="*/ 92 h 308"/>
                <a:gd name="T18" fmla="*/ 282 w 282"/>
                <a:gd name="T19" fmla="*/ 90 h 308"/>
                <a:gd name="T20" fmla="*/ 280 w 282"/>
                <a:gd name="T21" fmla="*/ 90 h 308"/>
                <a:gd name="T22" fmla="*/ 249 w 282"/>
                <a:gd name="T23" fmla="*/ 68 h 308"/>
                <a:gd name="T24" fmla="*/ 263 w 282"/>
                <a:gd name="T25" fmla="*/ 47 h 308"/>
                <a:gd name="T26" fmla="*/ 263 w 282"/>
                <a:gd name="T27" fmla="*/ 45 h 308"/>
                <a:gd name="T28" fmla="*/ 263 w 282"/>
                <a:gd name="T29" fmla="*/ 45 h 308"/>
                <a:gd name="T30" fmla="*/ 197 w 282"/>
                <a:gd name="T31" fmla="*/ 0 h 308"/>
                <a:gd name="T32" fmla="*/ 195 w 282"/>
                <a:gd name="T33" fmla="*/ 0 h 308"/>
                <a:gd name="T34" fmla="*/ 195 w 282"/>
                <a:gd name="T35" fmla="*/ 0 h 308"/>
                <a:gd name="T36" fmla="*/ 180 w 282"/>
                <a:gd name="T37" fmla="*/ 24 h 308"/>
                <a:gd name="T38" fmla="*/ 147 w 282"/>
                <a:gd name="T39" fmla="*/ 2 h 308"/>
                <a:gd name="T40" fmla="*/ 147 w 282"/>
                <a:gd name="T41" fmla="*/ 0 h 308"/>
                <a:gd name="T42" fmla="*/ 171 w 282"/>
                <a:gd name="T43" fmla="*/ 211 h 308"/>
                <a:gd name="T44" fmla="*/ 76 w 282"/>
                <a:gd name="T45" fmla="*/ 147 h 308"/>
                <a:gd name="T46" fmla="*/ 109 w 282"/>
                <a:gd name="T47" fmla="*/ 97 h 308"/>
                <a:gd name="T48" fmla="*/ 206 w 282"/>
                <a:gd name="T49" fmla="*/ 161 h 308"/>
                <a:gd name="T50" fmla="*/ 171 w 282"/>
                <a:gd name="T51" fmla="*/ 211 h 308"/>
                <a:gd name="T52" fmla="*/ 128 w 282"/>
                <a:gd name="T53" fmla="*/ 274 h 308"/>
                <a:gd name="T54" fmla="*/ 34 w 282"/>
                <a:gd name="T55" fmla="*/ 211 h 308"/>
                <a:gd name="T56" fmla="*/ 67 w 282"/>
                <a:gd name="T57" fmla="*/ 161 h 308"/>
                <a:gd name="T58" fmla="*/ 164 w 282"/>
                <a:gd name="T59" fmla="*/ 225 h 308"/>
                <a:gd name="T60" fmla="*/ 128 w 282"/>
                <a:gd name="T61" fmla="*/ 27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308">
                  <a:moveTo>
                    <a:pt x="147" y="0"/>
                  </a:moveTo>
                  <a:lnTo>
                    <a:pt x="145" y="2"/>
                  </a:lnTo>
                  <a:lnTo>
                    <a:pt x="3" y="218"/>
                  </a:lnTo>
                  <a:lnTo>
                    <a:pt x="0" y="218"/>
                  </a:lnTo>
                  <a:lnTo>
                    <a:pt x="3" y="220"/>
                  </a:lnTo>
                  <a:lnTo>
                    <a:pt x="133" y="308"/>
                  </a:lnTo>
                  <a:lnTo>
                    <a:pt x="135" y="308"/>
                  </a:lnTo>
                  <a:lnTo>
                    <a:pt x="135" y="308"/>
                  </a:lnTo>
                  <a:lnTo>
                    <a:pt x="280" y="92"/>
                  </a:lnTo>
                  <a:lnTo>
                    <a:pt x="282" y="90"/>
                  </a:lnTo>
                  <a:lnTo>
                    <a:pt x="280" y="90"/>
                  </a:lnTo>
                  <a:lnTo>
                    <a:pt x="249" y="68"/>
                  </a:lnTo>
                  <a:lnTo>
                    <a:pt x="263" y="47"/>
                  </a:lnTo>
                  <a:lnTo>
                    <a:pt x="263" y="45"/>
                  </a:lnTo>
                  <a:lnTo>
                    <a:pt x="263" y="45"/>
                  </a:lnTo>
                  <a:lnTo>
                    <a:pt x="197" y="0"/>
                  </a:lnTo>
                  <a:lnTo>
                    <a:pt x="195" y="0"/>
                  </a:lnTo>
                  <a:lnTo>
                    <a:pt x="195" y="0"/>
                  </a:lnTo>
                  <a:lnTo>
                    <a:pt x="180" y="24"/>
                  </a:lnTo>
                  <a:lnTo>
                    <a:pt x="147" y="2"/>
                  </a:lnTo>
                  <a:lnTo>
                    <a:pt x="147" y="0"/>
                  </a:lnTo>
                  <a:close/>
                  <a:moveTo>
                    <a:pt x="171" y="211"/>
                  </a:moveTo>
                  <a:lnTo>
                    <a:pt x="76" y="147"/>
                  </a:lnTo>
                  <a:lnTo>
                    <a:pt x="109" y="97"/>
                  </a:lnTo>
                  <a:lnTo>
                    <a:pt x="206" y="161"/>
                  </a:lnTo>
                  <a:lnTo>
                    <a:pt x="171" y="211"/>
                  </a:lnTo>
                  <a:close/>
                  <a:moveTo>
                    <a:pt x="128" y="274"/>
                  </a:moveTo>
                  <a:lnTo>
                    <a:pt x="34" y="211"/>
                  </a:lnTo>
                  <a:lnTo>
                    <a:pt x="67" y="161"/>
                  </a:lnTo>
                  <a:lnTo>
                    <a:pt x="164" y="225"/>
                  </a:lnTo>
                  <a:lnTo>
                    <a:pt x="128" y="274"/>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56" name="Group 55"/>
            <p:cNvGrpSpPr/>
            <p:nvPr/>
          </p:nvGrpSpPr>
          <p:grpSpPr>
            <a:xfrm>
              <a:off x="5729309" y="3701487"/>
              <a:ext cx="213450" cy="215620"/>
              <a:chOff x="3659188" y="4076700"/>
              <a:chExt cx="468313" cy="473075"/>
            </a:xfrm>
            <a:solidFill>
              <a:schemeClr val="bg1">
                <a:lumMod val="65000"/>
              </a:schemeClr>
            </a:solidFill>
          </p:grpSpPr>
          <p:sp>
            <p:nvSpPr>
              <p:cNvPr id="126" name="Freeform 154"/>
              <p:cNvSpPr>
                <a:spLocks noEditPoints="1"/>
              </p:cNvSpPr>
              <p:nvPr/>
            </p:nvSpPr>
            <p:spPr bwMode="auto">
              <a:xfrm>
                <a:off x="3659188" y="4076700"/>
                <a:ext cx="225425" cy="473075"/>
              </a:xfrm>
              <a:custGeom>
                <a:avLst/>
                <a:gdLst>
                  <a:gd name="T0" fmla="*/ 1 w 60"/>
                  <a:gd name="T1" fmla="*/ 122 h 126"/>
                  <a:gd name="T2" fmla="*/ 30 w 60"/>
                  <a:gd name="T3" fmla="*/ 108 h 126"/>
                  <a:gd name="T4" fmla="*/ 59 w 60"/>
                  <a:gd name="T5" fmla="*/ 122 h 126"/>
                  <a:gd name="T6" fmla="*/ 60 w 60"/>
                  <a:gd name="T7" fmla="*/ 122 h 126"/>
                  <a:gd name="T8" fmla="*/ 60 w 60"/>
                  <a:gd name="T9" fmla="*/ 27 h 126"/>
                  <a:gd name="T10" fmla="*/ 59 w 60"/>
                  <a:gd name="T11" fmla="*/ 13 h 126"/>
                  <a:gd name="T12" fmla="*/ 30 w 60"/>
                  <a:gd name="T13" fmla="*/ 0 h 126"/>
                  <a:gd name="T14" fmla="*/ 1 w 60"/>
                  <a:gd name="T15" fmla="*/ 13 h 126"/>
                  <a:gd name="T16" fmla="*/ 0 w 60"/>
                  <a:gd name="T17" fmla="*/ 27 h 126"/>
                  <a:gd name="T18" fmla="*/ 0 w 60"/>
                  <a:gd name="T19" fmla="*/ 122 h 126"/>
                  <a:gd name="T20" fmla="*/ 1 w 60"/>
                  <a:gd name="T21" fmla="*/ 122 h 126"/>
                  <a:gd name="T22" fmla="*/ 9 w 60"/>
                  <a:gd name="T23" fmla="*/ 21 h 126"/>
                  <a:gd name="T24" fmla="*/ 30 w 60"/>
                  <a:gd name="T25" fmla="*/ 17 h 126"/>
                  <a:gd name="T26" fmla="*/ 50 w 60"/>
                  <a:gd name="T27" fmla="*/ 21 h 126"/>
                  <a:gd name="T28" fmla="*/ 51 w 60"/>
                  <a:gd name="T29" fmla="*/ 23 h 126"/>
                  <a:gd name="T30" fmla="*/ 50 w 60"/>
                  <a:gd name="T31" fmla="*/ 24 h 126"/>
                  <a:gd name="T32" fmla="*/ 49 w 60"/>
                  <a:gd name="T33" fmla="*/ 24 h 126"/>
                  <a:gd name="T34" fmla="*/ 45 w 60"/>
                  <a:gd name="T35" fmla="*/ 22 h 126"/>
                  <a:gd name="T36" fmla="*/ 30 w 60"/>
                  <a:gd name="T37" fmla="*/ 20 h 126"/>
                  <a:gd name="T38" fmla="*/ 15 w 60"/>
                  <a:gd name="T39" fmla="*/ 22 h 126"/>
                  <a:gd name="T40" fmla="*/ 11 w 60"/>
                  <a:gd name="T41" fmla="*/ 24 h 126"/>
                  <a:gd name="T42" fmla="*/ 9 w 60"/>
                  <a:gd name="T43" fmla="*/ 23 h 126"/>
                  <a:gd name="T44" fmla="*/ 9 w 60"/>
                  <a:gd name="T45" fmla="*/ 21 h 126"/>
                  <a:gd name="T46" fmla="*/ 9 w 60"/>
                  <a:gd name="T47" fmla="*/ 38 h 126"/>
                  <a:gd name="T48" fmla="*/ 30 w 60"/>
                  <a:gd name="T49" fmla="*/ 34 h 126"/>
                  <a:gd name="T50" fmla="*/ 50 w 60"/>
                  <a:gd name="T51" fmla="*/ 38 h 126"/>
                  <a:gd name="T52" fmla="*/ 51 w 60"/>
                  <a:gd name="T53" fmla="*/ 40 h 126"/>
                  <a:gd name="T54" fmla="*/ 50 w 60"/>
                  <a:gd name="T55" fmla="*/ 41 h 126"/>
                  <a:gd name="T56" fmla="*/ 49 w 60"/>
                  <a:gd name="T57" fmla="*/ 41 h 126"/>
                  <a:gd name="T58" fmla="*/ 45 w 60"/>
                  <a:gd name="T59" fmla="*/ 39 h 126"/>
                  <a:gd name="T60" fmla="*/ 30 w 60"/>
                  <a:gd name="T61" fmla="*/ 37 h 126"/>
                  <a:gd name="T62" fmla="*/ 15 w 60"/>
                  <a:gd name="T63" fmla="*/ 39 h 126"/>
                  <a:gd name="T64" fmla="*/ 11 w 60"/>
                  <a:gd name="T65" fmla="*/ 41 h 126"/>
                  <a:gd name="T66" fmla="*/ 9 w 60"/>
                  <a:gd name="T67" fmla="*/ 40 h 126"/>
                  <a:gd name="T68" fmla="*/ 9 w 60"/>
                  <a:gd name="T69" fmla="*/ 38 h 126"/>
                  <a:gd name="T70" fmla="*/ 9 w 60"/>
                  <a:gd name="T71" fmla="*/ 55 h 126"/>
                  <a:gd name="T72" fmla="*/ 30 w 60"/>
                  <a:gd name="T73" fmla="*/ 51 h 126"/>
                  <a:gd name="T74" fmla="*/ 50 w 60"/>
                  <a:gd name="T75" fmla="*/ 55 h 126"/>
                  <a:gd name="T76" fmla="*/ 51 w 60"/>
                  <a:gd name="T77" fmla="*/ 57 h 126"/>
                  <a:gd name="T78" fmla="*/ 50 w 60"/>
                  <a:gd name="T79" fmla="*/ 58 h 126"/>
                  <a:gd name="T80" fmla="*/ 49 w 60"/>
                  <a:gd name="T81" fmla="*/ 58 h 126"/>
                  <a:gd name="T82" fmla="*/ 45 w 60"/>
                  <a:gd name="T83" fmla="*/ 56 h 126"/>
                  <a:gd name="T84" fmla="*/ 30 w 60"/>
                  <a:gd name="T85" fmla="*/ 54 h 126"/>
                  <a:gd name="T86" fmla="*/ 15 w 60"/>
                  <a:gd name="T87" fmla="*/ 56 h 126"/>
                  <a:gd name="T88" fmla="*/ 11 w 60"/>
                  <a:gd name="T89" fmla="*/ 58 h 126"/>
                  <a:gd name="T90" fmla="*/ 9 w 60"/>
                  <a:gd name="T91" fmla="*/ 57 h 126"/>
                  <a:gd name="T92" fmla="*/ 9 w 60"/>
                  <a:gd name="T93"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1" y="122"/>
                    </a:moveTo>
                    <a:cubicBezTo>
                      <a:pt x="4" y="111"/>
                      <a:pt x="16" y="108"/>
                      <a:pt x="30" y="108"/>
                    </a:cubicBezTo>
                    <a:cubicBezTo>
                      <a:pt x="44" y="108"/>
                      <a:pt x="55" y="111"/>
                      <a:pt x="59" y="122"/>
                    </a:cubicBez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moveTo>
                      <a:pt x="9" y="21"/>
                    </a:moveTo>
                    <a:cubicBezTo>
                      <a:pt x="14" y="18"/>
                      <a:pt x="21" y="17"/>
                      <a:pt x="30" y="17"/>
                    </a:cubicBezTo>
                    <a:cubicBezTo>
                      <a:pt x="39" y="17"/>
                      <a:pt x="45" y="18"/>
                      <a:pt x="50" y="21"/>
                    </a:cubicBezTo>
                    <a:cubicBezTo>
                      <a:pt x="51" y="21"/>
                      <a:pt x="52" y="22"/>
                      <a:pt x="51" y="23"/>
                    </a:cubicBez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9" y="21"/>
                    </a:cubicBezTo>
                    <a:moveTo>
                      <a:pt x="9" y="38"/>
                    </a:moveTo>
                    <a:cubicBezTo>
                      <a:pt x="14" y="35"/>
                      <a:pt x="21" y="34"/>
                      <a:pt x="30" y="34"/>
                    </a:cubicBezTo>
                    <a:cubicBezTo>
                      <a:pt x="39" y="34"/>
                      <a:pt x="45" y="35"/>
                      <a:pt x="50" y="38"/>
                    </a:cubicBezTo>
                    <a:cubicBezTo>
                      <a:pt x="51" y="38"/>
                      <a:pt x="52" y="39"/>
                      <a:pt x="51" y="40"/>
                    </a:cubicBez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9" y="38"/>
                    </a:cubicBezTo>
                    <a:moveTo>
                      <a:pt x="9" y="55"/>
                    </a:moveTo>
                    <a:cubicBezTo>
                      <a:pt x="14" y="52"/>
                      <a:pt x="21" y="51"/>
                      <a:pt x="30" y="51"/>
                    </a:cubicBezTo>
                    <a:cubicBezTo>
                      <a:pt x="39" y="51"/>
                      <a:pt x="45" y="52"/>
                      <a:pt x="50" y="55"/>
                    </a:cubicBezTo>
                    <a:cubicBezTo>
                      <a:pt x="51" y="55"/>
                      <a:pt x="52" y="56"/>
                      <a:pt x="51" y="57"/>
                    </a:cubicBez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9"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7" name="Freeform 155"/>
              <p:cNvSpPr>
                <a:spLocks noEditPoints="1"/>
              </p:cNvSpPr>
              <p:nvPr/>
            </p:nvSpPr>
            <p:spPr bwMode="auto">
              <a:xfrm>
                <a:off x="3902076" y="4076700"/>
                <a:ext cx="225425" cy="473075"/>
              </a:xfrm>
              <a:custGeom>
                <a:avLst/>
                <a:gdLst>
                  <a:gd name="T0" fmla="*/ 59 w 60"/>
                  <a:gd name="T1" fmla="*/ 122 h 126"/>
                  <a:gd name="T2" fmla="*/ 60 w 60"/>
                  <a:gd name="T3" fmla="*/ 122 h 126"/>
                  <a:gd name="T4" fmla="*/ 60 w 60"/>
                  <a:gd name="T5" fmla="*/ 27 h 126"/>
                  <a:gd name="T6" fmla="*/ 59 w 60"/>
                  <a:gd name="T7" fmla="*/ 13 h 126"/>
                  <a:gd name="T8" fmla="*/ 30 w 60"/>
                  <a:gd name="T9" fmla="*/ 0 h 126"/>
                  <a:gd name="T10" fmla="*/ 1 w 60"/>
                  <a:gd name="T11" fmla="*/ 13 h 126"/>
                  <a:gd name="T12" fmla="*/ 0 w 60"/>
                  <a:gd name="T13" fmla="*/ 27 h 126"/>
                  <a:gd name="T14" fmla="*/ 0 w 60"/>
                  <a:gd name="T15" fmla="*/ 122 h 126"/>
                  <a:gd name="T16" fmla="*/ 1 w 60"/>
                  <a:gd name="T17" fmla="*/ 122 h 126"/>
                  <a:gd name="T18" fmla="*/ 30 w 60"/>
                  <a:gd name="T19" fmla="*/ 108 h 126"/>
                  <a:gd name="T20" fmla="*/ 59 w 60"/>
                  <a:gd name="T21" fmla="*/ 122 h 126"/>
                  <a:gd name="T22" fmla="*/ 51 w 60"/>
                  <a:gd name="T23" fmla="*/ 57 h 126"/>
                  <a:gd name="T24" fmla="*/ 50 w 60"/>
                  <a:gd name="T25" fmla="*/ 58 h 126"/>
                  <a:gd name="T26" fmla="*/ 49 w 60"/>
                  <a:gd name="T27" fmla="*/ 58 h 126"/>
                  <a:gd name="T28" fmla="*/ 45 w 60"/>
                  <a:gd name="T29" fmla="*/ 56 h 126"/>
                  <a:gd name="T30" fmla="*/ 30 w 60"/>
                  <a:gd name="T31" fmla="*/ 54 h 126"/>
                  <a:gd name="T32" fmla="*/ 15 w 60"/>
                  <a:gd name="T33" fmla="*/ 56 h 126"/>
                  <a:gd name="T34" fmla="*/ 11 w 60"/>
                  <a:gd name="T35" fmla="*/ 58 h 126"/>
                  <a:gd name="T36" fmla="*/ 9 w 60"/>
                  <a:gd name="T37" fmla="*/ 57 h 126"/>
                  <a:gd name="T38" fmla="*/ 10 w 60"/>
                  <a:gd name="T39" fmla="*/ 55 h 126"/>
                  <a:gd name="T40" fmla="*/ 30 w 60"/>
                  <a:gd name="T41" fmla="*/ 51 h 126"/>
                  <a:gd name="T42" fmla="*/ 51 w 60"/>
                  <a:gd name="T43" fmla="*/ 55 h 126"/>
                  <a:gd name="T44" fmla="*/ 51 w 60"/>
                  <a:gd name="T45" fmla="*/ 57 h 126"/>
                  <a:gd name="T46" fmla="*/ 51 w 60"/>
                  <a:gd name="T47" fmla="*/ 40 h 126"/>
                  <a:gd name="T48" fmla="*/ 50 w 60"/>
                  <a:gd name="T49" fmla="*/ 41 h 126"/>
                  <a:gd name="T50" fmla="*/ 49 w 60"/>
                  <a:gd name="T51" fmla="*/ 41 h 126"/>
                  <a:gd name="T52" fmla="*/ 45 w 60"/>
                  <a:gd name="T53" fmla="*/ 39 h 126"/>
                  <a:gd name="T54" fmla="*/ 30 w 60"/>
                  <a:gd name="T55" fmla="*/ 37 h 126"/>
                  <a:gd name="T56" fmla="*/ 15 w 60"/>
                  <a:gd name="T57" fmla="*/ 39 h 126"/>
                  <a:gd name="T58" fmla="*/ 11 w 60"/>
                  <a:gd name="T59" fmla="*/ 41 h 126"/>
                  <a:gd name="T60" fmla="*/ 9 w 60"/>
                  <a:gd name="T61" fmla="*/ 40 h 126"/>
                  <a:gd name="T62" fmla="*/ 10 w 60"/>
                  <a:gd name="T63" fmla="*/ 38 h 126"/>
                  <a:gd name="T64" fmla="*/ 30 w 60"/>
                  <a:gd name="T65" fmla="*/ 34 h 126"/>
                  <a:gd name="T66" fmla="*/ 51 w 60"/>
                  <a:gd name="T67" fmla="*/ 38 h 126"/>
                  <a:gd name="T68" fmla="*/ 51 w 60"/>
                  <a:gd name="T69" fmla="*/ 40 h 126"/>
                  <a:gd name="T70" fmla="*/ 51 w 60"/>
                  <a:gd name="T71" fmla="*/ 23 h 126"/>
                  <a:gd name="T72" fmla="*/ 50 w 60"/>
                  <a:gd name="T73" fmla="*/ 24 h 126"/>
                  <a:gd name="T74" fmla="*/ 49 w 60"/>
                  <a:gd name="T75" fmla="*/ 24 h 126"/>
                  <a:gd name="T76" fmla="*/ 45 w 60"/>
                  <a:gd name="T77" fmla="*/ 22 h 126"/>
                  <a:gd name="T78" fmla="*/ 30 w 60"/>
                  <a:gd name="T79" fmla="*/ 20 h 126"/>
                  <a:gd name="T80" fmla="*/ 15 w 60"/>
                  <a:gd name="T81" fmla="*/ 22 h 126"/>
                  <a:gd name="T82" fmla="*/ 11 w 60"/>
                  <a:gd name="T83" fmla="*/ 24 h 126"/>
                  <a:gd name="T84" fmla="*/ 9 w 60"/>
                  <a:gd name="T85" fmla="*/ 23 h 126"/>
                  <a:gd name="T86" fmla="*/ 10 w 60"/>
                  <a:gd name="T87" fmla="*/ 21 h 126"/>
                  <a:gd name="T88" fmla="*/ 30 w 60"/>
                  <a:gd name="T89" fmla="*/ 17 h 126"/>
                  <a:gd name="T90" fmla="*/ 51 w 60"/>
                  <a:gd name="T91" fmla="*/ 21 h 126"/>
                  <a:gd name="T92" fmla="*/ 51 w 60"/>
                  <a:gd name="T93"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 h="126">
                    <a:moveTo>
                      <a:pt x="59" y="122"/>
                    </a:moveTo>
                    <a:cubicBezTo>
                      <a:pt x="60" y="126"/>
                      <a:pt x="60" y="126"/>
                      <a:pt x="60" y="122"/>
                    </a:cubicBezTo>
                    <a:cubicBezTo>
                      <a:pt x="60" y="102"/>
                      <a:pt x="60" y="47"/>
                      <a:pt x="60" y="27"/>
                    </a:cubicBezTo>
                    <a:cubicBezTo>
                      <a:pt x="60" y="23"/>
                      <a:pt x="60" y="17"/>
                      <a:pt x="59" y="13"/>
                    </a:cubicBezTo>
                    <a:cubicBezTo>
                      <a:pt x="55" y="3"/>
                      <a:pt x="44" y="0"/>
                      <a:pt x="30" y="0"/>
                    </a:cubicBezTo>
                    <a:cubicBezTo>
                      <a:pt x="16" y="0"/>
                      <a:pt x="5" y="3"/>
                      <a:pt x="1" y="13"/>
                    </a:cubicBezTo>
                    <a:cubicBezTo>
                      <a:pt x="0" y="17"/>
                      <a:pt x="0" y="23"/>
                      <a:pt x="0" y="27"/>
                    </a:cubicBezTo>
                    <a:cubicBezTo>
                      <a:pt x="0" y="47"/>
                      <a:pt x="0" y="102"/>
                      <a:pt x="0" y="122"/>
                    </a:cubicBezTo>
                    <a:cubicBezTo>
                      <a:pt x="0" y="126"/>
                      <a:pt x="0" y="126"/>
                      <a:pt x="1" y="122"/>
                    </a:cubicBezTo>
                    <a:cubicBezTo>
                      <a:pt x="4" y="111"/>
                      <a:pt x="16" y="108"/>
                      <a:pt x="30" y="108"/>
                    </a:cubicBezTo>
                    <a:cubicBezTo>
                      <a:pt x="44" y="108"/>
                      <a:pt x="56" y="111"/>
                      <a:pt x="59" y="122"/>
                    </a:cubicBezTo>
                    <a:moveTo>
                      <a:pt x="51" y="57"/>
                    </a:moveTo>
                    <a:cubicBezTo>
                      <a:pt x="51" y="58"/>
                      <a:pt x="50" y="58"/>
                      <a:pt x="50" y="58"/>
                    </a:cubicBezTo>
                    <a:cubicBezTo>
                      <a:pt x="49" y="58"/>
                      <a:pt x="49" y="58"/>
                      <a:pt x="49" y="58"/>
                    </a:cubicBezTo>
                    <a:cubicBezTo>
                      <a:pt x="48" y="57"/>
                      <a:pt x="46" y="57"/>
                      <a:pt x="45" y="56"/>
                    </a:cubicBezTo>
                    <a:cubicBezTo>
                      <a:pt x="41" y="55"/>
                      <a:pt x="36" y="54"/>
                      <a:pt x="30" y="54"/>
                    </a:cubicBezTo>
                    <a:cubicBezTo>
                      <a:pt x="24" y="54"/>
                      <a:pt x="19" y="55"/>
                      <a:pt x="15" y="56"/>
                    </a:cubicBezTo>
                    <a:cubicBezTo>
                      <a:pt x="14" y="57"/>
                      <a:pt x="12" y="57"/>
                      <a:pt x="11" y="58"/>
                    </a:cubicBezTo>
                    <a:cubicBezTo>
                      <a:pt x="10" y="58"/>
                      <a:pt x="9" y="58"/>
                      <a:pt x="9" y="57"/>
                    </a:cubicBezTo>
                    <a:cubicBezTo>
                      <a:pt x="8" y="56"/>
                      <a:pt x="9" y="55"/>
                      <a:pt x="10" y="55"/>
                    </a:cubicBezTo>
                    <a:cubicBezTo>
                      <a:pt x="15" y="52"/>
                      <a:pt x="21" y="51"/>
                      <a:pt x="30" y="51"/>
                    </a:cubicBezTo>
                    <a:cubicBezTo>
                      <a:pt x="39" y="51"/>
                      <a:pt x="46" y="52"/>
                      <a:pt x="51" y="55"/>
                    </a:cubicBezTo>
                    <a:cubicBezTo>
                      <a:pt x="51" y="55"/>
                      <a:pt x="52" y="56"/>
                      <a:pt x="51" y="57"/>
                    </a:cubicBezTo>
                    <a:moveTo>
                      <a:pt x="51" y="40"/>
                    </a:moveTo>
                    <a:cubicBezTo>
                      <a:pt x="51" y="41"/>
                      <a:pt x="50" y="41"/>
                      <a:pt x="50" y="41"/>
                    </a:cubicBezTo>
                    <a:cubicBezTo>
                      <a:pt x="49" y="41"/>
                      <a:pt x="49" y="41"/>
                      <a:pt x="49" y="41"/>
                    </a:cubicBezTo>
                    <a:cubicBezTo>
                      <a:pt x="48" y="40"/>
                      <a:pt x="46" y="40"/>
                      <a:pt x="45" y="39"/>
                    </a:cubicBezTo>
                    <a:cubicBezTo>
                      <a:pt x="41" y="38"/>
                      <a:pt x="36" y="37"/>
                      <a:pt x="30" y="37"/>
                    </a:cubicBezTo>
                    <a:cubicBezTo>
                      <a:pt x="24" y="37"/>
                      <a:pt x="19" y="38"/>
                      <a:pt x="15" y="39"/>
                    </a:cubicBezTo>
                    <a:cubicBezTo>
                      <a:pt x="14" y="40"/>
                      <a:pt x="12" y="40"/>
                      <a:pt x="11" y="41"/>
                    </a:cubicBezTo>
                    <a:cubicBezTo>
                      <a:pt x="10" y="41"/>
                      <a:pt x="9" y="41"/>
                      <a:pt x="9" y="40"/>
                    </a:cubicBezTo>
                    <a:cubicBezTo>
                      <a:pt x="8" y="39"/>
                      <a:pt x="9" y="38"/>
                      <a:pt x="10" y="38"/>
                    </a:cubicBezTo>
                    <a:cubicBezTo>
                      <a:pt x="15" y="35"/>
                      <a:pt x="21" y="34"/>
                      <a:pt x="30" y="34"/>
                    </a:cubicBezTo>
                    <a:cubicBezTo>
                      <a:pt x="39" y="34"/>
                      <a:pt x="46" y="35"/>
                      <a:pt x="51" y="38"/>
                    </a:cubicBezTo>
                    <a:cubicBezTo>
                      <a:pt x="51" y="38"/>
                      <a:pt x="52" y="39"/>
                      <a:pt x="51" y="40"/>
                    </a:cubicBezTo>
                    <a:moveTo>
                      <a:pt x="51" y="23"/>
                    </a:moveTo>
                    <a:cubicBezTo>
                      <a:pt x="51" y="24"/>
                      <a:pt x="50" y="24"/>
                      <a:pt x="50" y="24"/>
                    </a:cubicBezTo>
                    <a:cubicBezTo>
                      <a:pt x="49" y="24"/>
                      <a:pt x="49" y="24"/>
                      <a:pt x="49" y="24"/>
                    </a:cubicBezTo>
                    <a:cubicBezTo>
                      <a:pt x="48" y="23"/>
                      <a:pt x="46" y="23"/>
                      <a:pt x="45" y="22"/>
                    </a:cubicBezTo>
                    <a:cubicBezTo>
                      <a:pt x="41" y="21"/>
                      <a:pt x="36" y="20"/>
                      <a:pt x="30" y="20"/>
                    </a:cubicBezTo>
                    <a:cubicBezTo>
                      <a:pt x="24" y="20"/>
                      <a:pt x="19" y="21"/>
                      <a:pt x="15" y="22"/>
                    </a:cubicBezTo>
                    <a:cubicBezTo>
                      <a:pt x="14" y="23"/>
                      <a:pt x="12" y="23"/>
                      <a:pt x="11" y="24"/>
                    </a:cubicBezTo>
                    <a:cubicBezTo>
                      <a:pt x="10" y="24"/>
                      <a:pt x="9" y="24"/>
                      <a:pt x="9" y="23"/>
                    </a:cubicBezTo>
                    <a:cubicBezTo>
                      <a:pt x="8" y="22"/>
                      <a:pt x="9" y="21"/>
                      <a:pt x="10" y="21"/>
                    </a:cubicBezTo>
                    <a:cubicBezTo>
                      <a:pt x="15" y="18"/>
                      <a:pt x="21" y="17"/>
                      <a:pt x="30" y="17"/>
                    </a:cubicBezTo>
                    <a:cubicBezTo>
                      <a:pt x="39" y="17"/>
                      <a:pt x="46" y="18"/>
                      <a:pt x="51" y="21"/>
                    </a:cubicBezTo>
                    <a:cubicBezTo>
                      <a:pt x="51" y="21"/>
                      <a:pt x="52" y="22"/>
                      <a:pt x="51"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57" name="Group 56"/>
            <p:cNvGrpSpPr/>
            <p:nvPr/>
          </p:nvGrpSpPr>
          <p:grpSpPr>
            <a:xfrm>
              <a:off x="6583829" y="2714557"/>
              <a:ext cx="164248" cy="177995"/>
              <a:chOff x="5534026" y="1911350"/>
              <a:chExt cx="360362" cy="390525"/>
            </a:xfrm>
            <a:solidFill>
              <a:schemeClr val="bg1">
                <a:lumMod val="65000"/>
              </a:schemeClr>
            </a:solidFill>
          </p:grpSpPr>
          <p:sp>
            <p:nvSpPr>
              <p:cNvPr id="124" name="Freeform 156"/>
              <p:cNvSpPr>
                <a:spLocks/>
              </p:cNvSpPr>
              <p:nvPr/>
            </p:nvSpPr>
            <p:spPr bwMode="auto">
              <a:xfrm>
                <a:off x="5534026" y="1911350"/>
                <a:ext cx="344488" cy="206375"/>
              </a:xfrm>
              <a:custGeom>
                <a:avLst/>
                <a:gdLst>
                  <a:gd name="T0" fmla="*/ 26 w 92"/>
                  <a:gd name="T1" fmla="*/ 30 h 55"/>
                  <a:gd name="T2" fmla="*/ 65 w 92"/>
                  <a:gd name="T3" fmla="*/ 25 h 55"/>
                  <a:gd name="T4" fmla="*/ 56 w 92"/>
                  <a:gd name="T5" fmla="*/ 34 h 55"/>
                  <a:gd name="T6" fmla="*/ 59 w 92"/>
                  <a:gd name="T7" fmla="*/ 41 h 55"/>
                  <a:gd name="T8" fmla="*/ 81 w 92"/>
                  <a:gd name="T9" fmla="*/ 41 h 55"/>
                  <a:gd name="T10" fmla="*/ 83 w 92"/>
                  <a:gd name="T11" fmla="*/ 41 h 55"/>
                  <a:gd name="T12" fmla="*/ 85 w 92"/>
                  <a:gd name="T13" fmla="*/ 41 h 55"/>
                  <a:gd name="T14" fmla="*/ 90 w 92"/>
                  <a:gd name="T15" fmla="*/ 41 h 55"/>
                  <a:gd name="T16" fmla="*/ 92 w 92"/>
                  <a:gd name="T17" fmla="*/ 38 h 55"/>
                  <a:gd name="T18" fmla="*/ 92 w 92"/>
                  <a:gd name="T19" fmla="*/ 7 h 55"/>
                  <a:gd name="T20" fmla="*/ 86 w 92"/>
                  <a:gd name="T21" fmla="*/ 5 h 55"/>
                  <a:gd name="T22" fmla="*/ 77 w 92"/>
                  <a:gd name="T23" fmla="*/ 14 h 55"/>
                  <a:gd name="T24" fmla="*/ 14 w 92"/>
                  <a:gd name="T25" fmla="*/ 19 h 55"/>
                  <a:gd name="T26" fmla="*/ 0 w 92"/>
                  <a:gd name="T27" fmla="*/ 55 h 55"/>
                  <a:gd name="T28" fmla="*/ 17 w 92"/>
                  <a:gd name="T29" fmla="*/ 55 h 55"/>
                  <a:gd name="T30" fmla="*/ 26 w 92"/>
                  <a:gd name="T31"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26" y="30"/>
                    </a:moveTo>
                    <a:cubicBezTo>
                      <a:pt x="36" y="19"/>
                      <a:pt x="53" y="18"/>
                      <a:pt x="65" y="25"/>
                    </a:cubicBezTo>
                    <a:cubicBezTo>
                      <a:pt x="61" y="29"/>
                      <a:pt x="56" y="34"/>
                      <a:pt x="56" y="34"/>
                    </a:cubicBezTo>
                    <a:cubicBezTo>
                      <a:pt x="53" y="38"/>
                      <a:pt x="57" y="41"/>
                      <a:pt x="59" y="41"/>
                    </a:cubicBezTo>
                    <a:cubicBezTo>
                      <a:pt x="81" y="41"/>
                      <a:pt x="81" y="41"/>
                      <a:pt x="81" y="41"/>
                    </a:cubicBezTo>
                    <a:cubicBezTo>
                      <a:pt x="82" y="41"/>
                      <a:pt x="83" y="41"/>
                      <a:pt x="83" y="41"/>
                    </a:cubicBezTo>
                    <a:cubicBezTo>
                      <a:pt x="85" y="41"/>
                      <a:pt x="85" y="41"/>
                      <a:pt x="85" y="41"/>
                    </a:cubicBezTo>
                    <a:cubicBezTo>
                      <a:pt x="90" y="41"/>
                      <a:pt x="90" y="41"/>
                      <a:pt x="90" y="41"/>
                    </a:cubicBezTo>
                    <a:cubicBezTo>
                      <a:pt x="91" y="41"/>
                      <a:pt x="92" y="40"/>
                      <a:pt x="92" y="38"/>
                    </a:cubicBezTo>
                    <a:cubicBezTo>
                      <a:pt x="92" y="7"/>
                      <a:pt x="92" y="7"/>
                      <a:pt x="92" y="7"/>
                    </a:cubicBezTo>
                    <a:cubicBezTo>
                      <a:pt x="92" y="5"/>
                      <a:pt x="89" y="2"/>
                      <a:pt x="86" y="5"/>
                    </a:cubicBezTo>
                    <a:cubicBezTo>
                      <a:pt x="86" y="5"/>
                      <a:pt x="80" y="10"/>
                      <a:pt x="77" y="14"/>
                    </a:cubicBezTo>
                    <a:cubicBezTo>
                      <a:pt x="58" y="0"/>
                      <a:pt x="31" y="2"/>
                      <a:pt x="14" y="19"/>
                    </a:cubicBezTo>
                    <a:cubicBezTo>
                      <a:pt x="5" y="29"/>
                      <a:pt x="0" y="42"/>
                      <a:pt x="0" y="55"/>
                    </a:cubicBezTo>
                    <a:cubicBezTo>
                      <a:pt x="17" y="55"/>
                      <a:pt x="17" y="55"/>
                      <a:pt x="17" y="55"/>
                    </a:cubicBezTo>
                    <a:cubicBezTo>
                      <a:pt x="16" y="46"/>
                      <a:pt x="19" y="37"/>
                      <a:pt x="26"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5" name="Freeform 157"/>
              <p:cNvSpPr>
                <a:spLocks/>
              </p:cNvSpPr>
              <p:nvPr/>
            </p:nvSpPr>
            <p:spPr bwMode="auto">
              <a:xfrm>
                <a:off x="5548313" y="2095500"/>
                <a:ext cx="346075" cy="206375"/>
              </a:xfrm>
              <a:custGeom>
                <a:avLst/>
                <a:gdLst>
                  <a:gd name="T0" fmla="*/ 75 w 92"/>
                  <a:gd name="T1" fmla="*/ 0 h 55"/>
                  <a:gd name="T2" fmla="*/ 66 w 92"/>
                  <a:gd name="T3" fmla="*/ 25 h 55"/>
                  <a:gd name="T4" fmla="*/ 27 w 92"/>
                  <a:gd name="T5" fmla="*/ 30 h 55"/>
                  <a:gd name="T6" fmla="*/ 36 w 92"/>
                  <a:gd name="T7" fmla="*/ 21 h 55"/>
                  <a:gd name="T8" fmla="*/ 33 w 92"/>
                  <a:gd name="T9" fmla="*/ 14 h 55"/>
                  <a:gd name="T10" fmla="*/ 11 w 92"/>
                  <a:gd name="T11" fmla="*/ 14 h 55"/>
                  <a:gd name="T12" fmla="*/ 8 w 92"/>
                  <a:gd name="T13" fmla="*/ 14 h 55"/>
                  <a:gd name="T14" fmla="*/ 6 w 92"/>
                  <a:gd name="T15" fmla="*/ 14 h 55"/>
                  <a:gd name="T16" fmla="*/ 2 w 92"/>
                  <a:gd name="T17" fmla="*/ 14 h 55"/>
                  <a:gd name="T18" fmla="*/ 0 w 92"/>
                  <a:gd name="T19" fmla="*/ 17 h 55"/>
                  <a:gd name="T20" fmla="*/ 0 w 92"/>
                  <a:gd name="T21" fmla="*/ 48 h 55"/>
                  <a:gd name="T22" fmla="*/ 6 w 92"/>
                  <a:gd name="T23" fmla="*/ 50 h 55"/>
                  <a:gd name="T24" fmla="*/ 15 w 92"/>
                  <a:gd name="T25" fmla="*/ 41 h 55"/>
                  <a:gd name="T26" fmla="*/ 77 w 92"/>
                  <a:gd name="T27" fmla="*/ 36 h 55"/>
                  <a:gd name="T28" fmla="*/ 91 w 92"/>
                  <a:gd name="T29" fmla="*/ 0 h 55"/>
                  <a:gd name="T30" fmla="*/ 75 w 92"/>
                  <a:gd name="T3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55">
                    <a:moveTo>
                      <a:pt x="75" y="0"/>
                    </a:moveTo>
                    <a:cubicBezTo>
                      <a:pt x="76" y="9"/>
                      <a:pt x="73" y="18"/>
                      <a:pt x="66" y="25"/>
                    </a:cubicBezTo>
                    <a:cubicBezTo>
                      <a:pt x="55" y="36"/>
                      <a:pt x="39" y="37"/>
                      <a:pt x="27" y="30"/>
                    </a:cubicBezTo>
                    <a:cubicBezTo>
                      <a:pt x="31" y="26"/>
                      <a:pt x="36" y="21"/>
                      <a:pt x="36" y="21"/>
                    </a:cubicBezTo>
                    <a:cubicBezTo>
                      <a:pt x="39" y="17"/>
                      <a:pt x="35" y="14"/>
                      <a:pt x="33" y="14"/>
                    </a:cubicBezTo>
                    <a:cubicBezTo>
                      <a:pt x="11" y="14"/>
                      <a:pt x="11" y="14"/>
                      <a:pt x="11" y="14"/>
                    </a:cubicBezTo>
                    <a:cubicBezTo>
                      <a:pt x="9" y="14"/>
                      <a:pt x="8" y="14"/>
                      <a:pt x="8" y="14"/>
                    </a:cubicBezTo>
                    <a:cubicBezTo>
                      <a:pt x="6" y="14"/>
                      <a:pt x="6" y="14"/>
                      <a:pt x="6" y="14"/>
                    </a:cubicBezTo>
                    <a:cubicBezTo>
                      <a:pt x="2" y="14"/>
                      <a:pt x="2" y="14"/>
                      <a:pt x="2" y="14"/>
                    </a:cubicBezTo>
                    <a:cubicBezTo>
                      <a:pt x="1" y="14"/>
                      <a:pt x="0" y="15"/>
                      <a:pt x="0" y="17"/>
                    </a:cubicBezTo>
                    <a:cubicBezTo>
                      <a:pt x="0" y="48"/>
                      <a:pt x="0" y="48"/>
                      <a:pt x="0" y="48"/>
                    </a:cubicBezTo>
                    <a:cubicBezTo>
                      <a:pt x="0" y="50"/>
                      <a:pt x="3" y="53"/>
                      <a:pt x="6" y="50"/>
                    </a:cubicBezTo>
                    <a:cubicBezTo>
                      <a:pt x="6" y="50"/>
                      <a:pt x="11" y="45"/>
                      <a:pt x="15" y="41"/>
                    </a:cubicBezTo>
                    <a:cubicBezTo>
                      <a:pt x="34" y="55"/>
                      <a:pt x="60" y="53"/>
                      <a:pt x="77" y="36"/>
                    </a:cubicBezTo>
                    <a:cubicBezTo>
                      <a:pt x="87" y="26"/>
                      <a:pt x="92" y="13"/>
                      <a:pt x="91" y="0"/>
                    </a:cubicBezTo>
                    <a:cubicBezTo>
                      <a:pt x="75" y="0"/>
                      <a:pt x="75" y="0"/>
                      <a:pt x="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58" name="Freeform 158"/>
            <p:cNvSpPr>
              <a:spLocks noEditPoints="1"/>
            </p:cNvSpPr>
            <p:nvPr/>
          </p:nvSpPr>
          <p:spPr bwMode="auto">
            <a:xfrm>
              <a:off x="7270483" y="3119025"/>
              <a:ext cx="314747" cy="279292"/>
            </a:xfrm>
            <a:custGeom>
              <a:avLst/>
              <a:gdLst>
                <a:gd name="T0" fmla="*/ 162 w 184"/>
                <a:gd name="T1" fmla="*/ 0 h 163"/>
                <a:gd name="T2" fmla="*/ 21 w 184"/>
                <a:gd name="T3" fmla="*/ 0 h 163"/>
                <a:gd name="T4" fmla="*/ 0 w 184"/>
                <a:gd name="T5" fmla="*/ 21 h 163"/>
                <a:gd name="T6" fmla="*/ 0 w 184"/>
                <a:gd name="T7" fmla="*/ 97 h 163"/>
                <a:gd name="T8" fmla="*/ 21 w 184"/>
                <a:gd name="T9" fmla="*/ 119 h 163"/>
                <a:gd name="T10" fmla="*/ 32 w 184"/>
                <a:gd name="T11" fmla="*/ 119 h 163"/>
                <a:gd name="T12" fmla="*/ 32 w 184"/>
                <a:gd name="T13" fmla="*/ 157 h 163"/>
                <a:gd name="T14" fmla="*/ 34 w 184"/>
                <a:gd name="T15" fmla="*/ 161 h 163"/>
                <a:gd name="T16" fmla="*/ 42 w 184"/>
                <a:gd name="T17" fmla="*/ 161 h 163"/>
                <a:gd name="T18" fmla="*/ 86 w 184"/>
                <a:gd name="T19" fmla="*/ 119 h 163"/>
                <a:gd name="T20" fmla="*/ 162 w 184"/>
                <a:gd name="T21" fmla="*/ 119 h 163"/>
                <a:gd name="T22" fmla="*/ 184 w 184"/>
                <a:gd name="T23" fmla="*/ 97 h 163"/>
                <a:gd name="T24" fmla="*/ 184 w 184"/>
                <a:gd name="T25" fmla="*/ 21 h 163"/>
                <a:gd name="T26" fmla="*/ 162 w 184"/>
                <a:gd name="T27" fmla="*/ 0 h 163"/>
                <a:gd name="T28" fmla="*/ 38 w 184"/>
                <a:gd name="T29" fmla="*/ 32 h 163"/>
                <a:gd name="T30" fmla="*/ 124 w 184"/>
                <a:gd name="T31" fmla="*/ 32 h 163"/>
                <a:gd name="T32" fmla="*/ 130 w 184"/>
                <a:gd name="T33" fmla="*/ 38 h 163"/>
                <a:gd name="T34" fmla="*/ 124 w 184"/>
                <a:gd name="T35" fmla="*/ 43 h 163"/>
                <a:gd name="T36" fmla="*/ 38 w 184"/>
                <a:gd name="T37" fmla="*/ 43 h 163"/>
                <a:gd name="T38" fmla="*/ 32 w 184"/>
                <a:gd name="T39" fmla="*/ 38 h 163"/>
                <a:gd name="T40" fmla="*/ 38 w 184"/>
                <a:gd name="T41" fmla="*/ 32 h 163"/>
                <a:gd name="T42" fmla="*/ 81 w 184"/>
                <a:gd name="T43" fmla="*/ 86 h 163"/>
                <a:gd name="T44" fmla="*/ 38 w 184"/>
                <a:gd name="T45" fmla="*/ 86 h 163"/>
                <a:gd name="T46" fmla="*/ 32 w 184"/>
                <a:gd name="T47" fmla="*/ 81 h 163"/>
                <a:gd name="T48" fmla="*/ 38 w 184"/>
                <a:gd name="T49" fmla="*/ 76 h 163"/>
                <a:gd name="T50" fmla="*/ 81 w 184"/>
                <a:gd name="T51" fmla="*/ 76 h 163"/>
                <a:gd name="T52" fmla="*/ 86 w 184"/>
                <a:gd name="T53" fmla="*/ 81 h 163"/>
                <a:gd name="T54" fmla="*/ 81 w 184"/>
                <a:gd name="T55" fmla="*/ 86 h 163"/>
                <a:gd name="T56" fmla="*/ 146 w 184"/>
                <a:gd name="T57" fmla="*/ 65 h 163"/>
                <a:gd name="T58" fmla="*/ 38 w 184"/>
                <a:gd name="T59" fmla="*/ 65 h 163"/>
                <a:gd name="T60" fmla="*/ 32 w 184"/>
                <a:gd name="T61" fmla="*/ 59 h 163"/>
                <a:gd name="T62" fmla="*/ 38 w 184"/>
                <a:gd name="T63" fmla="*/ 54 h 163"/>
                <a:gd name="T64" fmla="*/ 146 w 184"/>
                <a:gd name="T65" fmla="*/ 54 h 163"/>
                <a:gd name="T66" fmla="*/ 151 w 184"/>
                <a:gd name="T67" fmla="*/ 59 h 163"/>
                <a:gd name="T68" fmla="*/ 146 w 184"/>
                <a:gd name="T69" fmla="*/ 6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63">
                  <a:moveTo>
                    <a:pt x="162" y="0"/>
                  </a:moveTo>
                  <a:cubicBezTo>
                    <a:pt x="21" y="0"/>
                    <a:pt x="21" y="0"/>
                    <a:pt x="21" y="0"/>
                  </a:cubicBezTo>
                  <a:cubicBezTo>
                    <a:pt x="9" y="0"/>
                    <a:pt x="0" y="9"/>
                    <a:pt x="0" y="21"/>
                  </a:cubicBezTo>
                  <a:cubicBezTo>
                    <a:pt x="0" y="97"/>
                    <a:pt x="0" y="97"/>
                    <a:pt x="0" y="97"/>
                  </a:cubicBezTo>
                  <a:cubicBezTo>
                    <a:pt x="0" y="109"/>
                    <a:pt x="9" y="119"/>
                    <a:pt x="21" y="119"/>
                  </a:cubicBezTo>
                  <a:cubicBezTo>
                    <a:pt x="32" y="119"/>
                    <a:pt x="32" y="119"/>
                    <a:pt x="32" y="119"/>
                  </a:cubicBezTo>
                  <a:cubicBezTo>
                    <a:pt x="32" y="157"/>
                    <a:pt x="32" y="157"/>
                    <a:pt x="32" y="157"/>
                  </a:cubicBezTo>
                  <a:cubicBezTo>
                    <a:pt x="32" y="158"/>
                    <a:pt x="33" y="160"/>
                    <a:pt x="34" y="161"/>
                  </a:cubicBezTo>
                  <a:cubicBezTo>
                    <a:pt x="36" y="163"/>
                    <a:pt x="39" y="163"/>
                    <a:pt x="42" y="161"/>
                  </a:cubicBezTo>
                  <a:cubicBezTo>
                    <a:pt x="86" y="119"/>
                    <a:pt x="86" y="119"/>
                    <a:pt x="86" y="119"/>
                  </a:cubicBezTo>
                  <a:cubicBezTo>
                    <a:pt x="162" y="119"/>
                    <a:pt x="162" y="119"/>
                    <a:pt x="162" y="119"/>
                  </a:cubicBezTo>
                  <a:cubicBezTo>
                    <a:pt x="174" y="119"/>
                    <a:pt x="184" y="109"/>
                    <a:pt x="184" y="97"/>
                  </a:cubicBezTo>
                  <a:cubicBezTo>
                    <a:pt x="184" y="21"/>
                    <a:pt x="184" y="21"/>
                    <a:pt x="184" y="21"/>
                  </a:cubicBezTo>
                  <a:cubicBezTo>
                    <a:pt x="184" y="9"/>
                    <a:pt x="174" y="0"/>
                    <a:pt x="162" y="0"/>
                  </a:cubicBezTo>
                  <a:moveTo>
                    <a:pt x="38" y="32"/>
                  </a:moveTo>
                  <a:cubicBezTo>
                    <a:pt x="124" y="32"/>
                    <a:pt x="124" y="32"/>
                    <a:pt x="124" y="32"/>
                  </a:cubicBezTo>
                  <a:cubicBezTo>
                    <a:pt x="127" y="32"/>
                    <a:pt x="130" y="35"/>
                    <a:pt x="130" y="38"/>
                  </a:cubicBezTo>
                  <a:cubicBezTo>
                    <a:pt x="130" y="41"/>
                    <a:pt x="127" y="43"/>
                    <a:pt x="124" y="43"/>
                  </a:cubicBezTo>
                  <a:cubicBezTo>
                    <a:pt x="38" y="43"/>
                    <a:pt x="38" y="43"/>
                    <a:pt x="38" y="43"/>
                  </a:cubicBezTo>
                  <a:cubicBezTo>
                    <a:pt x="35" y="43"/>
                    <a:pt x="32" y="41"/>
                    <a:pt x="32" y="38"/>
                  </a:cubicBezTo>
                  <a:cubicBezTo>
                    <a:pt x="32" y="35"/>
                    <a:pt x="35" y="32"/>
                    <a:pt x="38" y="32"/>
                  </a:cubicBezTo>
                  <a:moveTo>
                    <a:pt x="81" y="86"/>
                  </a:moveTo>
                  <a:cubicBezTo>
                    <a:pt x="38" y="86"/>
                    <a:pt x="38" y="86"/>
                    <a:pt x="38" y="86"/>
                  </a:cubicBezTo>
                  <a:cubicBezTo>
                    <a:pt x="35" y="86"/>
                    <a:pt x="32" y="84"/>
                    <a:pt x="32" y="81"/>
                  </a:cubicBezTo>
                  <a:cubicBezTo>
                    <a:pt x="32" y="78"/>
                    <a:pt x="35" y="76"/>
                    <a:pt x="38" y="76"/>
                  </a:cubicBezTo>
                  <a:cubicBezTo>
                    <a:pt x="81" y="76"/>
                    <a:pt x="81" y="76"/>
                    <a:pt x="81" y="76"/>
                  </a:cubicBezTo>
                  <a:cubicBezTo>
                    <a:pt x="84" y="76"/>
                    <a:pt x="86" y="78"/>
                    <a:pt x="86" y="81"/>
                  </a:cubicBezTo>
                  <a:cubicBezTo>
                    <a:pt x="86" y="84"/>
                    <a:pt x="84" y="86"/>
                    <a:pt x="81" y="86"/>
                  </a:cubicBezTo>
                  <a:moveTo>
                    <a:pt x="146" y="65"/>
                  </a:moveTo>
                  <a:cubicBezTo>
                    <a:pt x="38" y="65"/>
                    <a:pt x="38" y="65"/>
                    <a:pt x="38" y="65"/>
                  </a:cubicBezTo>
                  <a:cubicBezTo>
                    <a:pt x="35" y="65"/>
                    <a:pt x="32" y="62"/>
                    <a:pt x="32" y="59"/>
                  </a:cubicBezTo>
                  <a:cubicBezTo>
                    <a:pt x="32" y="56"/>
                    <a:pt x="35" y="54"/>
                    <a:pt x="38" y="54"/>
                  </a:cubicBezTo>
                  <a:cubicBezTo>
                    <a:pt x="146" y="54"/>
                    <a:pt x="146" y="54"/>
                    <a:pt x="146" y="54"/>
                  </a:cubicBezTo>
                  <a:cubicBezTo>
                    <a:pt x="149" y="54"/>
                    <a:pt x="151" y="56"/>
                    <a:pt x="151" y="59"/>
                  </a:cubicBezTo>
                  <a:cubicBezTo>
                    <a:pt x="151" y="62"/>
                    <a:pt x="149" y="65"/>
                    <a:pt x="146" y="65"/>
                  </a:cubicBezTo>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59" name="Group 58"/>
            <p:cNvGrpSpPr/>
            <p:nvPr/>
          </p:nvGrpSpPr>
          <p:grpSpPr>
            <a:xfrm>
              <a:off x="7859457" y="3784696"/>
              <a:ext cx="220685" cy="193913"/>
              <a:chOff x="8332788" y="4259263"/>
              <a:chExt cx="484188" cy="425449"/>
            </a:xfrm>
            <a:solidFill>
              <a:srgbClr val="CE003D"/>
            </a:solidFill>
          </p:grpSpPr>
          <p:sp>
            <p:nvSpPr>
              <p:cNvPr id="121" name="Freeform 159"/>
              <p:cNvSpPr>
                <a:spLocks/>
              </p:cNvSpPr>
              <p:nvPr/>
            </p:nvSpPr>
            <p:spPr bwMode="auto">
              <a:xfrm>
                <a:off x="8569326" y="4552950"/>
                <a:ext cx="131763" cy="131762"/>
              </a:xfrm>
              <a:custGeom>
                <a:avLst/>
                <a:gdLst>
                  <a:gd name="T0" fmla="*/ 13 w 35"/>
                  <a:gd name="T1" fmla="*/ 3 h 35"/>
                  <a:gd name="T2" fmla="*/ 33 w 35"/>
                  <a:gd name="T3" fmla="*/ 13 h 35"/>
                  <a:gd name="T4" fmla="*/ 23 w 35"/>
                  <a:gd name="T5" fmla="*/ 33 h 35"/>
                  <a:gd name="T6" fmla="*/ 3 w 35"/>
                  <a:gd name="T7" fmla="*/ 23 h 35"/>
                  <a:gd name="T8" fmla="*/ 13 w 35"/>
                  <a:gd name="T9" fmla="*/ 3 h 35"/>
                </a:gdLst>
                <a:ahLst/>
                <a:cxnLst>
                  <a:cxn ang="0">
                    <a:pos x="T0" y="T1"/>
                  </a:cxn>
                  <a:cxn ang="0">
                    <a:pos x="T2" y="T3"/>
                  </a:cxn>
                  <a:cxn ang="0">
                    <a:pos x="T4" y="T5"/>
                  </a:cxn>
                  <a:cxn ang="0">
                    <a:pos x="T6" y="T7"/>
                  </a:cxn>
                  <a:cxn ang="0">
                    <a:pos x="T8" y="T9"/>
                  </a:cxn>
                </a:cxnLst>
                <a:rect l="0" t="0" r="r" b="b"/>
                <a:pathLst>
                  <a:path w="35" h="35">
                    <a:moveTo>
                      <a:pt x="13" y="3"/>
                    </a:moveTo>
                    <a:cubicBezTo>
                      <a:pt x="21" y="0"/>
                      <a:pt x="30" y="5"/>
                      <a:pt x="33" y="13"/>
                    </a:cubicBezTo>
                    <a:cubicBezTo>
                      <a:pt x="35" y="21"/>
                      <a:pt x="31" y="30"/>
                      <a:pt x="23" y="33"/>
                    </a:cubicBezTo>
                    <a:cubicBezTo>
                      <a:pt x="15" y="35"/>
                      <a:pt x="6" y="31"/>
                      <a:pt x="3" y="23"/>
                    </a:cubicBezTo>
                    <a:cubicBezTo>
                      <a:pt x="0" y="15"/>
                      <a:pt x="5" y="6"/>
                      <a:pt x="13"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2" name="Freeform 160"/>
              <p:cNvSpPr>
                <a:spLocks/>
              </p:cNvSpPr>
              <p:nvPr/>
            </p:nvSpPr>
            <p:spPr bwMode="auto">
              <a:xfrm>
                <a:off x="8445501" y="4395788"/>
                <a:ext cx="315913" cy="217487"/>
              </a:xfrm>
              <a:custGeom>
                <a:avLst/>
                <a:gdLst>
                  <a:gd name="T0" fmla="*/ 74 w 84"/>
                  <a:gd name="T1" fmla="*/ 12 h 58"/>
                  <a:gd name="T2" fmla="*/ 73 w 84"/>
                  <a:gd name="T3" fmla="*/ 12 h 58"/>
                  <a:gd name="T4" fmla="*/ 72 w 84"/>
                  <a:gd name="T5" fmla="*/ 11 h 58"/>
                  <a:gd name="T6" fmla="*/ 72 w 84"/>
                  <a:gd name="T7" fmla="*/ 11 h 58"/>
                  <a:gd name="T8" fmla="*/ 6 w 84"/>
                  <a:gd name="T9" fmla="*/ 36 h 58"/>
                  <a:gd name="T10" fmla="*/ 4 w 84"/>
                  <a:gd name="T11" fmla="*/ 38 h 58"/>
                  <a:gd name="T12" fmla="*/ 2 w 84"/>
                  <a:gd name="T13" fmla="*/ 42 h 58"/>
                  <a:gd name="T14" fmla="*/ 7 w 84"/>
                  <a:gd name="T15" fmla="*/ 56 h 58"/>
                  <a:gd name="T16" fmla="*/ 20 w 84"/>
                  <a:gd name="T17" fmla="*/ 51 h 58"/>
                  <a:gd name="T18" fmla="*/ 23 w 84"/>
                  <a:gd name="T19" fmla="*/ 44 h 58"/>
                  <a:gd name="T20" fmla="*/ 65 w 84"/>
                  <a:gd name="T21" fmla="*/ 30 h 58"/>
                  <a:gd name="T22" fmla="*/ 70 w 84"/>
                  <a:gd name="T23" fmla="*/ 32 h 58"/>
                  <a:gd name="T24" fmla="*/ 83 w 84"/>
                  <a:gd name="T25" fmla="*/ 27 h 58"/>
                  <a:gd name="T26" fmla="*/ 84 w 84"/>
                  <a:gd name="T27" fmla="*/ 20 h 58"/>
                  <a:gd name="T28" fmla="*/ 79 w 84"/>
                  <a:gd name="T29" fmla="*/ 14 h 58"/>
                  <a:gd name="T30" fmla="*/ 74 w 84"/>
                  <a:gd name="T31"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58">
                    <a:moveTo>
                      <a:pt x="74" y="12"/>
                    </a:moveTo>
                    <a:cubicBezTo>
                      <a:pt x="74" y="12"/>
                      <a:pt x="73" y="12"/>
                      <a:pt x="73" y="12"/>
                    </a:cubicBezTo>
                    <a:cubicBezTo>
                      <a:pt x="72" y="11"/>
                      <a:pt x="72" y="11"/>
                      <a:pt x="72" y="11"/>
                    </a:cubicBezTo>
                    <a:cubicBezTo>
                      <a:pt x="72" y="11"/>
                      <a:pt x="72" y="11"/>
                      <a:pt x="72" y="11"/>
                    </a:cubicBezTo>
                    <a:cubicBezTo>
                      <a:pt x="46" y="0"/>
                      <a:pt x="18" y="11"/>
                      <a:pt x="6" y="36"/>
                    </a:cubicBezTo>
                    <a:cubicBezTo>
                      <a:pt x="4" y="38"/>
                      <a:pt x="4" y="38"/>
                      <a:pt x="4" y="38"/>
                    </a:cubicBezTo>
                    <a:cubicBezTo>
                      <a:pt x="2" y="42"/>
                      <a:pt x="2" y="42"/>
                      <a:pt x="2" y="42"/>
                    </a:cubicBezTo>
                    <a:cubicBezTo>
                      <a:pt x="0" y="47"/>
                      <a:pt x="2" y="53"/>
                      <a:pt x="7" y="56"/>
                    </a:cubicBezTo>
                    <a:cubicBezTo>
                      <a:pt x="12" y="58"/>
                      <a:pt x="18" y="56"/>
                      <a:pt x="20" y="51"/>
                    </a:cubicBezTo>
                    <a:cubicBezTo>
                      <a:pt x="23" y="44"/>
                      <a:pt x="23" y="44"/>
                      <a:pt x="23" y="44"/>
                    </a:cubicBezTo>
                    <a:cubicBezTo>
                      <a:pt x="31" y="29"/>
                      <a:pt x="50" y="22"/>
                      <a:pt x="65" y="30"/>
                    </a:cubicBezTo>
                    <a:cubicBezTo>
                      <a:pt x="70" y="32"/>
                      <a:pt x="70" y="32"/>
                      <a:pt x="70" y="32"/>
                    </a:cubicBezTo>
                    <a:cubicBezTo>
                      <a:pt x="75" y="34"/>
                      <a:pt x="81" y="32"/>
                      <a:pt x="83" y="27"/>
                    </a:cubicBezTo>
                    <a:cubicBezTo>
                      <a:pt x="84" y="25"/>
                      <a:pt x="84" y="22"/>
                      <a:pt x="84" y="20"/>
                    </a:cubicBezTo>
                    <a:cubicBezTo>
                      <a:pt x="83" y="18"/>
                      <a:pt x="81" y="16"/>
                      <a:pt x="79" y="14"/>
                    </a:cubicBezTo>
                    <a:lnTo>
                      <a:pt x="7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3" name="Freeform 161"/>
              <p:cNvSpPr>
                <a:spLocks/>
              </p:cNvSpPr>
              <p:nvPr/>
            </p:nvSpPr>
            <p:spPr bwMode="auto">
              <a:xfrm>
                <a:off x="8332788" y="4259263"/>
                <a:ext cx="484188" cy="296862"/>
              </a:xfrm>
              <a:custGeom>
                <a:avLst/>
                <a:gdLst>
                  <a:gd name="T0" fmla="*/ 123 w 129"/>
                  <a:gd name="T1" fmla="*/ 21 h 79"/>
                  <a:gd name="T2" fmla="*/ 119 w 129"/>
                  <a:gd name="T3" fmla="*/ 19 h 79"/>
                  <a:gd name="T4" fmla="*/ 118 w 129"/>
                  <a:gd name="T5" fmla="*/ 19 h 79"/>
                  <a:gd name="T6" fmla="*/ 115 w 129"/>
                  <a:gd name="T7" fmla="*/ 17 h 79"/>
                  <a:gd name="T8" fmla="*/ 113 w 129"/>
                  <a:gd name="T9" fmla="*/ 17 h 79"/>
                  <a:gd name="T10" fmla="*/ 6 w 129"/>
                  <a:gd name="T11" fmla="*/ 57 h 79"/>
                  <a:gd name="T12" fmla="*/ 5 w 129"/>
                  <a:gd name="T13" fmla="*/ 57 h 79"/>
                  <a:gd name="T14" fmla="*/ 2 w 129"/>
                  <a:gd name="T15" fmla="*/ 65 h 79"/>
                  <a:gd name="T16" fmla="*/ 6 w 129"/>
                  <a:gd name="T17" fmla="*/ 77 h 79"/>
                  <a:gd name="T18" fmla="*/ 18 w 129"/>
                  <a:gd name="T19" fmla="*/ 73 h 79"/>
                  <a:gd name="T20" fmla="*/ 22 w 129"/>
                  <a:gd name="T21" fmla="*/ 65 h 79"/>
                  <a:gd name="T22" fmla="*/ 22 w 129"/>
                  <a:gd name="T23" fmla="*/ 65 h 79"/>
                  <a:gd name="T24" fmla="*/ 109 w 129"/>
                  <a:gd name="T25" fmla="*/ 34 h 79"/>
                  <a:gd name="T26" fmla="*/ 115 w 129"/>
                  <a:gd name="T27" fmla="*/ 37 h 79"/>
                  <a:gd name="T28" fmla="*/ 127 w 129"/>
                  <a:gd name="T29" fmla="*/ 33 h 79"/>
                  <a:gd name="T30" fmla="*/ 123 w 129"/>
                  <a:gd name="T31"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79">
                    <a:moveTo>
                      <a:pt x="123" y="21"/>
                    </a:moveTo>
                    <a:cubicBezTo>
                      <a:pt x="119" y="19"/>
                      <a:pt x="119" y="19"/>
                      <a:pt x="119" y="19"/>
                    </a:cubicBezTo>
                    <a:cubicBezTo>
                      <a:pt x="118" y="19"/>
                      <a:pt x="118" y="19"/>
                      <a:pt x="118" y="19"/>
                    </a:cubicBezTo>
                    <a:cubicBezTo>
                      <a:pt x="115" y="17"/>
                      <a:pt x="115" y="17"/>
                      <a:pt x="115" y="17"/>
                    </a:cubicBezTo>
                    <a:cubicBezTo>
                      <a:pt x="115" y="17"/>
                      <a:pt x="114" y="17"/>
                      <a:pt x="113" y="17"/>
                    </a:cubicBezTo>
                    <a:cubicBezTo>
                      <a:pt x="73" y="0"/>
                      <a:pt x="26" y="18"/>
                      <a:pt x="6" y="57"/>
                    </a:cubicBezTo>
                    <a:cubicBezTo>
                      <a:pt x="6" y="57"/>
                      <a:pt x="6" y="57"/>
                      <a:pt x="5" y="57"/>
                    </a:cubicBezTo>
                    <a:cubicBezTo>
                      <a:pt x="2" y="65"/>
                      <a:pt x="2" y="65"/>
                      <a:pt x="2" y="65"/>
                    </a:cubicBezTo>
                    <a:cubicBezTo>
                      <a:pt x="0" y="69"/>
                      <a:pt x="2" y="75"/>
                      <a:pt x="6" y="77"/>
                    </a:cubicBezTo>
                    <a:cubicBezTo>
                      <a:pt x="10" y="79"/>
                      <a:pt x="16" y="77"/>
                      <a:pt x="18" y="73"/>
                    </a:cubicBezTo>
                    <a:cubicBezTo>
                      <a:pt x="22" y="65"/>
                      <a:pt x="22" y="65"/>
                      <a:pt x="22" y="65"/>
                    </a:cubicBezTo>
                    <a:cubicBezTo>
                      <a:pt x="22" y="65"/>
                      <a:pt x="22" y="65"/>
                      <a:pt x="22" y="65"/>
                    </a:cubicBezTo>
                    <a:cubicBezTo>
                      <a:pt x="38" y="33"/>
                      <a:pt x="76" y="20"/>
                      <a:pt x="109" y="34"/>
                    </a:cubicBezTo>
                    <a:cubicBezTo>
                      <a:pt x="115" y="37"/>
                      <a:pt x="115" y="37"/>
                      <a:pt x="115" y="37"/>
                    </a:cubicBezTo>
                    <a:cubicBezTo>
                      <a:pt x="119" y="39"/>
                      <a:pt x="125" y="37"/>
                      <a:pt x="127" y="33"/>
                    </a:cubicBezTo>
                    <a:cubicBezTo>
                      <a:pt x="129" y="29"/>
                      <a:pt x="127" y="23"/>
                      <a:pt x="123"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60" name="Freeform 162"/>
            <p:cNvSpPr>
              <a:spLocks/>
            </p:cNvSpPr>
            <p:nvPr/>
          </p:nvSpPr>
          <p:spPr bwMode="auto">
            <a:xfrm>
              <a:off x="7938325" y="2923665"/>
              <a:ext cx="195361" cy="181612"/>
            </a:xfrm>
            <a:custGeom>
              <a:avLst/>
              <a:gdLst>
                <a:gd name="T0" fmla="*/ 107 w 114"/>
                <a:gd name="T1" fmla="*/ 55 h 106"/>
                <a:gd name="T2" fmla="*/ 59 w 114"/>
                <a:gd name="T3" fmla="*/ 38 h 106"/>
                <a:gd name="T4" fmla="*/ 57 w 114"/>
                <a:gd name="T5" fmla="*/ 43 h 106"/>
                <a:gd name="T6" fmla="*/ 56 w 114"/>
                <a:gd name="T7" fmla="*/ 38 h 106"/>
                <a:gd name="T8" fmla="*/ 6 w 114"/>
                <a:gd name="T9" fmla="*/ 34 h 106"/>
                <a:gd name="T10" fmla="*/ 44 w 114"/>
                <a:gd name="T11" fmla="*/ 106 h 106"/>
                <a:gd name="T12" fmla="*/ 44 w 114"/>
                <a:gd name="T13" fmla="*/ 106 h 106"/>
                <a:gd name="T14" fmla="*/ 44 w 114"/>
                <a:gd name="T15" fmla="*/ 106 h 106"/>
                <a:gd name="T16" fmla="*/ 44 w 114"/>
                <a:gd name="T17" fmla="*/ 106 h 106"/>
                <a:gd name="T18" fmla="*/ 44 w 114"/>
                <a:gd name="T19" fmla="*/ 106 h 106"/>
                <a:gd name="T20" fmla="*/ 107 w 114"/>
                <a:gd name="T21"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06">
                  <a:moveTo>
                    <a:pt x="107" y="55"/>
                  </a:moveTo>
                  <a:cubicBezTo>
                    <a:pt x="114" y="21"/>
                    <a:pt x="73" y="8"/>
                    <a:pt x="59" y="38"/>
                  </a:cubicBezTo>
                  <a:cubicBezTo>
                    <a:pt x="57" y="43"/>
                    <a:pt x="57" y="43"/>
                    <a:pt x="57" y="43"/>
                  </a:cubicBezTo>
                  <a:cubicBezTo>
                    <a:pt x="56" y="38"/>
                    <a:pt x="56" y="38"/>
                    <a:pt x="56" y="38"/>
                  </a:cubicBezTo>
                  <a:cubicBezTo>
                    <a:pt x="55" y="5"/>
                    <a:pt x="13" y="0"/>
                    <a:pt x="6" y="34"/>
                  </a:cubicBezTo>
                  <a:cubicBezTo>
                    <a:pt x="0" y="61"/>
                    <a:pt x="30" y="86"/>
                    <a:pt x="44" y="106"/>
                  </a:cubicBezTo>
                  <a:cubicBezTo>
                    <a:pt x="44" y="106"/>
                    <a:pt x="44" y="106"/>
                    <a:pt x="44" y="106"/>
                  </a:cubicBezTo>
                  <a:cubicBezTo>
                    <a:pt x="44" y="106"/>
                    <a:pt x="44" y="106"/>
                    <a:pt x="44" y="106"/>
                  </a:cubicBezTo>
                  <a:cubicBezTo>
                    <a:pt x="44" y="106"/>
                    <a:pt x="44" y="106"/>
                    <a:pt x="44" y="106"/>
                  </a:cubicBezTo>
                  <a:cubicBezTo>
                    <a:pt x="44" y="106"/>
                    <a:pt x="44" y="106"/>
                    <a:pt x="44" y="106"/>
                  </a:cubicBezTo>
                  <a:cubicBezTo>
                    <a:pt x="64" y="93"/>
                    <a:pt x="101" y="82"/>
                    <a:pt x="107" y="55"/>
                  </a:cubicBezTo>
                  <a:close/>
                </a:path>
              </a:pathLst>
            </a:custGeom>
            <a:solidFill>
              <a:srgbClr val="CE003D"/>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1" name="Freeform 163"/>
            <p:cNvSpPr>
              <a:spLocks noEditPoints="1"/>
            </p:cNvSpPr>
            <p:nvPr/>
          </p:nvSpPr>
          <p:spPr bwMode="auto">
            <a:xfrm>
              <a:off x="5910198" y="4171799"/>
              <a:ext cx="232985" cy="197531"/>
            </a:xfrm>
            <a:custGeom>
              <a:avLst/>
              <a:gdLst>
                <a:gd name="T0" fmla="*/ 2 w 136"/>
                <a:gd name="T1" fmla="*/ 32 h 115"/>
                <a:gd name="T2" fmla="*/ 0 w 136"/>
                <a:gd name="T3" fmla="*/ 35 h 115"/>
                <a:gd name="T4" fmla="*/ 2 w 136"/>
                <a:gd name="T5" fmla="*/ 39 h 115"/>
                <a:gd name="T6" fmla="*/ 14 w 136"/>
                <a:gd name="T7" fmla="*/ 51 h 115"/>
                <a:gd name="T8" fmla="*/ 78 w 136"/>
                <a:gd name="T9" fmla="*/ 115 h 115"/>
                <a:gd name="T10" fmla="*/ 136 w 136"/>
                <a:gd name="T11" fmla="*/ 56 h 115"/>
                <a:gd name="T12" fmla="*/ 123 w 136"/>
                <a:gd name="T13" fmla="*/ 63 h 115"/>
                <a:gd name="T14" fmla="*/ 90 w 136"/>
                <a:gd name="T15" fmla="*/ 46 h 115"/>
                <a:gd name="T16" fmla="*/ 90 w 136"/>
                <a:gd name="T17" fmla="*/ 40 h 115"/>
                <a:gd name="T18" fmla="*/ 56 w 136"/>
                <a:gd name="T19" fmla="*/ 0 h 115"/>
                <a:gd name="T20" fmla="*/ 19 w 136"/>
                <a:gd name="T21" fmla="*/ 24 h 115"/>
                <a:gd name="T22" fmla="*/ 2 w 136"/>
                <a:gd name="T23" fmla="*/ 32 h 115"/>
                <a:gd name="T24" fmla="*/ 35 w 136"/>
                <a:gd name="T25" fmla="*/ 39 h 115"/>
                <a:gd name="T26" fmla="*/ 29 w 136"/>
                <a:gd name="T27" fmla="*/ 33 h 115"/>
                <a:gd name="T28" fmla="*/ 35 w 136"/>
                <a:gd name="T29" fmla="*/ 27 h 115"/>
                <a:gd name="T30" fmla="*/ 41 w 136"/>
                <a:gd name="T31" fmla="*/ 33 h 115"/>
                <a:gd name="T32" fmla="*/ 35 w 136"/>
                <a:gd name="T33"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15">
                  <a:moveTo>
                    <a:pt x="2" y="32"/>
                  </a:moveTo>
                  <a:cubicBezTo>
                    <a:pt x="1" y="33"/>
                    <a:pt x="0" y="34"/>
                    <a:pt x="0" y="35"/>
                  </a:cubicBezTo>
                  <a:cubicBezTo>
                    <a:pt x="0" y="37"/>
                    <a:pt x="1" y="38"/>
                    <a:pt x="2" y="39"/>
                  </a:cubicBezTo>
                  <a:cubicBezTo>
                    <a:pt x="14" y="51"/>
                    <a:pt x="14" y="51"/>
                    <a:pt x="14" y="51"/>
                  </a:cubicBezTo>
                  <a:cubicBezTo>
                    <a:pt x="14" y="90"/>
                    <a:pt x="40" y="115"/>
                    <a:pt x="78" y="115"/>
                  </a:cubicBezTo>
                  <a:cubicBezTo>
                    <a:pt x="110" y="115"/>
                    <a:pt x="136" y="80"/>
                    <a:pt x="136" y="56"/>
                  </a:cubicBezTo>
                  <a:cubicBezTo>
                    <a:pt x="136" y="45"/>
                    <a:pt x="132" y="58"/>
                    <a:pt x="123" y="63"/>
                  </a:cubicBezTo>
                  <a:cubicBezTo>
                    <a:pt x="114" y="68"/>
                    <a:pt x="89" y="72"/>
                    <a:pt x="90" y="46"/>
                  </a:cubicBezTo>
                  <a:cubicBezTo>
                    <a:pt x="90" y="44"/>
                    <a:pt x="90" y="42"/>
                    <a:pt x="90" y="40"/>
                  </a:cubicBezTo>
                  <a:cubicBezTo>
                    <a:pt x="90" y="19"/>
                    <a:pt x="77" y="0"/>
                    <a:pt x="56" y="0"/>
                  </a:cubicBezTo>
                  <a:cubicBezTo>
                    <a:pt x="36" y="0"/>
                    <a:pt x="22" y="11"/>
                    <a:pt x="19" y="24"/>
                  </a:cubicBezTo>
                  <a:cubicBezTo>
                    <a:pt x="2" y="32"/>
                    <a:pt x="2" y="32"/>
                    <a:pt x="2" y="32"/>
                  </a:cubicBezTo>
                  <a:moveTo>
                    <a:pt x="35" y="39"/>
                  </a:moveTo>
                  <a:cubicBezTo>
                    <a:pt x="32" y="39"/>
                    <a:pt x="29" y="36"/>
                    <a:pt x="29" y="33"/>
                  </a:cubicBezTo>
                  <a:cubicBezTo>
                    <a:pt x="29" y="30"/>
                    <a:pt x="32" y="27"/>
                    <a:pt x="35" y="27"/>
                  </a:cubicBezTo>
                  <a:cubicBezTo>
                    <a:pt x="38" y="27"/>
                    <a:pt x="41" y="30"/>
                    <a:pt x="41" y="33"/>
                  </a:cubicBezTo>
                  <a:cubicBezTo>
                    <a:pt x="41" y="36"/>
                    <a:pt x="38" y="39"/>
                    <a:pt x="35" y="39"/>
                  </a:cubicBezTo>
                </a:path>
              </a:pathLst>
            </a:custGeom>
            <a:solidFill>
              <a:srgbClr val="CE003D"/>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2" name="Freeform 164"/>
            <p:cNvSpPr>
              <a:spLocks noEditPoints="1"/>
            </p:cNvSpPr>
            <p:nvPr/>
          </p:nvSpPr>
          <p:spPr bwMode="auto">
            <a:xfrm>
              <a:off x="6610600" y="3713064"/>
              <a:ext cx="162800" cy="229367"/>
            </a:xfrm>
            <a:custGeom>
              <a:avLst/>
              <a:gdLst>
                <a:gd name="T0" fmla="*/ 47 w 95"/>
                <a:gd name="T1" fmla="*/ 0 h 134"/>
                <a:gd name="T2" fmla="*/ 0 w 95"/>
                <a:gd name="T3" fmla="*/ 47 h 134"/>
                <a:gd name="T4" fmla="*/ 47 w 95"/>
                <a:gd name="T5" fmla="*/ 134 h 134"/>
                <a:gd name="T6" fmla="*/ 95 w 95"/>
                <a:gd name="T7" fmla="*/ 47 h 134"/>
                <a:gd name="T8" fmla="*/ 47 w 95"/>
                <a:gd name="T9" fmla="*/ 0 h 134"/>
                <a:gd name="T10" fmla="*/ 47 w 95"/>
                <a:gd name="T11" fmla="*/ 55 h 134"/>
                <a:gd name="T12" fmla="*/ 32 w 95"/>
                <a:gd name="T13" fmla="*/ 40 h 134"/>
                <a:gd name="T14" fmla="*/ 47 w 95"/>
                <a:gd name="T15" fmla="*/ 25 h 134"/>
                <a:gd name="T16" fmla="*/ 62 w 95"/>
                <a:gd name="T17" fmla="*/ 40 h 134"/>
                <a:gd name="T18" fmla="*/ 47 w 95"/>
                <a:gd name="T19" fmla="*/ 5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34">
                  <a:moveTo>
                    <a:pt x="47" y="0"/>
                  </a:moveTo>
                  <a:cubicBezTo>
                    <a:pt x="21" y="0"/>
                    <a:pt x="0" y="21"/>
                    <a:pt x="0" y="47"/>
                  </a:cubicBezTo>
                  <a:cubicBezTo>
                    <a:pt x="0" y="73"/>
                    <a:pt x="47" y="134"/>
                    <a:pt x="47" y="134"/>
                  </a:cubicBezTo>
                  <a:cubicBezTo>
                    <a:pt x="47" y="134"/>
                    <a:pt x="95" y="73"/>
                    <a:pt x="95" y="47"/>
                  </a:cubicBezTo>
                  <a:cubicBezTo>
                    <a:pt x="95" y="21"/>
                    <a:pt x="73" y="0"/>
                    <a:pt x="47" y="0"/>
                  </a:cubicBezTo>
                  <a:close/>
                  <a:moveTo>
                    <a:pt x="47" y="55"/>
                  </a:moveTo>
                  <a:cubicBezTo>
                    <a:pt x="39" y="55"/>
                    <a:pt x="32" y="48"/>
                    <a:pt x="32" y="40"/>
                  </a:cubicBezTo>
                  <a:cubicBezTo>
                    <a:pt x="32" y="32"/>
                    <a:pt x="39" y="25"/>
                    <a:pt x="47" y="25"/>
                  </a:cubicBezTo>
                  <a:cubicBezTo>
                    <a:pt x="55" y="25"/>
                    <a:pt x="62" y="32"/>
                    <a:pt x="62" y="40"/>
                  </a:cubicBezTo>
                  <a:cubicBezTo>
                    <a:pt x="62" y="48"/>
                    <a:pt x="55" y="55"/>
                    <a:pt x="47" y="55"/>
                  </a:cubicBez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3" name="Freeform 165"/>
            <p:cNvSpPr>
              <a:spLocks noEditPoints="1"/>
            </p:cNvSpPr>
            <p:nvPr/>
          </p:nvSpPr>
          <p:spPr bwMode="auto">
            <a:xfrm>
              <a:off x="7234305" y="2839732"/>
              <a:ext cx="121557" cy="172930"/>
            </a:xfrm>
            <a:custGeom>
              <a:avLst/>
              <a:gdLst>
                <a:gd name="T0" fmla="*/ 36 w 71"/>
                <a:gd name="T1" fmla="*/ 0 h 101"/>
                <a:gd name="T2" fmla="*/ 0 w 71"/>
                <a:gd name="T3" fmla="*/ 36 h 101"/>
                <a:gd name="T4" fmla="*/ 36 w 71"/>
                <a:gd name="T5" fmla="*/ 101 h 101"/>
                <a:gd name="T6" fmla="*/ 71 w 71"/>
                <a:gd name="T7" fmla="*/ 36 h 101"/>
                <a:gd name="T8" fmla="*/ 36 w 71"/>
                <a:gd name="T9" fmla="*/ 0 h 101"/>
                <a:gd name="T10" fmla="*/ 36 w 71"/>
                <a:gd name="T11" fmla="*/ 41 h 101"/>
                <a:gd name="T12" fmla="*/ 25 w 71"/>
                <a:gd name="T13" fmla="*/ 30 h 101"/>
                <a:gd name="T14" fmla="*/ 36 w 71"/>
                <a:gd name="T15" fmla="*/ 19 h 101"/>
                <a:gd name="T16" fmla="*/ 47 w 71"/>
                <a:gd name="T17" fmla="*/ 30 h 101"/>
                <a:gd name="T18" fmla="*/ 36 w 71"/>
                <a:gd name="T19"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01">
                  <a:moveTo>
                    <a:pt x="36" y="0"/>
                  </a:moveTo>
                  <a:cubicBezTo>
                    <a:pt x="16" y="0"/>
                    <a:pt x="0" y="16"/>
                    <a:pt x="0" y="36"/>
                  </a:cubicBezTo>
                  <a:cubicBezTo>
                    <a:pt x="0" y="55"/>
                    <a:pt x="36" y="101"/>
                    <a:pt x="36" y="101"/>
                  </a:cubicBezTo>
                  <a:cubicBezTo>
                    <a:pt x="36" y="101"/>
                    <a:pt x="71" y="55"/>
                    <a:pt x="71" y="36"/>
                  </a:cubicBezTo>
                  <a:cubicBezTo>
                    <a:pt x="71" y="16"/>
                    <a:pt x="55" y="0"/>
                    <a:pt x="36" y="0"/>
                  </a:cubicBezTo>
                  <a:close/>
                  <a:moveTo>
                    <a:pt x="36" y="41"/>
                  </a:moveTo>
                  <a:cubicBezTo>
                    <a:pt x="30" y="41"/>
                    <a:pt x="25" y="37"/>
                    <a:pt x="25" y="30"/>
                  </a:cubicBezTo>
                  <a:cubicBezTo>
                    <a:pt x="25" y="24"/>
                    <a:pt x="30" y="19"/>
                    <a:pt x="36" y="19"/>
                  </a:cubicBezTo>
                  <a:cubicBezTo>
                    <a:pt x="42" y="19"/>
                    <a:pt x="47" y="24"/>
                    <a:pt x="47" y="30"/>
                  </a:cubicBezTo>
                  <a:cubicBezTo>
                    <a:pt x="47" y="37"/>
                    <a:pt x="42" y="41"/>
                    <a:pt x="36" y="41"/>
                  </a:cubicBezTo>
                  <a:close/>
                </a:path>
              </a:pathLst>
            </a:custGeom>
            <a:solidFill>
              <a:srgbClr val="CE003D"/>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64" name="Group 63"/>
            <p:cNvGrpSpPr/>
            <p:nvPr/>
          </p:nvGrpSpPr>
          <p:grpSpPr>
            <a:xfrm>
              <a:off x="6829837" y="2101705"/>
              <a:ext cx="275675" cy="73079"/>
              <a:chOff x="6073776" y="566738"/>
              <a:chExt cx="604838" cy="160337"/>
            </a:xfrm>
            <a:solidFill>
              <a:srgbClr val="CE003D"/>
            </a:solidFill>
          </p:grpSpPr>
          <p:sp>
            <p:nvSpPr>
              <p:cNvPr id="118" name="Freeform 166"/>
              <p:cNvSpPr>
                <a:spLocks/>
              </p:cNvSpPr>
              <p:nvPr/>
            </p:nvSpPr>
            <p:spPr bwMode="auto">
              <a:xfrm>
                <a:off x="6073776"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5" y="27"/>
                      <a:pt x="37" y="32"/>
                      <a:pt x="37" y="36"/>
                    </a:cubicBezTo>
                    <a:cubicBezTo>
                      <a:pt x="37" y="36"/>
                      <a:pt x="37" y="36"/>
                      <a:pt x="37" y="36"/>
                    </a:cubicBezTo>
                    <a:cubicBezTo>
                      <a:pt x="38" y="32"/>
                      <a:pt x="39"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9" name="Freeform 167"/>
              <p:cNvSpPr>
                <a:spLocks/>
              </p:cNvSpPr>
              <p:nvPr/>
            </p:nvSpPr>
            <p:spPr bwMode="auto">
              <a:xfrm>
                <a:off x="6281738" y="566738"/>
                <a:ext cx="195263" cy="160337"/>
              </a:xfrm>
              <a:custGeom>
                <a:avLst/>
                <a:gdLst>
                  <a:gd name="T0" fmla="*/ 10 w 52"/>
                  <a:gd name="T1" fmla="*/ 43 h 43"/>
                  <a:gd name="T2" fmla="*/ 0 w 52"/>
                  <a:gd name="T3" fmla="*/ 0 h 43"/>
                  <a:gd name="T4" fmla="*/ 5 w 52"/>
                  <a:gd name="T5" fmla="*/ 0 h 43"/>
                  <a:gd name="T6" fmla="*/ 10 w 52"/>
                  <a:gd name="T7" fmla="*/ 22 h 43"/>
                  <a:gd name="T8" fmla="*/ 14 w 52"/>
                  <a:gd name="T9" fmla="*/ 37 h 43"/>
                  <a:gd name="T10" fmla="*/ 14 w 52"/>
                  <a:gd name="T11" fmla="*/ 37 h 43"/>
                  <a:gd name="T12" fmla="*/ 17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0 w 52"/>
                  <a:gd name="T25" fmla="*/ 22 h 43"/>
                  <a:gd name="T26" fmla="*/ 46 w 52"/>
                  <a:gd name="T27" fmla="*/ 0 h 43"/>
                  <a:gd name="T28" fmla="*/ 52 w 52"/>
                  <a:gd name="T29" fmla="*/ 0 h 43"/>
                  <a:gd name="T30" fmla="*/ 40 w 52"/>
                  <a:gd name="T31" fmla="*/ 43 h 43"/>
                  <a:gd name="T32" fmla="*/ 34 w 52"/>
                  <a:gd name="T33" fmla="*/ 43 h 43"/>
                  <a:gd name="T34" fmla="*/ 28 w 52"/>
                  <a:gd name="T35" fmla="*/ 21 h 43"/>
                  <a:gd name="T36" fmla="*/ 26 w 52"/>
                  <a:gd name="T37" fmla="*/ 7 h 43"/>
                  <a:gd name="T38" fmla="*/ 25 w 52"/>
                  <a:gd name="T39" fmla="*/ 7 h 43"/>
                  <a:gd name="T40" fmla="*/ 22 w 52"/>
                  <a:gd name="T41" fmla="*/ 21 h 43"/>
                  <a:gd name="T42" fmla="*/ 16 w 52"/>
                  <a:gd name="T43" fmla="*/ 43 h 43"/>
                  <a:gd name="T44" fmla="*/ 10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0" y="43"/>
                    </a:moveTo>
                    <a:cubicBezTo>
                      <a:pt x="0" y="0"/>
                      <a:pt x="0" y="0"/>
                      <a:pt x="0" y="0"/>
                    </a:cubicBezTo>
                    <a:cubicBezTo>
                      <a:pt x="5" y="0"/>
                      <a:pt x="5" y="0"/>
                      <a:pt x="5" y="0"/>
                    </a:cubicBezTo>
                    <a:cubicBezTo>
                      <a:pt x="10" y="22"/>
                      <a:pt x="10" y="22"/>
                      <a:pt x="10" y="22"/>
                    </a:cubicBezTo>
                    <a:cubicBezTo>
                      <a:pt x="12" y="27"/>
                      <a:pt x="13" y="32"/>
                      <a:pt x="14" y="37"/>
                    </a:cubicBezTo>
                    <a:cubicBezTo>
                      <a:pt x="14" y="37"/>
                      <a:pt x="14" y="37"/>
                      <a:pt x="14" y="37"/>
                    </a:cubicBezTo>
                    <a:cubicBezTo>
                      <a:pt x="14" y="32"/>
                      <a:pt x="16" y="27"/>
                      <a:pt x="17" y="22"/>
                    </a:cubicBezTo>
                    <a:cubicBezTo>
                      <a:pt x="23" y="0"/>
                      <a:pt x="23" y="0"/>
                      <a:pt x="23" y="0"/>
                    </a:cubicBezTo>
                    <a:cubicBezTo>
                      <a:pt x="29" y="0"/>
                      <a:pt x="29" y="0"/>
                      <a:pt x="29" y="0"/>
                    </a:cubicBezTo>
                    <a:cubicBezTo>
                      <a:pt x="34" y="22"/>
                      <a:pt x="34" y="22"/>
                      <a:pt x="34" y="22"/>
                    </a:cubicBezTo>
                    <a:cubicBezTo>
                      <a:pt x="35" y="27"/>
                      <a:pt x="36" y="32"/>
                      <a:pt x="37" y="36"/>
                    </a:cubicBezTo>
                    <a:cubicBezTo>
                      <a:pt x="37" y="36"/>
                      <a:pt x="37" y="36"/>
                      <a:pt x="37" y="36"/>
                    </a:cubicBezTo>
                    <a:cubicBezTo>
                      <a:pt x="38" y="32"/>
                      <a:pt x="39" y="27"/>
                      <a:pt x="40" y="22"/>
                    </a:cubicBezTo>
                    <a:cubicBezTo>
                      <a:pt x="46" y="0"/>
                      <a:pt x="46" y="0"/>
                      <a:pt x="46" y="0"/>
                    </a:cubicBezTo>
                    <a:cubicBezTo>
                      <a:pt x="52" y="0"/>
                      <a:pt x="52" y="0"/>
                      <a:pt x="52" y="0"/>
                    </a:cubicBezTo>
                    <a:cubicBezTo>
                      <a:pt x="40" y="43"/>
                      <a:pt x="40" y="43"/>
                      <a:pt x="40" y="43"/>
                    </a:cubicBezTo>
                    <a:cubicBezTo>
                      <a:pt x="34" y="43"/>
                      <a:pt x="34" y="43"/>
                      <a:pt x="34" y="43"/>
                    </a:cubicBezTo>
                    <a:cubicBezTo>
                      <a:pt x="28" y="21"/>
                      <a:pt x="28" y="21"/>
                      <a:pt x="28" y="21"/>
                    </a:cubicBezTo>
                    <a:cubicBezTo>
                      <a:pt x="27" y="15"/>
                      <a:pt x="26" y="11"/>
                      <a:pt x="26" y="7"/>
                    </a:cubicBezTo>
                    <a:cubicBezTo>
                      <a:pt x="25" y="7"/>
                      <a:pt x="25" y="7"/>
                      <a:pt x="25" y="7"/>
                    </a:cubicBezTo>
                    <a:cubicBezTo>
                      <a:pt x="25" y="11"/>
                      <a:pt x="24" y="15"/>
                      <a:pt x="22" y="21"/>
                    </a:cubicBezTo>
                    <a:cubicBezTo>
                      <a:pt x="16" y="43"/>
                      <a:pt x="16" y="43"/>
                      <a:pt x="16" y="43"/>
                    </a:cubicBezTo>
                    <a:lnTo>
                      <a:pt x="1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0" name="Freeform 168"/>
              <p:cNvSpPr>
                <a:spLocks/>
              </p:cNvSpPr>
              <p:nvPr/>
            </p:nvSpPr>
            <p:spPr bwMode="auto">
              <a:xfrm>
                <a:off x="6483351" y="566738"/>
                <a:ext cx="195263" cy="160337"/>
              </a:xfrm>
              <a:custGeom>
                <a:avLst/>
                <a:gdLst>
                  <a:gd name="T0" fmla="*/ 11 w 52"/>
                  <a:gd name="T1" fmla="*/ 43 h 43"/>
                  <a:gd name="T2" fmla="*/ 0 w 52"/>
                  <a:gd name="T3" fmla="*/ 0 h 43"/>
                  <a:gd name="T4" fmla="*/ 6 w 52"/>
                  <a:gd name="T5" fmla="*/ 0 h 43"/>
                  <a:gd name="T6" fmla="*/ 11 w 52"/>
                  <a:gd name="T7" fmla="*/ 22 h 43"/>
                  <a:gd name="T8" fmla="*/ 14 w 52"/>
                  <a:gd name="T9" fmla="*/ 37 h 43"/>
                  <a:gd name="T10" fmla="*/ 14 w 52"/>
                  <a:gd name="T11" fmla="*/ 37 h 43"/>
                  <a:gd name="T12" fmla="*/ 18 w 52"/>
                  <a:gd name="T13" fmla="*/ 22 h 43"/>
                  <a:gd name="T14" fmla="*/ 23 w 52"/>
                  <a:gd name="T15" fmla="*/ 0 h 43"/>
                  <a:gd name="T16" fmla="*/ 29 w 52"/>
                  <a:gd name="T17" fmla="*/ 0 h 43"/>
                  <a:gd name="T18" fmla="*/ 34 w 52"/>
                  <a:gd name="T19" fmla="*/ 22 h 43"/>
                  <a:gd name="T20" fmla="*/ 37 w 52"/>
                  <a:gd name="T21" fmla="*/ 36 h 43"/>
                  <a:gd name="T22" fmla="*/ 37 w 52"/>
                  <a:gd name="T23" fmla="*/ 36 h 43"/>
                  <a:gd name="T24" fmla="*/ 41 w 52"/>
                  <a:gd name="T25" fmla="*/ 22 h 43"/>
                  <a:gd name="T26" fmla="*/ 46 w 52"/>
                  <a:gd name="T27" fmla="*/ 0 h 43"/>
                  <a:gd name="T28" fmla="*/ 52 w 52"/>
                  <a:gd name="T29" fmla="*/ 0 h 43"/>
                  <a:gd name="T30" fmla="*/ 40 w 52"/>
                  <a:gd name="T31" fmla="*/ 43 h 43"/>
                  <a:gd name="T32" fmla="*/ 34 w 52"/>
                  <a:gd name="T33" fmla="*/ 43 h 43"/>
                  <a:gd name="T34" fmla="*/ 29 w 52"/>
                  <a:gd name="T35" fmla="*/ 21 h 43"/>
                  <a:gd name="T36" fmla="*/ 26 w 52"/>
                  <a:gd name="T37" fmla="*/ 7 h 43"/>
                  <a:gd name="T38" fmla="*/ 26 w 52"/>
                  <a:gd name="T39" fmla="*/ 7 h 43"/>
                  <a:gd name="T40" fmla="*/ 23 w 52"/>
                  <a:gd name="T41" fmla="*/ 21 h 43"/>
                  <a:gd name="T42" fmla="*/ 17 w 52"/>
                  <a:gd name="T43" fmla="*/ 43 h 43"/>
                  <a:gd name="T44" fmla="*/ 11 w 5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3">
                    <a:moveTo>
                      <a:pt x="11" y="43"/>
                    </a:moveTo>
                    <a:cubicBezTo>
                      <a:pt x="0" y="0"/>
                      <a:pt x="0" y="0"/>
                      <a:pt x="0" y="0"/>
                    </a:cubicBezTo>
                    <a:cubicBezTo>
                      <a:pt x="6" y="0"/>
                      <a:pt x="6" y="0"/>
                      <a:pt x="6" y="0"/>
                    </a:cubicBezTo>
                    <a:cubicBezTo>
                      <a:pt x="11" y="22"/>
                      <a:pt x="11" y="22"/>
                      <a:pt x="11" y="22"/>
                    </a:cubicBezTo>
                    <a:cubicBezTo>
                      <a:pt x="12" y="27"/>
                      <a:pt x="13" y="32"/>
                      <a:pt x="14" y="37"/>
                    </a:cubicBezTo>
                    <a:cubicBezTo>
                      <a:pt x="14" y="37"/>
                      <a:pt x="14" y="37"/>
                      <a:pt x="14" y="37"/>
                    </a:cubicBezTo>
                    <a:cubicBezTo>
                      <a:pt x="15" y="32"/>
                      <a:pt x="16" y="27"/>
                      <a:pt x="18" y="22"/>
                    </a:cubicBezTo>
                    <a:cubicBezTo>
                      <a:pt x="23" y="0"/>
                      <a:pt x="23" y="0"/>
                      <a:pt x="23" y="0"/>
                    </a:cubicBezTo>
                    <a:cubicBezTo>
                      <a:pt x="29" y="0"/>
                      <a:pt x="29" y="0"/>
                      <a:pt x="29" y="0"/>
                    </a:cubicBezTo>
                    <a:cubicBezTo>
                      <a:pt x="34" y="22"/>
                      <a:pt x="34" y="22"/>
                      <a:pt x="34" y="22"/>
                    </a:cubicBezTo>
                    <a:cubicBezTo>
                      <a:pt x="36" y="27"/>
                      <a:pt x="37" y="32"/>
                      <a:pt x="37" y="36"/>
                    </a:cubicBezTo>
                    <a:cubicBezTo>
                      <a:pt x="37" y="36"/>
                      <a:pt x="37" y="36"/>
                      <a:pt x="37" y="36"/>
                    </a:cubicBezTo>
                    <a:cubicBezTo>
                      <a:pt x="38" y="32"/>
                      <a:pt x="40" y="27"/>
                      <a:pt x="41" y="22"/>
                    </a:cubicBezTo>
                    <a:cubicBezTo>
                      <a:pt x="46" y="0"/>
                      <a:pt x="46" y="0"/>
                      <a:pt x="46" y="0"/>
                    </a:cubicBezTo>
                    <a:cubicBezTo>
                      <a:pt x="52" y="0"/>
                      <a:pt x="52" y="0"/>
                      <a:pt x="52" y="0"/>
                    </a:cubicBezTo>
                    <a:cubicBezTo>
                      <a:pt x="40" y="43"/>
                      <a:pt x="40" y="43"/>
                      <a:pt x="40" y="43"/>
                    </a:cubicBezTo>
                    <a:cubicBezTo>
                      <a:pt x="34" y="43"/>
                      <a:pt x="34" y="43"/>
                      <a:pt x="34" y="43"/>
                    </a:cubicBezTo>
                    <a:cubicBezTo>
                      <a:pt x="29" y="21"/>
                      <a:pt x="29" y="21"/>
                      <a:pt x="29" y="21"/>
                    </a:cubicBezTo>
                    <a:cubicBezTo>
                      <a:pt x="28" y="15"/>
                      <a:pt x="27" y="11"/>
                      <a:pt x="26" y="7"/>
                    </a:cubicBezTo>
                    <a:cubicBezTo>
                      <a:pt x="26" y="7"/>
                      <a:pt x="26" y="7"/>
                      <a:pt x="26" y="7"/>
                    </a:cubicBezTo>
                    <a:cubicBezTo>
                      <a:pt x="25" y="11"/>
                      <a:pt x="24" y="15"/>
                      <a:pt x="23" y="21"/>
                    </a:cubicBezTo>
                    <a:cubicBezTo>
                      <a:pt x="17" y="43"/>
                      <a:pt x="17" y="43"/>
                      <a:pt x="17" y="43"/>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65" name="Group 64"/>
            <p:cNvGrpSpPr/>
            <p:nvPr/>
          </p:nvGrpSpPr>
          <p:grpSpPr>
            <a:xfrm>
              <a:off x="6376167" y="4326639"/>
              <a:ext cx="274228" cy="311129"/>
              <a:chOff x="5078413" y="5448300"/>
              <a:chExt cx="601663" cy="682625"/>
            </a:xfrm>
            <a:solidFill>
              <a:srgbClr val="CE003D"/>
            </a:solidFill>
          </p:grpSpPr>
          <p:sp>
            <p:nvSpPr>
              <p:cNvPr id="110" name="Freeform 169"/>
              <p:cNvSpPr>
                <a:spLocks/>
              </p:cNvSpPr>
              <p:nvPr/>
            </p:nvSpPr>
            <p:spPr bwMode="auto">
              <a:xfrm>
                <a:off x="5364163" y="5635625"/>
                <a:ext cx="44450" cy="85725"/>
              </a:xfrm>
              <a:custGeom>
                <a:avLst/>
                <a:gdLst>
                  <a:gd name="T0" fmla="*/ 6 w 12"/>
                  <a:gd name="T1" fmla="*/ 18 h 23"/>
                  <a:gd name="T2" fmla="*/ 1 w 12"/>
                  <a:gd name="T3" fmla="*/ 10 h 23"/>
                  <a:gd name="T4" fmla="*/ 1 w 12"/>
                  <a:gd name="T5" fmla="*/ 16 h 23"/>
                  <a:gd name="T6" fmla="*/ 2 w 12"/>
                  <a:gd name="T7" fmla="*/ 23 h 23"/>
                  <a:gd name="T8" fmla="*/ 6 w 12"/>
                  <a:gd name="T9" fmla="*/ 18 h 23"/>
                </a:gdLst>
                <a:ahLst/>
                <a:cxnLst>
                  <a:cxn ang="0">
                    <a:pos x="T0" y="T1"/>
                  </a:cxn>
                  <a:cxn ang="0">
                    <a:pos x="T2" y="T3"/>
                  </a:cxn>
                  <a:cxn ang="0">
                    <a:pos x="T4" y="T5"/>
                  </a:cxn>
                  <a:cxn ang="0">
                    <a:pos x="T6" y="T7"/>
                  </a:cxn>
                  <a:cxn ang="0">
                    <a:pos x="T8" y="T9"/>
                  </a:cxn>
                </a:cxnLst>
                <a:rect l="0" t="0" r="r" b="b"/>
                <a:pathLst>
                  <a:path w="12" h="23">
                    <a:moveTo>
                      <a:pt x="6" y="18"/>
                    </a:moveTo>
                    <a:cubicBezTo>
                      <a:pt x="12" y="5"/>
                      <a:pt x="1" y="0"/>
                      <a:pt x="1" y="10"/>
                    </a:cubicBezTo>
                    <a:cubicBezTo>
                      <a:pt x="0" y="12"/>
                      <a:pt x="0" y="14"/>
                      <a:pt x="1" y="16"/>
                    </a:cubicBezTo>
                    <a:cubicBezTo>
                      <a:pt x="1" y="18"/>
                      <a:pt x="1" y="21"/>
                      <a:pt x="2" y="23"/>
                    </a:cubicBezTo>
                    <a:cubicBezTo>
                      <a:pt x="4" y="22"/>
                      <a:pt x="5" y="20"/>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1" name="Freeform 170"/>
              <p:cNvSpPr>
                <a:spLocks/>
              </p:cNvSpPr>
              <p:nvPr/>
            </p:nvSpPr>
            <p:spPr bwMode="auto">
              <a:xfrm>
                <a:off x="5262563" y="5691188"/>
                <a:ext cx="30163" cy="38100"/>
              </a:xfrm>
              <a:custGeom>
                <a:avLst/>
                <a:gdLst>
                  <a:gd name="T0" fmla="*/ 4 w 8"/>
                  <a:gd name="T1" fmla="*/ 8 h 10"/>
                  <a:gd name="T2" fmla="*/ 8 w 8"/>
                  <a:gd name="T3" fmla="*/ 10 h 10"/>
                  <a:gd name="T4" fmla="*/ 1 w 8"/>
                  <a:gd name="T5" fmla="*/ 0 h 10"/>
                  <a:gd name="T6" fmla="*/ 4 w 8"/>
                  <a:gd name="T7" fmla="*/ 8 h 10"/>
                </a:gdLst>
                <a:ahLst/>
                <a:cxnLst>
                  <a:cxn ang="0">
                    <a:pos x="T0" y="T1"/>
                  </a:cxn>
                  <a:cxn ang="0">
                    <a:pos x="T2" y="T3"/>
                  </a:cxn>
                  <a:cxn ang="0">
                    <a:pos x="T4" y="T5"/>
                  </a:cxn>
                  <a:cxn ang="0">
                    <a:pos x="T6" y="T7"/>
                  </a:cxn>
                </a:cxnLst>
                <a:rect l="0" t="0" r="r" b="b"/>
                <a:pathLst>
                  <a:path w="8" h="10">
                    <a:moveTo>
                      <a:pt x="4" y="8"/>
                    </a:moveTo>
                    <a:cubicBezTo>
                      <a:pt x="5" y="9"/>
                      <a:pt x="6" y="9"/>
                      <a:pt x="8" y="10"/>
                    </a:cubicBezTo>
                    <a:cubicBezTo>
                      <a:pt x="6" y="6"/>
                      <a:pt x="4" y="2"/>
                      <a:pt x="1" y="0"/>
                    </a:cubicBezTo>
                    <a:cubicBezTo>
                      <a:pt x="0" y="4"/>
                      <a:pt x="1" y="6"/>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2" name="Freeform 171"/>
              <p:cNvSpPr>
                <a:spLocks/>
              </p:cNvSpPr>
              <p:nvPr/>
            </p:nvSpPr>
            <p:spPr bwMode="auto">
              <a:xfrm>
                <a:off x="5432426" y="5740400"/>
                <a:ext cx="71438" cy="52387"/>
              </a:xfrm>
              <a:custGeom>
                <a:avLst/>
                <a:gdLst>
                  <a:gd name="T0" fmla="*/ 6 w 19"/>
                  <a:gd name="T1" fmla="*/ 14 h 14"/>
                  <a:gd name="T2" fmla="*/ 12 w 19"/>
                  <a:gd name="T3" fmla="*/ 12 h 14"/>
                  <a:gd name="T4" fmla="*/ 13 w 19"/>
                  <a:gd name="T5" fmla="*/ 1 h 14"/>
                  <a:gd name="T6" fmla="*/ 0 w 19"/>
                  <a:gd name="T7" fmla="*/ 13 h 14"/>
                  <a:gd name="T8" fmla="*/ 6 w 19"/>
                  <a:gd name="T9" fmla="*/ 14 h 14"/>
                </a:gdLst>
                <a:ahLst/>
                <a:cxnLst>
                  <a:cxn ang="0">
                    <a:pos x="T0" y="T1"/>
                  </a:cxn>
                  <a:cxn ang="0">
                    <a:pos x="T2" y="T3"/>
                  </a:cxn>
                  <a:cxn ang="0">
                    <a:pos x="T4" y="T5"/>
                  </a:cxn>
                  <a:cxn ang="0">
                    <a:pos x="T6" y="T7"/>
                  </a:cxn>
                  <a:cxn ang="0">
                    <a:pos x="T8" y="T9"/>
                  </a:cxn>
                </a:cxnLst>
                <a:rect l="0" t="0" r="r" b="b"/>
                <a:pathLst>
                  <a:path w="19" h="14">
                    <a:moveTo>
                      <a:pt x="6" y="14"/>
                    </a:moveTo>
                    <a:cubicBezTo>
                      <a:pt x="8" y="14"/>
                      <a:pt x="10" y="13"/>
                      <a:pt x="12" y="12"/>
                    </a:cubicBezTo>
                    <a:cubicBezTo>
                      <a:pt x="19" y="8"/>
                      <a:pt x="19" y="4"/>
                      <a:pt x="13" y="1"/>
                    </a:cubicBezTo>
                    <a:cubicBezTo>
                      <a:pt x="8" y="0"/>
                      <a:pt x="3" y="6"/>
                      <a:pt x="0" y="13"/>
                    </a:cubicBezTo>
                    <a:cubicBezTo>
                      <a:pt x="2" y="14"/>
                      <a:pt x="4" y="14"/>
                      <a:pt x="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3" name="Freeform 172"/>
              <p:cNvSpPr>
                <a:spLocks/>
              </p:cNvSpPr>
              <p:nvPr/>
            </p:nvSpPr>
            <p:spPr bwMode="auto">
              <a:xfrm>
                <a:off x="5326063" y="5751513"/>
                <a:ext cx="87313" cy="214312"/>
              </a:xfrm>
              <a:custGeom>
                <a:avLst/>
                <a:gdLst>
                  <a:gd name="T0" fmla="*/ 23 w 23"/>
                  <a:gd name="T1" fmla="*/ 13 h 57"/>
                  <a:gd name="T2" fmla="*/ 13 w 23"/>
                  <a:gd name="T3" fmla="*/ 7 h 57"/>
                  <a:gd name="T4" fmla="*/ 9 w 23"/>
                  <a:gd name="T5" fmla="*/ 0 h 57"/>
                  <a:gd name="T6" fmla="*/ 0 w 23"/>
                  <a:gd name="T7" fmla="*/ 2 h 57"/>
                  <a:gd name="T8" fmla="*/ 8 w 23"/>
                  <a:gd name="T9" fmla="*/ 55 h 57"/>
                  <a:gd name="T10" fmla="*/ 7 w 23"/>
                  <a:gd name="T11" fmla="*/ 57 h 57"/>
                  <a:gd name="T12" fmla="*/ 14 w 23"/>
                  <a:gd name="T13" fmla="*/ 57 h 57"/>
                  <a:gd name="T14" fmla="*/ 23 w 23"/>
                  <a:gd name="T15" fmla="*/ 57 h 57"/>
                  <a:gd name="T16" fmla="*/ 23 w 23"/>
                  <a:gd name="T1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3"/>
                    </a:moveTo>
                    <a:cubicBezTo>
                      <a:pt x="19" y="12"/>
                      <a:pt x="15" y="9"/>
                      <a:pt x="13" y="7"/>
                    </a:cubicBezTo>
                    <a:cubicBezTo>
                      <a:pt x="12" y="5"/>
                      <a:pt x="10" y="3"/>
                      <a:pt x="9" y="0"/>
                    </a:cubicBezTo>
                    <a:cubicBezTo>
                      <a:pt x="6" y="1"/>
                      <a:pt x="3" y="2"/>
                      <a:pt x="0" y="2"/>
                    </a:cubicBezTo>
                    <a:cubicBezTo>
                      <a:pt x="5" y="19"/>
                      <a:pt x="6" y="37"/>
                      <a:pt x="8" y="55"/>
                    </a:cubicBezTo>
                    <a:cubicBezTo>
                      <a:pt x="8" y="55"/>
                      <a:pt x="7" y="56"/>
                      <a:pt x="7" y="57"/>
                    </a:cubicBezTo>
                    <a:cubicBezTo>
                      <a:pt x="14" y="57"/>
                      <a:pt x="14" y="57"/>
                      <a:pt x="14" y="57"/>
                    </a:cubicBezTo>
                    <a:cubicBezTo>
                      <a:pt x="23" y="57"/>
                      <a:pt x="23" y="57"/>
                      <a:pt x="23" y="57"/>
                    </a:cubicBezTo>
                    <a:cubicBezTo>
                      <a:pt x="18" y="42"/>
                      <a:pt x="18" y="27"/>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4" name="Freeform 173"/>
              <p:cNvSpPr>
                <a:spLocks/>
              </p:cNvSpPr>
              <p:nvPr/>
            </p:nvSpPr>
            <p:spPr bwMode="auto">
              <a:xfrm>
                <a:off x="5078413" y="5448300"/>
                <a:ext cx="601663" cy="522287"/>
              </a:xfrm>
              <a:custGeom>
                <a:avLst/>
                <a:gdLst>
                  <a:gd name="T0" fmla="*/ 121 w 160"/>
                  <a:gd name="T1" fmla="*/ 15 h 139"/>
                  <a:gd name="T2" fmla="*/ 80 w 160"/>
                  <a:gd name="T3" fmla="*/ 0 h 139"/>
                  <a:gd name="T4" fmla="*/ 39 w 160"/>
                  <a:gd name="T5" fmla="*/ 15 h 139"/>
                  <a:gd name="T6" fmla="*/ 32 w 160"/>
                  <a:gd name="T7" fmla="*/ 99 h 139"/>
                  <a:gd name="T8" fmla="*/ 43 w 160"/>
                  <a:gd name="T9" fmla="*/ 128 h 139"/>
                  <a:gd name="T10" fmla="*/ 48 w 160"/>
                  <a:gd name="T11" fmla="*/ 138 h 139"/>
                  <a:gd name="T12" fmla="*/ 68 w 160"/>
                  <a:gd name="T13" fmla="*/ 138 h 139"/>
                  <a:gd name="T14" fmla="*/ 60 w 160"/>
                  <a:gd name="T15" fmla="*/ 84 h 139"/>
                  <a:gd name="T16" fmla="*/ 59 w 160"/>
                  <a:gd name="T17" fmla="*/ 83 h 139"/>
                  <a:gd name="T18" fmla="*/ 51 w 160"/>
                  <a:gd name="T19" fmla="*/ 80 h 139"/>
                  <a:gd name="T20" fmla="*/ 42 w 160"/>
                  <a:gd name="T21" fmla="*/ 66 h 139"/>
                  <a:gd name="T22" fmla="*/ 63 w 160"/>
                  <a:gd name="T23" fmla="*/ 74 h 139"/>
                  <a:gd name="T24" fmla="*/ 64 w 160"/>
                  <a:gd name="T25" fmla="*/ 77 h 139"/>
                  <a:gd name="T26" fmla="*/ 73 w 160"/>
                  <a:gd name="T27" fmla="*/ 76 h 139"/>
                  <a:gd name="T28" fmla="*/ 78 w 160"/>
                  <a:gd name="T29" fmla="*/ 48 h 139"/>
                  <a:gd name="T30" fmla="*/ 89 w 160"/>
                  <a:gd name="T31" fmla="*/ 59 h 139"/>
                  <a:gd name="T32" fmla="*/ 80 w 160"/>
                  <a:gd name="T33" fmla="*/ 77 h 139"/>
                  <a:gd name="T34" fmla="*/ 82 w 160"/>
                  <a:gd name="T35" fmla="*/ 80 h 139"/>
                  <a:gd name="T36" fmla="*/ 91 w 160"/>
                  <a:gd name="T37" fmla="*/ 89 h 139"/>
                  <a:gd name="T38" fmla="*/ 94 w 160"/>
                  <a:gd name="T39" fmla="*/ 83 h 139"/>
                  <a:gd name="T40" fmla="*/ 109 w 160"/>
                  <a:gd name="T41" fmla="*/ 73 h 139"/>
                  <a:gd name="T42" fmla="*/ 117 w 160"/>
                  <a:gd name="T43" fmla="*/ 85 h 139"/>
                  <a:gd name="T44" fmla="*/ 93 w 160"/>
                  <a:gd name="T45" fmla="*/ 96 h 139"/>
                  <a:gd name="T46" fmla="*/ 91 w 160"/>
                  <a:gd name="T47" fmla="*/ 101 h 139"/>
                  <a:gd name="T48" fmla="*/ 95 w 160"/>
                  <a:gd name="T49" fmla="*/ 136 h 139"/>
                  <a:gd name="T50" fmla="*/ 95 w 160"/>
                  <a:gd name="T51" fmla="*/ 138 h 139"/>
                  <a:gd name="T52" fmla="*/ 112 w 160"/>
                  <a:gd name="T53" fmla="*/ 138 h 139"/>
                  <a:gd name="T54" fmla="*/ 117 w 160"/>
                  <a:gd name="T55" fmla="*/ 128 h 139"/>
                  <a:gd name="T56" fmla="*/ 128 w 160"/>
                  <a:gd name="T57" fmla="*/ 99 h 139"/>
                  <a:gd name="T58" fmla="*/ 121 w 160"/>
                  <a:gd name="T59"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9">
                    <a:moveTo>
                      <a:pt x="121" y="15"/>
                    </a:moveTo>
                    <a:cubicBezTo>
                      <a:pt x="113" y="8"/>
                      <a:pt x="103" y="0"/>
                      <a:pt x="80" y="0"/>
                    </a:cubicBezTo>
                    <a:cubicBezTo>
                      <a:pt x="57" y="0"/>
                      <a:pt x="47" y="8"/>
                      <a:pt x="39" y="15"/>
                    </a:cubicBezTo>
                    <a:cubicBezTo>
                      <a:pt x="0" y="54"/>
                      <a:pt x="30" y="94"/>
                      <a:pt x="32" y="99"/>
                    </a:cubicBezTo>
                    <a:cubicBezTo>
                      <a:pt x="35" y="103"/>
                      <a:pt x="42" y="118"/>
                      <a:pt x="43" y="128"/>
                    </a:cubicBezTo>
                    <a:cubicBezTo>
                      <a:pt x="44" y="139"/>
                      <a:pt x="48" y="138"/>
                      <a:pt x="48" y="138"/>
                    </a:cubicBezTo>
                    <a:cubicBezTo>
                      <a:pt x="68" y="138"/>
                      <a:pt x="68" y="138"/>
                      <a:pt x="68" y="138"/>
                    </a:cubicBezTo>
                    <a:cubicBezTo>
                      <a:pt x="67" y="120"/>
                      <a:pt x="66" y="101"/>
                      <a:pt x="60" y="84"/>
                    </a:cubicBezTo>
                    <a:cubicBezTo>
                      <a:pt x="60" y="84"/>
                      <a:pt x="60" y="83"/>
                      <a:pt x="59" y="83"/>
                    </a:cubicBezTo>
                    <a:cubicBezTo>
                      <a:pt x="57" y="82"/>
                      <a:pt x="54" y="81"/>
                      <a:pt x="51" y="80"/>
                    </a:cubicBezTo>
                    <a:cubicBezTo>
                      <a:pt x="47" y="77"/>
                      <a:pt x="40" y="72"/>
                      <a:pt x="42" y="66"/>
                    </a:cubicBezTo>
                    <a:cubicBezTo>
                      <a:pt x="48" y="48"/>
                      <a:pt x="59" y="65"/>
                      <a:pt x="63" y="74"/>
                    </a:cubicBezTo>
                    <a:cubicBezTo>
                      <a:pt x="63" y="75"/>
                      <a:pt x="63" y="76"/>
                      <a:pt x="64" y="77"/>
                    </a:cubicBezTo>
                    <a:cubicBezTo>
                      <a:pt x="67" y="78"/>
                      <a:pt x="70" y="77"/>
                      <a:pt x="73" y="76"/>
                    </a:cubicBezTo>
                    <a:cubicBezTo>
                      <a:pt x="70" y="66"/>
                      <a:pt x="68" y="52"/>
                      <a:pt x="78" y="48"/>
                    </a:cubicBezTo>
                    <a:cubicBezTo>
                      <a:pt x="84" y="46"/>
                      <a:pt x="89" y="54"/>
                      <a:pt x="89" y="59"/>
                    </a:cubicBezTo>
                    <a:cubicBezTo>
                      <a:pt x="89" y="66"/>
                      <a:pt x="85" y="73"/>
                      <a:pt x="80" y="77"/>
                    </a:cubicBezTo>
                    <a:cubicBezTo>
                      <a:pt x="80" y="78"/>
                      <a:pt x="81" y="79"/>
                      <a:pt x="82" y="80"/>
                    </a:cubicBezTo>
                    <a:cubicBezTo>
                      <a:pt x="84" y="84"/>
                      <a:pt x="87" y="87"/>
                      <a:pt x="91" y="89"/>
                    </a:cubicBezTo>
                    <a:cubicBezTo>
                      <a:pt x="92" y="87"/>
                      <a:pt x="93" y="85"/>
                      <a:pt x="94" y="83"/>
                    </a:cubicBezTo>
                    <a:cubicBezTo>
                      <a:pt x="97" y="79"/>
                      <a:pt x="103" y="72"/>
                      <a:pt x="109" y="73"/>
                    </a:cubicBezTo>
                    <a:cubicBezTo>
                      <a:pt x="114" y="74"/>
                      <a:pt x="119" y="80"/>
                      <a:pt x="117" y="85"/>
                    </a:cubicBezTo>
                    <a:cubicBezTo>
                      <a:pt x="114" y="97"/>
                      <a:pt x="103" y="99"/>
                      <a:pt x="93" y="96"/>
                    </a:cubicBezTo>
                    <a:cubicBezTo>
                      <a:pt x="92" y="98"/>
                      <a:pt x="91" y="100"/>
                      <a:pt x="91" y="101"/>
                    </a:cubicBezTo>
                    <a:cubicBezTo>
                      <a:pt x="90" y="113"/>
                      <a:pt x="91" y="125"/>
                      <a:pt x="95" y="136"/>
                    </a:cubicBezTo>
                    <a:cubicBezTo>
                      <a:pt x="95" y="136"/>
                      <a:pt x="95" y="137"/>
                      <a:pt x="95" y="138"/>
                    </a:cubicBezTo>
                    <a:cubicBezTo>
                      <a:pt x="112" y="138"/>
                      <a:pt x="112" y="138"/>
                      <a:pt x="112" y="138"/>
                    </a:cubicBezTo>
                    <a:cubicBezTo>
                      <a:pt x="112" y="138"/>
                      <a:pt x="116" y="139"/>
                      <a:pt x="117" y="128"/>
                    </a:cubicBezTo>
                    <a:cubicBezTo>
                      <a:pt x="118" y="118"/>
                      <a:pt x="125" y="103"/>
                      <a:pt x="128" y="99"/>
                    </a:cubicBezTo>
                    <a:cubicBezTo>
                      <a:pt x="130" y="94"/>
                      <a:pt x="160" y="54"/>
                      <a:pt x="1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5" name="Freeform 174"/>
              <p:cNvSpPr>
                <a:spLocks/>
              </p:cNvSpPr>
              <p:nvPr/>
            </p:nvSpPr>
            <p:spPr bwMode="auto">
              <a:xfrm>
                <a:off x="5251451" y="5988050"/>
                <a:ext cx="263525" cy="46037"/>
              </a:xfrm>
              <a:custGeom>
                <a:avLst/>
                <a:gdLst>
                  <a:gd name="T0" fmla="*/ 64 w 70"/>
                  <a:gd name="T1" fmla="*/ 0 h 12"/>
                  <a:gd name="T2" fmla="*/ 6 w 70"/>
                  <a:gd name="T3" fmla="*/ 0 h 12"/>
                  <a:gd name="T4" fmla="*/ 0 w 70"/>
                  <a:gd name="T5" fmla="*/ 6 h 12"/>
                  <a:gd name="T6" fmla="*/ 6 w 70"/>
                  <a:gd name="T7" fmla="*/ 12 h 12"/>
                  <a:gd name="T8" fmla="*/ 64 w 70"/>
                  <a:gd name="T9" fmla="*/ 12 h 12"/>
                  <a:gd name="T10" fmla="*/ 70 w 70"/>
                  <a:gd name="T11" fmla="*/ 6 h 12"/>
                  <a:gd name="T12" fmla="*/ 64 w 7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0" h="12">
                    <a:moveTo>
                      <a:pt x="64" y="0"/>
                    </a:moveTo>
                    <a:cubicBezTo>
                      <a:pt x="6" y="0"/>
                      <a:pt x="6" y="0"/>
                      <a:pt x="6" y="0"/>
                    </a:cubicBezTo>
                    <a:cubicBezTo>
                      <a:pt x="3" y="0"/>
                      <a:pt x="0" y="3"/>
                      <a:pt x="0" y="6"/>
                    </a:cubicBezTo>
                    <a:cubicBezTo>
                      <a:pt x="0" y="10"/>
                      <a:pt x="3" y="12"/>
                      <a:pt x="6" y="12"/>
                    </a:cubicBezTo>
                    <a:cubicBezTo>
                      <a:pt x="64" y="12"/>
                      <a:pt x="64" y="12"/>
                      <a:pt x="64" y="12"/>
                    </a:cubicBezTo>
                    <a:cubicBezTo>
                      <a:pt x="67" y="12"/>
                      <a:pt x="70" y="10"/>
                      <a:pt x="70" y="6"/>
                    </a:cubicBezTo>
                    <a:cubicBezTo>
                      <a:pt x="70" y="3"/>
                      <a:pt x="67"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6" name="Freeform 175"/>
              <p:cNvSpPr>
                <a:spLocks/>
              </p:cNvSpPr>
              <p:nvPr/>
            </p:nvSpPr>
            <p:spPr bwMode="auto">
              <a:xfrm>
                <a:off x="5259388" y="6045200"/>
                <a:ext cx="247650" cy="41275"/>
              </a:xfrm>
              <a:custGeom>
                <a:avLst/>
                <a:gdLst>
                  <a:gd name="T0" fmla="*/ 61 w 66"/>
                  <a:gd name="T1" fmla="*/ 0 h 11"/>
                  <a:gd name="T2" fmla="*/ 6 w 66"/>
                  <a:gd name="T3" fmla="*/ 0 h 11"/>
                  <a:gd name="T4" fmla="*/ 0 w 66"/>
                  <a:gd name="T5" fmla="*/ 6 h 11"/>
                  <a:gd name="T6" fmla="*/ 6 w 66"/>
                  <a:gd name="T7" fmla="*/ 11 h 11"/>
                  <a:gd name="T8" fmla="*/ 61 w 66"/>
                  <a:gd name="T9" fmla="*/ 11 h 11"/>
                  <a:gd name="T10" fmla="*/ 66 w 66"/>
                  <a:gd name="T11" fmla="*/ 6 h 11"/>
                  <a:gd name="T12" fmla="*/ 61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0"/>
                    </a:moveTo>
                    <a:cubicBezTo>
                      <a:pt x="6" y="0"/>
                      <a:pt x="6" y="0"/>
                      <a:pt x="6" y="0"/>
                    </a:cubicBezTo>
                    <a:cubicBezTo>
                      <a:pt x="3" y="0"/>
                      <a:pt x="0" y="3"/>
                      <a:pt x="0" y="6"/>
                    </a:cubicBezTo>
                    <a:cubicBezTo>
                      <a:pt x="0" y="9"/>
                      <a:pt x="3" y="11"/>
                      <a:pt x="6" y="11"/>
                    </a:cubicBezTo>
                    <a:cubicBezTo>
                      <a:pt x="61" y="11"/>
                      <a:pt x="61" y="11"/>
                      <a:pt x="61" y="11"/>
                    </a:cubicBezTo>
                    <a:cubicBezTo>
                      <a:pt x="64" y="11"/>
                      <a:pt x="66" y="9"/>
                      <a:pt x="66" y="6"/>
                    </a:cubicBezTo>
                    <a:cubicBezTo>
                      <a:pt x="66" y="3"/>
                      <a:pt x="64"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17" name="Freeform 176"/>
              <p:cNvSpPr>
                <a:spLocks/>
              </p:cNvSpPr>
              <p:nvPr/>
            </p:nvSpPr>
            <p:spPr bwMode="auto">
              <a:xfrm>
                <a:off x="5314951" y="6097588"/>
                <a:ext cx="136525" cy="33337"/>
              </a:xfrm>
              <a:custGeom>
                <a:avLst/>
                <a:gdLst>
                  <a:gd name="T0" fmla="*/ 32 w 36"/>
                  <a:gd name="T1" fmla="*/ 0 h 9"/>
                  <a:gd name="T2" fmla="*/ 4 w 36"/>
                  <a:gd name="T3" fmla="*/ 0 h 9"/>
                  <a:gd name="T4" fmla="*/ 0 w 36"/>
                  <a:gd name="T5" fmla="*/ 4 h 9"/>
                  <a:gd name="T6" fmla="*/ 4 w 36"/>
                  <a:gd name="T7" fmla="*/ 9 h 9"/>
                  <a:gd name="T8" fmla="*/ 32 w 36"/>
                  <a:gd name="T9" fmla="*/ 9 h 9"/>
                  <a:gd name="T10" fmla="*/ 36 w 36"/>
                  <a:gd name="T11" fmla="*/ 4 h 9"/>
                  <a:gd name="T12" fmla="*/ 32 w 3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6" h="9">
                    <a:moveTo>
                      <a:pt x="32" y="0"/>
                    </a:moveTo>
                    <a:cubicBezTo>
                      <a:pt x="4" y="0"/>
                      <a:pt x="4" y="0"/>
                      <a:pt x="4" y="0"/>
                    </a:cubicBezTo>
                    <a:cubicBezTo>
                      <a:pt x="2" y="0"/>
                      <a:pt x="0" y="2"/>
                      <a:pt x="0" y="4"/>
                    </a:cubicBezTo>
                    <a:cubicBezTo>
                      <a:pt x="0" y="7"/>
                      <a:pt x="2" y="9"/>
                      <a:pt x="4" y="9"/>
                    </a:cubicBezTo>
                    <a:cubicBezTo>
                      <a:pt x="32" y="9"/>
                      <a:pt x="32" y="9"/>
                      <a:pt x="32" y="9"/>
                    </a:cubicBezTo>
                    <a:cubicBezTo>
                      <a:pt x="34" y="9"/>
                      <a:pt x="36" y="7"/>
                      <a:pt x="36" y="4"/>
                    </a:cubicBezTo>
                    <a:cubicBezTo>
                      <a:pt x="36" y="2"/>
                      <a:pt x="34"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66" name="Freeform 177"/>
            <p:cNvSpPr>
              <a:spLocks noEditPoints="1"/>
            </p:cNvSpPr>
            <p:nvPr/>
          </p:nvSpPr>
          <p:spPr bwMode="auto">
            <a:xfrm>
              <a:off x="6460100" y="2388957"/>
              <a:ext cx="186677" cy="243115"/>
            </a:xfrm>
            <a:custGeom>
              <a:avLst/>
              <a:gdLst>
                <a:gd name="T0" fmla="*/ 253 w 258"/>
                <a:gd name="T1" fmla="*/ 303 h 336"/>
                <a:gd name="T2" fmla="*/ 142 w 258"/>
                <a:gd name="T3" fmla="*/ 254 h 336"/>
                <a:gd name="T4" fmla="*/ 232 w 258"/>
                <a:gd name="T5" fmla="*/ 43 h 336"/>
                <a:gd name="T6" fmla="*/ 97 w 258"/>
                <a:gd name="T7" fmla="*/ 235 h 336"/>
                <a:gd name="T8" fmla="*/ 0 w 258"/>
                <a:gd name="T9" fmla="*/ 190 h 336"/>
                <a:gd name="T10" fmla="*/ 258 w 258"/>
                <a:gd name="T11" fmla="*/ 0 h 336"/>
                <a:gd name="T12" fmla="*/ 253 w 258"/>
                <a:gd name="T13" fmla="*/ 303 h 336"/>
                <a:gd name="T14" fmla="*/ 109 w 258"/>
                <a:gd name="T15" fmla="*/ 336 h 336"/>
                <a:gd name="T16" fmla="*/ 92 w 258"/>
                <a:gd name="T17" fmla="*/ 263 h 336"/>
                <a:gd name="T18" fmla="*/ 154 w 258"/>
                <a:gd name="T19" fmla="*/ 287 h 336"/>
                <a:gd name="T20" fmla="*/ 109 w 258"/>
                <a:gd name="T21"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8" h="336">
                  <a:moveTo>
                    <a:pt x="253" y="303"/>
                  </a:moveTo>
                  <a:lnTo>
                    <a:pt x="142" y="254"/>
                  </a:lnTo>
                  <a:lnTo>
                    <a:pt x="232" y="43"/>
                  </a:lnTo>
                  <a:lnTo>
                    <a:pt x="97" y="235"/>
                  </a:lnTo>
                  <a:lnTo>
                    <a:pt x="0" y="190"/>
                  </a:lnTo>
                  <a:lnTo>
                    <a:pt x="258" y="0"/>
                  </a:lnTo>
                  <a:lnTo>
                    <a:pt x="253" y="303"/>
                  </a:lnTo>
                  <a:close/>
                  <a:moveTo>
                    <a:pt x="109" y="336"/>
                  </a:moveTo>
                  <a:lnTo>
                    <a:pt x="92" y="263"/>
                  </a:lnTo>
                  <a:lnTo>
                    <a:pt x="154" y="287"/>
                  </a:lnTo>
                  <a:lnTo>
                    <a:pt x="109" y="336"/>
                  </a:lnTo>
                  <a:close/>
                </a:path>
              </a:pathLst>
            </a:custGeom>
            <a:solidFill>
              <a:srgbClr val="CE003D"/>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67" name="Group 66"/>
            <p:cNvGrpSpPr/>
            <p:nvPr/>
          </p:nvGrpSpPr>
          <p:grpSpPr>
            <a:xfrm>
              <a:off x="7446308" y="2226156"/>
              <a:ext cx="248904" cy="253968"/>
              <a:chOff x="7426326" y="839788"/>
              <a:chExt cx="546100" cy="557212"/>
            </a:xfrm>
            <a:solidFill>
              <a:srgbClr val="CE003D"/>
            </a:solidFill>
          </p:grpSpPr>
          <p:sp>
            <p:nvSpPr>
              <p:cNvPr id="108" name="Freeform 178"/>
              <p:cNvSpPr>
                <a:spLocks noEditPoints="1"/>
              </p:cNvSpPr>
              <p:nvPr/>
            </p:nvSpPr>
            <p:spPr bwMode="auto">
              <a:xfrm>
                <a:off x="7426326" y="1017588"/>
                <a:ext cx="381000" cy="379412"/>
              </a:xfrm>
              <a:custGeom>
                <a:avLst/>
                <a:gdLst>
                  <a:gd name="T0" fmla="*/ 15 w 101"/>
                  <a:gd name="T1" fmla="*/ 76 h 101"/>
                  <a:gd name="T2" fmla="*/ 9 w 101"/>
                  <a:gd name="T3" fmla="*/ 81 h 101"/>
                  <a:gd name="T4" fmla="*/ 21 w 101"/>
                  <a:gd name="T5" fmla="*/ 92 h 101"/>
                  <a:gd name="T6" fmla="*/ 26 w 101"/>
                  <a:gd name="T7" fmla="*/ 87 h 101"/>
                  <a:gd name="T8" fmla="*/ 43 w 101"/>
                  <a:gd name="T9" fmla="*/ 93 h 101"/>
                  <a:gd name="T10" fmla="*/ 43 w 101"/>
                  <a:gd name="T11" fmla="*/ 101 h 101"/>
                  <a:gd name="T12" fmla="*/ 59 w 101"/>
                  <a:gd name="T13" fmla="*/ 101 h 101"/>
                  <a:gd name="T14" fmla="*/ 59 w 101"/>
                  <a:gd name="T15" fmla="*/ 93 h 101"/>
                  <a:gd name="T16" fmla="*/ 75 w 101"/>
                  <a:gd name="T17" fmla="*/ 86 h 101"/>
                  <a:gd name="T18" fmla="*/ 81 w 101"/>
                  <a:gd name="T19" fmla="*/ 91 h 101"/>
                  <a:gd name="T20" fmla="*/ 92 w 101"/>
                  <a:gd name="T21" fmla="*/ 80 h 101"/>
                  <a:gd name="T22" fmla="*/ 87 w 101"/>
                  <a:gd name="T23" fmla="*/ 75 h 101"/>
                  <a:gd name="T24" fmla="*/ 93 w 101"/>
                  <a:gd name="T25" fmla="*/ 58 h 101"/>
                  <a:gd name="T26" fmla="*/ 101 w 101"/>
                  <a:gd name="T27" fmla="*/ 58 h 101"/>
                  <a:gd name="T28" fmla="*/ 101 w 101"/>
                  <a:gd name="T29" fmla="*/ 42 h 101"/>
                  <a:gd name="T30" fmla="*/ 93 w 101"/>
                  <a:gd name="T31" fmla="*/ 42 h 101"/>
                  <a:gd name="T32" fmla="*/ 86 w 101"/>
                  <a:gd name="T33" fmla="*/ 25 h 101"/>
                  <a:gd name="T34" fmla="*/ 91 w 101"/>
                  <a:gd name="T35" fmla="*/ 20 h 101"/>
                  <a:gd name="T36" fmla="*/ 80 w 101"/>
                  <a:gd name="T37" fmla="*/ 9 h 101"/>
                  <a:gd name="T38" fmla="*/ 74 w 101"/>
                  <a:gd name="T39" fmla="*/ 14 h 101"/>
                  <a:gd name="T40" fmla="*/ 58 w 101"/>
                  <a:gd name="T41" fmla="*/ 7 h 101"/>
                  <a:gd name="T42" fmla="*/ 57 w 101"/>
                  <a:gd name="T43" fmla="*/ 0 h 101"/>
                  <a:gd name="T44" fmla="*/ 41 w 101"/>
                  <a:gd name="T45" fmla="*/ 0 h 101"/>
                  <a:gd name="T46" fmla="*/ 42 w 101"/>
                  <a:gd name="T47" fmla="*/ 8 h 101"/>
                  <a:gd name="T48" fmla="*/ 25 w 101"/>
                  <a:gd name="T49" fmla="*/ 15 h 101"/>
                  <a:gd name="T50" fmla="*/ 20 w 101"/>
                  <a:gd name="T51" fmla="*/ 10 h 101"/>
                  <a:gd name="T52" fmla="*/ 8 w 101"/>
                  <a:gd name="T53" fmla="*/ 21 h 101"/>
                  <a:gd name="T54" fmla="*/ 14 w 101"/>
                  <a:gd name="T55" fmla="*/ 26 h 101"/>
                  <a:gd name="T56" fmla="*/ 7 w 101"/>
                  <a:gd name="T57" fmla="*/ 43 h 101"/>
                  <a:gd name="T58" fmla="*/ 0 w 101"/>
                  <a:gd name="T59" fmla="*/ 43 h 101"/>
                  <a:gd name="T60" fmla="*/ 0 w 101"/>
                  <a:gd name="T61" fmla="*/ 59 h 101"/>
                  <a:gd name="T62" fmla="*/ 7 w 101"/>
                  <a:gd name="T63" fmla="*/ 59 h 101"/>
                  <a:gd name="T64" fmla="*/ 15 w 101"/>
                  <a:gd name="T65" fmla="*/ 76 h 101"/>
                  <a:gd name="T66" fmla="*/ 50 w 101"/>
                  <a:gd name="T67" fmla="*/ 18 h 101"/>
                  <a:gd name="T68" fmla="*/ 82 w 101"/>
                  <a:gd name="T69" fmla="*/ 50 h 101"/>
                  <a:gd name="T70" fmla="*/ 51 w 101"/>
                  <a:gd name="T71" fmla="*/ 83 h 101"/>
                  <a:gd name="T72" fmla="*/ 18 w 101"/>
                  <a:gd name="T73" fmla="*/ 51 h 101"/>
                  <a:gd name="T74" fmla="*/ 50 w 101"/>
                  <a:gd name="T75"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5" y="76"/>
                    </a:moveTo>
                    <a:cubicBezTo>
                      <a:pt x="9" y="81"/>
                      <a:pt x="9" y="81"/>
                      <a:pt x="9" y="81"/>
                    </a:cubicBezTo>
                    <a:cubicBezTo>
                      <a:pt x="21" y="92"/>
                      <a:pt x="21" y="92"/>
                      <a:pt x="21" y="92"/>
                    </a:cubicBezTo>
                    <a:cubicBezTo>
                      <a:pt x="26" y="87"/>
                      <a:pt x="26" y="87"/>
                      <a:pt x="26" y="87"/>
                    </a:cubicBezTo>
                    <a:cubicBezTo>
                      <a:pt x="31" y="90"/>
                      <a:pt x="37" y="92"/>
                      <a:pt x="43" y="93"/>
                    </a:cubicBezTo>
                    <a:cubicBezTo>
                      <a:pt x="43" y="101"/>
                      <a:pt x="43" y="101"/>
                      <a:pt x="43" y="101"/>
                    </a:cubicBezTo>
                    <a:cubicBezTo>
                      <a:pt x="59" y="101"/>
                      <a:pt x="59" y="101"/>
                      <a:pt x="59" y="101"/>
                    </a:cubicBezTo>
                    <a:cubicBezTo>
                      <a:pt x="59" y="93"/>
                      <a:pt x="59" y="93"/>
                      <a:pt x="59" y="93"/>
                    </a:cubicBezTo>
                    <a:cubicBezTo>
                      <a:pt x="65" y="92"/>
                      <a:pt x="71" y="90"/>
                      <a:pt x="75" y="86"/>
                    </a:cubicBezTo>
                    <a:cubicBezTo>
                      <a:pt x="81" y="91"/>
                      <a:pt x="81" y="91"/>
                      <a:pt x="81" y="91"/>
                    </a:cubicBezTo>
                    <a:cubicBezTo>
                      <a:pt x="92" y="80"/>
                      <a:pt x="92" y="80"/>
                      <a:pt x="92" y="80"/>
                    </a:cubicBezTo>
                    <a:cubicBezTo>
                      <a:pt x="87" y="75"/>
                      <a:pt x="87" y="75"/>
                      <a:pt x="87" y="75"/>
                    </a:cubicBezTo>
                    <a:cubicBezTo>
                      <a:pt x="90" y="70"/>
                      <a:pt x="92" y="64"/>
                      <a:pt x="93" y="58"/>
                    </a:cubicBezTo>
                    <a:cubicBezTo>
                      <a:pt x="101" y="58"/>
                      <a:pt x="101" y="58"/>
                      <a:pt x="101" y="58"/>
                    </a:cubicBezTo>
                    <a:cubicBezTo>
                      <a:pt x="101" y="42"/>
                      <a:pt x="101" y="42"/>
                      <a:pt x="101" y="42"/>
                    </a:cubicBezTo>
                    <a:cubicBezTo>
                      <a:pt x="93" y="42"/>
                      <a:pt x="93" y="42"/>
                      <a:pt x="93" y="42"/>
                    </a:cubicBezTo>
                    <a:cubicBezTo>
                      <a:pt x="92" y="36"/>
                      <a:pt x="89" y="30"/>
                      <a:pt x="86" y="25"/>
                    </a:cubicBezTo>
                    <a:cubicBezTo>
                      <a:pt x="91" y="20"/>
                      <a:pt x="91" y="20"/>
                      <a:pt x="91" y="20"/>
                    </a:cubicBezTo>
                    <a:cubicBezTo>
                      <a:pt x="80" y="9"/>
                      <a:pt x="80" y="9"/>
                      <a:pt x="80" y="9"/>
                    </a:cubicBezTo>
                    <a:cubicBezTo>
                      <a:pt x="74" y="14"/>
                      <a:pt x="74" y="14"/>
                      <a:pt x="74" y="14"/>
                    </a:cubicBezTo>
                    <a:cubicBezTo>
                      <a:pt x="69" y="11"/>
                      <a:pt x="64" y="8"/>
                      <a:pt x="58" y="7"/>
                    </a:cubicBezTo>
                    <a:cubicBezTo>
                      <a:pt x="57" y="0"/>
                      <a:pt x="57" y="0"/>
                      <a:pt x="57" y="0"/>
                    </a:cubicBezTo>
                    <a:cubicBezTo>
                      <a:pt x="41" y="0"/>
                      <a:pt x="41" y="0"/>
                      <a:pt x="41" y="0"/>
                    </a:cubicBezTo>
                    <a:cubicBezTo>
                      <a:pt x="42" y="8"/>
                      <a:pt x="42" y="8"/>
                      <a:pt x="42" y="8"/>
                    </a:cubicBezTo>
                    <a:cubicBezTo>
                      <a:pt x="35" y="9"/>
                      <a:pt x="30" y="11"/>
                      <a:pt x="25" y="15"/>
                    </a:cubicBezTo>
                    <a:cubicBezTo>
                      <a:pt x="20" y="10"/>
                      <a:pt x="20" y="10"/>
                      <a:pt x="20" y="10"/>
                    </a:cubicBezTo>
                    <a:cubicBezTo>
                      <a:pt x="8" y="21"/>
                      <a:pt x="8" y="21"/>
                      <a:pt x="8" y="21"/>
                    </a:cubicBezTo>
                    <a:cubicBezTo>
                      <a:pt x="14" y="26"/>
                      <a:pt x="14" y="26"/>
                      <a:pt x="14" y="26"/>
                    </a:cubicBezTo>
                    <a:cubicBezTo>
                      <a:pt x="10" y="31"/>
                      <a:pt x="8" y="37"/>
                      <a:pt x="7" y="43"/>
                    </a:cubicBezTo>
                    <a:cubicBezTo>
                      <a:pt x="0" y="43"/>
                      <a:pt x="0" y="43"/>
                      <a:pt x="0" y="43"/>
                    </a:cubicBezTo>
                    <a:cubicBezTo>
                      <a:pt x="0" y="59"/>
                      <a:pt x="0" y="59"/>
                      <a:pt x="0" y="59"/>
                    </a:cubicBezTo>
                    <a:cubicBezTo>
                      <a:pt x="7" y="59"/>
                      <a:pt x="7" y="59"/>
                      <a:pt x="7" y="59"/>
                    </a:cubicBezTo>
                    <a:cubicBezTo>
                      <a:pt x="9" y="65"/>
                      <a:pt x="11" y="71"/>
                      <a:pt x="15" y="76"/>
                    </a:cubicBezTo>
                    <a:moveTo>
                      <a:pt x="50" y="18"/>
                    </a:moveTo>
                    <a:cubicBezTo>
                      <a:pt x="68" y="18"/>
                      <a:pt x="82" y="32"/>
                      <a:pt x="82" y="50"/>
                    </a:cubicBezTo>
                    <a:cubicBezTo>
                      <a:pt x="83" y="68"/>
                      <a:pt x="68" y="82"/>
                      <a:pt x="51" y="83"/>
                    </a:cubicBezTo>
                    <a:cubicBezTo>
                      <a:pt x="33" y="83"/>
                      <a:pt x="18" y="69"/>
                      <a:pt x="18" y="51"/>
                    </a:cubicBezTo>
                    <a:cubicBezTo>
                      <a:pt x="18" y="33"/>
                      <a:pt x="32" y="18"/>
                      <a:pt x="5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9" name="Freeform 179"/>
              <p:cNvSpPr>
                <a:spLocks noEditPoints="1"/>
              </p:cNvSpPr>
              <p:nvPr/>
            </p:nvSpPr>
            <p:spPr bwMode="auto">
              <a:xfrm>
                <a:off x="7712076" y="839788"/>
                <a:ext cx="260350" cy="260350"/>
              </a:xfrm>
              <a:custGeom>
                <a:avLst/>
                <a:gdLst>
                  <a:gd name="T0" fmla="*/ 64 w 69"/>
                  <a:gd name="T1" fmla="*/ 29 h 69"/>
                  <a:gd name="T2" fmla="*/ 69 w 69"/>
                  <a:gd name="T3" fmla="*/ 26 h 69"/>
                  <a:gd name="T4" fmla="*/ 63 w 69"/>
                  <a:gd name="T5" fmla="*/ 15 h 69"/>
                  <a:gd name="T6" fmla="*/ 59 w 69"/>
                  <a:gd name="T7" fmla="*/ 17 h 69"/>
                  <a:gd name="T8" fmla="*/ 51 w 69"/>
                  <a:gd name="T9" fmla="*/ 10 h 69"/>
                  <a:gd name="T10" fmla="*/ 53 w 69"/>
                  <a:gd name="T11" fmla="*/ 5 h 69"/>
                  <a:gd name="T12" fmla="*/ 41 w 69"/>
                  <a:gd name="T13" fmla="*/ 0 h 69"/>
                  <a:gd name="T14" fmla="*/ 39 w 69"/>
                  <a:gd name="T15" fmla="*/ 5 h 69"/>
                  <a:gd name="T16" fmla="*/ 29 w 69"/>
                  <a:gd name="T17" fmla="*/ 5 h 69"/>
                  <a:gd name="T18" fmla="*/ 27 w 69"/>
                  <a:gd name="T19" fmla="*/ 1 h 69"/>
                  <a:gd name="T20" fmla="*/ 15 w 69"/>
                  <a:gd name="T21" fmla="*/ 6 h 69"/>
                  <a:gd name="T22" fmla="*/ 17 w 69"/>
                  <a:gd name="T23" fmla="*/ 10 h 69"/>
                  <a:gd name="T24" fmla="*/ 10 w 69"/>
                  <a:gd name="T25" fmla="*/ 18 h 69"/>
                  <a:gd name="T26" fmla="*/ 5 w 69"/>
                  <a:gd name="T27" fmla="*/ 16 h 69"/>
                  <a:gd name="T28" fmla="*/ 0 w 69"/>
                  <a:gd name="T29" fmla="*/ 28 h 69"/>
                  <a:gd name="T30" fmla="*/ 5 w 69"/>
                  <a:gd name="T31" fmla="*/ 30 h 69"/>
                  <a:gd name="T32" fmla="*/ 5 w 69"/>
                  <a:gd name="T33" fmla="*/ 40 h 69"/>
                  <a:gd name="T34" fmla="*/ 1 w 69"/>
                  <a:gd name="T35" fmla="*/ 43 h 69"/>
                  <a:gd name="T36" fmla="*/ 6 w 69"/>
                  <a:gd name="T37" fmla="*/ 54 h 69"/>
                  <a:gd name="T38" fmla="*/ 11 w 69"/>
                  <a:gd name="T39" fmla="*/ 52 h 69"/>
                  <a:gd name="T40" fmla="*/ 18 w 69"/>
                  <a:gd name="T41" fmla="*/ 59 h 69"/>
                  <a:gd name="T42" fmla="*/ 16 w 69"/>
                  <a:gd name="T43" fmla="*/ 64 h 69"/>
                  <a:gd name="T44" fmla="*/ 28 w 69"/>
                  <a:gd name="T45" fmla="*/ 69 h 69"/>
                  <a:gd name="T46" fmla="*/ 30 w 69"/>
                  <a:gd name="T47" fmla="*/ 64 h 69"/>
                  <a:gd name="T48" fmla="*/ 41 w 69"/>
                  <a:gd name="T49" fmla="*/ 64 h 69"/>
                  <a:gd name="T50" fmla="*/ 43 w 69"/>
                  <a:gd name="T51" fmla="*/ 68 h 69"/>
                  <a:gd name="T52" fmla="*/ 54 w 69"/>
                  <a:gd name="T53" fmla="*/ 63 h 69"/>
                  <a:gd name="T54" fmla="*/ 52 w 69"/>
                  <a:gd name="T55" fmla="*/ 58 h 69"/>
                  <a:gd name="T56" fmla="*/ 59 w 69"/>
                  <a:gd name="T57" fmla="*/ 51 h 69"/>
                  <a:gd name="T58" fmla="*/ 64 w 69"/>
                  <a:gd name="T59" fmla="*/ 53 h 69"/>
                  <a:gd name="T60" fmla="*/ 69 w 69"/>
                  <a:gd name="T61" fmla="*/ 41 h 69"/>
                  <a:gd name="T62" fmla="*/ 64 w 69"/>
                  <a:gd name="T63" fmla="*/ 39 h 69"/>
                  <a:gd name="T64" fmla="*/ 64 w 69"/>
                  <a:gd name="T65" fmla="*/ 29 h 69"/>
                  <a:gd name="T66" fmla="*/ 43 w 69"/>
                  <a:gd name="T67" fmla="*/ 53 h 69"/>
                  <a:gd name="T68" fmla="*/ 35 w 69"/>
                  <a:gd name="T69" fmla="*/ 54 h 69"/>
                  <a:gd name="T70" fmla="*/ 16 w 69"/>
                  <a:gd name="T71" fmla="*/ 43 h 69"/>
                  <a:gd name="T72" fmla="*/ 26 w 69"/>
                  <a:gd name="T73" fmla="*/ 16 h 69"/>
                  <a:gd name="T74" fmla="*/ 34 w 69"/>
                  <a:gd name="T75" fmla="*/ 14 h 69"/>
                  <a:gd name="T76" fmla="*/ 53 w 69"/>
                  <a:gd name="T77" fmla="*/ 26 h 69"/>
                  <a:gd name="T78" fmla="*/ 43 w 69"/>
                  <a:gd name="T7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69">
                    <a:moveTo>
                      <a:pt x="64" y="29"/>
                    </a:moveTo>
                    <a:cubicBezTo>
                      <a:pt x="69" y="26"/>
                      <a:pt x="69" y="26"/>
                      <a:pt x="69" y="26"/>
                    </a:cubicBezTo>
                    <a:cubicBezTo>
                      <a:pt x="63" y="15"/>
                      <a:pt x="63" y="15"/>
                      <a:pt x="63" y="15"/>
                    </a:cubicBezTo>
                    <a:cubicBezTo>
                      <a:pt x="59" y="17"/>
                      <a:pt x="59" y="17"/>
                      <a:pt x="59" y="17"/>
                    </a:cubicBezTo>
                    <a:cubicBezTo>
                      <a:pt x="57" y="14"/>
                      <a:pt x="54" y="12"/>
                      <a:pt x="51" y="10"/>
                    </a:cubicBezTo>
                    <a:cubicBezTo>
                      <a:pt x="53" y="5"/>
                      <a:pt x="53" y="5"/>
                      <a:pt x="53" y="5"/>
                    </a:cubicBezTo>
                    <a:cubicBezTo>
                      <a:pt x="41" y="0"/>
                      <a:pt x="41" y="0"/>
                      <a:pt x="41" y="0"/>
                    </a:cubicBezTo>
                    <a:cubicBezTo>
                      <a:pt x="39" y="5"/>
                      <a:pt x="39" y="5"/>
                      <a:pt x="39" y="5"/>
                    </a:cubicBezTo>
                    <a:cubicBezTo>
                      <a:pt x="36" y="4"/>
                      <a:pt x="32" y="5"/>
                      <a:pt x="29" y="5"/>
                    </a:cubicBezTo>
                    <a:cubicBezTo>
                      <a:pt x="27" y="1"/>
                      <a:pt x="27" y="1"/>
                      <a:pt x="27" y="1"/>
                    </a:cubicBezTo>
                    <a:cubicBezTo>
                      <a:pt x="15" y="6"/>
                      <a:pt x="15" y="6"/>
                      <a:pt x="15" y="6"/>
                    </a:cubicBezTo>
                    <a:cubicBezTo>
                      <a:pt x="17" y="10"/>
                      <a:pt x="17" y="10"/>
                      <a:pt x="17" y="10"/>
                    </a:cubicBezTo>
                    <a:cubicBezTo>
                      <a:pt x="14" y="13"/>
                      <a:pt x="12" y="15"/>
                      <a:pt x="10" y="18"/>
                    </a:cubicBezTo>
                    <a:cubicBezTo>
                      <a:pt x="5" y="16"/>
                      <a:pt x="5" y="16"/>
                      <a:pt x="5" y="16"/>
                    </a:cubicBezTo>
                    <a:cubicBezTo>
                      <a:pt x="0" y="28"/>
                      <a:pt x="0" y="28"/>
                      <a:pt x="0" y="28"/>
                    </a:cubicBezTo>
                    <a:cubicBezTo>
                      <a:pt x="5" y="30"/>
                      <a:pt x="5" y="30"/>
                      <a:pt x="5" y="30"/>
                    </a:cubicBezTo>
                    <a:cubicBezTo>
                      <a:pt x="5" y="33"/>
                      <a:pt x="5" y="37"/>
                      <a:pt x="5" y="40"/>
                    </a:cubicBezTo>
                    <a:cubicBezTo>
                      <a:pt x="1" y="43"/>
                      <a:pt x="1" y="43"/>
                      <a:pt x="1" y="43"/>
                    </a:cubicBezTo>
                    <a:cubicBezTo>
                      <a:pt x="6" y="54"/>
                      <a:pt x="6" y="54"/>
                      <a:pt x="6" y="54"/>
                    </a:cubicBezTo>
                    <a:cubicBezTo>
                      <a:pt x="11" y="52"/>
                      <a:pt x="11" y="52"/>
                      <a:pt x="11" y="52"/>
                    </a:cubicBezTo>
                    <a:cubicBezTo>
                      <a:pt x="13" y="55"/>
                      <a:pt x="15" y="57"/>
                      <a:pt x="18" y="59"/>
                    </a:cubicBezTo>
                    <a:cubicBezTo>
                      <a:pt x="16" y="64"/>
                      <a:pt x="16" y="64"/>
                      <a:pt x="16" y="64"/>
                    </a:cubicBezTo>
                    <a:cubicBezTo>
                      <a:pt x="28" y="69"/>
                      <a:pt x="28" y="69"/>
                      <a:pt x="28" y="69"/>
                    </a:cubicBezTo>
                    <a:cubicBezTo>
                      <a:pt x="30" y="64"/>
                      <a:pt x="30" y="64"/>
                      <a:pt x="30" y="64"/>
                    </a:cubicBezTo>
                    <a:cubicBezTo>
                      <a:pt x="34" y="64"/>
                      <a:pt x="37" y="64"/>
                      <a:pt x="41" y="64"/>
                    </a:cubicBezTo>
                    <a:cubicBezTo>
                      <a:pt x="43" y="68"/>
                      <a:pt x="43" y="68"/>
                      <a:pt x="43" y="68"/>
                    </a:cubicBezTo>
                    <a:cubicBezTo>
                      <a:pt x="54" y="63"/>
                      <a:pt x="54" y="63"/>
                      <a:pt x="54" y="63"/>
                    </a:cubicBezTo>
                    <a:cubicBezTo>
                      <a:pt x="52" y="58"/>
                      <a:pt x="52" y="58"/>
                      <a:pt x="52" y="58"/>
                    </a:cubicBezTo>
                    <a:cubicBezTo>
                      <a:pt x="55" y="56"/>
                      <a:pt x="58" y="54"/>
                      <a:pt x="59" y="51"/>
                    </a:cubicBezTo>
                    <a:cubicBezTo>
                      <a:pt x="64" y="53"/>
                      <a:pt x="64" y="53"/>
                      <a:pt x="64" y="53"/>
                    </a:cubicBezTo>
                    <a:cubicBezTo>
                      <a:pt x="69" y="41"/>
                      <a:pt x="69" y="41"/>
                      <a:pt x="69" y="41"/>
                    </a:cubicBezTo>
                    <a:cubicBezTo>
                      <a:pt x="64" y="39"/>
                      <a:pt x="64" y="39"/>
                      <a:pt x="64" y="39"/>
                    </a:cubicBezTo>
                    <a:cubicBezTo>
                      <a:pt x="65" y="35"/>
                      <a:pt x="64" y="32"/>
                      <a:pt x="64" y="29"/>
                    </a:cubicBezTo>
                    <a:moveTo>
                      <a:pt x="43" y="53"/>
                    </a:moveTo>
                    <a:cubicBezTo>
                      <a:pt x="40" y="54"/>
                      <a:pt x="38" y="54"/>
                      <a:pt x="35" y="54"/>
                    </a:cubicBezTo>
                    <a:cubicBezTo>
                      <a:pt x="27" y="55"/>
                      <a:pt x="20" y="50"/>
                      <a:pt x="16" y="43"/>
                    </a:cubicBezTo>
                    <a:cubicBezTo>
                      <a:pt x="12" y="33"/>
                      <a:pt x="16" y="21"/>
                      <a:pt x="26" y="16"/>
                    </a:cubicBezTo>
                    <a:cubicBezTo>
                      <a:pt x="29" y="15"/>
                      <a:pt x="32" y="15"/>
                      <a:pt x="34" y="14"/>
                    </a:cubicBezTo>
                    <a:cubicBezTo>
                      <a:pt x="42" y="14"/>
                      <a:pt x="50" y="19"/>
                      <a:pt x="53" y="26"/>
                    </a:cubicBezTo>
                    <a:cubicBezTo>
                      <a:pt x="57" y="36"/>
                      <a:pt x="53" y="48"/>
                      <a:pt x="43"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68" name="Freeform 180"/>
            <p:cNvSpPr>
              <a:spLocks/>
            </p:cNvSpPr>
            <p:nvPr/>
          </p:nvSpPr>
          <p:spPr bwMode="auto">
            <a:xfrm>
              <a:off x="7350798" y="4336769"/>
              <a:ext cx="188125" cy="222132"/>
            </a:xfrm>
            <a:custGeom>
              <a:avLst/>
              <a:gdLst>
                <a:gd name="T0" fmla="*/ 71 w 110"/>
                <a:gd name="T1" fmla="*/ 112 h 130"/>
                <a:gd name="T2" fmla="*/ 102 w 110"/>
                <a:gd name="T3" fmla="*/ 55 h 130"/>
                <a:gd name="T4" fmla="*/ 91 w 110"/>
                <a:gd name="T5" fmla="*/ 13 h 130"/>
                <a:gd name="T6" fmla="*/ 80 w 110"/>
                <a:gd name="T7" fmla="*/ 7 h 130"/>
                <a:gd name="T8" fmla="*/ 41 w 110"/>
                <a:gd name="T9" fmla="*/ 22 h 130"/>
                <a:gd name="T10" fmla="*/ 7 w 110"/>
                <a:gd name="T11" fmla="*/ 87 h 130"/>
                <a:gd name="T12" fmla="*/ 17 w 110"/>
                <a:gd name="T13" fmla="*/ 123 h 130"/>
                <a:gd name="T14" fmla="*/ 18 w 110"/>
                <a:gd name="T15" fmla="*/ 123 h 130"/>
                <a:gd name="T16" fmla="*/ 54 w 110"/>
                <a:gd name="T17" fmla="*/ 113 h 130"/>
                <a:gd name="T18" fmla="*/ 78 w 110"/>
                <a:gd name="T19" fmla="*/ 68 h 130"/>
                <a:gd name="T20" fmla="*/ 70 w 110"/>
                <a:gd name="T21" fmla="*/ 42 h 130"/>
                <a:gd name="T22" fmla="*/ 69 w 110"/>
                <a:gd name="T23" fmla="*/ 41 h 130"/>
                <a:gd name="T24" fmla="*/ 44 w 110"/>
                <a:gd name="T25" fmla="*/ 50 h 130"/>
                <a:gd name="T26" fmla="*/ 24 w 110"/>
                <a:gd name="T27" fmla="*/ 87 h 130"/>
                <a:gd name="T28" fmla="*/ 33 w 110"/>
                <a:gd name="T29" fmla="*/ 92 h 130"/>
                <a:gd name="T30" fmla="*/ 53 w 110"/>
                <a:gd name="T31" fmla="*/ 54 h 130"/>
                <a:gd name="T32" fmla="*/ 64 w 110"/>
                <a:gd name="T33" fmla="*/ 50 h 130"/>
                <a:gd name="T34" fmla="*/ 66 w 110"/>
                <a:gd name="T35" fmla="*/ 51 h 130"/>
                <a:gd name="T36" fmla="*/ 69 w 110"/>
                <a:gd name="T37" fmla="*/ 63 h 130"/>
                <a:gd name="T38" fmla="*/ 45 w 110"/>
                <a:gd name="T39" fmla="*/ 107 h 130"/>
                <a:gd name="T40" fmla="*/ 23 w 110"/>
                <a:gd name="T41" fmla="*/ 114 h 130"/>
                <a:gd name="T42" fmla="*/ 14 w 110"/>
                <a:gd name="T43" fmla="*/ 103 h 130"/>
                <a:gd name="T44" fmla="*/ 18 w 110"/>
                <a:gd name="T45" fmla="*/ 87 h 130"/>
                <a:gd name="T46" fmla="*/ 50 w 110"/>
                <a:gd name="T47" fmla="*/ 27 h 130"/>
                <a:gd name="T48" fmla="*/ 75 w 110"/>
                <a:gd name="T49" fmla="*/ 16 h 130"/>
                <a:gd name="T50" fmla="*/ 87 w 110"/>
                <a:gd name="T51" fmla="*/ 22 h 130"/>
                <a:gd name="T52" fmla="*/ 93 w 110"/>
                <a:gd name="T53" fmla="*/ 50 h 130"/>
                <a:gd name="T54" fmla="*/ 62 w 110"/>
                <a:gd name="T55" fmla="*/ 108 h 130"/>
                <a:gd name="T56" fmla="*/ 71 w 110"/>
                <a:gd name="T57"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30">
                  <a:moveTo>
                    <a:pt x="71" y="112"/>
                  </a:moveTo>
                  <a:cubicBezTo>
                    <a:pt x="102" y="55"/>
                    <a:pt x="102" y="55"/>
                    <a:pt x="102" y="55"/>
                  </a:cubicBezTo>
                  <a:cubicBezTo>
                    <a:pt x="110" y="38"/>
                    <a:pt x="106" y="21"/>
                    <a:pt x="91" y="13"/>
                  </a:cubicBezTo>
                  <a:cubicBezTo>
                    <a:pt x="80" y="7"/>
                    <a:pt x="80" y="7"/>
                    <a:pt x="80" y="7"/>
                  </a:cubicBezTo>
                  <a:cubicBezTo>
                    <a:pt x="66" y="0"/>
                    <a:pt x="50" y="6"/>
                    <a:pt x="41" y="22"/>
                  </a:cubicBezTo>
                  <a:cubicBezTo>
                    <a:pt x="7" y="87"/>
                    <a:pt x="7" y="87"/>
                    <a:pt x="7" y="87"/>
                  </a:cubicBezTo>
                  <a:cubicBezTo>
                    <a:pt x="0" y="100"/>
                    <a:pt x="5" y="116"/>
                    <a:pt x="17" y="123"/>
                  </a:cubicBezTo>
                  <a:cubicBezTo>
                    <a:pt x="18" y="123"/>
                    <a:pt x="18" y="123"/>
                    <a:pt x="18" y="123"/>
                  </a:cubicBezTo>
                  <a:cubicBezTo>
                    <a:pt x="31" y="130"/>
                    <a:pt x="47" y="125"/>
                    <a:pt x="54" y="113"/>
                  </a:cubicBezTo>
                  <a:cubicBezTo>
                    <a:pt x="78" y="68"/>
                    <a:pt x="78" y="68"/>
                    <a:pt x="78" y="68"/>
                  </a:cubicBezTo>
                  <a:cubicBezTo>
                    <a:pt x="83" y="58"/>
                    <a:pt x="79" y="47"/>
                    <a:pt x="70" y="42"/>
                  </a:cubicBezTo>
                  <a:cubicBezTo>
                    <a:pt x="69" y="41"/>
                    <a:pt x="69" y="41"/>
                    <a:pt x="69" y="41"/>
                  </a:cubicBezTo>
                  <a:cubicBezTo>
                    <a:pt x="60" y="36"/>
                    <a:pt x="49" y="40"/>
                    <a:pt x="44" y="50"/>
                  </a:cubicBezTo>
                  <a:cubicBezTo>
                    <a:pt x="24" y="87"/>
                    <a:pt x="24" y="87"/>
                    <a:pt x="24" y="87"/>
                  </a:cubicBezTo>
                  <a:cubicBezTo>
                    <a:pt x="33" y="92"/>
                    <a:pt x="33" y="92"/>
                    <a:pt x="33" y="92"/>
                  </a:cubicBezTo>
                  <a:cubicBezTo>
                    <a:pt x="53" y="54"/>
                    <a:pt x="53" y="54"/>
                    <a:pt x="53" y="54"/>
                  </a:cubicBezTo>
                  <a:cubicBezTo>
                    <a:pt x="55" y="50"/>
                    <a:pt x="59" y="47"/>
                    <a:pt x="64" y="50"/>
                  </a:cubicBezTo>
                  <a:cubicBezTo>
                    <a:pt x="66" y="51"/>
                    <a:pt x="66" y="51"/>
                    <a:pt x="66" y="51"/>
                  </a:cubicBezTo>
                  <a:cubicBezTo>
                    <a:pt x="70" y="53"/>
                    <a:pt x="71" y="58"/>
                    <a:pt x="69" y="63"/>
                  </a:cubicBezTo>
                  <a:cubicBezTo>
                    <a:pt x="45" y="107"/>
                    <a:pt x="45" y="107"/>
                    <a:pt x="45" y="107"/>
                  </a:cubicBezTo>
                  <a:cubicBezTo>
                    <a:pt x="41" y="115"/>
                    <a:pt x="31" y="119"/>
                    <a:pt x="23" y="114"/>
                  </a:cubicBezTo>
                  <a:cubicBezTo>
                    <a:pt x="18" y="112"/>
                    <a:pt x="15" y="108"/>
                    <a:pt x="14" y="103"/>
                  </a:cubicBezTo>
                  <a:cubicBezTo>
                    <a:pt x="13" y="99"/>
                    <a:pt x="14" y="94"/>
                    <a:pt x="18" y="87"/>
                  </a:cubicBezTo>
                  <a:cubicBezTo>
                    <a:pt x="50" y="27"/>
                    <a:pt x="50" y="27"/>
                    <a:pt x="50" y="27"/>
                  </a:cubicBezTo>
                  <a:cubicBezTo>
                    <a:pt x="57" y="13"/>
                    <a:pt x="68" y="12"/>
                    <a:pt x="75" y="16"/>
                  </a:cubicBezTo>
                  <a:cubicBezTo>
                    <a:pt x="87" y="22"/>
                    <a:pt x="87" y="22"/>
                    <a:pt x="87" y="22"/>
                  </a:cubicBezTo>
                  <a:cubicBezTo>
                    <a:pt x="98" y="28"/>
                    <a:pt x="98" y="40"/>
                    <a:pt x="93" y="50"/>
                  </a:cubicBezTo>
                  <a:cubicBezTo>
                    <a:pt x="62" y="108"/>
                    <a:pt x="62" y="108"/>
                    <a:pt x="62" y="108"/>
                  </a:cubicBezTo>
                  <a:lnTo>
                    <a:pt x="71" y="112"/>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69" name="Group 68"/>
            <p:cNvGrpSpPr/>
            <p:nvPr/>
          </p:nvGrpSpPr>
          <p:grpSpPr>
            <a:xfrm>
              <a:off x="5824818" y="2904852"/>
              <a:ext cx="171483" cy="235880"/>
              <a:chOff x="3868738" y="2328863"/>
              <a:chExt cx="376238" cy="517525"/>
            </a:xfrm>
            <a:solidFill>
              <a:srgbClr val="CE003D"/>
            </a:solidFill>
          </p:grpSpPr>
          <p:sp>
            <p:nvSpPr>
              <p:cNvPr id="106" name="Freeform 181"/>
              <p:cNvSpPr>
                <a:spLocks/>
              </p:cNvSpPr>
              <p:nvPr/>
            </p:nvSpPr>
            <p:spPr bwMode="auto">
              <a:xfrm>
                <a:off x="3868738" y="2328863"/>
                <a:ext cx="180975" cy="517525"/>
              </a:xfrm>
              <a:custGeom>
                <a:avLst/>
                <a:gdLst>
                  <a:gd name="T0" fmla="*/ 6 w 48"/>
                  <a:gd name="T1" fmla="*/ 16 h 138"/>
                  <a:gd name="T2" fmla="*/ 1 w 48"/>
                  <a:gd name="T3" fmla="*/ 34 h 138"/>
                  <a:gd name="T4" fmla="*/ 4 w 48"/>
                  <a:gd name="T5" fmla="*/ 48 h 138"/>
                  <a:gd name="T6" fmla="*/ 17 w 48"/>
                  <a:gd name="T7" fmla="*/ 63 h 138"/>
                  <a:gd name="T8" fmla="*/ 17 w 48"/>
                  <a:gd name="T9" fmla="*/ 138 h 138"/>
                  <a:gd name="T10" fmla="*/ 30 w 48"/>
                  <a:gd name="T11" fmla="*/ 138 h 138"/>
                  <a:gd name="T12" fmla="*/ 30 w 48"/>
                  <a:gd name="T13" fmla="*/ 63 h 138"/>
                  <a:gd name="T14" fmla="*/ 44 w 48"/>
                  <a:gd name="T15" fmla="*/ 48 h 138"/>
                  <a:gd name="T16" fmla="*/ 47 w 48"/>
                  <a:gd name="T17" fmla="*/ 34 h 138"/>
                  <a:gd name="T18" fmla="*/ 42 w 48"/>
                  <a:gd name="T19" fmla="*/ 16 h 138"/>
                  <a:gd name="T20" fmla="*/ 32 w 48"/>
                  <a:gd name="T21" fmla="*/ 0 h 138"/>
                  <a:gd name="T22" fmla="*/ 35 w 48"/>
                  <a:gd name="T23" fmla="*/ 33 h 138"/>
                  <a:gd name="T24" fmla="*/ 31 w 48"/>
                  <a:gd name="T25" fmla="*/ 33 h 138"/>
                  <a:gd name="T26" fmla="*/ 27 w 48"/>
                  <a:gd name="T27" fmla="*/ 0 h 138"/>
                  <a:gd name="T28" fmla="*/ 24 w 48"/>
                  <a:gd name="T29" fmla="*/ 0 h 138"/>
                  <a:gd name="T30" fmla="*/ 20 w 48"/>
                  <a:gd name="T31" fmla="*/ 0 h 138"/>
                  <a:gd name="T32" fmla="*/ 17 w 48"/>
                  <a:gd name="T33" fmla="*/ 33 h 138"/>
                  <a:gd name="T34" fmla="*/ 13 w 48"/>
                  <a:gd name="T35" fmla="*/ 33 h 138"/>
                  <a:gd name="T36" fmla="*/ 16 w 48"/>
                  <a:gd name="T37" fmla="*/ 0 h 138"/>
                  <a:gd name="T38" fmla="*/ 6 w 48"/>
                  <a:gd name="T39" fmla="*/ 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38">
                    <a:moveTo>
                      <a:pt x="6" y="16"/>
                    </a:moveTo>
                    <a:cubicBezTo>
                      <a:pt x="4" y="22"/>
                      <a:pt x="1" y="28"/>
                      <a:pt x="1" y="34"/>
                    </a:cubicBezTo>
                    <a:cubicBezTo>
                      <a:pt x="0" y="39"/>
                      <a:pt x="1" y="43"/>
                      <a:pt x="4" y="48"/>
                    </a:cubicBezTo>
                    <a:cubicBezTo>
                      <a:pt x="7" y="53"/>
                      <a:pt x="12" y="60"/>
                      <a:pt x="17" y="63"/>
                    </a:cubicBezTo>
                    <a:cubicBezTo>
                      <a:pt x="17" y="138"/>
                      <a:pt x="17" y="138"/>
                      <a:pt x="17" y="138"/>
                    </a:cubicBezTo>
                    <a:cubicBezTo>
                      <a:pt x="30" y="138"/>
                      <a:pt x="30" y="138"/>
                      <a:pt x="30" y="138"/>
                    </a:cubicBezTo>
                    <a:cubicBezTo>
                      <a:pt x="30" y="63"/>
                      <a:pt x="30" y="63"/>
                      <a:pt x="30" y="63"/>
                    </a:cubicBezTo>
                    <a:cubicBezTo>
                      <a:pt x="36" y="60"/>
                      <a:pt x="41" y="53"/>
                      <a:pt x="44" y="48"/>
                    </a:cubicBezTo>
                    <a:cubicBezTo>
                      <a:pt x="46" y="43"/>
                      <a:pt x="48" y="39"/>
                      <a:pt x="47" y="34"/>
                    </a:cubicBezTo>
                    <a:cubicBezTo>
                      <a:pt x="46" y="28"/>
                      <a:pt x="44" y="22"/>
                      <a:pt x="42" y="16"/>
                    </a:cubicBezTo>
                    <a:cubicBezTo>
                      <a:pt x="41" y="12"/>
                      <a:pt x="37" y="1"/>
                      <a:pt x="32" y="0"/>
                    </a:cubicBezTo>
                    <a:cubicBezTo>
                      <a:pt x="35" y="33"/>
                      <a:pt x="35" y="33"/>
                      <a:pt x="35" y="33"/>
                    </a:cubicBezTo>
                    <a:cubicBezTo>
                      <a:pt x="31" y="33"/>
                      <a:pt x="31" y="33"/>
                      <a:pt x="31" y="33"/>
                    </a:cubicBezTo>
                    <a:cubicBezTo>
                      <a:pt x="27" y="0"/>
                      <a:pt x="27" y="0"/>
                      <a:pt x="27" y="0"/>
                    </a:cubicBezTo>
                    <a:cubicBezTo>
                      <a:pt x="24" y="0"/>
                      <a:pt x="24" y="0"/>
                      <a:pt x="24" y="0"/>
                    </a:cubicBezTo>
                    <a:cubicBezTo>
                      <a:pt x="20" y="0"/>
                      <a:pt x="20" y="0"/>
                      <a:pt x="20" y="0"/>
                    </a:cubicBezTo>
                    <a:cubicBezTo>
                      <a:pt x="17" y="33"/>
                      <a:pt x="17" y="33"/>
                      <a:pt x="17" y="33"/>
                    </a:cubicBezTo>
                    <a:cubicBezTo>
                      <a:pt x="13" y="33"/>
                      <a:pt x="13" y="33"/>
                      <a:pt x="13" y="33"/>
                    </a:cubicBezTo>
                    <a:cubicBezTo>
                      <a:pt x="16" y="0"/>
                      <a:pt x="16" y="0"/>
                      <a:pt x="16" y="0"/>
                    </a:cubicBezTo>
                    <a:cubicBezTo>
                      <a:pt x="10" y="1"/>
                      <a:pt x="7" y="12"/>
                      <a:pt x="6"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7" name="Freeform 182"/>
              <p:cNvSpPr>
                <a:spLocks/>
              </p:cNvSpPr>
              <p:nvPr/>
            </p:nvSpPr>
            <p:spPr bwMode="auto">
              <a:xfrm>
                <a:off x="4127501" y="2328863"/>
                <a:ext cx="117475" cy="517525"/>
              </a:xfrm>
              <a:custGeom>
                <a:avLst/>
                <a:gdLst>
                  <a:gd name="T0" fmla="*/ 0 w 31"/>
                  <a:gd name="T1" fmla="*/ 39 h 138"/>
                  <a:gd name="T2" fmla="*/ 18 w 31"/>
                  <a:gd name="T3" fmla="*/ 77 h 138"/>
                  <a:gd name="T4" fmla="*/ 18 w 31"/>
                  <a:gd name="T5" fmla="*/ 138 h 138"/>
                  <a:gd name="T6" fmla="*/ 31 w 31"/>
                  <a:gd name="T7" fmla="*/ 138 h 138"/>
                  <a:gd name="T8" fmla="*/ 31 w 31"/>
                  <a:gd name="T9" fmla="*/ 0 h 138"/>
                  <a:gd name="T10" fmla="*/ 18 w 31"/>
                  <a:gd name="T11" fmla="*/ 0 h 138"/>
                  <a:gd name="T12" fmla="*/ 0 w 31"/>
                  <a:gd name="T13" fmla="*/ 39 h 138"/>
                </a:gdLst>
                <a:ahLst/>
                <a:cxnLst>
                  <a:cxn ang="0">
                    <a:pos x="T0" y="T1"/>
                  </a:cxn>
                  <a:cxn ang="0">
                    <a:pos x="T2" y="T3"/>
                  </a:cxn>
                  <a:cxn ang="0">
                    <a:pos x="T4" y="T5"/>
                  </a:cxn>
                  <a:cxn ang="0">
                    <a:pos x="T6" y="T7"/>
                  </a:cxn>
                  <a:cxn ang="0">
                    <a:pos x="T8" y="T9"/>
                  </a:cxn>
                  <a:cxn ang="0">
                    <a:pos x="T10" y="T11"/>
                  </a:cxn>
                  <a:cxn ang="0">
                    <a:pos x="T12" y="T13"/>
                  </a:cxn>
                </a:cxnLst>
                <a:rect l="0" t="0" r="r" b="b"/>
                <a:pathLst>
                  <a:path w="31" h="138">
                    <a:moveTo>
                      <a:pt x="0" y="39"/>
                    </a:moveTo>
                    <a:cubicBezTo>
                      <a:pt x="0" y="73"/>
                      <a:pt x="14" y="77"/>
                      <a:pt x="18" y="77"/>
                    </a:cubicBezTo>
                    <a:cubicBezTo>
                      <a:pt x="18" y="138"/>
                      <a:pt x="18" y="138"/>
                      <a:pt x="18" y="138"/>
                    </a:cubicBezTo>
                    <a:cubicBezTo>
                      <a:pt x="31" y="138"/>
                      <a:pt x="31" y="138"/>
                      <a:pt x="31" y="138"/>
                    </a:cubicBezTo>
                    <a:cubicBezTo>
                      <a:pt x="31" y="0"/>
                      <a:pt x="31" y="0"/>
                      <a:pt x="31" y="0"/>
                    </a:cubicBezTo>
                    <a:cubicBezTo>
                      <a:pt x="18" y="0"/>
                      <a:pt x="18" y="0"/>
                      <a:pt x="18" y="0"/>
                    </a:cubicBezTo>
                    <a:cubicBezTo>
                      <a:pt x="18" y="0"/>
                      <a:pt x="0" y="0"/>
                      <a:pt x="0" y="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70" name="Group 69"/>
            <p:cNvGrpSpPr/>
            <p:nvPr/>
          </p:nvGrpSpPr>
          <p:grpSpPr>
            <a:xfrm>
              <a:off x="7227794" y="2490255"/>
              <a:ext cx="222132" cy="215620"/>
              <a:chOff x="6946901" y="1419225"/>
              <a:chExt cx="487363" cy="473075"/>
            </a:xfrm>
            <a:solidFill>
              <a:schemeClr val="bg1">
                <a:lumMod val="65000"/>
              </a:schemeClr>
            </a:solidFill>
          </p:grpSpPr>
          <p:sp>
            <p:nvSpPr>
              <p:cNvPr id="101" name="Freeform 183"/>
              <p:cNvSpPr>
                <a:spLocks/>
              </p:cNvSpPr>
              <p:nvPr/>
            </p:nvSpPr>
            <p:spPr bwMode="auto">
              <a:xfrm>
                <a:off x="6946901" y="1419225"/>
                <a:ext cx="487363" cy="300037"/>
              </a:xfrm>
              <a:custGeom>
                <a:avLst/>
                <a:gdLst>
                  <a:gd name="T0" fmla="*/ 130 w 130"/>
                  <a:gd name="T1" fmla="*/ 66 h 80"/>
                  <a:gd name="T2" fmla="*/ 116 w 130"/>
                  <a:gd name="T3" fmla="*/ 52 h 80"/>
                  <a:gd name="T4" fmla="*/ 118 w 130"/>
                  <a:gd name="T5" fmla="*/ 40 h 80"/>
                  <a:gd name="T6" fmla="*/ 78 w 130"/>
                  <a:gd name="T7" fmla="*/ 0 h 80"/>
                  <a:gd name="T8" fmla="*/ 38 w 130"/>
                  <a:gd name="T9" fmla="*/ 39 h 80"/>
                  <a:gd name="T10" fmla="*/ 23 w 130"/>
                  <a:gd name="T11" fmla="*/ 34 h 80"/>
                  <a:gd name="T12" fmla="*/ 0 w 130"/>
                  <a:gd name="T13" fmla="*/ 57 h 80"/>
                  <a:gd name="T14" fmla="*/ 23 w 130"/>
                  <a:gd name="T15" fmla="*/ 80 h 80"/>
                  <a:gd name="T16" fmla="*/ 76 w 130"/>
                  <a:gd name="T17" fmla="*/ 80 h 80"/>
                  <a:gd name="T18" fmla="*/ 78 w 130"/>
                  <a:gd name="T19" fmla="*/ 80 h 80"/>
                  <a:gd name="T20" fmla="*/ 116 w 130"/>
                  <a:gd name="T21" fmla="*/ 80 h 80"/>
                  <a:gd name="T22" fmla="*/ 130 w 130"/>
                  <a:gd name="T2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0">
                    <a:moveTo>
                      <a:pt x="130" y="66"/>
                    </a:moveTo>
                    <a:cubicBezTo>
                      <a:pt x="130" y="58"/>
                      <a:pt x="124" y="52"/>
                      <a:pt x="116" y="52"/>
                    </a:cubicBezTo>
                    <a:cubicBezTo>
                      <a:pt x="118" y="48"/>
                      <a:pt x="118" y="44"/>
                      <a:pt x="118" y="40"/>
                    </a:cubicBezTo>
                    <a:cubicBezTo>
                      <a:pt x="118" y="18"/>
                      <a:pt x="100" y="0"/>
                      <a:pt x="78" y="0"/>
                    </a:cubicBezTo>
                    <a:cubicBezTo>
                      <a:pt x="56" y="0"/>
                      <a:pt x="38" y="18"/>
                      <a:pt x="38" y="39"/>
                    </a:cubicBezTo>
                    <a:cubicBezTo>
                      <a:pt x="34" y="36"/>
                      <a:pt x="29" y="34"/>
                      <a:pt x="23" y="34"/>
                    </a:cubicBezTo>
                    <a:cubicBezTo>
                      <a:pt x="10" y="34"/>
                      <a:pt x="0" y="44"/>
                      <a:pt x="0" y="57"/>
                    </a:cubicBezTo>
                    <a:cubicBezTo>
                      <a:pt x="0" y="70"/>
                      <a:pt x="10" y="80"/>
                      <a:pt x="23" y="80"/>
                    </a:cubicBezTo>
                    <a:cubicBezTo>
                      <a:pt x="76" y="80"/>
                      <a:pt x="76" y="80"/>
                      <a:pt x="76" y="80"/>
                    </a:cubicBezTo>
                    <a:cubicBezTo>
                      <a:pt x="78" y="80"/>
                      <a:pt x="78" y="80"/>
                      <a:pt x="78" y="80"/>
                    </a:cubicBezTo>
                    <a:cubicBezTo>
                      <a:pt x="116" y="80"/>
                      <a:pt x="116" y="80"/>
                      <a:pt x="116" y="80"/>
                    </a:cubicBezTo>
                    <a:cubicBezTo>
                      <a:pt x="124" y="80"/>
                      <a:pt x="130" y="74"/>
                      <a:pt x="130"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2" name="Rectangle 184"/>
              <p:cNvSpPr>
                <a:spLocks noChangeArrowheads="1"/>
              </p:cNvSpPr>
              <p:nvPr/>
            </p:nvSpPr>
            <p:spPr bwMode="auto">
              <a:xfrm>
                <a:off x="7016751" y="1749425"/>
                <a:ext cx="42863" cy="9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3" name="Rectangle 185"/>
              <p:cNvSpPr>
                <a:spLocks noChangeArrowheads="1"/>
              </p:cNvSpPr>
              <p:nvPr/>
            </p:nvSpPr>
            <p:spPr bwMode="auto">
              <a:xfrm>
                <a:off x="7118351" y="1798638"/>
                <a:ext cx="41275" cy="93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4" name="Rectangle 186"/>
              <p:cNvSpPr>
                <a:spLocks noChangeArrowheads="1"/>
              </p:cNvSpPr>
              <p:nvPr/>
            </p:nvSpPr>
            <p:spPr bwMode="auto">
              <a:xfrm>
                <a:off x="7219951" y="1749425"/>
                <a:ext cx="41275" cy="904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5" name="Rectangle 187"/>
              <p:cNvSpPr>
                <a:spLocks noChangeArrowheads="1"/>
              </p:cNvSpPr>
              <p:nvPr/>
            </p:nvSpPr>
            <p:spPr bwMode="auto">
              <a:xfrm>
                <a:off x="7321551" y="1798638"/>
                <a:ext cx="46038" cy="93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71" name="Freeform 188"/>
            <p:cNvSpPr>
              <a:spLocks/>
            </p:cNvSpPr>
            <p:nvPr/>
          </p:nvSpPr>
          <p:spPr bwMode="auto">
            <a:xfrm>
              <a:off x="7968715" y="2629178"/>
              <a:ext cx="176547" cy="145434"/>
            </a:xfrm>
            <a:custGeom>
              <a:avLst/>
              <a:gdLst>
                <a:gd name="T0" fmla="*/ 202 w 244"/>
                <a:gd name="T1" fmla="*/ 0 h 201"/>
                <a:gd name="T2" fmla="*/ 88 w 244"/>
                <a:gd name="T3" fmla="*/ 113 h 201"/>
                <a:gd name="T4" fmla="*/ 45 w 244"/>
                <a:gd name="T5" fmla="*/ 71 h 201"/>
                <a:gd name="T6" fmla="*/ 0 w 244"/>
                <a:gd name="T7" fmla="*/ 116 h 201"/>
                <a:gd name="T8" fmla="*/ 43 w 244"/>
                <a:gd name="T9" fmla="*/ 158 h 201"/>
                <a:gd name="T10" fmla="*/ 88 w 244"/>
                <a:gd name="T11" fmla="*/ 201 h 201"/>
                <a:gd name="T12" fmla="*/ 133 w 244"/>
                <a:gd name="T13" fmla="*/ 158 h 201"/>
                <a:gd name="T14" fmla="*/ 244 w 244"/>
                <a:gd name="T15" fmla="*/ 45 h 201"/>
                <a:gd name="T16" fmla="*/ 202 w 244"/>
                <a:gd name="T17"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201">
                  <a:moveTo>
                    <a:pt x="202" y="0"/>
                  </a:moveTo>
                  <a:lnTo>
                    <a:pt x="88" y="113"/>
                  </a:lnTo>
                  <a:lnTo>
                    <a:pt x="45" y="71"/>
                  </a:lnTo>
                  <a:lnTo>
                    <a:pt x="0" y="116"/>
                  </a:lnTo>
                  <a:lnTo>
                    <a:pt x="43" y="158"/>
                  </a:lnTo>
                  <a:lnTo>
                    <a:pt x="88" y="201"/>
                  </a:lnTo>
                  <a:lnTo>
                    <a:pt x="133" y="158"/>
                  </a:lnTo>
                  <a:lnTo>
                    <a:pt x="244" y="45"/>
                  </a:lnTo>
                  <a:lnTo>
                    <a:pt x="202" y="0"/>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72" name="Group 71"/>
            <p:cNvGrpSpPr/>
            <p:nvPr/>
          </p:nvGrpSpPr>
          <p:grpSpPr>
            <a:xfrm>
              <a:off x="8078696" y="3605255"/>
              <a:ext cx="157736" cy="186677"/>
              <a:chOff x="8813801" y="3865563"/>
              <a:chExt cx="346075" cy="409574"/>
            </a:xfrm>
            <a:solidFill>
              <a:schemeClr val="bg1">
                <a:lumMod val="50000"/>
              </a:schemeClr>
            </a:solidFill>
          </p:grpSpPr>
          <p:sp>
            <p:nvSpPr>
              <p:cNvPr id="99" name="Freeform 189"/>
              <p:cNvSpPr>
                <a:spLocks/>
              </p:cNvSpPr>
              <p:nvPr/>
            </p:nvSpPr>
            <p:spPr bwMode="auto">
              <a:xfrm>
                <a:off x="8813801" y="3940175"/>
                <a:ext cx="346075" cy="334962"/>
              </a:xfrm>
              <a:custGeom>
                <a:avLst/>
                <a:gdLst>
                  <a:gd name="T0" fmla="*/ 46 w 92"/>
                  <a:gd name="T1" fmla="*/ 89 h 89"/>
                  <a:gd name="T2" fmla="*/ 92 w 92"/>
                  <a:gd name="T3" fmla="*/ 43 h 89"/>
                  <a:gd name="T4" fmla="*/ 63 w 92"/>
                  <a:gd name="T5" fmla="*/ 0 h 89"/>
                  <a:gd name="T6" fmla="*/ 57 w 92"/>
                  <a:gd name="T7" fmla="*/ 9 h 89"/>
                  <a:gd name="T8" fmla="*/ 82 w 92"/>
                  <a:gd name="T9" fmla="*/ 43 h 89"/>
                  <a:gd name="T10" fmla="*/ 46 w 92"/>
                  <a:gd name="T11" fmla="*/ 79 h 89"/>
                  <a:gd name="T12" fmla="*/ 10 w 92"/>
                  <a:gd name="T13" fmla="*/ 43 h 89"/>
                  <a:gd name="T14" fmla="*/ 35 w 92"/>
                  <a:gd name="T15" fmla="*/ 9 h 89"/>
                  <a:gd name="T16" fmla="*/ 28 w 92"/>
                  <a:gd name="T17" fmla="*/ 0 h 89"/>
                  <a:gd name="T18" fmla="*/ 0 w 92"/>
                  <a:gd name="T19" fmla="*/ 43 h 89"/>
                  <a:gd name="T20" fmla="*/ 46 w 92"/>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89">
                    <a:moveTo>
                      <a:pt x="46" y="89"/>
                    </a:moveTo>
                    <a:cubicBezTo>
                      <a:pt x="71" y="89"/>
                      <a:pt x="92" y="68"/>
                      <a:pt x="92" y="43"/>
                    </a:cubicBezTo>
                    <a:cubicBezTo>
                      <a:pt x="92" y="24"/>
                      <a:pt x="80" y="7"/>
                      <a:pt x="63" y="0"/>
                    </a:cubicBezTo>
                    <a:cubicBezTo>
                      <a:pt x="57" y="9"/>
                      <a:pt x="57" y="9"/>
                      <a:pt x="57" y="9"/>
                    </a:cubicBezTo>
                    <a:cubicBezTo>
                      <a:pt x="71" y="13"/>
                      <a:pt x="82" y="27"/>
                      <a:pt x="82" y="43"/>
                    </a:cubicBezTo>
                    <a:cubicBezTo>
                      <a:pt x="82" y="63"/>
                      <a:pt x="66" y="79"/>
                      <a:pt x="46" y="79"/>
                    </a:cubicBezTo>
                    <a:cubicBezTo>
                      <a:pt x="26" y="79"/>
                      <a:pt x="10" y="63"/>
                      <a:pt x="10" y="43"/>
                    </a:cubicBezTo>
                    <a:cubicBezTo>
                      <a:pt x="10" y="27"/>
                      <a:pt x="20" y="13"/>
                      <a:pt x="35" y="9"/>
                    </a:cubicBezTo>
                    <a:cubicBezTo>
                      <a:pt x="28" y="0"/>
                      <a:pt x="28" y="0"/>
                      <a:pt x="28" y="0"/>
                    </a:cubicBezTo>
                    <a:cubicBezTo>
                      <a:pt x="12" y="7"/>
                      <a:pt x="0" y="24"/>
                      <a:pt x="0" y="43"/>
                    </a:cubicBezTo>
                    <a:cubicBezTo>
                      <a:pt x="0" y="68"/>
                      <a:pt x="20" y="89"/>
                      <a:pt x="46"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00" name="Freeform 190"/>
              <p:cNvSpPr>
                <a:spLocks/>
              </p:cNvSpPr>
              <p:nvPr/>
            </p:nvSpPr>
            <p:spPr bwMode="auto">
              <a:xfrm>
                <a:off x="8904288" y="3865563"/>
                <a:ext cx="160338" cy="120650"/>
              </a:xfrm>
              <a:custGeom>
                <a:avLst/>
                <a:gdLst>
                  <a:gd name="T0" fmla="*/ 33 w 101"/>
                  <a:gd name="T1" fmla="*/ 66 h 76"/>
                  <a:gd name="T2" fmla="*/ 40 w 101"/>
                  <a:gd name="T3" fmla="*/ 76 h 76"/>
                  <a:gd name="T4" fmla="*/ 52 w 101"/>
                  <a:gd name="T5" fmla="*/ 76 h 76"/>
                  <a:gd name="T6" fmla="*/ 61 w 101"/>
                  <a:gd name="T7" fmla="*/ 76 h 76"/>
                  <a:gd name="T8" fmla="*/ 71 w 101"/>
                  <a:gd name="T9" fmla="*/ 66 h 76"/>
                  <a:gd name="T10" fmla="*/ 85 w 101"/>
                  <a:gd name="T11" fmla="*/ 45 h 76"/>
                  <a:gd name="T12" fmla="*/ 101 w 101"/>
                  <a:gd name="T13" fmla="*/ 21 h 76"/>
                  <a:gd name="T14" fmla="*/ 85 w 101"/>
                  <a:gd name="T15" fmla="*/ 0 h 76"/>
                  <a:gd name="T16" fmla="*/ 52 w 101"/>
                  <a:gd name="T17" fmla="*/ 0 h 76"/>
                  <a:gd name="T18" fmla="*/ 16 w 101"/>
                  <a:gd name="T19" fmla="*/ 0 h 76"/>
                  <a:gd name="T20" fmla="*/ 0 w 101"/>
                  <a:gd name="T21" fmla="*/ 21 h 76"/>
                  <a:gd name="T22" fmla="*/ 19 w 101"/>
                  <a:gd name="T23" fmla="*/ 45 h 76"/>
                  <a:gd name="T24" fmla="*/ 33 w 101"/>
                  <a:gd name="T25"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76">
                    <a:moveTo>
                      <a:pt x="33" y="66"/>
                    </a:moveTo>
                    <a:lnTo>
                      <a:pt x="40" y="76"/>
                    </a:lnTo>
                    <a:lnTo>
                      <a:pt x="52" y="76"/>
                    </a:lnTo>
                    <a:lnTo>
                      <a:pt x="61" y="76"/>
                    </a:lnTo>
                    <a:lnTo>
                      <a:pt x="71" y="66"/>
                    </a:lnTo>
                    <a:lnTo>
                      <a:pt x="85" y="45"/>
                    </a:lnTo>
                    <a:lnTo>
                      <a:pt x="101" y="21"/>
                    </a:lnTo>
                    <a:lnTo>
                      <a:pt x="85" y="0"/>
                    </a:lnTo>
                    <a:lnTo>
                      <a:pt x="52" y="0"/>
                    </a:lnTo>
                    <a:lnTo>
                      <a:pt x="16" y="0"/>
                    </a:lnTo>
                    <a:lnTo>
                      <a:pt x="0" y="21"/>
                    </a:lnTo>
                    <a:lnTo>
                      <a:pt x="19" y="45"/>
                    </a:lnTo>
                    <a:lnTo>
                      <a:pt x="3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73" name="Group 72"/>
            <p:cNvGrpSpPr/>
            <p:nvPr/>
          </p:nvGrpSpPr>
          <p:grpSpPr>
            <a:xfrm>
              <a:off x="5893556" y="2587936"/>
              <a:ext cx="135305" cy="224302"/>
              <a:chOff x="4019551" y="1633538"/>
              <a:chExt cx="296862" cy="492124"/>
            </a:xfrm>
            <a:solidFill>
              <a:schemeClr val="bg1">
                <a:lumMod val="65000"/>
              </a:schemeClr>
            </a:solidFill>
          </p:grpSpPr>
          <p:sp>
            <p:nvSpPr>
              <p:cNvPr id="97" name="Freeform 191"/>
              <p:cNvSpPr>
                <a:spLocks/>
              </p:cNvSpPr>
              <p:nvPr/>
            </p:nvSpPr>
            <p:spPr bwMode="auto">
              <a:xfrm>
                <a:off x="4019551" y="1708150"/>
                <a:ext cx="255588" cy="417512"/>
              </a:xfrm>
              <a:custGeom>
                <a:avLst/>
                <a:gdLst>
                  <a:gd name="T0" fmla="*/ 2 w 161"/>
                  <a:gd name="T1" fmla="*/ 263 h 263"/>
                  <a:gd name="T2" fmla="*/ 45 w 161"/>
                  <a:gd name="T3" fmla="*/ 235 h 263"/>
                  <a:gd name="T4" fmla="*/ 132 w 161"/>
                  <a:gd name="T5" fmla="*/ 71 h 263"/>
                  <a:gd name="T6" fmla="*/ 161 w 161"/>
                  <a:gd name="T7" fmla="*/ 19 h 263"/>
                  <a:gd name="T8" fmla="*/ 151 w 161"/>
                  <a:gd name="T9" fmla="*/ 14 h 263"/>
                  <a:gd name="T10" fmla="*/ 144 w 161"/>
                  <a:gd name="T11" fmla="*/ 12 h 263"/>
                  <a:gd name="T12" fmla="*/ 135 w 161"/>
                  <a:gd name="T13" fmla="*/ 7 h 263"/>
                  <a:gd name="T14" fmla="*/ 116 w 161"/>
                  <a:gd name="T15" fmla="*/ 0 h 263"/>
                  <a:gd name="T16" fmla="*/ 106 w 161"/>
                  <a:gd name="T17" fmla="*/ 17 h 263"/>
                  <a:gd name="T18" fmla="*/ 102 w 161"/>
                  <a:gd name="T19" fmla="*/ 26 h 263"/>
                  <a:gd name="T20" fmla="*/ 97 w 161"/>
                  <a:gd name="T21" fmla="*/ 36 h 263"/>
                  <a:gd name="T22" fmla="*/ 64 w 161"/>
                  <a:gd name="T23" fmla="*/ 95 h 263"/>
                  <a:gd name="T24" fmla="*/ 0 w 161"/>
                  <a:gd name="T25" fmla="*/ 216 h 263"/>
                  <a:gd name="T26" fmla="*/ 2 w 161"/>
                  <a:gd name="T2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1" h="263">
                    <a:moveTo>
                      <a:pt x="2" y="263"/>
                    </a:moveTo>
                    <a:lnTo>
                      <a:pt x="45" y="235"/>
                    </a:lnTo>
                    <a:lnTo>
                      <a:pt x="132" y="71"/>
                    </a:lnTo>
                    <a:lnTo>
                      <a:pt x="161" y="19"/>
                    </a:lnTo>
                    <a:lnTo>
                      <a:pt x="151" y="14"/>
                    </a:lnTo>
                    <a:lnTo>
                      <a:pt x="144" y="12"/>
                    </a:lnTo>
                    <a:lnTo>
                      <a:pt x="135" y="7"/>
                    </a:lnTo>
                    <a:lnTo>
                      <a:pt x="116" y="0"/>
                    </a:lnTo>
                    <a:lnTo>
                      <a:pt x="106" y="17"/>
                    </a:lnTo>
                    <a:lnTo>
                      <a:pt x="102" y="26"/>
                    </a:lnTo>
                    <a:lnTo>
                      <a:pt x="97" y="36"/>
                    </a:lnTo>
                    <a:lnTo>
                      <a:pt x="64" y="95"/>
                    </a:lnTo>
                    <a:lnTo>
                      <a:pt x="0" y="216"/>
                    </a:lnTo>
                    <a:lnTo>
                      <a:pt x="2"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8" name="Freeform 192"/>
              <p:cNvSpPr>
                <a:spLocks/>
              </p:cNvSpPr>
              <p:nvPr/>
            </p:nvSpPr>
            <p:spPr bwMode="auto">
              <a:xfrm>
                <a:off x="4214813" y="1633538"/>
                <a:ext cx="101600" cy="82550"/>
              </a:xfrm>
              <a:custGeom>
                <a:avLst/>
                <a:gdLst>
                  <a:gd name="T0" fmla="*/ 19 w 64"/>
                  <a:gd name="T1" fmla="*/ 0 h 52"/>
                  <a:gd name="T2" fmla="*/ 0 w 64"/>
                  <a:gd name="T3" fmla="*/ 33 h 52"/>
                  <a:gd name="T4" fmla="*/ 33 w 64"/>
                  <a:gd name="T5" fmla="*/ 47 h 52"/>
                  <a:gd name="T6" fmla="*/ 42 w 64"/>
                  <a:gd name="T7" fmla="*/ 52 h 52"/>
                  <a:gd name="T8" fmla="*/ 45 w 64"/>
                  <a:gd name="T9" fmla="*/ 52 h 52"/>
                  <a:gd name="T10" fmla="*/ 47 w 64"/>
                  <a:gd name="T11" fmla="*/ 50 h 52"/>
                  <a:gd name="T12" fmla="*/ 52 w 64"/>
                  <a:gd name="T13" fmla="*/ 40 h 52"/>
                  <a:gd name="T14" fmla="*/ 64 w 64"/>
                  <a:gd name="T15" fmla="*/ 19 h 52"/>
                  <a:gd name="T16" fmla="*/ 19 w 64"/>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2">
                    <a:moveTo>
                      <a:pt x="19" y="0"/>
                    </a:moveTo>
                    <a:lnTo>
                      <a:pt x="0" y="33"/>
                    </a:lnTo>
                    <a:lnTo>
                      <a:pt x="33" y="47"/>
                    </a:lnTo>
                    <a:lnTo>
                      <a:pt x="42" y="52"/>
                    </a:lnTo>
                    <a:lnTo>
                      <a:pt x="45" y="52"/>
                    </a:lnTo>
                    <a:lnTo>
                      <a:pt x="47" y="50"/>
                    </a:lnTo>
                    <a:lnTo>
                      <a:pt x="52" y="40"/>
                    </a:lnTo>
                    <a:lnTo>
                      <a:pt x="64" y="19"/>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74" name="Freeform 193"/>
            <p:cNvSpPr>
              <a:spLocks noEditPoints="1"/>
            </p:cNvSpPr>
            <p:nvPr/>
          </p:nvSpPr>
          <p:spPr bwMode="auto">
            <a:xfrm>
              <a:off x="7776972" y="4146474"/>
              <a:ext cx="190296" cy="188125"/>
            </a:xfrm>
            <a:custGeom>
              <a:avLst/>
              <a:gdLst>
                <a:gd name="T0" fmla="*/ 75 w 111"/>
                <a:gd name="T1" fmla="*/ 0 h 110"/>
                <a:gd name="T2" fmla="*/ 80 w 111"/>
                <a:gd name="T3" fmla="*/ 0 h 110"/>
                <a:gd name="T4" fmla="*/ 97 w 111"/>
                <a:gd name="T5" fmla="*/ 43 h 110"/>
                <a:gd name="T6" fmla="*/ 66 w 111"/>
                <a:gd name="T7" fmla="*/ 49 h 110"/>
                <a:gd name="T8" fmla="*/ 59 w 111"/>
                <a:gd name="T9" fmla="*/ 55 h 110"/>
                <a:gd name="T10" fmla="*/ 39 w 111"/>
                <a:gd name="T11" fmla="*/ 75 h 110"/>
                <a:gd name="T12" fmla="*/ 48 w 111"/>
                <a:gd name="T13" fmla="*/ 85 h 110"/>
                <a:gd name="T14" fmla="*/ 44 w 111"/>
                <a:gd name="T15" fmla="*/ 91 h 110"/>
                <a:gd name="T16" fmla="*/ 39 w 111"/>
                <a:gd name="T17" fmla="*/ 94 h 110"/>
                <a:gd name="T18" fmla="*/ 29 w 111"/>
                <a:gd name="T19" fmla="*/ 85 h 110"/>
                <a:gd name="T20" fmla="*/ 23 w 111"/>
                <a:gd name="T21" fmla="*/ 90 h 110"/>
                <a:gd name="T22" fmla="*/ 32 w 111"/>
                <a:gd name="T23" fmla="*/ 101 h 110"/>
                <a:gd name="T24" fmla="*/ 29 w 111"/>
                <a:gd name="T25" fmla="*/ 106 h 110"/>
                <a:gd name="T26" fmla="*/ 23 w 111"/>
                <a:gd name="T27" fmla="*/ 110 h 110"/>
                <a:gd name="T28" fmla="*/ 15 w 111"/>
                <a:gd name="T29" fmla="*/ 103 h 110"/>
                <a:gd name="T30" fmla="*/ 13 w 111"/>
                <a:gd name="T31" fmla="*/ 101 h 110"/>
                <a:gd name="T32" fmla="*/ 9 w 111"/>
                <a:gd name="T33" fmla="*/ 103 h 110"/>
                <a:gd name="T34" fmla="*/ 0 w 111"/>
                <a:gd name="T35" fmla="*/ 97 h 110"/>
                <a:gd name="T36" fmla="*/ 0 w 111"/>
                <a:gd name="T37" fmla="*/ 95 h 110"/>
                <a:gd name="T38" fmla="*/ 8 w 111"/>
                <a:gd name="T39" fmla="*/ 85 h 110"/>
                <a:gd name="T40" fmla="*/ 55 w 111"/>
                <a:gd name="T41" fmla="*/ 38 h 110"/>
                <a:gd name="T42" fmla="*/ 52 w 111"/>
                <a:gd name="T43" fmla="*/ 28 h 110"/>
                <a:gd name="T44" fmla="*/ 75 w 111"/>
                <a:gd name="T45" fmla="*/ 0 h 110"/>
                <a:gd name="T46" fmla="*/ 67 w 111"/>
                <a:gd name="T47" fmla="*/ 26 h 110"/>
                <a:gd name="T48" fmla="*/ 88 w 111"/>
                <a:gd name="T49" fmla="*/ 31 h 110"/>
                <a:gd name="T50" fmla="*/ 76 w 111"/>
                <a:gd name="T51" fmla="*/ 15 h 110"/>
                <a:gd name="T52" fmla="*/ 67 w 111"/>
                <a:gd name="T53"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10">
                  <a:moveTo>
                    <a:pt x="75" y="0"/>
                  </a:moveTo>
                  <a:cubicBezTo>
                    <a:pt x="77" y="0"/>
                    <a:pt x="79" y="0"/>
                    <a:pt x="80" y="0"/>
                  </a:cubicBezTo>
                  <a:cubicBezTo>
                    <a:pt x="100" y="1"/>
                    <a:pt x="111" y="28"/>
                    <a:pt x="97" y="43"/>
                  </a:cubicBezTo>
                  <a:cubicBezTo>
                    <a:pt x="91" y="50"/>
                    <a:pt x="77" y="55"/>
                    <a:pt x="66" y="49"/>
                  </a:cubicBezTo>
                  <a:cubicBezTo>
                    <a:pt x="63" y="50"/>
                    <a:pt x="61" y="52"/>
                    <a:pt x="59" y="55"/>
                  </a:cubicBezTo>
                  <a:cubicBezTo>
                    <a:pt x="53" y="61"/>
                    <a:pt x="46" y="68"/>
                    <a:pt x="39" y="75"/>
                  </a:cubicBezTo>
                  <a:cubicBezTo>
                    <a:pt x="40" y="78"/>
                    <a:pt x="48" y="81"/>
                    <a:pt x="48" y="85"/>
                  </a:cubicBezTo>
                  <a:cubicBezTo>
                    <a:pt x="48" y="88"/>
                    <a:pt x="44" y="91"/>
                    <a:pt x="44" y="91"/>
                  </a:cubicBezTo>
                  <a:cubicBezTo>
                    <a:pt x="44" y="91"/>
                    <a:pt x="41" y="94"/>
                    <a:pt x="39" y="94"/>
                  </a:cubicBezTo>
                  <a:cubicBezTo>
                    <a:pt x="35" y="94"/>
                    <a:pt x="32" y="87"/>
                    <a:pt x="29" y="85"/>
                  </a:cubicBezTo>
                  <a:cubicBezTo>
                    <a:pt x="27" y="87"/>
                    <a:pt x="25" y="89"/>
                    <a:pt x="23" y="90"/>
                  </a:cubicBezTo>
                  <a:cubicBezTo>
                    <a:pt x="25" y="94"/>
                    <a:pt x="32" y="96"/>
                    <a:pt x="32" y="101"/>
                  </a:cubicBezTo>
                  <a:cubicBezTo>
                    <a:pt x="32" y="103"/>
                    <a:pt x="29" y="106"/>
                    <a:pt x="29" y="106"/>
                  </a:cubicBezTo>
                  <a:cubicBezTo>
                    <a:pt x="29" y="106"/>
                    <a:pt x="26" y="110"/>
                    <a:pt x="23" y="110"/>
                  </a:cubicBezTo>
                  <a:cubicBezTo>
                    <a:pt x="20" y="110"/>
                    <a:pt x="15" y="103"/>
                    <a:pt x="15" y="103"/>
                  </a:cubicBezTo>
                  <a:cubicBezTo>
                    <a:pt x="13" y="101"/>
                    <a:pt x="13" y="101"/>
                    <a:pt x="13" y="101"/>
                  </a:cubicBezTo>
                  <a:cubicBezTo>
                    <a:pt x="13" y="101"/>
                    <a:pt x="10" y="103"/>
                    <a:pt x="9" y="103"/>
                  </a:cubicBezTo>
                  <a:cubicBezTo>
                    <a:pt x="4" y="104"/>
                    <a:pt x="1" y="100"/>
                    <a:pt x="0" y="97"/>
                  </a:cubicBezTo>
                  <a:cubicBezTo>
                    <a:pt x="0" y="96"/>
                    <a:pt x="0" y="95"/>
                    <a:pt x="0" y="95"/>
                  </a:cubicBezTo>
                  <a:cubicBezTo>
                    <a:pt x="2" y="91"/>
                    <a:pt x="5" y="88"/>
                    <a:pt x="8" y="85"/>
                  </a:cubicBezTo>
                  <a:cubicBezTo>
                    <a:pt x="24" y="69"/>
                    <a:pt x="40" y="53"/>
                    <a:pt x="55" y="38"/>
                  </a:cubicBezTo>
                  <a:cubicBezTo>
                    <a:pt x="54" y="35"/>
                    <a:pt x="53" y="32"/>
                    <a:pt x="52" y="28"/>
                  </a:cubicBezTo>
                  <a:cubicBezTo>
                    <a:pt x="51" y="12"/>
                    <a:pt x="62" y="3"/>
                    <a:pt x="75" y="0"/>
                  </a:cubicBezTo>
                  <a:close/>
                  <a:moveTo>
                    <a:pt x="67" y="26"/>
                  </a:moveTo>
                  <a:cubicBezTo>
                    <a:pt x="67" y="38"/>
                    <a:pt x="83" y="40"/>
                    <a:pt x="88" y="31"/>
                  </a:cubicBezTo>
                  <a:cubicBezTo>
                    <a:pt x="92" y="22"/>
                    <a:pt x="84" y="14"/>
                    <a:pt x="76" y="15"/>
                  </a:cubicBezTo>
                  <a:cubicBezTo>
                    <a:pt x="71" y="16"/>
                    <a:pt x="67" y="20"/>
                    <a:pt x="67" y="26"/>
                  </a:cubicBez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5" name="Freeform 194"/>
            <p:cNvSpPr>
              <a:spLocks noEditPoints="1"/>
            </p:cNvSpPr>
            <p:nvPr/>
          </p:nvSpPr>
          <p:spPr bwMode="auto">
            <a:xfrm>
              <a:off x="5620775" y="3185592"/>
              <a:ext cx="217790" cy="172930"/>
            </a:xfrm>
            <a:custGeom>
              <a:avLst/>
              <a:gdLst>
                <a:gd name="T0" fmla="*/ 110 w 127"/>
                <a:gd name="T1" fmla="*/ 9 h 101"/>
                <a:gd name="T2" fmla="*/ 107 w 127"/>
                <a:gd name="T3" fmla="*/ 7 h 101"/>
                <a:gd name="T4" fmla="*/ 57 w 127"/>
                <a:gd name="T5" fmla="*/ 0 h 101"/>
                <a:gd name="T6" fmla="*/ 18 w 127"/>
                <a:gd name="T7" fmla="*/ 15 h 101"/>
                <a:gd name="T8" fmla="*/ 18 w 127"/>
                <a:gd name="T9" fmla="*/ 15 h 101"/>
                <a:gd name="T10" fmla="*/ 17 w 127"/>
                <a:gd name="T11" fmla="*/ 16 h 101"/>
                <a:gd name="T12" fmla="*/ 0 w 127"/>
                <a:gd name="T13" fmla="*/ 38 h 101"/>
                <a:gd name="T14" fmla="*/ 2 w 127"/>
                <a:gd name="T15" fmla="*/ 43 h 101"/>
                <a:gd name="T16" fmla="*/ 16 w 127"/>
                <a:gd name="T17" fmla="*/ 82 h 101"/>
                <a:gd name="T18" fmla="*/ 71 w 127"/>
                <a:gd name="T19" fmla="*/ 101 h 101"/>
                <a:gd name="T20" fmla="*/ 72 w 127"/>
                <a:gd name="T21" fmla="*/ 101 h 101"/>
                <a:gd name="T22" fmla="*/ 72 w 127"/>
                <a:gd name="T23" fmla="*/ 101 h 101"/>
                <a:gd name="T24" fmla="*/ 73 w 127"/>
                <a:gd name="T25" fmla="*/ 101 h 101"/>
                <a:gd name="T26" fmla="*/ 112 w 127"/>
                <a:gd name="T27" fmla="*/ 77 h 101"/>
                <a:gd name="T28" fmla="*/ 125 w 127"/>
                <a:gd name="T29" fmla="*/ 36 h 101"/>
                <a:gd name="T30" fmla="*/ 126 w 127"/>
                <a:gd name="T31" fmla="*/ 31 h 101"/>
                <a:gd name="T32" fmla="*/ 21 w 127"/>
                <a:gd name="T33" fmla="*/ 21 h 101"/>
                <a:gd name="T34" fmla="*/ 53 w 127"/>
                <a:gd name="T35" fmla="*/ 50 h 101"/>
                <a:gd name="T36" fmla="*/ 68 w 127"/>
                <a:gd name="T37" fmla="*/ 93 h 101"/>
                <a:gd name="T38" fmla="*/ 23 w 127"/>
                <a:gd name="T39" fmla="*/ 48 h 101"/>
                <a:gd name="T40" fmla="*/ 54 w 127"/>
                <a:gd name="T41" fmla="*/ 56 h 101"/>
                <a:gd name="T42" fmla="*/ 68 w 127"/>
                <a:gd name="T43" fmla="*/ 38 h 101"/>
                <a:gd name="T44" fmla="*/ 71 w 127"/>
                <a:gd name="T45" fmla="*/ 24 h 101"/>
                <a:gd name="T46" fmla="*/ 58 w 127"/>
                <a:gd name="T47" fmla="*/ 7 h 101"/>
                <a:gd name="T48" fmla="*/ 71 w 127"/>
                <a:gd name="T49" fmla="*/ 24 h 101"/>
                <a:gd name="T50" fmla="*/ 75 w 127"/>
                <a:gd name="T51" fmla="*/ 42 h 101"/>
                <a:gd name="T52" fmla="*/ 82 w 127"/>
                <a:gd name="T53" fmla="*/ 55 h 101"/>
                <a:gd name="T54" fmla="*/ 85 w 127"/>
                <a:gd name="T55" fmla="*/ 55 h 101"/>
                <a:gd name="T56" fmla="*/ 106 w 127"/>
                <a:gd name="T57" fmla="*/ 75 h 101"/>
                <a:gd name="T58" fmla="*/ 75 w 127"/>
                <a:gd name="T59" fmla="*/ 92 h 101"/>
                <a:gd name="T60" fmla="*/ 76 w 127"/>
                <a:gd name="T61" fmla="*/ 29 h 101"/>
                <a:gd name="T62" fmla="*/ 118 w 127"/>
                <a:gd name="T63"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 h="101">
                  <a:moveTo>
                    <a:pt x="126" y="31"/>
                  </a:moveTo>
                  <a:cubicBezTo>
                    <a:pt x="110" y="9"/>
                    <a:pt x="110" y="9"/>
                    <a:pt x="110" y="9"/>
                  </a:cubicBezTo>
                  <a:cubicBezTo>
                    <a:pt x="109" y="8"/>
                    <a:pt x="108" y="7"/>
                    <a:pt x="107" y="7"/>
                  </a:cubicBezTo>
                  <a:cubicBezTo>
                    <a:pt x="107" y="7"/>
                    <a:pt x="107" y="7"/>
                    <a:pt x="107" y="7"/>
                  </a:cubicBezTo>
                  <a:cubicBezTo>
                    <a:pt x="59" y="0"/>
                    <a:pt x="59" y="0"/>
                    <a:pt x="59" y="0"/>
                  </a:cubicBezTo>
                  <a:cubicBezTo>
                    <a:pt x="58" y="0"/>
                    <a:pt x="57" y="0"/>
                    <a:pt x="57" y="0"/>
                  </a:cubicBezTo>
                  <a:cubicBezTo>
                    <a:pt x="18" y="15"/>
                    <a:pt x="18" y="15"/>
                    <a:pt x="18" y="15"/>
                  </a:cubicBezTo>
                  <a:cubicBezTo>
                    <a:pt x="18" y="15"/>
                    <a:pt x="18" y="15"/>
                    <a:pt x="18" y="15"/>
                  </a:cubicBezTo>
                  <a:cubicBezTo>
                    <a:pt x="18" y="15"/>
                    <a:pt x="18" y="15"/>
                    <a:pt x="18" y="15"/>
                  </a:cubicBezTo>
                  <a:cubicBezTo>
                    <a:pt x="18" y="15"/>
                    <a:pt x="18" y="15"/>
                    <a:pt x="18" y="15"/>
                  </a:cubicBezTo>
                  <a:cubicBezTo>
                    <a:pt x="17" y="15"/>
                    <a:pt x="17" y="15"/>
                    <a:pt x="17" y="15"/>
                  </a:cubicBezTo>
                  <a:cubicBezTo>
                    <a:pt x="17" y="15"/>
                    <a:pt x="17" y="16"/>
                    <a:pt x="17" y="16"/>
                  </a:cubicBezTo>
                  <a:cubicBezTo>
                    <a:pt x="17" y="16"/>
                    <a:pt x="17" y="16"/>
                    <a:pt x="17" y="16"/>
                  </a:cubicBezTo>
                  <a:cubicBezTo>
                    <a:pt x="0" y="38"/>
                    <a:pt x="0" y="38"/>
                    <a:pt x="0" y="38"/>
                  </a:cubicBezTo>
                  <a:cubicBezTo>
                    <a:pt x="0" y="39"/>
                    <a:pt x="0" y="40"/>
                    <a:pt x="0" y="41"/>
                  </a:cubicBezTo>
                  <a:cubicBezTo>
                    <a:pt x="0" y="42"/>
                    <a:pt x="1" y="43"/>
                    <a:pt x="2" y="43"/>
                  </a:cubicBezTo>
                  <a:cubicBezTo>
                    <a:pt x="16" y="47"/>
                    <a:pt x="16" y="47"/>
                    <a:pt x="16" y="47"/>
                  </a:cubicBezTo>
                  <a:cubicBezTo>
                    <a:pt x="16" y="82"/>
                    <a:pt x="16" y="82"/>
                    <a:pt x="16" y="82"/>
                  </a:cubicBezTo>
                  <a:cubicBezTo>
                    <a:pt x="16" y="83"/>
                    <a:pt x="17" y="85"/>
                    <a:pt x="19" y="85"/>
                  </a:cubicBezTo>
                  <a:cubicBezTo>
                    <a:pt x="71" y="101"/>
                    <a:pt x="71" y="101"/>
                    <a:pt x="71" y="101"/>
                  </a:cubicBezTo>
                  <a:cubicBezTo>
                    <a:pt x="71" y="101"/>
                    <a:pt x="71" y="101"/>
                    <a:pt x="71" y="101"/>
                  </a:cubicBezTo>
                  <a:cubicBezTo>
                    <a:pt x="71" y="101"/>
                    <a:pt x="71" y="101"/>
                    <a:pt x="72" y="101"/>
                  </a:cubicBezTo>
                  <a:cubicBezTo>
                    <a:pt x="72" y="101"/>
                    <a:pt x="72" y="101"/>
                    <a:pt x="72" y="101"/>
                  </a:cubicBezTo>
                  <a:cubicBezTo>
                    <a:pt x="72" y="101"/>
                    <a:pt x="72" y="101"/>
                    <a:pt x="72" y="101"/>
                  </a:cubicBezTo>
                  <a:cubicBezTo>
                    <a:pt x="73" y="101"/>
                    <a:pt x="73" y="101"/>
                    <a:pt x="73" y="101"/>
                  </a:cubicBezTo>
                  <a:cubicBezTo>
                    <a:pt x="73" y="101"/>
                    <a:pt x="73" y="101"/>
                    <a:pt x="73" y="101"/>
                  </a:cubicBezTo>
                  <a:cubicBezTo>
                    <a:pt x="110" y="80"/>
                    <a:pt x="110" y="80"/>
                    <a:pt x="110" y="80"/>
                  </a:cubicBezTo>
                  <a:cubicBezTo>
                    <a:pt x="111" y="79"/>
                    <a:pt x="112" y="78"/>
                    <a:pt x="112" y="77"/>
                  </a:cubicBezTo>
                  <a:cubicBezTo>
                    <a:pt x="112" y="42"/>
                    <a:pt x="112" y="42"/>
                    <a:pt x="112" y="42"/>
                  </a:cubicBezTo>
                  <a:cubicBezTo>
                    <a:pt x="125" y="36"/>
                    <a:pt x="125" y="36"/>
                    <a:pt x="125" y="36"/>
                  </a:cubicBezTo>
                  <a:cubicBezTo>
                    <a:pt x="126" y="36"/>
                    <a:pt x="126" y="35"/>
                    <a:pt x="126" y="34"/>
                  </a:cubicBezTo>
                  <a:cubicBezTo>
                    <a:pt x="127" y="33"/>
                    <a:pt x="126" y="32"/>
                    <a:pt x="126" y="31"/>
                  </a:cubicBezTo>
                  <a:close/>
                  <a:moveTo>
                    <a:pt x="8" y="38"/>
                  </a:moveTo>
                  <a:cubicBezTo>
                    <a:pt x="21" y="21"/>
                    <a:pt x="21" y="21"/>
                    <a:pt x="21" y="21"/>
                  </a:cubicBezTo>
                  <a:cubicBezTo>
                    <a:pt x="66" y="30"/>
                    <a:pt x="66" y="30"/>
                    <a:pt x="66" y="30"/>
                  </a:cubicBezTo>
                  <a:cubicBezTo>
                    <a:pt x="53" y="50"/>
                    <a:pt x="53" y="50"/>
                    <a:pt x="53" y="50"/>
                  </a:cubicBezTo>
                  <a:lnTo>
                    <a:pt x="8" y="38"/>
                  </a:lnTo>
                  <a:close/>
                  <a:moveTo>
                    <a:pt x="68" y="93"/>
                  </a:moveTo>
                  <a:cubicBezTo>
                    <a:pt x="23" y="80"/>
                    <a:pt x="23" y="80"/>
                    <a:pt x="23" y="80"/>
                  </a:cubicBezTo>
                  <a:cubicBezTo>
                    <a:pt x="23" y="48"/>
                    <a:pt x="23" y="48"/>
                    <a:pt x="23" y="48"/>
                  </a:cubicBezTo>
                  <a:cubicBezTo>
                    <a:pt x="53" y="56"/>
                    <a:pt x="53" y="56"/>
                    <a:pt x="53" y="56"/>
                  </a:cubicBezTo>
                  <a:cubicBezTo>
                    <a:pt x="54" y="56"/>
                    <a:pt x="54" y="56"/>
                    <a:pt x="54" y="56"/>
                  </a:cubicBezTo>
                  <a:cubicBezTo>
                    <a:pt x="55" y="56"/>
                    <a:pt x="56" y="56"/>
                    <a:pt x="57" y="55"/>
                  </a:cubicBezTo>
                  <a:cubicBezTo>
                    <a:pt x="68" y="38"/>
                    <a:pt x="68" y="38"/>
                    <a:pt x="68" y="38"/>
                  </a:cubicBezTo>
                  <a:lnTo>
                    <a:pt x="68" y="93"/>
                  </a:lnTo>
                  <a:close/>
                  <a:moveTo>
                    <a:pt x="71" y="24"/>
                  </a:moveTo>
                  <a:cubicBezTo>
                    <a:pt x="31" y="17"/>
                    <a:pt x="31" y="17"/>
                    <a:pt x="31" y="17"/>
                  </a:cubicBezTo>
                  <a:cubicBezTo>
                    <a:pt x="58" y="7"/>
                    <a:pt x="58" y="7"/>
                    <a:pt x="58" y="7"/>
                  </a:cubicBezTo>
                  <a:cubicBezTo>
                    <a:pt x="96" y="12"/>
                    <a:pt x="96" y="12"/>
                    <a:pt x="96" y="12"/>
                  </a:cubicBezTo>
                  <a:lnTo>
                    <a:pt x="71" y="24"/>
                  </a:lnTo>
                  <a:close/>
                  <a:moveTo>
                    <a:pt x="75" y="92"/>
                  </a:moveTo>
                  <a:cubicBezTo>
                    <a:pt x="75" y="42"/>
                    <a:pt x="75" y="42"/>
                    <a:pt x="75" y="42"/>
                  </a:cubicBezTo>
                  <a:cubicBezTo>
                    <a:pt x="80" y="54"/>
                    <a:pt x="80" y="54"/>
                    <a:pt x="80" y="54"/>
                  </a:cubicBezTo>
                  <a:cubicBezTo>
                    <a:pt x="81" y="54"/>
                    <a:pt x="81" y="55"/>
                    <a:pt x="82" y="55"/>
                  </a:cubicBezTo>
                  <a:cubicBezTo>
                    <a:pt x="83" y="55"/>
                    <a:pt x="83" y="55"/>
                    <a:pt x="83" y="55"/>
                  </a:cubicBezTo>
                  <a:cubicBezTo>
                    <a:pt x="84" y="55"/>
                    <a:pt x="84" y="55"/>
                    <a:pt x="85" y="55"/>
                  </a:cubicBezTo>
                  <a:cubicBezTo>
                    <a:pt x="106" y="45"/>
                    <a:pt x="106" y="45"/>
                    <a:pt x="106" y="45"/>
                  </a:cubicBezTo>
                  <a:cubicBezTo>
                    <a:pt x="106" y="75"/>
                    <a:pt x="106" y="75"/>
                    <a:pt x="106" y="75"/>
                  </a:cubicBezTo>
                  <a:cubicBezTo>
                    <a:pt x="106" y="75"/>
                    <a:pt x="106" y="75"/>
                    <a:pt x="106" y="75"/>
                  </a:cubicBezTo>
                  <a:lnTo>
                    <a:pt x="75" y="92"/>
                  </a:lnTo>
                  <a:close/>
                  <a:moveTo>
                    <a:pt x="85" y="48"/>
                  </a:moveTo>
                  <a:cubicBezTo>
                    <a:pt x="76" y="29"/>
                    <a:pt x="76" y="29"/>
                    <a:pt x="76" y="29"/>
                  </a:cubicBezTo>
                  <a:cubicBezTo>
                    <a:pt x="106" y="15"/>
                    <a:pt x="106" y="15"/>
                    <a:pt x="106" y="15"/>
                  </a:cubicBezTo>
                  <a:cubicBezTo>
                    <a:pt x="118" y="32"/>
                    <a:pt x="118" y="32"/>
                    <a:pt x="118" y="32"/>
                  </a:cubicBezTo>
                  <a:lnTo>
                    <a:pt x="85" y="48"/>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76" name="Group 75"/>
            <p:cNvGrpSpPr/>
            <p:nvPr/>
          </p:nvGrpSpPr>
          <p:grpSpPr>
            <a:xfrm>
              <a:off x="6227115" y="2243522"/>
              <a:ext cx="219239" cy="220684"/>
              <a:chOff x="4751388" y="877888"/>
              <a:chExt cx="481013" cy="484187"/>
            </a:xfrm>
            <a:solidFill>
              <a:schemeClr val="bg1">
                <a:lumMod val="65000"/>
              </a:schemeClr>
            </a:solidFill>
          </p:grpSpPr>
          <p:sp>
            <p:nvSpPr>
              <p:cNvPr id="80" name="Oval 195"/>
              <p:cNvSpPr>
                <a:spLocks noChangeArrowheads="1"/>
              </p:cNvSpPr>
              <p:nvPr/>
            </p:nvSpPr>
            <p:spPr bwMode="auto">
              <a:xfrm>
                <a:off x="4830763" y="960438"/>
                <a:ext cx="323850" cy="3190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1" name="Rectangle 196"/>
              <p:cNvSpPr>
                <a:spLocks noChangeArrowheads="1"/>
              </p:cNvSpPr>
              <p:nvPr/>
            </p:nvSpPr>
            <p:spPr bwMode="auto">
              <a:xfrm>
                <a:off x="4973638" y="877888"/>
                <a:ext cx="41275"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2" name="Rectangle 197"/>
              <p:cNvSpPr>
                <a:spLocks noChangeArrowheads="1"/>
              </p:cNvSpPr>
              <p:nvPr/>
            </p:nvSpPr>
            <p:spPr bwMode="auto">
              <a:xfrm>
                <a:off x="5176838" y="1100138"/>
                <a:ext cx="55563"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3" name="Rectangle 198"/>
              <p:cNvSpPr>
                <a:spLocks noChangeArrowheads="1"/>
              </p:cNvSpPr>
              <p:nvPr/>
            </p:nvSpPr>
            <p:spPr bwMode="auto">
              <a:xfrm>
                <a:off x="4973638" y="1303338"/>
                <a:ext cx="41275" cy="587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4" name="Rectangle 199"/>
              <p:cNvSpPr>
                <a:spLocks noChangeArrowheads="1"/>
              </p:cNvSpPr>
              <p:nvPr/>
            </p:nvSpPr>
            <p:spPr bwMode="auto">
              <a:xfrm>
                <a:off x="4751388" y="1100138"/>
                <a:ext cx="57150"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5" name="Freeform 200"/>
              <p:cNvSpPr>
                <a:spLocks/>
              </p:cNvSpPr>
              <p:nvPr/>
            </p:nvSpPr>
            <p:spPr bwMode="auto">
              <a:xfrm>
                <a:off x="5108576" y="935038"/>
                <a:ext cx="68263" cy="71437"/>
              </a:xfrm>
              <a:custGeom>
                <a:avLst/>
                <a:gdLst>
                  <a:gd name="T0" fmla="*/ 43 w 43"/>
                  <a:gd name="T1" fmla="*/ 18 h 45"/>
                  <a:gd name="T2" fmla="*/ 19 w 43"/>
                  <a:gd name="T3" fmla="*/ 45 h 45"/>
                  <a:gd name="T4" fmla="*/ 0 w 43"/>
                  <a:gd name="T5" fmla="*/ 26 h 45"/>
                  <a:gd name="T6" fmla="*/ 26 w 43"/>
                  <a:gd name="T7" fmla="*/ 0 h 45"/>
                  <a:gd name="T8" fmla="*/ 43 w 43"/>
                  <a:gd name="T9" fmla="*/ 18 h 45"/>
                </a:gdLst>
                <a:ahLst/>
                <a:cxnLst>
                  <a:cxn ang="0">
                    <a:pos x="T0" y="T1"/>
                  </a:cxn>
                  <a:cxn ang="0">
                    <a:pos x="T2" y="T3"/>
                  </a:cxn>
                  <a:cxn ang="0">
                    <a:pos x="T4" y="T5"/>
                  </a:cxn>
                  <a:cxn ang="0">
                    <a:pos x="T6" y="T7"/>
                  </a:cxn>
                  <a:cxn ang="0">
                    <a:pos x="T8" y="T9"/>
                  </a:cxn>
                </a:cxnLst>
                <a:rect l="0" t="0" r="r" b="b"/>
                <a:pathLst>
                  <a:path w="43" h="45">
                    <a:moveTo>
                      <a:pt x="43" y="18"/>
                    </a:moveTo>
                    <a:lnTo>
                      <a:pt x="19" y="45"/>
                    </a:lnTo>
                    <a:lnTo>
                      <a:pt x="0" y="26"/>
                    </a:lnTo>
                    <a:lnTo>
                      <a:pt x="26" y="0"/>
                    </a:ln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6" name="Freeform 201"/>
              <p:cNvSpPr>
                <a:spLocks/>
              </p:cNvSpPr>
              <p:nvPr/>
            </p:nvSpPr>
            <p:spPr bwMode="auto">
              <a:xfrm>
                <a:off x="5108576" y="1235075"/>
                <a:ext cx="68263" cy="71437"/>
              </a:xfrm>
              <a:custGeom>
                <a:avLst/>
                <a:gdLst>
                  <a:gd name="T0" fmla="*/ 19 w 43"/>
                  <a:gd name="T1" fmla="*/ 0 h 45"/>
                  <a:gd name="T2" fmla="*/ 43 w 43"/>
                  <a:gd name="T3" fmla="*/ 26 h 45"/>
                  <a:gd name="T4" fmla="*/ 26 w 43"/>
                  <a:gd name="T5" fmla="*/ 45 h 45"/>
                  <a:gd name="T6" fmla="*/ 0 w 43"/>
                  <a:gd name="T7" fmla="*/ 19 h 45"/>
                  <a:gd name="T8" fmla="*/ 19 w 43"/>
                  <a:gd name="T9" fmla="*/ 0 h 45"/>
                </a:gdLst>
                <a:ahLst/>
                <a:cxnLst>
                  <a:cxn ang="0">
                    <a:pos x="T0" y="T1"/>
                  </a:cxn>
                  <a:cxn ang="0">
                    <a:pos x="T2" y="T3"/>
                  </a:cxn>
                  <a:cxn ang="0">
                    <a:pos x="T4" y="T5"/>
                  </a:cxn>
                  <a:cxn ang="0">
                    <a:pos x="T6" y="T7"/>
                  </a:cxn>
                  <a:cxn ang="0">
                    <a:pos x="T8" y="T9"/>
                  </a:cxn>
                </a:cxnLst>
                <a:rect l="0" t="0" r="r" b="b"/>
                <a:pathLst>
                  <a:path w="43" h="45">
                    <a:moveTo>
                      <a:pt x="19" y="0"/>
                    </a:moveTo>
                    <a:lnTo>
                      <a:pt x="43" y="26"/>
                    </a:lnTo>
                    <a:lnTo>
                      <a:pt x="26" y="45"/>
                    </a:lnTo>
                    <a:lnTo>
                      <a:pt x="0" y="19"/>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7" name="Freeform 202"/>
              <p:cNvSpPr>
                <a:spLocks/>
              </p:cNvSpPr>
              <p:nvPr/>
            </p:nvSpPr>
            <p:spPr bwMode="auto">
              <a:xfrm>
                <a:off x="4808538" y="1235075"/>
                <a:ext cx="66675" cy="71437"/>
              </a:xfrm>
              <a:custGeom>
                <a:avLst/>
                <a:gdLst>
                  <a:gd name="T0" fmla="*/ 26 w 42"/>
                  <a:gd name="T1" fmla="*/ 0 h 45"/>
                  <a:gd name="T2" fmla="*/ 42 w 42"/>
                  <a:gd name="T3" fmla="*/ 19 h 45"/>
                  <a:gd name="T4" fmla="*/ 19 w 42"/>
                  <a:gd name="T5" fmla="*/ 45 h 45"/>
                  <a:gd name="T6" fmla="*/ 0 w 42"/>
                  <a:gd name="T7" fmla="*/ 26 h 45"/>
                  <a:gd name="T8" fmla="*/ 26 w 42"/>
                  <a:gd name="T9" fmla="*/ 0 h 45"/>
                </a:gdLst>
                <a:ahLst/>
                <a:cxnLst>
                  <a:cxn ang="0">
                    <a:pos x="T0" y="T1"/>
                  </a:cxn>
                  <a:cxn ang="0">
                    <a:pos x="T2" y="T3"/>
                  </a:cxn>
                  <a:cxn ang="0">
                    <a:pos x="T4" y="T5"/>
                  </a:cxn>
                  <a:cxn ang="0">
                    <a:pos x="T6" y="T7"/>
                  </a:cxn>
                  <a:cxn ang="0">
                    <a:pos x="T8" y="T9"/>
                  </a:cxn>
                </a:cxnLst>
                <a:rect l="0" t="0" r="r" b="b"/>
                <a:pathLst>
                  <a:path w="42" h="45">
                    <a:moveTo>
                      <a:pt x="26" y="0"/>
                    </a:moveTo>
                    <a:lnTo>
                      <a:pt x="42" y="19"/>
                    </a:lnTo>
                    <a:lnTo>
                      <a:pt x="19" y="45"/>
                    </a:lnTo>
                    <a:lnTo>
                      <a:pt x="0" y="26"/>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8" name="Freeform 203"/>
              <p:cNvSpPr>
                <a:spLocks/>
              </p:cNvSpPr>
              <p:nvPr/>
            </p:nvSpPr>
            <p:spPr bwMode="auto">
              <a:xfrm>
                <a:off x="4808538" y="935038"/>
                <a:ext cx="66675" cy="71437"/>
              </a:xfrm>
              <a:custGeom>
                <a:avLst/>
                <a:gdLst>
                  <a:gd name="T0" fmla="*/ 42 w 42"/>
                  <a:gd name="T1" fmla="*/ 26 h 45"/>
                  <a:gd name="T2" fmla="*/ 26 w 42"/>
                  <a:gd name="T3" fmla="*/ 45 h 45"/>
                  <a:gd name="T4" fmla="*/ 0 w 42"/>
                  <a:gd name="T5" fmla="*/ 18 h 45"/>
                  <a:gd name="T6" fmla="*/ 19 w 42"/>
                  <a:gd name="T7" fmla="*/ 0 h 45"/>
                  <a:gd name="T8" fmla="*/ 42 w 42"/>
                  <a:gd name="T9" fmla="*/ 26 h 45"/>
                </a:gdLst>
                <a:ahLst/>
                <a:cxnLst>
                  <a:cxn ang="0">
                    <a:pos x="T0" y="T1"/>
                  </a:cxn>
                  <a:cxn ang="0">
                    <a:pos x="T2" y="T3"/>
                  </a:cxn>
                  <a:cxn ang="0">
                    <a:pos x="T4" y="T5"/>
                  </a:cxn>
                  <a:cxn ang="0">
                    <a:pos x="T6" y="T7"/>
                  </a:cxn>
                  <a:cxn ang="0">
                    <a:pos x="T8" y="T9"/>
                  </a:cxn>
                </a:cxnLst>
                <a:rect l="0" t="0" r="r" b="b"/>
                <a:pathLst>
                  <a:path w="42" h="45">
                    <a:moveTo>
                      <a:pt x="42" y="26"/>
                    </a:moveTo>
                    <a:lnTo>
                      <a:pt x="26" y="45"/>
                    </a:lnTo>
                    <a:lnTo>
                      <a:pt x="0" y="18"/>
                    </a:lnTo>
                    <a:lnTo>
                      <a:pt x="19" y="0"/>
                    </a:lnTo>
                    <a:lnTo>
                      <a:pt x="4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9" name="Freeform 204"/>
              <p:cNvSpPr>
                <a:spLocks/>
              </p:cNvSpPr>
              <p:nvPr/>
            </p:nvSpPr>
            <p:spPr bwMode="auto">
              <a:xfrm>
                <a:off x="5045076" y="889000"/>
                <a:ext cx="60325" cy="68262"/>
              </a:xfrm>
              <a:custGeom>
                <a:avLst/>
                <a:gdLst>
                  <a:gd name="T0" fmla="*/ 38 w 38"/>
                  <a:gd name="T1" fmla="*/ 10 h 43"/>
                  <a:gd name="T2" fmla="*/ 24 w 38"/>
                  <a:gd name="T3" fmla="*/ 43 h 43"/>
                  <a:gd name="T4" fmla="*/ 0 w 38"/>
                  <a:gd name="T5" fmla="*/ 33 h 43"/>
                  <a:gd name="T6" fmla="*/ 12 w 38"/>
                  <a:gd name="T7" fmla="*/ 0 h 43"/>
                  <a:gd name="T8" fmla="*/ 38 w 38"/>
                  <a:gd name="T9" fmla="*/ 10 h 43"/>
                </a:gdLst>
                <a:ahLst/>
                <a:cxnLst>
                  <a:cxn ang="0">
                    <a:pos x="T0" y="T1"/>
                  </a:cxn>
                  <a:cxn ang="0">
                    <a:pos x="T2" y="T3"/>
                  </a:cxn>
                  <a:cxn ang="0">
                    <a:pos x="T4" y="T5"/>
                  </a:cxn>
                  <a:cxn ang="0">
                    <a:pos x="T6" y="T7"/>
                  </a:cxn>
                  <a:cxn ang="0">
                    <a:pos x="T8" y="T9"/>
                  </a:cxn>
                </a:cxnLst>
                <a:rect l="0" t="0" r="r" b="b"/>
                <a:pathLst>
                  <a:path w="38" h="43">
                    <a:moveTo>
                      <a:pt x="38" y="10"/>
                    </a:moveTo>
                    <a:lnTo>
                      <a:pt x="24" y="43"/>
                    </a:lnTo>
                    <a:lnTo>
                      <a:pt x="0" y="33"/>
                    </a:lnTo>
                    <a:lnTo>
                      <a:pt x="12" y="0"/>
                    </a:lnTo>
                    <a:lnTo>
                      <a:pt x="3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0" name="Freeform 205"/>
              <p:cNvSpPr>
                <a:spLocks/>
              </p:cNvSpPr>
              <p:nvPr/>
            </p:nvSpPr>
            <p:spPr bwMode="auto">
              <a:xfrm>
                <a:off x="5154613" y="1171575"/>
                <a:ext cx="71438" cy="60325"/>
              </a:xfrm>
              <a:custGeom>
                <a:avLst/>
                <a:gdLst>
                  <a:gd name="T0" fmla="*/ 9 w 45"/>
                  <a:gd name="T1" fmla="*/ 0 h 38"/>
                  <a:gd name="T2" fmla="*/ 45 w 45"/>
                  <a:gd name="T3" fmla="*/ 14 h 38"/>
                  <a:gd name="T4" fmla="*/ 33 w 45"/>
                  <a:gd name="T5" fmla="*/ 38 h 38"/>
                  <a:gd name="T6" fmla="*/ 0 w 45"/>
                  <a:gd name="T7" fmla="*/ 23 h 38"/>
                  <a:gd name="T8" fmla="*/ 9 w 45"/>
                  <a:gd name="T9" fmla="*/ 0 h 38"/>
                </a:gdLst>
                <a:ahLst/>
                <a:cxnLst>
                  <a:cxn ang="0">
                    <a:pos x="T0" y="T1"/>
                  </a:cxn>
                  <a:cxn ang="0">
                    <a:pos x="T2" y="T3"/>
                  </a:cxn>
                  <a:cxn ang="0">
                    <a:pos x="T4" y="T5"/>
                  </a:cxn>
                  <a:cxn ang="0">
                    <a:pos x="T6" y="T7"/>
                  </a:cxn>
                  <a:cxn ang="0">
                    <a:pos x="T8" y="T9"/>
                  </a:cxn>
                </a:cxnLst>
                <a:rect l="0" t="0" r="r" b="b"/>
                <a:pathLst>
                  <a:path w="45" h="38">
                    <a:moveTo>
                      <a:pt x="9" y="0"/>
                    </a:moveTo>
                    <a:lnTo>
                      <a:pt x="45" y="14"/>
                    </a:lnTo>
                    <a:lnTo>
                      <a:pt x="33" y="38"/>
                    </a:lnTo>
                    <a:lnTo>
                      <a:pt x="0" y="2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1" name="Freeform 206"/>
              <p:cNvSpPr>
                <a:spLocks/>
              </p:cNvSpPr>
              <p:nvPr/>
            </p:nvSpPr>
            <p:spPr bwMode="auto">
              <a:xfrm>
                <a:off x="4883151" y="1284288"/>
                <a:ext cx="60325" cy="66675"/>
              </a:xfrm>
              <a:custGeom>
                <a:avLst/>
                <a:gdLst>
                  <a:gd name="T0" fmla="*/ 38 w 38"/>
                  <a:gd name="T1" fmla="*/ 9 h 42"/>
                  <a:gd name="T2" fmla="*/ 24 w 38"/>
                  <a:gd name="T3" fmla="*/ 42 h 42"/>
                  <a:gd name="T4" fmla="*/ 0 w 38"/>
                  <a:gd name="T5" fmla="*/ 33 h 42"/>
                  <a:gd name="T6" fmla="*/ 14 w 38"/>
                  <a:gd name="T7" fmla="*/ 0 h 42"/>
                  <a:gd name="T8" fmla="*/ 38 w 38"/>
                  <a:gd name="T9" fmla="*/ 9 h 42"/>
                </a:gdLst>
                <a:ahLst/>
                <a:cxnLst>
                  <a:cxn ang="0">
                    <a:pos x="T0" y="T1"/>
                  </a:cxn>
                  <a:cxn ang="0">
                    <a:pos x="T2" y="T3"/>
                  </a:cxn>
                  <a:cxn ang="0">
                    <a:pos x="T4" y="T5"/>
                  </a:cxn>
                  <a:cxn ang="0">
                    <a:pos x="T6" y="T7"/>
                  </a:cxn>
                  <a:cxn ang="0">
                    <a:pos x="T8" y="T9"/>
                  </a:cxn>
                </a:cxnLst>
                <a:rect l="0" t="0" r="r" b="b"/>
                <a:pathLst>
                  <a:path w="38" h="42">
                    <a:moveTo>
                      <a:pt x="38" y="9"/>
                    </a:moveTo>
                    <a:lnTo>
                      <a:pt x="24" y="42"/>
                    </a:lnTo>
                    <a:lnTo>
                      <a:pt x="0" y="33"/>
                    </a:lnTo>
                    <a:lnTo>
                      <a:pt x="14" y="0"/>
                    </a:lnTo>
                    <a:lnTo>
                      <a:pt x="3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2" name="Freeform 207"/>
              <p:cNvSpPr>
                <a:spLocks/>
              </p:cNvSpPr>
              <p:nvPr/>
            </p:nvSpPr>
            <p:spPr bwMode="auto">
              <a:xfrm>
                <a:off x="4762501" y="1009650"/>
                <a:ext cx="68263" cy="60325"/>
              </a:xfrm>
              <a:custGeom>
                <a:avLst/>
                <a:gdLst>
                  <a:gd name="T0" fmla="*/ 34 w 43"/>
                  <a:gd name="T1" fmla="*/ 38 h 38"/>
                  <a:gd name="T2" fmla="*/ 0 w 43"/>
                  <a:gd name="T3" fmla="*/ 24 h 38"/>
                  <a:gd name="T4" fmla="*/ 10 w 43"/>
                  <a:gd name="T5" fmla="*/ 0 h 38"/>
                  <a:gd name="T6" fmla="*/ 43 w 43"/>
                  <a:gd name="T7" fmla="*/ 14 h 38"/>
                  <a:gd name="T8" fmla="*/ 34 w 43"/>
                  <a:gd name="T9" fmla="*/ 38 h 38"/>
                </a:gdLst>
                <a:ahLst/>
                <a:cxnLst>
                  <a:cxn ang="0">
                    <a:pos x="T0" y="T1"/>
                  </a:cxn>
                  <a:cxn ang="0">
                    <a:pos x="T2" y="T3"/>
                  </a:cxn>
                  <a:cxn ang="0">
                    <a:pos x="T4" y="T5"/>
                  </a:cxn>
                  <a:cxn ang="0">
                    <a:pos x="T6" y="T7"/>
                  </a:cxn>
                  <a:cxn ang="0">
                    <a:pos x="T8" y="T9"/>
                  </a:cxn>
                </a:cxnLst>
                <a:rect l="0" t="0" r="r" b="b"/>
                <a:pathLst>
                  <a:path w="43" h="38">
                    <a:moveTo>
                      <a:pt x="34" y="38"/>
                    </a:moveTo>
                    <a:lnTo>
                      <a:pt x="0" y="24"/>
                    </a:lnTo>
                    <a:lnTo>
                      <a:pt x="10" y="0"/>
                    </a:lnTo>
                    <a:lnTo>
                      <a:pt x="43" y="14"/>
                    </a:lnTo>
                    <a:lnTo>
                      <a:pt x="34"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3" name="Freeform 208"/>
              <p:cNvSpPr>
                <a:spLocks/>
              </p:cNvSpPr>
              <p:nvPr/>
            </p:nvSpPr>
            <p:spPr bwMode="auto">
              <a:xfrm>
                <a:off x="5154613" y="1009650"/>
                <a:ext cx="66675" cy="60325"/>
              </a:xfrm>
              <a:custGeom>
                <a:avLst/>
                <a:gdLst>
                  <a:gd name="T0" fmla="*/ 0 w 42"/>
                  <a:gd name="T1" fmla="*/ 14 h 38"/>
                  <a:gd name="T2" fmla="*/ 33 w 42"/>
                  <a:gd name="T3" fmla="*/ 0 h 38"/>
                  <a:gd name="T4" fmla="*/ 42 w 42"/>
                  <a:gd name="T5" fmla="*/ 24 h 38"/>
                  <a:gd name="T6" fmla="*/ 9 w 42"/>
                  <a:gd name="T7" fmla="*/ 38 h 38"/>
                  <a:gd name="T8" fmla="*/ 0 w 42"/>
                  <a:gd name="T9" fmla="*/ 14 h 38"/>
                </a:gdLst>
                <a:ahLst/>
                <a:cxnLst>
                  <a:cxn ang="0">
                    <a:pos x="T0" y="T1"/>
                  </a:cxn>
                  <a:cxn ang="0">
                    <a:pos x="T2" y="T3"/>
                  </a:cxn>
                  <a:cxn ang="0">
                    <a:pos x="T4" y="T5"/>
                  </a:cxn>
                  <a:cxn ang="0">
                    <a:pos x="T6" y="T7"/>
                  </a:cxn>
                  <a:cxn ang="0">
                    <a:pos x="T8" y="T9"/>
                  </a:cxn>
                </a:cxnLst>
                <a:rect l="0" t="0" r="r" b="b"/>
                <a:pathLst>
                  <a:path w="42" h="38">
                    <a:moveTo>
                      <a:pt x="0" y="14"/>
                    </a:moveTo>
                    <a:lnTo>
                      <a:pt x="33" y="0"/>
                    </a:lnTo>
                    <a:lnTo>
                      <a:pt x="42" y="24"/>
                    </a:lnTo>
                    <a:lnTo>
                      <a:pt x="9" y="38"/>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4" name="Freeform 209"/>
              <p:cNvSpPr>
                <a:spLocks/>
              </p:cNvSpPr>
              <p:nvPr/>
            </p:nvSpPr>
            <p:spPr bwMode="auto">
              <a:xfrm>
                <a:off x="5045076" y="1279525"/>
                <a:ext cx="60325" cy="71437"/>
              </a:xfrm>
              <a:custGeom>
                <a:avLst/>
                <a:gdLst>
                  <a:gd name="T0" fmla="*/ 38 w 38"/>
                  <a:gd name="T1" fmla="*/ 33 h 45"/>
                  <a:gd name="T2" fmla="*/ 14 w 38"/>
                  <a:gd name="T3" fmla="*/ 45 h 45"/>
                  <a:gd name="T4" fmla="*/ 0 w 38"/>
                  <a:gd name="T5" fmla="*/ 12 h 45"/>
                  <a:gd name="T6" fmla="*/ 24 w 38"/>
                  <a:gd name="T7" fmla="*/ 0 h 45"/>
                  <a:gd name="T8" fmla="*/ 38 w 38"/>
                  <a:gd name="T9" fmla="*/ 33 h 45"/>
                </a:gdLst>
                <a:ahLst/>
                <a:cxnLst>
                  <a:cxn ang="0">
                    <a:pos x="T0" y="T1"/>
                  </a:cxn>
                  <a:cxn ang="0">
                    <a:pos x="T2" y="T3"/>
                  </a:cxn>
                  <a:cxn ang="0">
                    <a:pos x="T4" y="T5"/>
                  </a:cxn>
                  <a:cxn ang="0">
                    <a:pos x="T6" y="T7"/>
                  </a:cxn>
                  <a:cxn ang="0">
                    <a:pos x="T8" y="T9"/>
                  </a:cxn>
                </a:cxnLst>
                <a:rect l="0" t="0" r="r" b="b"/>
                <a:pathLst>
                  <a:path w="38" h="45">
                    <a:moveTo>
                      <a:pt x="38" y="33"/>
                    </a:moveTo>
                    <a:lnTo>
                      <a:pt x="14" y="45"/>
                    </a:lnTo>
                    <a:lnTo>
                      <a:pt x="0" y="12"/>
                    </a:lnTo>
                    <a:lnTo>
                      <a:pt x="24" y="0"/>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5" name="Freeform 210"/>
              <p:cNvSpPr>
                <a:spLocks/>
              </p:cNvSpPr>
              <p:nvPr/>
            </p:nvSpPr>
            <p:spPr bwMode="auto">
              <a:xfrm>
                <a:off x="4762501" y="1171575"/>
                <a:ext cx="68263" cy="60325"/>
              </a:xfrm>
              <a:custGeom>
                <a:avLst/>
                <a:gdLst>
                  <a:gd name="T0" fmla="*/ 43 w 43"/>
                  <a:gd name="T1" fmla="*/ 23 h 38"/>
                  <a:gd name="T2" fmla="*/ 10 w 43"/>
                  <a:gd name="T3" fmla="*/ 38 h 38"/>
                  <a:gd name="T4" fmla="*/ 0 w 43"/>
                  <a:gd name="T5" fmla="*/ 14 h 38"/>
                  <a:gd name="T6" fmla="*/ 34 w 43"/>
                  <a:gd name="T7" fmla="*/ 0 h 38"/>
                  <a:gd name="T8" fmla="*/ 43 w 43"/>
                  <a:gd name="T9" fmla="*/ 23 h 38"/>
                </a:gdLst>
                <a:ahLst/>
                <a:cxnLst>
                  <a:cxn ang="0">
                    <a:pos x="T0" y="T1"/>
                  </a:cxn>
                  <a:cxn ang="0">
                    <a:pos x="T2" y="T3"/>
                  </a:cxn>
                  <a:cxn ang="0">
                    <a:pos x="T4" y="T5"/>
                  </a:cxn>
                  <a:cxn ang="0">
                    <a:pos x="T6" y="T7"/>
                  </a:cxn>
                  <a:cxn ang="0">
                    <a:pos x="T8" y="T9"/>
                  </a:cxn>
                </a:cxnLst>
                <a:rect l="0" t="0" r="r" b="b"/>
                <a:pathLst>
                  <a:path w="43" h="38">
                    <a:moveTo>
                      <a:pt x="43" y="23"/>
                    </a:moveTo>
                    <a:lnTo>
                      <a:pt x="10" y="38"/>
                    </a:lnTo>
                    <a:lnTo>
                      <a:pt x="0" y="14"/>
                    </a:lnTo>
                    <a:lnTo>
                      <a:pt x="34" y="0"/>
                    </a:lnTo>
                    <a:lnTo>
                      <a:pt x="4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96" name="Freeform 211"/>
              <p:cNvSpPr>
                <a:spLocks/>
              </p:cNvSpPr>
              <p:nvPr/>
            </p:nvSpPr>
            <p:spPr bwMode="auto">
              <a:xfrm>
                <a:off x="4879976" y="889000"/>
                <a:ext cx="60325" cy="68262"/>
              </a:xfrm>
              <a:custGeom>
                <a:avLst/>
                <a:gdLst>
                  <a:gd name="T0" fmla="*/ 38 w 38"/>
                  <a:gd name="T1" fmla="*/ 33 h 43"/>
                  <a:gd name="T2" fmla="*/ 14 w 38"/>
                  <a:gd name="T3" fmla="*/ 43 h 43"/>
                  <a:gd name="T4" fmla="*/ 0 w 38"/>
                  <a:gd name="T5" fmla="*/ 10 h 43"/>
                  <a:gd name="T6" fmla="*/ 23 w 38"/>
                  <a:gd name="T7" fmla="*/ 0 h 43"/>
                  <a:gd name="T8" fmla="*/ 38 w 38"/>
                  <a:gd name="T9" fmla="*/ 33 h 43"/>
                </a:gdLst>
                <a:ahLst/>
                <a:cxnLst>
                  <a:cxn ang="0">
                    <a:pos x="T0" y="T1"/>
                  </a:cxn>
                  <a:cxn ang="0">
                    <a:pos x="T2" y="T3"/>
                  </a:cxn>
                  <a:cxn ang="0">
                    <a:pos x="T4" y="T5"/>
                  </a:cxn>
                  <a:cxn ang="0">
                    <a:pos x="T6" y="T7"/>
                  </a:cxn>
                  <a:cxn ang="0">
                    <a:pos x="T8" y="T9"/>
                  </a:cxn>
                </a:cxnLst>
                <a:rect l="0" t="0" r="r" b="b"/>
                <a:pathLst>
                  <a:path w="38" h="43">
                    <a:moveTo>
                      <a:pt x="38" y="33"/>
                    </a:moveTo>
                    <a:lnTo>
                      <a:pt x="14" y="43"/>
                    </a:lnTo>
                    <a:lnTo>
                      <a:pt x="0" y="10"/>
                    </a:lnTo>
                    <a:lnTo>
                      <a:pt x="23" y="0"/>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77" name="Freeform 212"/>
            <p:cNvSpPr>
              <a:spLocks/>
            </p:cNvSpPr>
            <p:nvPr/>
          </p:nvSpPr>
          <p:spPr bwMode="auto">
            <a:xfrm>
              <a:off x="8203871" y="3119025"/>
              <a:ext cx="51372" cy="52820"/>
            </a:xfrm>
            <a:custGeom>
              <a:avLst/>
              <a:gdLst>
                <a:gd name="T0" fmla="*/ 27 w 30"/>
                <a:gd name="T1" fmla="*/ 25 h 31"/>
                <a:gd name="T2" fmla="*/ 7 w 30"/>
                <a:gd name="T3" fmla="*/ 1 h 31"/>
                <a:gd name="T4" fmla="*/ 7 w 30"/>
                <a:gd name="T5" fmla="*/ 12 h 31"/>
                <a:gd name="T6" fmla="*/ 17 w 30"/>
                <a:gd name="T7" fmla="*/ 22 h 31"/>
                <a:gd name="T8" fmla="*/ 27 w 30"/>
                <a:gd name="T9" fmla="*/ 25 h 31"/>
              </a:gdLst>
              <a:ahLst/>
              <a:cxnLst>
                <a:cxn ang="0">
                  <a:pos x="T0" y="T1"/>
                </a:cxn>
                <a:cxn ang="0">
                  <a:pos x="T2" y="T3"/>
                </a:cxn>
                <a:cxn ang="0">
                  <a:pos x="T4" y="T5"/>
                </a:cxn>
                <a:cxn ang="0">
                  <a:pos x="T6" y="T7"/>
                </a:cxn>
                <a:cxn ang="0">
                  <a:pos x="T8" y="T9"/>
                </a:cxn>
              </a:cxnLst>
              <a:rect l="0" t="0" r="r" b="b"/>
              <a:pathLst>
                <a:path w="30" h="31">
                  <a:moveTo>
                    <a:pt x="27" y="25"/>
                  </a:moveTo>
                  <a:cubicBezTo>
                    <a:pt x="30" y="12"/>
                    <a:pt x="20" y="0"/>
                    <a:pt x="7" y="1"/>
                  </a:cubicBezTo>
                  <a:cubicBezTo>
                    <a:pt x="0" y="2"/>
                    <a:pt x="0" y="12"/>
                    <a:pt x="7" y="12"/>
                  </a:cubicBezTo>
                  <a:cubicBezTo>
                    <a:pt x="13" y="11"/>
                    <a:pt x="18" y="15"/>
                    <a:pt x="17" y="22"/>
                  </a:cubicBezTo>
                  <a:cubicBezTo>
                    <a:pt x="16" y="29"/>
                    <a:pt x="26" y="31"/>
                    <a:pt x="27" y="25"/>
                  </a:cubicBezTo>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8" name="Freeform 213"/>
            <p:cNvSpPr>
              <a:spLocks/>
            </p:cNvSpPr>
            <p:nvPr/>
          </p:nvSpPr>
          <p:spPr bwMode="auto">
            <a:xfrm>
              <a:off x="8157562" y="3168228"/>
              <a:ext cx="184508" cy="149052"/>
            </a:xfrm>
            <a:custGeom>
              <a:avLst/>
              <a:gdLst>
                <a:gd name="T0" fmla="*/ 3 w 108"/>
                <a:gd name="T1" fmla="*/ 15 h 87"/>
                <a:gd name="T2" fmla="*/ 2 w 108"/>
                <a:gd name="T3" fmla="*/ 41 h 87"/>
                <a:gd name="T4" fmla="*/ 31 w 108"/>
                <a:gd name="T5" fmla="*/ 87 h 87"/>
                <a:gd name="T6" fmla="*/ 35 w 108"/>
                <a:gd name="T7" fmla="*/ 87 h 87"/>
                <a:gd name="T8" fmla="*/ 50 w 108"/>
                <a:gd name="T9" fmla="*/ 82 h 87"/>
                <a:gd name="T10" fmla="*/ 64 w 108"/>
                <a:gd name="T11" fmla="*/ 87 h 87"/>
                <a:gd name="T12" fmla="*/ 94 w 108"/>
                <a:gd name="T13" fmla="*/ 10 h 87"/>
                <a:gd name="T14" fmla="*/ 91 w 108"/>
                <a:gd name="T15" fmla="*/ 7 h 87"/>
                <a:gd name="T16" fmla="*/ 70 w 108"/>
                <a:gd name="T17" fmla="*/ 0 h 87"/>
                <a:gd name="T18" fmla="*/ 50 w 108"/>
                <a:gd name="T19" fmla="*/ 4 h 87"/>
                <a:gd name="T20" fmla="*/ 50 w 108"/>
                <a:gd name="T21" fmla="*/ 4 h 87"/>
                <a:gd name="T22" fmla="*/ 45 w 108"/>
                <a:gd name="T23" fmla="*/ 2 h 87"/>
                <a:gd name="T24" fmla="*/ 31 w 108"/>
                <a:gd name="T25" fmla="*/ 0 h 87"/>
                <a:gd name="T26" fmla="*/ 30 w 108"/>
                <a:gd name="T27" fmla="*/ 0 h 87"/>
                <a:gd name="T28" fmla="*/ 3 w 108"/>
                <a:gd name="T29"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7">
                  <a:moveTo>
                    <a:pt x="3" y="15"/>
                  </a:moveTo>
                  <a:cubicBezTo>
                    <a:pt x="0" y="23"/>
                    <a:pt x="1" y="33"/>
                    <a:pt x="2" y="41"/>
                  </a:cubicBezTo>
                  <a:cubicBezTo>
                    <a:pt x="5" y="57"/>
                    <a:pt x="13" y="82"/>
                    <a:pt x="31" y="87"/>
                  </a:cubicBezTo>
                  <a:cubicBezTo>
                    <a:pt x="32" y="87"/>
                    <a:pt x="34" y="87"/>
                    <a:pt x="35" y="87"/>
                  </a:cubicBezTo>
                  <a:cubicBezTo>
                    <a:pt x="40" y="87"/>
                    <a:pt x="45" y="85"/>
                    <a:pt x="50" y="82"/>
                  </a:cubicBezTo>
                  <a:cubicBezTo>
                    <a:pt x="54" y="86"/>
                    <a:pt x="59" y="87"/>
                    <a:pt x="64" y="87"/>
                  </a:cubicBezTo>
                  <a:cubicBezTo>
                    <a:pt x="90" y="87"/>
                    <a:pt x="108" y="29"/>
                    <a:pt x="94" y="10"/>
                  </a:cubicBezTo>
                  <a:cubicBezTo>
                    <a:pt x="93" y="9"/>
                    <a:pt x="92" y="8"/>
                    <a:pt x="91" y="7"/>
                  </a:cubicBezTo>
                  <a:cubicBezTo>
                    <a:pt x="86" y="2"/>
                    <a:pt x="78" y="0"/>
                    <a:pt x="70" y="0"/>
                  </a:cubicBezTo>
                  <a:cubicBezTo>
                    <a:pt x="63" y="0"/>
                    <a:pt x="55" y="2"/>
                    <a:pt x="50" y="4"/>
                  </a:cubicBezTo>
                  <a:cubicBezTo>
                    <a:pt x="50" y="4"/>
                    <a:pt x="50" y="4"/>
                    <a:pt x="50" y="4"/>
                  </a:cubicBezTo>
                  <a:cubicBezTo>
                    <a:pt x="49" y="4"/>
                    <a:pt x="45" y="3"/>
                    <a:pt x="45" y="2"/>
                  </a:cubicBezTo>
                  <a:cubicBezTo>
                    <a:pt x="40" y="1"/>
                    <a:pt x="36" y="0"/>
                    <a:pt x="31" y="0"/>
                  </a:cubicBezTo>
                  <a:cubicBezTo>
                    <a:pt x="31" y="0"/>
                    <a:pt x="30" y="0"/>
                    <a:pt x="30" y="0"/>
                  </a:cubicBezTo>
                  <a:cubicBezTo>
                    <a:pt x="19" y="0"/>
                    <a:pt x="7" y="4"/>
                    <a:pt x="3" y="15"/>
                  </a:cubicBezTo>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9" name="Freeform 6"/>
            <p:cNvSpPr>
              <a:spLocks noEditPoints="1"/>
            </p:cNvSpPr>
            <p:nvPr/>
          </p:nvSpPr>
          <p:spPr bwMode="auto">
            <a:xfrm>
              <a:off x="6393588" y="4079166"/>
              <a:ext cx="1199294" cy="1278118"/>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E003D"/>
            </a:solidFill>
            <a:ln>
              <a:noFill/>
            </a:ln>
          </p:spPr>
          <p:txBody>
            <a:bodyPr vert="horz" wrap="square" lIns="91440" tIns="45720" rIns="91440" bIns="45720" numCol="1" anchor="t" anchorCtr="0" compatLnSpc="1">
              <a:prstTxWarp prst="textNoShape">
                <a:avLst/>
              </a:prstTxWarp>
            </a:bodyPr>
            <a:lstStyle/>
            <a:p>
              <a:endParaRPr lang="id-ID" dirty="0">
                <a:latin typeface="Raleway" panose="020B0003030101060003" pitchFamily="34" charset="0"/>
              </a:endParaRPr>
            </a:p>
          </p:txBody>
        </p:sp>
      </p:grpSp>
    </p:spTree>
    <p:extLst>
      <p:ext uri="{BB962C8B-B14F-4D97-AF65-F5344CB8AC3E}">
        <p14:creationId xmlns:p14="http://schemas.microsoft.com/office/powerpoint/2010/main" val="3709525728"/>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slov i sadržaj 5">
    <p:spTree>
      <p:nvGrpSpPr>
        <p:cNvPr id="1" name=""/>
        <p:cNvGrpSpPr/>
        <p:nvPr/>
      </p:nvGrpSpPr>
      <p:grpSpPr>
        <a:xfrm>
          <a:off x="0" y="0"/>
          <a:ext cx="0" cy="0"/>
          <a:chOff x="0" y="0"/>
          <a:chExt cx="0" cy="0"/>
        </a:xfrm>
      </p:grpSpPr>
      <p:grpSp>
        <p:nvGrpSpPr>
          <p:cNvPr id="175" name="Group 174"/>
          <p:cNvGrpSpPr/>
          <p:nvPr userDrawn="1"/>
        </p:nvGrpSpPr>
        <p:grpSpPr>
          <a:xfrm>
            <a:off x="-77776" y="1939633"/>
            <a:ext cx="3126052" cy="4918367"/>
            <a:chOff x="-77776" y="1939633"/>
            <a:chExt cx="3126052" cy="4918367"/>
          </a:xfrm>
        </p:grpSpPr>
        <p:sp>
          <p:nvSpPr>
            <p:cNvPr id="176" name="Freeform 55"/>
            <p:cNvSpPr>
              <a:spLocks noEditPoints="1"/>
            </p:cNvSpPr>
            <p:nvPr/>
          </p:nvSpPr>
          <p:spPr bwMode="auto">
            <a:xfrm>
              <a:off x="2745918" y="4509682"/>
              <a:ext cx="293960" cy="273802"/>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7" name="Freeform 56"/>
            <p:cNvSpPr>
              <a:spLocks noEditPoints="1"/>
            </p:cNvSpPr>
            <p:nvPr/>
          </p:nvSpPr>
          <p:spPr bwMode="auto">
            <a:xfrm>
              <a:off x="2542666" y="4659181"/>
              <a:ext cx="184775" cy="18477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8" name="Freeform 57"/>
            <p:cNvSpPr>
              <a:spLocks noEditPoints="1"/>
            </p:cNvSpPr>
            <p:nvPr/>
          </p:nvSpPr>
          <p:spPr bwMode="auto">
            <a:xfrm>
              <a:off x="2858462" y="4155250"/>
              <a:ext cx="159579" cy="156218"/>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9" name="Freeform 58"/>
            <p:cNvSpPr>
              <a:spLocks noEditPoints="1"/>
            </p:cNvSpPr>
            <p:nvPr/>
          </p:nvSpPr>
          <p:spPr bwMode="auto">
            <a:xfrm>
              <a:off x="2831586" y="4350104"/>
              <a:ext cx="125983" cy="125982"/>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0" name="Freeform 59"/>
            <p:cNvSpPr>
              <a:spLocks/>
            </p:cNvSpPr>
            <p:nvPr/>
          </p:nvSpPr>
          <p:spPr bwMode="auto">
            <a:xfrm>
              <a:off x="2603138" y="4375299"/>
              <a:ext cx="203252" cy="204932"/>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1" name="Freeform 60"/>
            <p:cNvSpPr>
              <a:spLocks noEditPoints="1"/>
            </p:cNvSpPr>
            <p:nvPr/>
          </p:nvSpPr>
          <p:spPr bwMode="auto">
            <a:xfrm>
              <a:off x="2839984" y="3921762"/>
              <a:ext cx="169657" cy="169657"/>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2" name="Freeform 61"/>
            <p:cNvSpPr>
              <a:spLocks noEditPoints="1"/>
            </p:cNvSpPr>
            <p:nvPr/>
          </p:nvSpPr>
          <p:spPr bwMode="auto">
            <a:xfrm>
              <a:off x="2670329" y="4177087"/>
              <a:ext cx="161258" cy="142780"/>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3" name="Freeform 62"/>
            <p:cNvSpPr>
              <a:spLocks noEditPoints="1"/>
            </p:cNvSpPr>
            <p:nvPr/>
          </p:nvSpPr>
          <p:spPr bwMode="auto">
            <a:xfrm>
              <a:off x="2320936" y="4454249"/>
              <a:ext cx="260365" cy="22844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4" name="Freeform 183"/>
            <p:cNvSpPr>
              <a:spLocks noEditPoints="1"/>
            </p:cNvSpPr>
            <p:nvPr/>
          </p:nvSpPr>
          <p:spPr bwMode="auto">
            <a:xfrm>
              <a:off x="2771114" y="4099817"/>
              <a:ext cx="137741" cy="55432"/>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5" name="Freeform 184"/>
            <p:cNvSpPr>
              <a:spLocks noEditPoints="1"/>
            </p:cNvSpPr>
            <p:nvPr/>
          </p:nvSpPr>
          <p:spPr bwMode="auto">
            <a:xfrm>
              <a:off x="2900456" y="3510219"/>
              <a:ext cx="147820" cy="14446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6" name="Freeform 185"/>
            <p:cNvSpPr>
              <a:spLocks noEditPoints="1"/>
            </p:cNvSpPr>
            <p:nvPr/>
          </p:nvSpPr>
          <p:spPr bwMode="auto">
            <a:xfrm>
              <a:off x="2880299" y="3671476"/>
              <a:ext cx="129343" cy="104145"/>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7" name="Freeform 186"/>
            <p:cNvSpPr>
              <a:spLocks noEditPoints="1"/>
            </p:cNvSpPr>
            <p:nvPr/>
          </p:nvSpPr>
          <p:spPr bwMode="auto">
            <a:xfrm>
              <a:off x="2661929" y="3874728"/>
              <a:ext cx="152860" cy="203252"/>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8" name="Freeform 187"/>
            <p:cNvSpPr>
              <a:spLocks/>
            </p:cNvSpPr>
            <p:nvPr/>
          </p:nvSpPr>
          <p:spPr bwMode="auto">
            <a:xfrm>
              <a:off x="2100886" y="4116615"/>
              <a:ext cx="522409" cy="293959"/>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9" name="Freeform 188"/>
            <p:cNvSpPr>
              <a:spLocks/>
            </p:cNvSpPr>
            <p:nvPr/>
          </p:nvSpPr>
          <p:spPr bwMode="auto">
            <a:xfrm>
              <a:off x="2655210" y="3347280"/>
              <a:ext cx="250287" cy="272123"/>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0" name="Freeform 189"/>
            <p:cNvSpPr>
              <a:spLocks noEditPoints="1"/>
            </p:cNvSpPr>
            <p:nvPr/>
          </p:nvSpPr>
          <p:spPr bwMode="auto">
            <a:xfrm>
              <a:off x="2507390" y="4000712"/>
              <a:ext cx="125983" cy="132701"/>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1" name="Freeform 190"/>
            <p:cNvSpPr>
              <a:spLocks/>
            </p:cNvSpPr>
            <p:nvPr/>
          </p:nvSpPr>
          <p:spPr bwMode="auto">
            <a:xfrm>
              <a:off x="2614895" y="3652998"/>
              <a:ext cx="191493" cy="194853"/>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2" name="Freeform 191"/>
            <p:cNvSpPr>
              <a:spLocks noEditPoints="1"/>
            </p:cNvSpPr>
            <p:nvPr/>
          </p:nvSpPr>
          <p:spPr bwMode="auto">
            <a:xfrm>
              <a:off x="2850063" y="3778982"/>
              <a:ext cx="67191" cy="122622"/>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3" name="Freeform 192"/>
            <p:cNvSpPr>
              <a:spLocks/>
            </p:cNvSpPr>
            <p:nvPr/>
          </p:nvSpPr>
          <p:spPr bwMode="auto">
            <a:xfrm>
              <a:off x="2329334" y="3745387"/>
              <a:ext cx="251965" cy="253645"/>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4" name="Freeform 193"/>
            <p:cNvSpPr>
              <a:spLocks noEditPoints="1"/>
            </p:cNvSpPr>
            <p:nvPr/>
          </p:nvSpPr>
          <p:spPr bwMode="auto">
            <a:xfrm>
              <a:off x="2532587" y="3191062"/>
              <a:ext cx="178056" cy="250285"/>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5" name="Freeform 194"/>
            <p:cNvSpPr>
              <a:spLocks noEditPoints="1"/>
            </p:cNvSpPr>
            <p:nvPr/>
          </p:nvSpPr>
          <p:spPr bwMode="auto">
            <a:xfrm>
              <a:off x="2467075" y="3459826"/>
              <a:ext cx="173016" cy="173016"/>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6" name="Freeform 195"/>
            <p:cNvSpPr>
              <a:spLocks noEditPoints="1"/>
            </p:cNvSpPr>
            <p:nvPr/>
          </p:nvSpPr>
          <p:spPr bwMode="auto">
            <a:xfrm>
              <a:off x="2243666" y="4701175"/>
              <a:ext cx="280522" cy="238528"/>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7" name="Freeform 196"/>
            <p:cNvSpPr>
              <a:spLocks/>
            </p:cNvSpPr>
            <p:nvPr/>
          </p:nvSpPr>
          <p:spPr bwMode="auto">
            <a:xfrm>
              <a:off x="2347813" y="2964292"/>
              <a:ext cx="253646" cy="262044"/>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8" name="Freeform 197"/>
            <p:cNvSpPr>
              <a:spLocks noEditPoints="1"/>
            </p:cNvSpPr>
            <p:nvPr/>
          </p:nvSpPr>
          <p:spPr bwMode="auto">
            <a:xfrm>
              <a:off x="2273902" y="3164186"/>
              <a:ext cx="236848" cy="167977"/>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9" name="Freeform 198"/>
            <p:cNvSpPr>
              <a:spLocks noEditPoints="1"/>
            </p:cNvSpPr>
            <p:nvPr/>
          </p:nvSpPr>
          <p:spPr bwMode="auto">
            <a:xfrm>
              <a:off x="2109285" y="4555036"/>
              <a:ext cx="189815" cy="164617"/>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0" name="Freeform 199"/>
            <p:cNvSpPr>
              <a:spLocks noEditPoints="1"/>
            </p:cNvSpPr>
            <p:nvPr/>
          </p:nvSpPr>
          <p:spPr bwMode="auto">
            <a:xfrm>
              <a:off x="2373008" y="2730805"/>
              <a:ext cx="156219" cy="21333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1" name="Freeform 200"/>
            <p:cNvSpPr>
              <a:spLocks noEditPoints="1"/>
            </p:cNvSpPr>
            <p:nvPr/>
          </p:nvSpPr>
          <p:spPr bwMode="auto">
            <a:xfrm>
              <a:off x="2205031" y="2576266"/>
              <a:ext cx="245246" cy="23348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2" name="Freeform 201"/>
            <p:cNvSpPr>
              <a:spLocks noEditPoints="1"/>
            </p:cNvSpPr>
            <p:nvPr/>
          </p:nvSpPr>
          <p:spPr bwMode="auto">
            <a:xfrm>
              <a:off x="2109285" y="2441885"/>
              <a:ext cx="186455" cy="189814"/>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3" name="Freeform 202"/>
            <p:cNvSpPr>
              <a:spLocks noEditPoints="1"/>
            </p:cNvSpPr>
            <p:nvPr/>
          </p:nvSpPr>
          <p:spPr bwMode="auto">
            <a:xfrm>
              <a:off x="2194953" y="2843350"/>
              <a:ext cx="147820" cy="169657"/>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4" name="Freeform 203"/>
            <p:cNvSpPr>
              <a:spLocks noEditPoints="1"/>
            </p:cNvSpPr>
            <p:nvPr/>
          </p:nvSpPr>
          <p:spPr bwMode="auto">
            <a:xfrm>
              <a:off x="2183195" y="3354000"/>
              <a:ext cx="240208" cy="2553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5" name="Freeform 204"/>
            <p:cNvSpPr>
              <a:spLocks noEditPoints="1"/>
            </p:cNvSpPr>
            <p:nvPr/>
          </p:nvSpPr>
          <p:spPr bwMode="auto">
            <a:xfrm>
              <a:off x="2139521" y="3658039"/>
              <a:ext cx="225089" cy="169657"/>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6" name="Freeform 205"/>
            <p:cNvSpPr>
              <a:spLocks noEditPoints="1"/>
            </p:cNvSpPr>
            <p:nvPr/>
          </p:nvSpPr>
          <p:spPr bwMode="auto">
            <a:xfrm>
              <a:off x="2398205" y="3609324"/>
              <a:ext cx="134381" cy="125982"/>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7" name="Freeform 206"/>
            <p:cNvSpPr>
              <a:spLocks noEditPoints="1"/>
            </p:cNvSpPr>
            <p:nvPr/>
          </p:nvSpPr>
          <p:spPr bwMode="auto">
            <a:xfrm>
              <a:off x="1956425" y="2320941"/>
              <a:ext cx="164617" cy="178056"/>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8" name="Freeform 207"/>
            <p:cNvSpPr>
              <a:spLocks noEditPoints="1"/>
            </p:cNvSpPr>
            <p:nvPr/>
          </p:nvSpPr>
          <p:spPr bwMode="auto">
            <a:xfrm>
              <a:off x="1748134" y="2233593"/>
              <a:ext cx="174696" cy="178056"/>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09" name="Freeform 208"/>
            <p:cNvSpPr>
              <a:spLocks noEditPoints="1"/>
            </p:cNvSpPr>
            <p:nvPr/>
          </p:nvSpPr>
          <p:spPr bwMode="auto">
            <a:xfrm>
              <a:off x="2092488" y="3866330"/>
              <a:ext cx="203252" cy="228449"/>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0" name="Freeform 209"/>
            <p:cNvSpPr>
              <a:spLocks noEditPoints="1"/>
            </p:cNvSpPr>
            <p:nvPr/>
          </p:nvSpPr>
          <p:spPr bwMode="auto">
            <a:xfrm>
              <a:off x="2032016" y="4896028"/>
              <a:ext cx="211651" cy="173016"/>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1" name="Freeform 210"/>
            <p:cNvSpPr>
              <a:spLocks noEditPoints="1"/>
            </p:cNvSpPr>
            <p:nvPr/>
          </p:nvSpPr>
          <p:spPr bwMode="auto">
            <a:xfrm>
              <a:off x="1815325" y="2641777"/>
              <a:ext cx="344353" cy="344353"/>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2" name="Freeform 211"/>
            <p:cNvSpPr>
              <a:spLocks noEditPoints="1"/>
            </p:cNvSpPr>
            <p:nvPr/>
          </p:nvSpPr>
          <p:spPr bwMode="auto">
            <a:xfrm>
              <a:off x="1749815" y="2462042"/>
              <a:ext cx="162938" cy="161258"/>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3" name="Freeform 212"/>
            <p:cNvSpPr>
              <a:spLocks noEditPoints="1"/>
            </p:cNvSpPr>
            <p:nvPr/>
          </p:nvSpPr>
          <p:spPr bwMode="auto">
            <a:xfrm>
              <a:off x="1934589" y="2497317"/>
              <a:ext cx="151180" cy="117584"/>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4" name="Freeform 93"/>
            <p:cNvSpPr>
              <a:spLocks noEditPoints="1"/>
            </p:cNvSpPr>
            <p:nvPr/>
          </p:nvSpPr>
          <p:spPr bwMode="auto">
            <a:xfrm>
              <a:off x="1931229" y="5077444"/>
              <a:ext cx="216691" cy="221729"/>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5" name="Freeform 94"/>
            <p:cNvSpPr>
              <a:spLocks noEditPoints="1"/>
            </p:cNvSpPr>
            <p:nvPr/>
          </p:nvSpPr>
          <p:spPr bwMode="auto">
            <a:xfrm>
              <a:off x="2090807" y="4748208"/>
              <a:ext cx="129343" cy="13102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6" name="Freeform 95"/>
            <p:cNvSpPr>
              <a:spLocks noEditPoints="1"/>
            </p:cNvSpPr>
            <p:nvPr/>
          </p:nvSpPr>
          <p:spPr bwMode="auto">
            <a:xfrm>
              <a:off x="1805246" y="4306429"/>
              <a:ext cx="325876" cy="317476"/>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7" name="Freeform 96"/>
            <p:cNvSpPr>
              <a:spLocks noEditPoints="1"/>
            </p:cNvSpPr>
            <p:nvPr/>
          </p:nvSpPr>
          <p:spPr bwMode="auto">
            <a:xfrm>
              <a:off x="1679264" y="4640703"/>
              <a:ext cx="394747" cy="346033"/>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8" name="Freeform 97"/>
            <p:cNvSpPr>
              <a:spLocks noEditPoints="1"/>
            </p:cNvSpPr>
            <p:nvPr/>
          </p:nvSpPr>
          <p:spPr bwMode="auto">
            <a:xfrm>
              <a:off x="1733016" y="5013612"/>
              <a:ext cx="167977" cy="167977"/>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9" name="Freeform 98"/>
            <p:cNvSpPr>
              <a:spLocks noEditPoints="1"/>
            </p:cNvSpPr>
            <p:nvPr/>
          </p:nvSpPr>
          <p:spPr bwMode="auto">
            <a:xfrm>
              <a:off x="1775010" y="5294135"/>
              <a:ext cx="257005" cy="258685"/>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0" name="Freeform 99"/>
            <p:cNvSpPr>
              <a:spLocks noEditPoints="1"/>
            </p:cNvSpPr>
            <p:nvPr/>
          </p:nvSpPr>
          <p:spPr bwMode="auto">
            <a:xfrm>
              <a:off x="1934589" y="4125014"/>
              <a:ext cx="144460" cy="14446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1" name="Freeform 100"/>
            <p:cNvSpPr>
              <a:spLocks noEditPoints="1"/>
            </p:cNvSpPr>
            <p:nvPr/>
          </p:nvSpPr>
          <p:spPr bwMode="auto">
            <a:xfrm>
              <a:off x="1808606" y="3925121"/>
              <a:ext cx="265404" cy="166297"/>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2" name="Freeform 101"/>
            <p:cNvSpPr>
              <a:spLocks noEditPoints="1"/>
            </p:cNvSpPr>
            <p:nvPr/>
          </p:nvSpPr>
          <p:spPr bwMode="auto">
            <a:xfrm>
              <a:off x="2035375" y="3043242"/>
              <a:ext cx="275482" cy="27716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3" name="Freeform 102"/>
            <p:cNvSpPr>
              <a:spLocks/>
            </p:cNvSpPr>
            <p:nvPr/>
          </p:nvSpPr>
          <p:spPr bwMode="auto">
            <a:xfrm>
              <a:off x="1753174" y="3009647"/>
              <a:ext cx="339313" cy="329235"/>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4" name="Freeform 103"/>
            <p:cNvSpPr>
              <a:spLocks noEditPoints="1"/>
            </p:cNvSpPr>
            <p:nvPr/>
          </p:nvSpPr>
          <p:spPr bwMode="auto">
            <a:xfrm>
              <a:off x="1818684" y="5562897"/>
              <a:ext cx="112545" cy="178056"/>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5" name="Freeform 104"/>
            <p:cNvSpPr>
              <a:spLocks noEditPoints="1"/>
            </p:cNvSpPr>
            <p:nvPr/>
          </p:nvSpPr>
          <p:spPr bwMode="auto">
            <a:xfrm>
              <a:off x="1696061" y="5754392"/>
              <a:ext cx="174696" cy="236847"/>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6" name="Freeform 105"/>
            <p:cNvSpPr>
              <a:spLocks noEditPoints="1"/>
            </p:cNvSpPr>
            <p:nvPr/>
          </p:nvSpPr>
          <p:spPr bwMode="auto">
            <a:xfrm>
              <a:off x="1657426" y="4133413"/>
              <a:ext cx="235168" cy="178056"/>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7" name="Freeform 106"/>
            <p:cNvSpPr>
              <a:spLocks noEditPoints="1"/>
            </p:cNvSpPr>
            <p:nvPr/>
          </p:nvSpPr>
          <p:spPr bwMode="auto">
            <a:xfrm>
              <a:off x="1909392" y="3385915"/>
              <a:ext cx="220051" cy="22004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8" name="Freeform 107"/>
            <p:cNvSpPr>
              <a:spLocks noEditPoints="1"/>
            </p:cNvSpPr>
            <p:nvPr/>
          </p:nvSpPr>
          <p:spPr bwMode="auto">
            <a:xfrm>
              <a:off x="1865718" y="3654679"/>
              <a:ext cx="233488" cy="23348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9" name="Freeform 108"/>
            <p:cNvSpPr>
              <a:spLocks noEditPoints="1"/>
            </p:cNvSpPr>
            <p:nvPr/>
          </p:nvSpPr>
          <p:spPr bwMode="auto">
            <a:xfrm>
              <a:off x="1654067" y="3377516"/>
              <a:ext cx="211651" cy="211651"/>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0" name="Freeform 109"/>
            <p:cNvSpPr>
              <a:spLocks noEditPoints="1"/>
            </p:cNvSpPr>
            <p:nvPr/>
          </p:nvSpPr>
          <p:spPr bwMode="auto">
            <a:xfrm>
              <a:off x="1650708" y="3627803"/>
              <a:ext cx="198213" cy="159578"/>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1" name="Freeform 110"/>
            <p:cNvSpPr>
              <a:spLocks noEditPoints="1"/>
            </p:cNvSpPr>
            <p:nvPr/>
          </p:nvSpPr>
          <p:spPr bwMode="auto">
            <a:xfrm>
              <a:off x="1571759" y="3847852"/>
              <a:ext cx="208292" cy="24188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2" name="Freeform 111"/>
            <p:cNvSpPr>
              <a:spLocks noEditPoints="1"/>
            </p:cNvSpPr>
            <p:nvPr/>
          </p:nvSpPr>
          <p:spPr bwMode="auto">
            <a:xfrm>
              <a:off x="1514647" y="3024764"/>
              <a:ext cx="282201" cy="209970"/>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3" name="Freeform 112"/>
            <p:cNvSpPr>
              <a:spLocks noEditPoints="1"/>
            </p:cNvSpPr>
            <p:nvPr/>
          </p:nvSpPr>
          <p:spPr bwMode="auto">
            <a:xfrm>
              <a:off x="1492809" y="4382019"/>
              <a:ext cx="315797" cy="315797"/>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4" name="Freeform 113"/>
            <p:cNvSpPr>
              <a:spLocks noEditPoints="1"/>
            </p:cNvSpPr>
            <p:nvPr/>
          </p:nvSpPr>
          <p:spPr bwMode="auto">
            <a:xfrm>
              <a:off x="1440736" y="4766687"/>
              <a:ext cx="231808" cy="268764"/>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5" name="Freeform 114"/>
            <p:cNvSpPr>
              <a:spLocks/>
            </p:cNvSpPr>
            <p:nvPr/>
          </p:nvSpPr>
          <p:spPr bwMode="auto">
            <a:xfrm>
              <a:off x="1467612" y="4135093"/>
              <a:ext cx="125983" cy="22004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6" name="Freeform 115"/>
            <p:cNvSpPr>
              <a:spLocks noEditPoints="1"/>
            </p:cNvSpPr>
            <p:nvPr/>
          </p:nvSpPr>
          <p:spPr bwMode="auto">
            <a:xfrm>
              <a:off x="1388663" y="3286808"/>
              <a:ext cx="240208" cy="215011"/>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7" name="Freeform 116"/>
            <p:cNvSpPr>
              <a:spLocks noEditPoints="1"/>
            </p:cNvSpPr>
            <p:nvPr/>
          </p:nvSpPr>
          <p:spPr bwMode="auto">
            <a:xfrm>
              <a:off x="1395382" y="3545493"/>
              <a:ext cx="209972" cy="221729"/>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8" name="Freeform 117"/>
            <p:cNvSpPr>
              <a:spLocks noEditPoints="1"/>
            </p:cNvSpPr>
            <p:nvPr/>
          </p:nvSpPr>
          <p:spPr bwMode="auto">
            <a:xfrm>
              <a:off x="1583517" y="2774479"/>
              <a:ext cx="213331" cy="21333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9" name="Freeform 118"/>
            <p:cNvSpPr>
              <a:spLocks noEditPoints="1"/>
            </p:cNvSpPr>
            <p:nvPr/>
          </p:nvSpPr>
          <p:spPr bwMode="auto">
            <a:xfrm>
              <a:off x="1489449" y="2184880"/>
              <a:ext cx="211651" cy="142780"/>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0" name="Freeform 119"/>
            <p:cNvSpPr>
              <a:spLocks/>
            </p:cNvSpPr>
            <p:nvPr/>
          </p:nvSpPr>
          <p:spPr bwMode="auto">
            <a:xfrm>
              <a:off x="1437377" y="2540991"/>
              <a:ext cx="329235" cy="31243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1" name="Freeform 120"/>
            <p:cNvSpPr>
              <a:spLocks/>
            </p:cNvSpPr>
            <p:nvPr/>
          </p:nvSpPr>
          <p:spPr bwMode="auto">
            <a:xfrm>
              <a:off x="1507927" y="2346137"/>
              <a:ext cx="206612" cy="216690"/>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2" name="Freeform 121"/>
            <p:cNvSpPr>
              <a:spLocks/>
            </p:cNvSpPr>
            <p:nvPr/>
          </p:nvSpPr>
          <p:spPr bwMode="auto">
            <a:xfrm>
              <a:off x="1297956" y="3826015"/>
              <a:ext cx="260365" cy="260364"/>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3" name="Freeform 122"/>
            <p:cNvSpPr>
              <a:spLocks noEditPoints="1"/>
            </p:cNvSpPr>
            <p:nvPr/>
          </p:nvSpPr>
          <p:spPr bwMode="auto">
            <a:xfrm>
              <a:off x="1178692" y="2965973"/>
              <a:ext cx="285561" cy="28892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4" name="Freeform 123"/>
            <p:cNvSpPr>
              <a:spLocks noEditPoints="1"/>
            </p:cNvSpPr>
            <p:nvPr/>
          </p:nvSpPr>
          <p:spPr bwMode="auto">
            <a:xfrm>
              <a:off x="1155175" y="4083020"/>
              <a:ext cx="263724" cy="27716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5" name="Freeform 124"/>
            <p:cNvSpPr>
              <a:spLocks/>
            </p:cNvSpPr>
            <p:nvPr/>
          </p:nvSpPr>
          <p:spPr bwMode="auto">
            <a:xfrm>
              <a:off x="1051030" y="3310325"/>
              <a:ext cx="292280" cy="292280"/>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6" name="Freeform 125"/>
            <p:cNvSpPr>
              <a:spLocks noEditPoints="1"/>
            </p:cNvSpPr>
            <p:nvPr/>
          </p:nvSpPr>
          <p:spPr bwMode="auto">
            <a:xfrm>
              <a:off x="1146776" y="2619941"/>
              <a:ext cx="278842" cy="30235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7" name="Freeform 126"/>
            <p:cNvSpPr>
              <a:spLocks noEditPoints="1"/>
            </p:cNvSpPr>
            <p:nvPr/>
          </p:nvSpPr>
          <p:spPr bwMode="auto">
            <a:xfrm>
              <a:off x="1224046" y="2384773"/>
              <a:ext cx="235168" cy="230128"/>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8" name="Freeform 127"/>
            <p:cNvSpPr>
              <a:spLocks noEditPoints="1"/>
            </p:cNvSpPr>
            <p:nvPr/>
          </p:nvSpPr>
          <p:spPr bwMode="auto">
            <a:xfrm>
              <a:off x="1324832" y="2184880"/>
              <a:ext cx="131022" cy="171337"/>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9" name="Freeform 128"/>
            <p:cNvSpPr>
              <a:spLocks noEditPoints="1"/>
            </p:cNvSpPr>
            <p:nvPr/>
          </p:nvSpPr>
          <p:spPr bwMode="auto">
            <a:xfrm>
              <a:off x="940165" y="3587488"/>
              <a:ext cx="357792" cy="359471"/>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0" name="Freeform 129"/>
            <p:cNvSpPr>
              <a:spLocks noEditPoints="1"/>
            </p:cNvSpPr>
            <p:nvPr/>
          </p:nvSpPr>
          <p:spPr bwMode="auto">
            <a:xfrm>
              <a:off x="679800" y="2085773"/>
              <a:ext cx="592960" cy="257005"/>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1" name="Freeform 130"/>
            <p:cNvSpPr>
              <a:spLocks noEditPoints="1"/>
            </p:cNvSpPr>
            <p:nvPr/>
          </p:nvSpPr>
          <p:spPr bwMode="auto">
            <a:xfrm>
              <a:off x="792345" y="2393171"/>
              <a:ext cx="329235" cy="293959"/>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2" name="Freeform 131"/>
            <p:cNvSpPr>
              <a:spLocks noEditPoints="1"/>
            </p:cNvSpPr>
            <p:nvPr/>
          </p:nvSpPr>
          <p:spPr bwMode="auto">
            <a:xfrm>
              <a:off x="825941" y="2719046"/>
              <a:ext cx="290600" cy="28892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3" name="Freeform 132"/>
            <p:cNvSpPr>
              <a:spLocks noEditPoints="1"/>
            </p:cNvSpPr>
            <p:nvPr/>
          </p:nvSpPr>
          <p:spPr bwMode="auto">
            <a:xfrm>
              <a:off x="844418" y="3068439"/>
              <a:ext cx="272123" cy="287241"/>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4" name="Freeform 133"/>
            <p:cNvSpPr>
              <a:spLocks noEditPoints="1"/>
            </p:cNvSpPr>
            <p:nvPr/>
          </p:nvSpPr>
          <p:spPr bwMode="auto">
            <a:xfrm>
              <a:off x="1276119" y="4397137"/>
              <a:ext cx="230129" cy="230128"/>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5" name="Freeform 134"/>
            <p:cNvSpPr>
              <a:spLocks noEditPoints="1"/>
            </p:cNvSpPr>
            <p:nvPr/>
          </p:nvSpPr>
          <p:spPr bwMode="auto">
            <a:xfrm>
              <a:off x="940165" y="4363542"/>
              <a:ext cx="401465" cy="401465"/>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6" name="Freeform 135"/>
            <p:cNvSpPr>
              <a:spLocks noEditPoints="1"/>
            </p:cNvSpPr>
            <p:nvPr/>
          </p:nvSpPr>
          <p:spPr bwMode="auto">
            <a:xfrm>
              <a:off x="1467612" y="5082483"/>
              <a:ext cx="233488" cy="236847"/>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7" name="Freeform 136"/>
            <p:cNvSpPr>
              <a:spLocks noEditPoints="1"/>
            </p:cNvSpPr>
            <p:nvPr/>
          </p:nvSpPr>
          <p:spPr bwMode="auto">
            <a:xfrm>
              <a:off x="1113181" y="4795242"/>
              <a:ext cx="285561" cy="283881"/>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8" name="Freeform 137"/>
            <p:cNvSpPr>
              <a:spLocks/>
            </p:cNvSpPr>
            <p:nvPr/>
          </p:nvSpPr>
          <p:spPr bwMode="auto">
            <a:xfrm>
              <a:off x="1198850" y="5139595"/>
              <a:ext cx="329235" cy="332594"/>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9" name="Freeform 138"/>
            <p:cNvSpPr>
              <a:spLocks noEditPoints="1"/>
            </p:cNvSpPr>
            <p:nvPr/>
          </p:nvSpPr>
          <p:spPr bwMode="auto">
            <a:xfrm>
              <a:off x="762109" y="4052784"/>
              <a:ext cx="342673" cy="283881"/>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0" name="Freeform 139"/>
            <p:cNvSpPr>
              <a:spLocks noEditPoints="1"/>
            </p:cNvSpPr>
            <p:nvPr/>
          </p:nvSpPr>
          <p:spPr bwMode="auto">
            <a:xfrm>
              <a:off x="610930" y="3723549"/>
              <a:ext cx="288921" cy="28892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1" name="Freeform 140"/>
            <p:cNvSpPr>
              <a:spLocks/>
            </p:cNvSpPr>
            <p:nvPr/>
          </p:nvSpPr>
          <p:spPr bwMode="auto">
            <a:xfrm>
              <a:off x="631087" y="3392635"/>
              <a:ext cx="367871" cy="29899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2" name="Freeform 141"/>
            <p:cNvSpPr>
              <a:spLocks noEditPoints="1"/>
            </p:cNvSpPr>
            <p:nvPr/>
          </p:nvSpPr>
          <p:spPr bwMode="auto">
            <a:xfrm>
              <a:off x="795705" y="4922904"/>
              <a:ext cx="356112" cy="335954"/>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3" name="Freeform 142"/>
            <p:cNvSpPr>
              <a:spLocks noEditPoints="1"/>
            </p:cNvSpPr>
            <p:nvPr/>
          </p:nvSpPr>
          <p:spPr bwMode="auto">
            <a:xfrm>
              <a:off x="778907" y="5285735"/>
              <a:ext cx="272123" cy="20661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4" name="Freeform 143"/>
            <p:cNvSpPr>
              <a:spLocks noEditPoints="1"/>
            </p:cNvSpPr>
            <p:nvPr/>
          </p:nvSpPr>
          <p:spPr bwMode="auto">
            <a:xfrm>
              <a:off x="715076" y="4615507"/>
              <a:ext cx="288921" cy="292280"/>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5" name="Freeform 144"/>
            <p:cNvSpPr>
              <a:spLocks noEditPoints="1"/>
            </p:cNvSpPr>
            <p:nvPr/>
          </p:nvSpPr>
          <p:spPr bwMode="auto">
            <a:xfrm>
              <a:off x="624369" y="4358502"/>
              <a:ext cx="280522" cy="238528"/>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6" name="Freeform 145"/>
            <p:cNvSpPr>
              <a:spLocks noEditPoints="1"/>
            </p:cNvSpPr>
            <p:nvPr/>
          </p:nvSpPr>
          <p:spPr bwMode="auto">
            <a:xfrm>
              <a:off x="384161" y="4052784"/>
              <a:ext cx="317477" cy="280521"/>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7" name="Freeform 146"/>
            <p:cNvSpPr>
              <a:spLocks noEditPoints="1"/>
            </p:cNvSpPr>
            <p:nvPr/>
          </p:nvSpPr>
          <p:spPr bwMode="auto">
            <a:xfrm>
              <a:off x="463110" y="3004607"/>
              <a:ext cx="347713" cy="35107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8" name="Freeform 147"/>
            <p:cNvSpPr>
              <a:spLocks noEditPoints="1"/>
            </p:cNvSpPr>
            <p:nvPr/>
          </p:nvSpPr>
          <p:spPr bwMode="auto">
            <a:xfrm>
              <a:off x="1476011" y="5463791"/>
              <a:ext cx="263724" cy="263723"/>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9" name="Freeform 148"/>
            <p:cNvSpPr>
              <a:spLocks noEditPoints="1"/>
            </p:cNvSpPr>
            <p:nvPr/>
          </p:nvSpPr>
          <p:spPr bwMode="auto">
            <a:xfrm>
              <a:off x="1187091" y="5406678"/>
              <a:ext cx="233488" cy="23348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0" name="Freeform 149"/>
            <p:cNvSpPr>
              <a:spLocks/>
            </p:cNvSpPr>
            <p:nvPr/>
          </p:nvSpPr>
          <p:spPr bwMode="auto">
            <a:xfrm>
              <a:off x="1476011" y="5835021"/>
              <a:ext cx="312437" cy="309077"/>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1" name="Freeform 150"/>
            <p:cNvSpPr>
              <a:spLocks noEditPoints="1"/>
            </p:cNvSpPr>
            <p:nvPr/>
          </p:nvSpPr>
          <p:spPr bwMode="auto">
            <a:xfrm>
              <a:off x="533661" y="5537701"/>
              <a:ext cx="307399" cy="472015"/>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2" name="Freeform 151"/>
            <p:cNvSpPr>
              <a:spLocks noEditPoints="1"/>
            </p:cNvSpPr>
            <p:nvPr/>
          </p:nvSpPr>
          <p:spPr bwMode="auto">
            <a:xfrm>
              <a:off x="901530" y="5554498"/>
              <a:ext cx="262044" cy="29899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3" name="Freeform 152"/>
            <p:cNvSpPr>
              <a:spLocks noEditPoints="1"/>
            </p:cNvSpPr>
            <p:nvPr/>
          </p:nvSpPr>
          <p:spPr bwMode="auto">
            <a:xfrm>
              <a:off x="421115" y="2680412"/>
              <a:ext cx="344353" cy="2553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4" name="Freeform 153"/>
            <p:cNvSpPr>
              <a:spLocks noEditPoints="1"/>
            </p:cNvSpPr>
            <p:nvPr/>
          </p:nvSpPr>
          <p:spPr bwMode="auto">
            <a:xfrm>
              <a:off x="-3865" y="4753249"/>
              <a:ext cx="178056" cy="181415"/>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5" name="Freeform 154"/>
            <p:cNvSpPr>
              <a:spLocks/>
            </p:cNvSpPr>
            <p:nvPr/>
          </p:nvSpPr>
          <p:spPr bwMode="auto">
            <a:xfrm>
              <a:off x="301852" y="4541597"/>
              <a:ext cx="240208" cy="230128"/>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6" name="Freeform 156"/>
            <p:cNvSpPr>
              <a:spLocks noEditPoints="1"/>
            </p:cNvSpPr>
            <p:nvPr/>
          </p:nvSpPr>
          <p:spPr bwMode="auto">
            <a:xfrm>
              <a:off x="241381" y="3527016"/>
              <a:ext cx="188134" cy="199892"/>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7" name="Freeform 157"/>
            <p:cNvSpPr>
              <a:spLocks noEditPoints="1"/>
            </p:cNvSpPr>
            <p:nvPr/>
          </p:nvSpPr>
          <p:spPr bwMode="auto">
            <a:xfrm>
              <a:off x="394239" y="2329340"/>
              <a:ext cx="208292" cy="24188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8" name="Freeform 158"/>
            <p:cNvSpPr>
              <a:spLocks noEditPoints="1"/>
            </p:cNvSpPr>
            <p:nvPr/>
          </p:nvSpPr>
          <p:spPr bwMode="auto">
            <a:xfrm>
              <a:off x="125476" y="3899925"/>
              <a:ext cx="211651" cy="211651"/>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9" name="Freeform 160"/>
            <p:cNvSpPr>
              <a:spLocks noEditPoints="1"/>
            </p:cNvSpPr>
            <p:nvPr/>
          </p:nvSpPr>
          <p:spPr bwMode="auto">
            <a:xfrm>
              <a:off x="61645" y="4308109"/>
              <a:ext cx="198213" cy="198213"/>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0" name="Freeform 161"/>
            <p:cNvSpPr>
              <a:spLocks noEditPoints="1"/>
            </p:cNvSpPr>
            <p:nvPr/>
          </p:nvSpPr>
          <p:spPr bwMode="auto">
            <a:xfrm>
              <a:off x="463110" y="1939633"/>
              <a:ext cx="189815" cy="189814"/>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1" name="Freeform 163"/>
            <p:cNvSpPr>
              <a:spLocks noEditPoints="1"/>
            </p:cNvSpPr>
            <p:nvPr/>
          </p:nvSpPr>
          <p:spPr bwMode="auto">
            <a:xfrm>
              <a:off x="31409" y="2903821"/>
              <a:ext cx="220051" cy="218370"/>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2" name="Freeform 164"/>
            <p:cNvSpPr>
              <a:spLocks noEditPoints="1"/>
            </p:cNvSpPr>
            <p:nvPr/>
          </p:nvSpPr>
          <p:spPr bwMode="auto">
            <a:xfrm>
              <a:off x="128836" y="3273371"/>
              <a:ext cx="125983" cy="132701"/>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3" name="Freeform 167"/>
            <p:cNvSpPr>
              <a:spLocks/>
            </p:cNvSpPr>
            <p:nvPr/>
          </p:nvSpPr>
          <p:spPr bwMode="auto">
            <a:xfrm>
              <a:off x="-77776" y="2362935"/>
              <a:ext cx="251965" cy="251965"/>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4" name="Freeform 171"/>
            <p:cNvSpPr>
              <a:spLocks noEditPoints="1"/>
            </p:cNvSpPr>
            <p:nvPr/>
          </p:nvSpPr>
          <p:spPr bwMode="auto">
            <a:xfrm>
              <a:off x="142274" y="2021943"/>
              <a:ext cx="147820" cy="146140"/>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5" name="Freeform 206"/>
            <p:cNvSpPr>
              <a:spLocks noEditPoints="1"/>
            </p:cNvSpPr>
            <p:nvPr/>
          </p:nvSpPr>
          <p:spPr bwMode="auto">
            <a:xfrm>
              <a:off x="1425618" y="6147458"/>
              <a:ext cx="327556" cy="290600"/>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6" name="Freeform 207"/>
            <p:cNvSpPr>
              <a:spLocks noEditPoints="1"/>
            </p:cNvSpPr>
            <p:nvPr/>
          </p:nvSpPr>
          <p:spPr bwMode="auto">
            <a:xfrm>
              <a:off x="1234124" y="5724156"/>
              <a:ext cx="191493" cy="193173"/>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7" name="Freeform 208"/>
            <p:cNvSpPr>
              <a:spLocks noEditPoints="1"/>
            </p:cNvSpPr>
            <p:nvPr/>
          </p:nvSpPr>
          <p:spPr bwMode="auto">
            <a:xfrm>
              <a:off x="303532" y="6043312"/>
              <a:ext cx="236848" cy="268764"/>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8" name="Freeform 209"/>
            <p:cNvSpPr>
              <a:spLocks/>
            </p:cNvSpPr>
            <p:nvPr/>
          </p:nvSpPr>
          <p:spPr bwMode="auto">
            <a:xfrm>
              <a:off x="9572" y="6320474"/>
              <a:ext cx="319156" cy="267083"/>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9" name="Freeform 210"/>
            <p:cNvSpPr>
              <a:spLocks noEditPoints="1"/>
            </p:cNvSpPr>
            <p:nvPr/>
          </p:nvSpPr>
          <p:spPr bwMode="auto">
            <a:xfrm>
              <a:off x="721795" y="5927407"/>
              <a:ext cx="273803" cy="293959"/>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0" name="Freeform 211"/>
            <p:cNvSpPr>
              <a:spLocks/>
            </p:cNvSpPr>
            <p:nvPr/>
          </p:nvSpPr>
          <p:spPr bwMode="auto">
            <a:xfrm>
              <a:off x="1066147" y="5964362"/>
              <a:ext cx="314117" cy="31243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1" name="Freeform 212"/>
            <p:cNvSpPr>
              <a:spLocks/>
            </p:cNvSpPr>
            <p:nvPr/>
          </p:nvSpPr>
          <p:spPr bwMode="auto">
            <a:xfrm>
              <a:off x="1086304" y="6350710"/>
              <a:ext cx="295640" cy="24188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2" name="Freeform 213"/>
            <p:cNvSpPr>
              <a:spLocks/>
            </p:cNvSpPr>
            <p:nvPr/>
          </p:nvSpPr>
          <p:spPr bwMode="auto">
            <a:xfrm>
              <a:off x="1524725" y="6501888"/>
              <a:ext cx="208292" cy="216690"/>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3" name="Freeform 214"/>
            <p:cNvSpPr>
              <a:spLocks noEditPoints="1"/>
            </p:cNvSpPr>
            <p:nvPr/>
          </p:nvSpPr>
          <p:spPr bwMode="auto">
            <a:xfrm>
              <a:off x="1148457" y="6545563"/>
              <a:ext cx="314117" cy="31243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4" name="Freeform 215"/>
            <p:cNvSpPr>
              <a:spLocks noEditPoints="1"/>
            </p:cNvSpPr>
            <p:nvPr/>
          </p:nvSpPr>
          <p:spPr bwMode="auto">
            <a:xfrm>
              <a:off x="384161" y="6286878"/>
              <a:ext cx="314117" cy="307398"/>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5" name="Freeform 216"/>
            <p:cNvSpPr>
              <a:spLocks noEditPoints="1"/>
            </p:cNvSpPr>
            <p:nvPr/>
          </p:nvSpPr>
          <p:spPr bwMode="auto">
            <a:xfrm>
              <a:off x="757070" y="6295278"/>
              <a:ext cx="287241" cy="28892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6" name="Freeform 217"/>
            <p:cNvSpPr>
              <a:spLocks/>
            </p:cNvSpPr>
            <p:nvPr/>
          </p:nvSpPr>
          <p:spPr bwMode="auto">
            <a:xfrm>
              <a:off x="715076" y="6641310"/>
              <a:ext cx="351072" cy="198213"/>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7" name="Freeform 218"/>
            <p:cNvSpPr>
              <a:spLocks noEditPoints="1"/>
            </p:cNvSpPr>
            <p:nvPr/>
          </p:nvSpPr>
          <p:spPr bwMode="auto">
            <a:xfrm>
              <a:off x="389201" y="6641310"/>
              <a:ext cx="241887" cy="198213"/>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8" name="Freeform 219"/>
            <p:cNvSpPr>
              <a:spLocks noEditPoints="1"/>
            </p:cNvSpPr>
            <p:nvPr/>
          </p:nvSpPr>
          <p:spPr bwMode="auto">
            <a:xfrm>
              <a:off x="38128" y="6594277"/>
              <a:ext cx="233488" cy="236847"/>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rgbClr val="F6A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6" name="Content Placeholder 2"/>
          <p:cNvSpPr>
            <a:spLocks noGrp="1"/>
          </p:cNvSpPr>
          <p:nvPr>
            <p:ph sz="half" idx="1"/>
          </p:nvPr>
        </p:nvSpPr>
        <p:spPr>
          <a:xfrm>
            <a:off x="3689951" y="1683561"/>
            <a:ext cx="4826590" cy="4155045"/>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spTree>
    <p:extLst>
      <p:ext uri="{BB962C8B-B14F-4D97-AF65-F5344CB8AC3E}">
        <p14:creationId xmlns:p14="http://schemas.microsoft.com/office/powerpoint/2010/main" val="2142925543"/>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slov i sadržaj 6">
    <p:spTree>
      <p:nvGrpSpPr>
        <p:cNvPr id="1" name=""/>
        <p:cNvGrpSpPr/>
        <p:nvPr/>
      </p:nvGrpSpPr>
      <p:grpSpPr>
        <a:xfrm>
          <a:off x="0" y="0"/>
          <a:ext cx="0" cy="0"/>
          <a:chOff x="0" y="0"/>
          <a:chExt cx="0" cy="0"/>
        </a:xfrm>
      </p:grpSpPr>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6" name="Content Placeholder 2"/>
          <p:cNvSpPr>
            <a:spLocks noGrp="1"/>
          </p:cNvSpPr>
          <p:nvPr>
            <p:ph sz="half" idx="1"/>
          </p:nvPr>
        </p:nvSpPr>
        <p:spPr>
          <a:xfrm>
            <a:off x="628649" y="2940908"/>
            <a:ext cx="7887891" cy="2897698"/>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grpSp>
        <p:nvGrpSpPr>
          <p:cNvPr id="29" name="Group 28"/>
          <p:cNvGrpSpPr/>
          <p:nvPr userDrawn="1"/>
        </p:nvGrpSpPr>
        <p:grpSpPr>
          <a:xfrm>
            <a:off x="3051707" y="-1591467"/>
            <a:ext cx="6953111" cy="4279550"/>
            <a:chOff x="683460" y="1112680"/>
            <a:chExt cx="6953111" cy="4279550"/>
          </a:xfrm>
        </p:grpSpPr>
        <p:sp>
          <p:nvSpPr>
            <p:cNvPr id="30" name="Freeform 29"/>
            <p:cNvSpPr>
              <a:spLocks/>
            </p:cNvSpPr>
            <p:nvPr/>
          </p:nvSpPr>
          <p:spPr bwMode="auto">
            <a:xfrm>
              <a:off x="683460" y="3814786"/>
              <a:ext cx="4176628" cy="1251077"/>
            </a:xfrm>
            <a:custGeom>
              <a:avLst/>
              <a:gdLst>
                <a:gd name="T0" fmla="*/ 783 w 792"/>
                <a:gd name="T1" fmla="*/ 6 h 237"/>
                <a:gd name="T2" fmla="*/ 759 w 792"/>
                <a:gd name="T3" fmla="*/ 0 h 237"/>
                <a:gd name="T4" fmla="*/ 729 w 792"/>
                <a:gd name="T5" fmla="*/ 5 h 237"/>
                <a:gd name="T6" fmla="*/ 729 w 792"/>
                <a:gd name="T7" fmla="*/ 5 h 237"/>
                <a:gd name="T8" fmla="*/ 718 w 792"/>
                <a:gd name="T9" fmla="*/ 6 h 237"/>
                <a:gd name="T10" fmla="*/ 718 w 792"/>
                <a:gd name="T11" fmla="*/ 6 h 237"/>
                <a:gd name="T12" fmla="*/ 718 w 792"/>
                <a:gd name="T13" fmla="*/ 6 h 237"/>
                <a:gd name="T14" fmla="*/ 713 w 792"/>
                <a:gd name="T15" fmla="*/ 8 h 237"/>
                <a:gd name="T16" fmla="*/ 191 w 792"/>
                <a:gd name="T17" fmla="*/ 112 h 237"/>
                <a:gd name="T18" fmla="*/ 107 w 792"/>
                <a:gd name="T19" fmla="*/ 159 h 237"/>
                <a:gd name="T20" fmla="*/ 0 w 792"/>
                <a:gd name="T21" fmla="*/ 237 h 237"/>
                <a:gd name="T22" fmla="*/ 202 w 792"/>
                <a:gd name="T23" fmla="*/ 223 h 237"/>
                <a:gd name="T24" fmla="*/ 333 w 792"/>
                <a:gd name="T25" fmla="*/ 209 h 237"/>
                <a:gd name="T26" fmla="*/ 333 w 792"/>
                <a:gd name="T27" fmla="*/ 209 h 237"/>
                <a:gd name="T28" fmla="*/ 343 w 792"/>
                <a:gd name="T29" fmla="*/ 208 h 237"/>
                <a:gd name="T30" fmla="*/ 754 w 792"/>
                <a:gd name="T31" fmla="*/ 32 h 237"/>
                <a:gd name="T32" fmla="*/ 756 w 792"/>
                <a:gd name="T33" fmla="*/ 32 h 237"/>
                <a:gd name="T34" fmla="*/ 757 w 792"/>
                <a:gd name="T35" fmla="*/ 32 h 237"/>
                <a:gd name="T36" fmla="*/ 758 w 792"/>
                <a:gd name="T37" fmla="*/ 31 h 237"/>
                <a:gd name="T38" fmla="*/ 759 w 792"/>
                <a:gd name="T39" fmla="*/ 31 h 237"/>
                <a:gd name="T40" fmla="*/ 759 w 792"/>
                <a:gd name="T41" fmla="*/ 31 h 237"/>
                <a:gd name="T42" fmla="*/ 762 w 792"/>
                <a:gd name="T43" fmla="*/ 29 h 237"/>
                <a:gd name="T44" fmla="*/ 783 w 792"/>
                <a:gd name="T45" fmla="*/ 20 h 237"/>
                <a:gd name="T46" fmla="*/ 783 w 792"/>
                <a:gd name="T47" fmla="*/ 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2" h="237">
                  <a:moveTo>
                    <a:pt x="783" y="6"/>
                  </a:moveTo>
                  <a:cubicBezTo>
                    <a:pt x="778" y="2"/>
                    <a:pt x="769" y="0"/>
                    <a:pt x="759" y="0"/>
                  </a:cubicBezTo>
                  <a:cubicBezTo>
                    <a:pt x="750" y="0"/>
                    <a:pt x="729" y="5"/>
                    <a:pt x="729" y="5"/>
                  </a:cubicBezTo>
                  <a:cubicBezTo>
                    <a:pt x="729" y="5"/>
                    <a:pt x="729" y="5"/>
                    <a:pt x="729" y="5"/>
                  </a:cubicBezTo>
                  <a:cubicBezTo>
                    <a:pt x="725" y="5"/>
                    <a:pt x="721" y="6"/>
                    <a:pt x="718" y="6"/>
                  </a:cubicBezTo>
                  <a:cubicBezTo>
                    <a:pt x="718" y="6"/>
                    <a:pt x="718" y="6"/>
                    <a:pt x="718" y="6"/>
                  </a:cubicBezTo>
                  <a:cubicBezTo>
                    <a:pt x="718" y="6"/>
                    <a:pt x="718" y="6"/>
                    <a:pt x="718" y="6"/>
                  </a:cubicBezTo>
                  <a:cubicBezTo>
                    <a:pt x="715" y="7"/>
                    <a:pt x="713" y="8"/>
                    <a:pt x="713" y="8"/>
                  </a:cubicBezTo>
                  <a:cubicBezTo>
                    <a:pt x="191" y="112"/>
                    <a:pt x="191" y="112"/>
                    <a:pt x="191" y="112"/>
                  </a:cubicBezTo>
                  <a:cubicBezTo>
                    <a:pt x="177" y="122"/>
                    <a:pt x="107" y="159"/>
                    <a:pt x="107" y="159"/>
                  </a:cubicBezTo>
                  <a:cubicBezTo>
                    <a:pt x="0" y="237"/>
                    <a:pt x="0" y="237"/>
                    <a:pt x="0" y="237"/>
                  </a:cubicBezTo>
                  <a:cubicBezTo>
                    <a:pt x="202" y="223"/>
                    <a:pt x="202" y="223"/>
                    <a:pt x="202" y="223"/>
                  </a:cubicBezTo>
                  <a:cubicBezTo>
                    <a:pt x="251" y="218"/>
                    <a:pt x="311" y="212"/>
                    <a:pt x="333" y="209"/>
                  </a:cubicBezTo>
                  <a:cubicBezTo>
                    <a:pt x="333" y="209"/>
                    <a:pt x="333" y="209"/>
                    <a:pt x="333" y="209"/>
                  </a:cubicBezTo>
                  <a:cubicBezTo>
                    <a:pt x="339" y="209"/>
                    <a:pt x="343" y="208"/>
                    <a:pt x="343" y="208"/>
                  </a:cubicBezTo>
                  <a:cubicBezTo>
                    <a:pt x="754" y="32"/>
                    <a:pt x="754" y="32"/>
                    <a:pt x="754" y="32"/>
                  </a:cubicBezTo>
                  <a:cubicBezTo>
                    <a:pt x="755" y="32"/>
                    <a:pt x="756" y="32"/>
                    <a:pt x="756" y="32"/>
                  </a:cubicBezTo>
                  <a:cubicBezTo>
                    <a:pt x="757" y="32"/>
                    <a:pt x="757" y="32"/>
                    <a:pt x="757" y="32"/>
                  </a:cubicBezTo>
                  <a:cubicBezTo>
                    <a:pt x="758" y="31"/>
                    <a:pt x="758" y="31"/>
                    <a:pt x="758" y="31"/>
                  </a:cubicBezTo>
                  <a:cubicBezTo>
                    <a:pt x="759" y="31"/>
                    <a:pt x="759" y="31"/>
                    <a:pt x="759" y="31"/>
                  </a:cubicBezTo>
                  <a:cubicBezTo>
                    <a:pt x="759" y="31"/>
                    <a:pt x="759" y="31"/>
                    <a:pt x="759" y="31"/>
                  </a:cubicBezTo>
                  <a:cubicBezTo>
                    <a:pt x="760" y="30"/>
                    <a:pt x="761" y="30"/>
                    <a:pt x="762" y="29"/>
                  </a:cubicBezTo>
                  <a:cubicBezTo>
                    <a:pt x="762" y="29"/>
                    <a:pt x="773" y="25"/>
                    <a:pt x="783" y="20"/>
                  </a:cubicBezTo>
                  <a:cubicBezTo>
                    <a:pt x="792" y="16"/>
                    <a:pt x="788" y="10"/>
                    <a:pt x="783" y="6"/>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3"/>
            <p:cNvSpPr>
              <a:spLocks noEditPoints="1"/>
            </p:cNvSpPr>
            <p:nvPr/>
          </p:nvSpPr>
          <p:spPr bwMode="auto">
            <a:xfrm>
              <a:off x="683460" y="4473400"/>
              <a:ext cx="3665024" cy="918830"/>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nvGrpSpPr>
            <p:cNvPr id="32" name="Group 31"/>
            <p:cNvGrpSpPr/>
            <p:nvPr/>
          </p:nvGrpSpPr>
          <p:grpSpPr>
            <a:xfrm>
              <a:off x="4340548" y="1112680"/>
              <a:ext cx="3296023" cy="3382760"/>
              <a:chOff x="4516324" y="1568450"/>
              <a:chExt cx="3559176" cy="3652838"/>
            </a:xfrm>
          </p:grpSpPr>
          <p:sp>
            <p:nvSpPr>
              <p:cNvPr id="34" name="Freeform 18"/>
              <p:cNvSpPr>
                <a:spLocks/>
              </p:cNvSpPr>
              <p:nvPr/>
            </p:nvSpPr>
            <p:spPr bwMode="auto">
              <a:xfrm>
                <a:off x="7670687" y="1568450"/>
                <a:ext cx="404813" cy="365125"/>
              </a:xfrm>
              <a:custGeom>
                <a:avLst/>
                <a:gdLst>
                  <a:gd name="T0" fmla="*/ 0 w 71"/>
                  <a:gd name="T1" fmla="*/ 18 h 64"/>
                  <a:gd name="T2" fmla="*/ 26 w 71"/>
                  <a:gd name="T3" fmla="*/ 2 h 64"/>
                  <a:gd name="T4" fmla="*/ 55 w 71"/>
                  <a:gd name="T5" fmla="*/ 11 h 64"/>
                  <a:gd name="T6" fmla="*/ 65 w 71"/>
                  <a:gd name="T7" fmla="*/ 40 h 64"/>
                  <a:gd name="T8" fmla="*/ 52 w 71"/>
                  <a:gd name="T9" fmla="*/ 64 h 64"/>
                  <a:gd name="T10" fmla="*/ 0 w 71"/>
                  <a:gd name="T11" fmla="*/ 18 h 64"/>
                </a:gdLst>
                <a:ahLst/>
                <a:cxnLst>
                  <a:cxn ang="0">
                    <a:pos x="T0" y="T1"/>
                  </a:cxn>
                  <a:cxn ang="0">
                    <a:pos x="T2" y="T3"/>
                  </a:cxn>
                  <a:cxn ang="0">
                    <a:pos x="T4" y="T5"/>
                  </a:cxn>
                  <a:cxn ang="0">
                    <a:pos x="T6" y="T7"/>
                  </a:cxn>
                  <a:cxn ang="0">
                    <a:pos x="T8" y="T9"/>
                  </a:cxn>
                  <a:cxn ang="0">
                    <a:pos x="T10" y="T11"/>
                  </a:cxn>
                </a:cxnLst>
                <a:rect l="0" t="0" r="r" b="b"/>
                <a:pathLst>
                  <a:path w="71" h="64">
                    <a:moveTo>
                      <a:pt x="0" y="18"/>
                    </a:moveTo>
                    <a:cubicBezTo>
                      <a:pt x="0" y="18"/>
                      <a:pt x="17" y="3"/>
                      <a:pt x="26" y="2"/>
                    </a:cubicBezTo>
                    <a:cubicBezTo>
                      <a:pt x="36" y="0"/>
                      <a:pt x="47" y="3"/>
                      <a:pt x="55" y="11"/>
                    </a:cubicBezTo>
                    <a:cubicBezTo>
                      <a:pt x="62" y="18"/>
                      <a:pt x="71" y="29"/>
                      <a:pt x="65" y="40"/>
                    </a:cubicBezTo>
                    <a:cubicBezTo>
                      <a:pt x="60" y="52"/>
                      <a:pt x="52" y="64"/>
                      <a:pt x="52" y="64"/>
                    </a:cubicBezTo>
                    <a:lnTo>
                      <a:pt x="0" y="18"/>
                    </a:lnTo>
                    <a:close/>
                  </a:path>
                </a:pathLst>
              </a:custGeom>
              <a:solidFill>
                <a:srgbClr val="FFC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9"/>
              <p:cNvSpPr>
                <a:spLocks/>
              </p:cNvSpPr>
              <p:nvPr/>
            </p:nvSpPr>
            <p:spPr bwMode="auto">
              <a:xfrm>
                <a:off x="7899287" y="1636713"/>
                <a:ext cx="153988" cy="268288"/>
              </a:xfrm>
              <a:custGeom>
                <a:avLst/>
                <a:gdLst>
                  <a:gd name="T0" fmla="*/ 0 w 27"/>
                  <a:gd name="T1" fmla="*/ 19 h 47"/>
                  <a:gd name="T2" fmla="*/ 14 w 27"/>
                  <a:gd name="T3" fmla="*/ 0 h 47"/>
                  <a:gd name="T4" fmla="*/ 25 w 27"/>
                  <a:gd name="T5" fmla="*/ 22 h 47"/>
                  <a:gd name="T6" fmla="*/ 13 w 27"/>
                  <a:gd name="T7" fmla="*/ 46 h 47"/>
                  <a:gd name="T8" fmla="*/ 0 w 27"/>
                  <a:gd name="T9" fmla="*/ 19 h 47"/>
                </a:gdLst>
                <a:ahLst/>
                <a:cxnLst>
                  <a:cxn ang="0">
                    <a:pos x="T0" y="T1"/>
                  </a:cxn>
                  <a:cxn ang="0">
                    <a:pos x="T2" y="T3"/>
                  </a:cxn>
                  <a:cxn ang="0">
                    <a:pos x="T4" y="T5"/>
                  </a:cxn>
                  <a:cxn ang="0">
                    <a:pos x="T6" y="T7"/>
                  </a:cxn>
                  <a:cxn ang="0">
                    <a:pos x="T8" y="T9"/>
                  </a:cxn>
                </a:cxnLst>
                <a:rect l="0" t="0" r="r" b="b"/>
                <a:pathLst>
                  <a:path w="27" h="47">
                    <a:moveTo>
                      <a:pt x="0" y="19"/>
                    </a:moveTo>
                    <a:cubicBezTo>
                      <a:pt x="0" y="19"/>
                      <a:pt x="15" y="7"/>
                      <a:pt x="14" y="0"/>
                    </a:cubicBezTo>
                    <a:cubicBezTo>
                      <a:pt x="14" y="0"/>
                      <a:pt x="27" y="12"/>
                      <a:pt x="25" y="22"/>
                    </a:cubicBezTo>
                    <a:cubicBezTo>
                      <a:pt x="23" y="32"/>
                      <a:pt x="14" y="45"/>
                      <a:pt x="13" y="46"/>
                    </a:cubicBezTo>
                    <a:cubicBezTo>
                      <a:pt x="11" y="47"/>
                      <a:pt x="0" y="19"/>
                      <a:pt x="0" y="19"/>
                    </a:cubicBezTo>
                    <a:close/>
                  </a:path>
                </a:pathLst>
              </a:custGeom>
              <a:solidFill>
                <a:srgbClr val="F69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20"/>
              <p:cNvSpPr>
                <a:spLocks/>
              </p:cNvSpPr>
              <p:nvPr/>
            </p:nvSpPr>
            <p:spPr bwMode="auto">
              <a:xfrm>
                <a:off x="7597662" y="1665288"/>
                <a:ext cx="398463" cy="314325"/>
              </a:xfrm>
              <a:custGeom>
                <a:avLst/>
                <a:gdLst>
                  <a:gd name="T0" fmla="*/ 64 w 70"/>
                  <a:gd name="T1" fmla="*/ 35 h 55"/>
                  <a:gd name="T2" fmla="*/ 18 w 70"/>
                  <a:gd name="T3" fmla="*/ 1 h 55"/>
                  <a:gd name="T4" fmla="*/ 0 w 70"/>
                  <a:gd name="T5" fmla="*/ 10 h 55"/>
                  <a:gd name="T6" fmla="*/ 60 w 70"/>
                  <a:gd name="T7" fmla="*/ 55 h 55"/>
                  <a:gd name="T8" fmla="*/ 64 w 70"/>
                  <a:gd name="T9" fmla="*/ 35 h 55"/>
                </a:gdLst>
                <a:ahLst/>
                <a:cxnLst>
                  <a:cxn ang="0">
                    <a:pos x="T0" y="T1"/>
                  </a:cxn>
                  <a:cxn ang="0">
                    <a:pos x="T2" y="T3"/>
                  </a:cxn>
                  <a:cxn ang="0">
                    <a:pos x="T4" y="T5"/>
                  </a:cxn>
                  <a:cxn ang="0">
                    <a:pos x="T6" y="T7"/>
                  </a:cxn>
                  <a:cxn ang="0">
                    <a:pos x="T8" y="T9"/>
                  </a:cxn>
                </a:cxnLst>
                <a:rect l="0" t="0" r="r" b="b"/>
                <a:pathLst>
                  <a:path w="70" h="55">
                    <a:moveTo>
                      <a:pt x="64" y="35"/>
                    </a:moveTo>
                    <a:cubicBezTo>
                      <a:pt x="52" y="1"/>
                      <a:pt x="28" y="2"/>
                      <a:pt x="18" y="1"/>
                    </a:cubicBezTo>
                    <a:cubicBezTo>
                      <a:pt x="8" y="0"/>
                      <a:pt x="0" y="10"/>
                      <a:pt x="0" y="10"/>
                    </a:cubicBezTo>
                    <a:cubicBezTo>
                      <a:pt x="60" y="55"/>
                      <a:pt x="60" y="55"/>
                      <a:pt x="60" y="55"/>
                    </a:cubicBezTo>
                    <a:cubicBezTo>
                      <a:pt x="70" y="47"/>
                      <a:pt x="64" y="35"/>
                      <a:pt x="64" y="35"/>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21"/>
              <p:cNvSpPr>
                <a:spLocks/>
              </p:cNvSpPr>
              <p:nvPr/>
            </p:nvSpPr>
            <p:spPr bwMode="auto">
              <a:xfrm>
                <a:off x="7859599" y="1797050"/>
                <a:ext cx="125413" cy="182563"/>
              </a:xfrm>
              <a:custGeom>
                <a:avLst/>
                <a:gdLst>
                  <a:gd name="T0" fmla="*/ 11 w 22"/>
                  <a:gd name="T1" fmla="*/ 0 h 32"/>
                  <a:gd name="T2" fmla="*/ 6 w 22"/>
                  <a:gd name="T3" fmla="*/ 7 h 32"/>
                  <a:gd name="T4" fmla="*/ 0 w 22"/>
                  <a:gd name="T5" fmla="*/ 22 h 32"/>
                  <a:gd name="T6" fmla="*/ 14 w 22"/>
                  <a:gd name="T7" fmla="*/ 32 h 32"/>
                  <a:gd name="T8" fmla="*/ 18 w 22"/>
                  <a:gd name="T9" fmla="*/ 27 h 32"/>
                  <a:gd name="T10" fmla="*/ 11 w 22"/>
                  <a:gd name="T11" fmla="*/ 0 h 32"/>
                </a:gdLst>
                <a:ahLst/>
                <a:cxnLst>
                  <a:cxn ang="0">
                    <a:pos x="T0" y="T1"/>
                  </a:cxn>
                  <a:cxn ang="0">
                    <a:pos x="T2" y="T3"/>
                  </a:cxn>
                  <a:cxn ang="0">
                    <a:pos x="T4" y="T5"/>
                  </a:cxn>
                  <a:cxn ang="0">
                    <a:pos x="T6" y="T7"/>
                  </a:cxn>
                  <a:cxn ang="0">
                    <a:pos x="T8" y="T9"/>
                  </a:cxn>
                  <a:cxn ang="0">
                    <a:pos x="T10" y="T11"/>
                  </a:cxn>
                </a:cxnLst>
                <a:rect l="0" t="0" r="r" b="b"/>
                <a:pathLst>
                  <a:path w="22" h="32">
                    <a:moveTo>
                      <a:pt x="11" y="0"/>
                    </a:moveTo>
                    <a:cubicBezTo>
                      <a:pt x="12" y="7"/>
                      <a:pt x="6" y="7"/>
                      <a:pt x="6" y="7"/>
                    </a:cubicBezTo>
                    <a:cubicBezTo>
                      <a:pt x="0" y="22"/>
                      <a:pt x="0" y="22"/>
                      <a:pt x="0" y="22"/>
                    </a:cubicBezTo>
                    <a:cubicBezTo>
                      <a:pt x="14" y="32"/>
                      <a:pt x="14" y="32"/>
                      <a:pt x="14" y="32"/>
                    </a:cubicBezTo>
                    <a:cubicBezTo>
                      <a:pt x="16" y="30"/>
                      <a:pt x="17" y="28"/>
                      <a:pt x="18" y="27"/>
                    </a:cubicBezTo>
                    <a:cubicBezTo>
                      <a:pt x="22" y="17"/>
                      <a:pt x="11" y="0"/>
                      <a:pt x="11" y="0"/>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22"/>
              <p:cNvSpPr>
                <a:spLocks/>
              </p:cNvSpPr>
              <p:nvPr/>
            </p:nvSpPr>
            <p:spPr bwMode="auto">
              <a:xfrm>
                <a:off x="5090999" y="1643063"/>
                <a:ext cx="2847975" cy="2911475"/>
              </a:xfrm>
              <a:custGeom>
                <a:avLst/>
                <a:gdLst>
                  <a:gd name="T0" fmla="*/ 0 w 500"/>
                  <a:gd name="T1" fmla="*/ 338 h 511"/>
                  <a:gd name="T2" fmla="*/ 440 w 500"/>
                  <a:gd name="T3" fmla="*/ 14 h 511"/>
                  <a:gd name="T4" fmla="*/ 500 w 500"/>
                  <a:gd name="T5" fmla="*/ 59 h 511"/>
                  <a:gd name="T6" fmla="*/ 227 w 500"/>
                  <a:gd name="T7" fmla="*/ 511 h 511"/>
                  <a:gd name="T8" fmla="*/ 0 w 500"/>
                  <a:gd name="T9" fmla="*/ 338 h 511"/>
                </a:gdLst>
                <a:ahLst/>
                <a:cxnLst>
                  <a:cxn ang="0">
                    <a:pos x="T0" y="T1"/>
                  </a:cxn>
                  <a:cxn ang="0">
                    <a:pos x="T2" y="T3"/>
                  </a:cxn>
                  <a:cxn ang="0">
                    <a:pos x="T4" y="T5"/>
                  </a:cxn>
                  <a:cxn ang="0">
                    <a:pos x="T6" y="T7"/>
                  </a:cxn>
                  <a:cxn ang="0">
                    <a:pos x="T8" y="T9"/>
                  </a:cxn>
                </a:cxnLst>
                <a:rect l="0" t="0" r="r" b="b"/>
                <a:pathLst>
                  <a:path w="500" h="511">
                    <a:moveTo>
                      <a:pt x="0" y="338"/>
                    </a:moveTo>
                    <a:cubicBezTo>
                      <a:pt x="440" y="14"/>
                      <a:pt x="440" y="14"/>
                      <a:pt x="440" y="14"/>
                    </a:cubicBezTo>
                    <a:cubicBezTo>
                      <a:pt x="440" y="14"/>
                      <a:pt x="491" y="0"/>
                      <a:pt x="500" y="59"/>
                    </a:cubicBezTo>
                    <a:cubicBezTo>
                      <a:pt x="227" y="511"/>
                      <a:pt x="227" y="511"/>
                      <a:pt x="227" y="511"/>
                    </a:cubicBezTo>
                    <a:lnTo>
                      <a:pt x="0" y="338"/>
                    </a:lnTo>
                    <a:close/>
                  </a:path>
                </a:pathLst>
              </a:custGeom>
              <a:solidFill>
                <a:srgbClr val="E29908"/>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39" name="Freeform 23"/>
              <p:cNvSpPr>
                <a:spLocks/>
              </p:cNvSpPr>
              <p:nvPr/>
            </p:nvSpPr>
            <p:spPr bwMode="auto">
              <a:xfrm>
                <a:off x="6195899" y="1836738"/>
                <a:ext cx="1743075" cy="2717800"/>
              </a:xfrm>
              <a:custGeom>
                <a:avLst/>
                <a:gdLst>
                  <a:gd name="T0" fmla="*/ 0 w 306"/>
                  <a:gd name="T1" fmla="*/ 414 h 477"/>
                  <a:gd name="T2" fmla="*/ 12 w 306"/>
                  <a:gd name="T3" fmla="*/ 461 h 477"/>
                  <a:gd name="T4" fmla="*/ 33 w 306"/>
                  <a:gd name="T5" fmla="*/ 477 h 477"/>
                  <a:gd name="T6" fmla="*/ 306 w 306"/>
                  <a:gd name="T7" fmla="*/ 25 h 477"/>
                  <a:gd name="T8" fmla="*/ 298 w 306"/>
                  <a:gd name="T9" fmla="*/ 0 h 477"/>
                  <a:gd name="T10" fmla="*/ 0 w 306"/>
                  <a:gd name="T11" fmla="*/ 414 h 477"/>
                </a:gdLst>
                <a:ahLst/>
                <a:cxnLst>
                  <a:cxn ang="0">
                    <a:pos x="T0" y="T1"/>
                  </a:cxn>
                  <a:cxn ang="0">
                    <a:pos x="T2" y="T3"/>
                  </a:cxn>
                  <a:cxn ang="0">
                    <a:pos x="T4" y="T5"/>
                  </a:cxn>
                  <a:cxn ang="0">
                    <a:pos x="T6" y="T7"/>
                  </a:cxn>
                  <a:cxn ang="0">
                    <a:pos x="T8" y="T9"/>
                  </a:cxn>
                  <a:cxn ang="0">
                    <a:pos x="T10" y="T11"/>
                  </a:cxn>
                </a:cxnLst>
                <a:rect l="0" t="0" r="r" b="b"/>
                <a:pathLst>
                  <a:path w="306" h="477">
                    <a:moveTo>
                      <a:pt x="0" y="414"/>
                    </a:moveTo>
                    <a:cubicBezTo>
                      <a:pt x="12" y="461"/>
                      <a:pt x="12" y="461"/>
                      <a:pt x="12" y="461"/>
                    </a:cubicBezTo>
                    <a:cubicBezTo>
                      <a:pt x="33" y="477"/>
                      <a:pt x="33" y="477"/>
                      <a:pt x="33" y="477"/>
                    </a:cubicBezTo>
                    <a:cubicBezTo>
                      <a:pt x="306" y="25"/>
                      <a:pt x="306" y="25"/>
                      <a:pt x="306" y="25"/>
                    </a:cubicBezTo>
                    <a:cubicBezTo>
                      <a:pt x="304" y="14"/>
                      <a:pt x="302" y="7"/>
                      <a:pt x="298" y="0"/>
                    </a:cubicBezTo>
                    <a:lnTo>
                      <a:pt x="0" y="414"/>
                    </a:lnTo>
                    <a:close/>
                  </a:path>
                </a:pathLst>
              </a:custGeom>
              <a:solidFill>
                <a:srgbClr val="A26E06"/>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40" name="Freeform 24"/>
              <p:cNvSpPr>
                <a:spLocks/>
              </p:cNvSpPr>
              <p:nvPr/>
            </p:nvSpPr>
            <p:spPr bwMode="auto">
              <a:xfrm>
                <a:off x="5090999" y="1693863"/>
                <a:ext cx="2693988" cy="2092325"/>
              </a:xfrm>
              <a:custGeom>
                <a:avLst/>
                <a:gdLst>
                  <a:gd name="T0" fmla="*/ 473 w 473"/>
                  <a:gd name="T1" fmla="*/ 8 h 367"/>
                  <a:gd name="T2" fmla="*/ 440 w 473"/>
                  <a:gd name="T3" fmla="*/ 5 h 367"/>
                  <a:gd name="T4" fmla="*/ 0 w 473"/>
                  <a:gd name="T5" fmla="*/ 329 h 367"/>
                  <a:gd name="T6" fmla="*/ 51 w 473"/>
                  <a:gd name="T7" fmla="*/ 367 h 367"/>
                  <a:gd name="T8" fmla="*/ 114 w 473"/>
                  <a:gd name="T9" fmla="*/ 355 h 367"/>
                  <a:gd name="T10" fmla="*/ 473 w 473"/>
                  <a:gd name="T11" fmla="*/ 8 h 367"/>
                </a:gdLst>
                <a:ahLst/>
                <a:cxnLst>
                  <a:cxn ang="0">
                    <a:pos x="T0" y="T1"/>
                  </a:cxn>
                  <a:cxn ang="0">
                    <a:pos x="T2" y="T3"/>
                  </a:cxn>
                  <a:cxn ang="0">
                    <a:pos x="T4" y="T5"/>
                  </a:cxn>
                  <a:cxn ang="0">
                    <a:pos x="T6" y="T7"/>
                  </a:cxn>
                  <a:cxn ang="0">
                    <a:pos x="T8" y="T9"/>
                  </a:cxn>
                  <a:cxn ang="0">
                    <a:pos x="T10" y="T11"/>
                  </a:cxn>
                </a:cxnLst>
                <a:rect l="0" t="0" r="r" b="b"/>
                <a:pathLst>
                  <a:path w="473" h="367">
                    <a:moveTo>
                      <a:pt x="473" y="8"/>
                    </a:moveTo>
                    <a:cubicBezTo>
                      <a:pt x="457" y="0"/>
                      <a:pt x="440" y="5"/>
                      <a:pt x="440" y="5"/>
                    </a:cubicBezTo>
                    <a:cubicBezTo>
                      <a:pt x="0" y="329"/>
                      <a:pt x="0" y="329"/>
                      <a:pt x="0" y="329"/>
                    </a:cubicBezTo>
                    <a:cubicBezTo>
                      <a:pt x="51" y="367"/>
                      <a:pt x="51" y="367"/>
                      <a:pt x="51" y="367"/>
                    </a:cubicBezTo>
                    <a:cubicBezTo>
                      <a:pt x="114" y="355"/>
                      <a:pt x="114" y="355"/>
                      <a:pt x="114" y="355"/>
                    </a:cubicBezTo>
                    <a:cubicBezTo>
                      <a:pt x="473" y="8"/>
                      <a:pt x="473" y="8"/>
                      <a:pt x="473" y="8"/>
                    </a:cubicBezTo>
                    <a:close/>
                  </a:path>
                </a:pathLst>
              </a:custGeom>
              <a:solidFill>
                <a:srgbClr val="F1A409"/>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41" name="Freeform 25"/>
              <p:cNvSpPr>
                <a:spLocks/>
              </p:cNvSpPr>
              <p:nvPr/>
            </p:nvSpPr>
            <p:spPr bwMode="auto">
              <a:xfrm>
                <a:off x="4822712" y="3335338"/>
                <a:ext cx="1560513" cy="1549400"/>
              </a:xfrm>
              <a:custGeom>
                <a:avLst/>
                <a:gdLst>
                  <a:gd name="T0" fmla="*/ 0 w 274"/>
                  <a:gd name="T1" fmla="*/ 156 h 272"/>
                  <a:gd name="T2" fmla="*/ 47 w 274"/>
                  <a:gd name="T3" fmla="*/ 41 h 272"/>
                  <a:gd name="T4" fmla="*/ 161 w 274"/>
                  <a:gd name="T5" fmla="*/ 67 h 272"/>
                  <a:gd name="T6" fmla="*/ 241 w 274"/>
                  <a:gd name="T7" fmla="*/ 151 h 272"/>
                  <a:gd name="T8" fmla="*/ 274 w 274"/>
                  <a:gd name="T9" fmla="*/ 214 h 272"/>
                  <a:gd name="T10" fmla="*/ 146 w 274"/>
                  <a:gd name="T11" fmla="*/ 272 h 272"/>
                  <a:gd name="T12" fmla="*/ 0 w 274"/>
                  <a:gd name="T13" fmla="*/ 156 h 272"/>
                </a:gdLst>
                <a:ahLst/>
                <a:cxnLst>
                  <a:cxn ang="0">
                    <a:pos x="T0" y="T1"/>
                  </a:cxn>
                  <a:cxn ang="0">
                    <a:pos x="T2" y="T3"/>
                  </a:cxn>
                  <a:cxn ang="0">
                    <a:pos x="T4" y="T5"/>
                  </a:cxn>
                  <a:cxn ang="0">
                    <a:pos x="T6" y="T7"/>
                  </a:cxn>
                  <a:cxn ang="0">
                    <a:pos x="T8" y="T9"/>
                  </a:cxn>
                  <a:cxn ang="0">
                    <a:pos x="T10" y="T11"/>
                  </a:cxn>
                  <a:cxn ang="0">
                    <a:pos x="T12" y="T13"/>
                  </a:cxn>
                </a:cxnLst>
                <a:rect l="0" t="0" r="r" b="b"/>
                <a:pathLst>
                  <a:path w="274" h="272">
                    <a:moveTo>
                      <a:pt x="0" y="156"/>
                    </a:moveTo>
                    <a:cubicBezTo>
                      <a:pt x="0" y="156"/>
                      <a:pt x="41" y="65"/>
                      <a:pt x="47" y="41"/>
                    </a:cubicBezTo>
                    <a:cubicBezTo>
                      <a:pt x="47" y="41"/>
                      <a:pt x="116" y="0"/>
                      <a:pt x="161" y="67"/>
                    </a:cubicBezTo>
                    <a:cubicBezTo>
                      <a:pt x="161" y="67"/>
                      <a:pt x="255" y="55"/>
                      <a:pt x="241" y="151"/>
                    </a:cubicBezTo>
                    <a:cubicBezTo>
                      <a:pt x="241" y="151"/>
                      <a:pt x="274" y="164"/>
                      <a:pt x="274" y="214"/>
                    </a:cubicBezTo>
                    <a:cubicBezTo>
                      <a:pt x="274" y="214"/>
                      <a:pt x="203" y="249"/>
                      <a:pt x="146" y="272"/>
                    </a:cubicBezTo>
                    <a:lnTo>
                      <a:pt x="0" y="156"/>
                    </a:lnTo>
                    <a:close/>
                  </a:path>
                </a:pathLst>
              </a:custGeom>
              <a:solidFill>
                <a:srgbClr val="F7DD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26"/>
              <p:cNvSpPr>
                <a:spLocks/>
              </p:cNvSpPr>
              <p:nvPr/>
            </p:nvSpPr>
            <p:spPr bwMode="auto">
              <a:xfrm>
                <a:off x="4862399" y="3414713"/>
                <a:ext cx="838200" cy="860425"/>
              </a:xfrm>
              <a:custGeom>
                <a:avLst/>
                <a:gdLst>
                  <a:gd name="T0" fmla="*/ 47 w 147"/>
                  <a:gd name="T1" fmla="*/ 31 h 151"/>
                  <a:gd name="T2" fmla="*/ 147 w 147"/>
                  <a:gd name="T3" fmla="*/ 57 h 151"/>
                  <a:gd name="T4" fmla="*/ 63 w 147"/>
                  <a:gd name="T5" fmla="*/ 151 h 151"/>
                  <a:gd name="T6" fmla="*/ 0 w 147"/>
                  <a:gd name="T7" fmla="*/ 141 h 151"/>
                  <a:gd name="T8" fmla="*/ 47 w 147"/>
                  <a:gd name="T9" fmla="*/ 31 h 151"/>
                </a:gdLst>
                <a:ahLst/>
                <a:cxnLst>
                  <a:cxn ang="0">
                    <a:pos x="T0" y="T1"/>
                  </a:cxn>
                  <a:cxn ang="0">
                    <a:pos x="T2" y="T3"/>
                  </a:cxn>
                  <a:cxn ang="0">
                    <a:pos x="T4" y="T5"/>
                  </a:cxn>
                  <a:cxn ang="0">
                    <a:pos x="T6" y="T7"/>
                  </a:cxn>
                  <a:cxn ang="0">
                    <a:pos x="T8" y="T9"/>
                  </a:cxn>
                </a:cxnLst>
                <a:rect l="0" t="0" r="r" b="b"/>
                <a:pathLst>
                  <a:path w="147" h="151">
                    <a:moveTo>
                      <a:pt x="47" y="31"/>
                    </a:moveTo>
                    <a:cubicBezTo>
                      <a:pt x="47" y="31"/>
                      <a:pt x="104" y="0"/>
                      <a:pt x="147" y="57"/>
                    </a:cubicBezTo>
                    <a:cubicBezTo>
                      <a:pt x="63" y="151"/>
                      <a:pt x="63" y="151"/>
                      <a:pt x="63" y="151"/>
                    </a:cubicBezTo>
                    <a:cubicBezTo>
                      <a:pt x="0" y="141"/>
                      <a:pt x="0" y="141"/>
                      <a:pt x="0" y="141"/>
                    </a:cubicBezTo>
                    <a:lnTo>
                      <a:pt x="47" y="31"/>
                    </a:lnTo>
                    <a:close/>
                  </a:path>
                </a:pathLst>
              </a:custGeom>
              <a:solidFill>
                <a:srgbClr val="FFF3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27"/>
              <p:cNvSpPr>
                <a:spLocks/>
              </p:cNvSpPr>
              <p:nvPr/>
            </p:nvSpPr>
            <p:spPr bwMode="auto">
              <a:xfrm>
                <a:off x="5511687" y="4217988"/>
                <a:ext cx="849313" cy="666750"/>
              </a:xfrm>
              <a:custGeom>
                <a:avLst/>
                <a:gdLst>
                  <a:gd name="T0" fmla="*/ 116 w 149"/>
                  <a:gd name="T1" fmla="*/ 0 h 117"/>
                  <a:gd name="T2" fmla="*/ 145 w 149"/>
                  <a:gd name="T3" fmla="*/ 63 h 117"/>
                  <a:gd name="T4" fmla="*/ 25 w 149"/>
                  <a:gd name="T5" fmla="*/ 117 h 117"/>
                  <a:gd name="T6" fmla="*/ 0 w 149"/>
                  <a:gd name="T7" fmla="*/ 54 h 117"/>
                  <a:gd name="T8" fmla="*/ 116 w 149"/>
                  <a:gd name="T9" fmla="*/ 0 h 117"/>
                </a:gdLst>
                <a:ahLst/>
                <a:cxnLst>
                  <a:cxn ang="0">
                    <a:pos x="T0" y="T1"/>
                  </a:cxn>
                  <a:cxn ang="0">
                    <a:pos x="T2" y="T3"/>
                  </a:cxn>
                  <a:cxn ang="0">
                    <a:pos x="T4" y="T5"/>
                  </a:cxn>
                  <a:cxn ang="0">
                    <a:pos x="T6" y="T7"/>
                  </a:cxn>
                  <a:cxn ang="0">
                    <a:pos x="T8" y="T9"/>
                  </a:cxn>
                </a:cxnLst>
                <a:rect l="0" t="0" r="r" b="b"/>
                <a:pathLst>
                  <a:path w="149" h="117">
                    <a:moveTo>
                      <a:pt x="116" y="0"/>
                    </a:moveTo>
                    <a:cubicBezTo>
                      <a:pt x="116" y="0"/>
                      <a:pt x="149" y="19"/>
                      <a:pt x="145" y="63"/>
                    </a:cubicBezTo>
                    <a:cubicBezTo>
                      <a:pt x="25" y="117"/>
                      <a:pt x="25" y="117"/>
                      <a:pt x="25" y="117"/>
                    </a:cubicBezTo>
                    <a:cubicBezTo>
                      <a:pt x="0" y="54"/>
                      <a:pt x="0" y="54"/>
                      <a:pt x="0" y="54"/>
                    </a:cubicBezTo>
                    <a:lnTo>
                      <a:pt x="116" y="0"/>
                    </a:lnTo>
                    <a:close/>
                  </a:path>
                </a:pathLst>
              </a:custGeom>
              <a:solidFill>
                <a:srgbClr val="ECC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28"/>
              <p:cNvSpPr>
                <a:spLocks/>
              </p:cNvSpPr>
              <p:nvPr/>
            </p:nvSpPr>
            <p:spPr bwMode="auto">
              <a:xfrm>
                <a:off x="4516324" y="4081463"/>
                <a:ext cx="1138238" cy="1139825"/>
              </a:xfrm>
              <a:custGeom>
                <a:avLst/>
                <a:gdLst>
                  <a:gd name="T0" fmla="*/ 0 w 200"/>
                  <a:gd name="T1" fmla="*/ 200 h 200"/>
                  <a:gd name="T2" fmla="*/ 200 w 200"/>
                  <a:gd name="T3" fmla="*/ 141 h 200"/>
                  <a:gd name="T4" fmla="*/ 54 w 200"/>
                  <a:gd name="T5" fmla="*/ 25 h 200"/>
                  <a:gd name="T6" fmla="*/ 0 w 200"/>
                  <a:gd name="T7" fmla="*/ 200 h 200"/>
                </a:gdLst>
                <a:ahLst/>
                <a:cxnLst>
                  <a:cxn ang="0">
                    <a:pos x="T0" y="T1"/>
                  </a:cxn>
                  <a:cxn ang="0">
                    <a:pos x="T2" y="T3"/>
                  </a:cxn>
                  <a:cxn ang="0">
                    <a:pos x="T4" y="T5"/>
                  </a:cxn>
                  <a:cxn ang="0">
                    <a:pos x="T6" y="T7"/>
                  </a:cxn>
                </a:cxnLst>
                <a:rect l="0" t="0" r="r" b="b"/>
                <a:pathLst>
                  <a:path w="200" h="200">
                    <a:moveTo>
                      <a:pt x="0" y="200"/>
                    </a:moveTo>
                    <a:cubicBezTo>
                      <a:pt x="200" y="141"/>
                      <a:pt x="200" y="141"/>
                      <a:pt x="200" y="141"/>
                    </a:cubicBezTo>
                    <a:cubicBezTo>
                      <a:pt x="169" y="0"/>
                      <a:pt x="54" y="25"/>
                      <a:pt x="54" y="25"/>
                    </a:cubicBezTo>
                    <a:lnTo>
                      <a:pt x="0"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29"/>
              <p:cNvSpPr>
                <a:spLocks/>
              </p:cNvSpPr>
              <p:nvPr/>
            </p:nvSpPr>
            <p:spPr bwMode="auto">
              <a:xfrm>
                <a:off x="4571887" y="4206875"/>
                <a:ext cx="655638" cy="912813"/>
              </a:xfrm>
              <a:custGeom>
                <a:avLst/>
                <a:gdLst>
                  <a:gd name="T0" fmla="*/ 115 w 115"/>
                  <a:gd name="T1" fmla="*/ 12 h 160"/>
                  <a:gd name="T2" fmla="*/ 115 w 115"/>
                  <a:gd name="T3" fmla="*/ 12 h 160"/>
                  <a:gd name="T4" fmla="*/ 51 w 115"/>
                  <a:gd name="T5" fmla="*/ 2 h 160"/>
                  <a:gd name="T6" fmla="*/ 0 w 115"/>
                  <a:gd name="T7" fmla="*/ 160 h 160"/>
                  <a:gd name="T8" fmla="*/ 115 w 115"/>
                  <a:gd name="T9" fmla="*/ 12 h 160"/>
                </a:gdLst>
                <a:ahLst/>
                <a:cxnLst>
                  <a:cxn ang="0">
                    <a:pos x="T0" y="T1"/>
                  </a:cxn>
                  <a:cxn ang="0">
                    <a:pos x="T2" y="T3"/>
                  </a:cxn>
                  <a:cxn ang="0">
                    <a:pos x="T4" y="T5"/>
                  </a:cxn>
                  <a:cxn ang="0">
                    <a:pos x="T6" y="T7"/>
                  </a:cxn>
                  <a:cxn ang="0">
                    <a:pos x="T8" y="T9"/>
                  </a:cxn>
                </a:cxnLst>
                <a:rect l="0" t="0" r="r" b="b"/>
                <a:pathLst>
                  <a:path w="115" h="160">
                    <a:moveTo>
                      <a:pt x="115" y="12"/>
                    </a:moveTo>
                    <a:cubicBezTo>
                      <a:pt x="115" y="12"/>
                      <a:pt x="115" y="12"/>
                      <a:pt x="115" y="12"/>
                    </a:cubicBezTo>
                    <a:cubicBezTo>
                      <a:pt x="88" y="0"/>
                      <a:pt x="63" y="1"/>
                      <a:pt x="51" y="2"/>
                    </a:cubicBezTo>
                    <a:cubicBezTo>
                      <a:pt x="0" y="160"/>
                      <a:pt x="0" y="160"/>
                      <a:pt x="0" y="160"/>
                    </a:cubicBezTo>
                    <a:lnTo>
                      <a:pt x="115" y="12"/>
                    </a:lnTo>
                    <a:close/>
                  </a:path>
                </a:pathLst>
              </a:custGeom>
              <a:solidFill>
                <a:srgbClr val="423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30"/>
              <p:cNvSpPr>
                <a:spLocks/>
              </p:cNvSpPr>
              <p:nvPr/>
            </p:nvSpPr>
            <p:spPr bwMode="auto">
              <a:xfrm>
                <a:off x="5711712" y="1739899"/>
                <a:ext cx="2073275" cy="1976438"/>
              </a:xfrm>
              <a:custGeom>
                <a:avLst/>
                <a:gdLst>
                  <a:gd name="T0" fmla="*/ 1306 w 1306"/>
                  <a:gd name="T1" fmla="*/ 0 h 1245"/>
                  <a:gd name="T2" fmla="*/ 18 w 1306"/>
                  <a:gd name="T3" fmla="*/ 1245 h 1245"/>
                  <a:gd name="T4" fmla="*/ 0 w 1306"/>
                  <a:gd name="T5" fmla="*/ 1220 h 1245"/>
                  <a:gd name="T6" fmla="*/ 1306 w 1306"/>
                  <a:gd name="T7" fmla="*/ 0 h 1245"/>
                </a:gdLst>
                <a:ahLst/>
                <a:cxnLst>
                  <a:cxn ang="0">
                    <a:pos x="T0" y="T1"/>
                  </a:cxn>
                  <a:cxn ang="0">
                    <a:pos x="T2" y="T3"/>
                  </a:cxn>
                  <a:cxn ang="0">
                    <a:pos x="T4" y="T5"/>
                  </a:cxn>
                  <a:cxn ang="0">
                    <a:pos x="T6" y="T7"/>
                  </a:cxn>
                </a:cxnLst>
                <a:rect l="0" t="0" r="r" b="b"/>
                <a:pathLst>
                  <a:path w="1306" h="1245">
                    <a:moveTo>
                      <a:pt x="1306" y="0"/>
                    </a:moveTo>
                    <a:lnTo>
                      <a:pt x="18" y="1245"/>
                    </a:lnTo>
                    <a:lnTo>
                      <a:pt x="0" y="1220"/>
                    </a:lnTo>
                    <a:lnTo>
                      <a:pt x="1306" y="0"/>
                    </a:lnTo>
                    <a:close/>
                  </a:path>
                </a:pathLst>
              </a:custGeom>
              <a:solidFill>
                <a:schemeClr val="bg1">
                  <a:alpha val="2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47" name="Freeform 31"/>
              <p:cNvSpPr>
                <a:spLocks/>
              </p:cNvSpPr>
              <p:nvPr/>
            </p:nvSpPr>
            <p:spPr bwMode="auto">
              <a:xfrm>
                <a:off x="6195899" y="1836738"/>
                <a:ext cx="1697038" cy="2359025"/>
              </a:xfrm>
              <a:custGeom>
                <a:avLst/>
                <a:gdLst>
                  <a:gd name="T0" fmla="*/ 1069 w 1069"/>
                  <a:gd name="T1" fmla="*/ 0 h 1486"/>
                  <a:gd name="T2" fmla="*/ 0 w 1069"/>
                  <a:gd name="T3" fmla="*/ 1486 h 1486"/>
                  <a:gd name="T4" fmla="*/ 4 w 1069"/>
                  <a:gd name="T5" fmla="*/ 1450 h 1486"/>
                  <a:gd name="T6" fmla="*/ 1069 w 1069"/>
                  <a:gd name="T7" fmla="*/ 0 h 1486"/>
                </a:gdLst>
                <a:ahLst/>
                <a:cxnLst>
                  <a:cxn ang="0">
                    <a:pos x="T0" y="T1"/>
                  </a:cxn>
                  <a:cxn ang="0">
                    <a:pos x="T2" y="T3"/>
                  </a:cxn>
                  <a:cxn ang="0">
                    <a:pos x="T4" y="T5"/>
                  </a:cxn>
                  <a:cxn ang="0">
                    <a:pos x="T6" y="T7"/>
                  </a:cxn>
                </a:cxnLst>
                <a:rect l="0" t="0" r="r" b="b"/>
                <a:pathLst>
                  <a:path w="1069" h="1486">
                    <a:moveTo>
                      <a:pt x="1069" y="0"/>
                    </a:moveTo>
                    <a:lnTo>
                      <a:pt x="0" y="1486"/>
                    </a:lnTo>
                    <a:lnTo>
                      <a:pt x="4" y="1450"/>
                    </a:lnTo>
                    <a:lnTo>
                      <a:pt x="1069" y="0"/>
                    </a:lnTo>
                    <a:close/>
                  </a:path>
                </a:pathLst>
              </a:custGeom>
              <a:solidFill>
                <a:schemeClr val="bg1">
                  <a:alpha val="2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48" name="Freeform 32"/>
              <p:cNvSpPr>
                <a:spLocks/>
              </p:cNvSpPr>
              <p:nvPr/>
            </p:nvSpPr>
            <p:spPr bwMode="auto">
              <a:xfrm>
                <a:off x="5090999" y="1722438"/>
                <a:ext cx="2506663" cy="1846263"/>
              </a:xfrm>
              <a:custGeom>
                <a:avLst/>
                <a:gdLst>
                  <a:gd name="T0" fmla="*/ 1579 w 1579"/>
                  <a:gd name="T1" fmla="*/ 0 h 1163"/>
                  <a:gd name="T2" fmla="*/ 0 w 1579"/>
                  <a:gd name="T3" fmla="*/ 1163 h 1163"/>
                  <a:gd name="T4" fmla="*/ 57 w 1579"/>
                  <a:gd name="T5" fmla="*/ 1138 h 1163"/>
                  <a:gd name="T6" fmla="*/ 1579 w 1579"/>
                  <a:gd name="T7" fmla="*/ 0 h 1163"/>
                </a:gdLst>
                <a:ahLst/>
                <a:cxnLst>
                  <a:cxn ang="0">
                    <a:pos x="T0" y="T1"/>
                  </a:cxn>
                  <a:cxn ang="0">
                    <a:pos x="T2" y="T3"/>
                  </a:cxn>
                  <a:cxn ang="0">
                    <a:pos x="T4" y="T5"/>
                  </a:cxn>
                  <a:cxn ang="0">
                    <a:pos x="T6" y="T7"/>
                  </a:cxn>
                </a:cxnLst>
                <a:rect l="0" t="0" r="r" b="b"/>
                <a:pathLst>
                  <a:path w="1579" h="1163">
                    <a:moveTo>
                      <a:pt x="1579" y="0"/>
                    </a:moveTo>
                    <a:lnTo>
                      <a:pt x="0" y="1163"/>
                    </a:lnTo>
                    <a:lnTo>
                      <a:pt x="57" y="1138"/>
                    </a:lnTo>
                    <a:lnTo>
                      <a:pt x="1579" y="0"/>
                    </a:lnTo>
                    <a:close/>
                  </a:path>
                </a:pathLst>
              </a:custGeom>
              <a:solidFill>
                <a:schemeClr val="bg1">
                  <a:alpha val="2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3343117203"/>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nacionalno">
    <p:spTree>
      <p:nvGrpSpPr>
        <p:cNvPr id="1" name=""/>
        <p:cNvGrpSpPr/>
        <p:nvPr/>
      </p:nvGrpSpPr>
      <p:grpSpPr>
        <a:xfrm>
          <a:off x="0" y="0"/>
          <a:ext cx="0" cy="0"/>
          <a:chOff x="0" y="0"/>
          <a:chExt cx="0" cy="0"/>
        </a:xfrm>
      </p:grpSpPr>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33"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sp>
        <p:nvSpPr>
          <p:cNvPr id="175" name="Freeform 6"/>
          <p:cNvSpPr>
            <a:spLocks noEditPoints="1"/>
          </p:cNvSpPr>
          <p:nvPr userDrawn="1"/>
        </p:nvSpPr>
        <p:spPr bwMode="auto">
          <a:xfrm rot="5400000">
            <a:off x="2100032" y="2653880"/>
            <a:ext cx="5257460" cy="6693740"/>
          </a:xfrm>
          <a:custGeom>
            <a:avLst/>
            <a:gdLst>
              <a:gd name="T0" fmla="*/ 2596 w 2894"/>
              <a:gd name="T1" fmla="*/ 1549 h 3686"/>
              <a:gd name="T2" fmla="*/ 2116 w 2894"/>
              <a:gd name="T3" fmla="*/ 900 h 3686"/>
              <a:gd name="T4" fmla="*/ 1793 w 2894"/>
              <a:gd name="T5" fmla="*/ 797 h 3686"/>
              <a:gd name="T6" fmla="*/ 1195 w 2894"/>
              <a:gd name="T7" fmla="*/ 648 h 3686"/>
              <a:gd name="T8" fmla="*/ 614 w 2894"/>
              <a:gd name="T9" fmla="*/ 971 h 3686"/>
              <a:gd name="T10" fmla="*/ 377 w 2894"/>
              <a:gd name="T11" fmla="*/ 1259 h 3686"/>
              <a:gd name="T12" fmla="*/ 359 w 2894"/>
              <a:gd name="T13" fmla="*/ 1934 h 3686"/>
              <a:gd name="T14" fmla="*/ 269 w 2894"/>
              <a:gd name="T15" fmla="*/ 2640 h 3686"/>
              <a:gd name="T16" fmla="*/ 917 w 2894"/>
              <a:gd name="T17" fmla="*/ 2842 h 3686"/>
              <a:gd name="T18" fmla="*/ 1685 w 2894"/>
              <a:gd name="T19" fmla="*/ 2908 h 3686"/>
              <a:gd name="T20" fmla="*/ 2305 w 2894"/>
              <a:gd name="T21" fmla="*/ 3282 h 3686"/>
              <a:gd name="T22" fmla="*/ 2370 w 2894"/>
              <a:gd name="T23" fmla="*/ 2419 h 3686"/>
              <a:gd name="T24" fmla="*/ 2597 w 2894"/>
              <a:gd name="T25" fmla="*/ 1760 h 3686"/>
              <a:gd name="T26" fmla="*/ 516 w 2894"/>
              <a:gd name="T27" fmla="*/ 1250 h 3686"/>
              <a:gd name="T28" fmla="*/ 848 w 2894"/>
              <a:gd name="T29" fmla="*/ 2821 h 3686"/>
              <a:gd name="T30" fmla="*/ 2559 w 2894"/>
              <a:gd name="T31" fmla="*/ 1945 h 3686"/>
              <a:gd name="T32" fmla="*/ 2553 w 2894"/>
              <a:gd name="T33" fmla="*/ 1486 h 3686"/>
              <a:gd name="T34" fmla="*/ 2530 w 2894"/>
              <a:gd name="T35" fmla="*/ 1536 h 3686"/>
              <a:gd name="T36" fmla="*/ 2568 w 2894"/>
              <a:gd name="T37" fmla="*/ 1507 h 3686"/>
              <a:gd name="T38" fmla="*/ 2472 w 2894"/>
              <a:gd name="T39" fmla="*/ 1331 h 3686"/>
              <a:gd name="T40" fmla="*/ 2455 w 2894"/>
              <a:gd name="T41" fmla="*/ 774 h 3686"/>
              <a:gd name="T42" fmla="*/ 2476 w 2894"/>
              <a:gd name="T43" fmla="*/ 761 h 3686"/>
              <a:gd name="T44" fmla="*/ 2289 w 2894"/>
              <a:gd name="T45" fmla="*/ 883 h 3686"/>
              <a:gd name="T46" fmla="*/ 2096 w 2894"/>
              <a:gd name="T47" fmla="*/ 2995 h 3686"/>
              <a:gd name="T48" fmla="*/ 1226 w 2894"/>
              <a:gd name="T49" fmla="*/ 2949 h 3686"/>
              <a:gd name="T50" fmla="*/ 1227 w 2894"/>
              <a:gd name="T51" fmla="*/ 3171 h 3686"/>
              <a:gd name="T52" fmla="*/ 739 w 2894"/>
              <a:gd name="T53" fmla="*/ 494 h 3686"/>
              <a:gd name="T54" fmla="*/ 1737 w 2894"/>
              <a:gd name="T55" fmla="*/ 390 h 3686"/>
              <a:gd name="T56" fmla="*/ 1718 w 2894"/>
              <a:gd name="T57" fmla="*/ 522 h 3686"/>
              <a:gd name="T58" fmla="*/ 1876 w 2894"/>
              <a:gd name="T59" fmla="*/ 769 h 3686"/>
              <a:gd name="T60" fmla="*/ 1728 w 2894"/>
              <a:gd name="T61" fmla="*/ 329 h 3686"/>
              <a:gd name="T62" fmla="*/ 1626 w 2894"/>
              <a:gd name="T63" fmla="*/ 552 h 3686"/>
              <a:gd name="T64" fmla="*/ 1544 w 2894"/>
              <a:gd name="T65" fmla="*/ 610 h 3686"/>
              <a:gd name="T66" fmla="*/ 1542 w 2894"/>
              <a:gd name="T67" fmla="*/ 321 h 3686"/>
              <a:gd name="T68" fmla="*/ 1296 w 2894"/>
              <a:gd name="T69" fmla="*/ 66 h 3686"/>
              <a:gd name="T70" fmla="*/ 1003 w 2894"/>
              <a:gd name="T71" fmla="*/ 564 h 3686"/>
              <a:gd name="T72" fmla="*/ 674 w 2894"/>
              <a:gd name="T73" fmla="*/ 506 h 3686"/>
              <a:gd name="T74" fmla="*/ 723 w 2894"/>
              <a:gd name="T75" fmla="*/ 962 h 3686"/>
              <a:gd name="T76" fmla="*/ 706 w 2894"/>
              <a:gd name="T77" fmla="*/ 1044 h 3686"/>
              <a:gd name="T78" fmla="*/ 343 w 2894"/>
              <a:gd name="T79" fmla="*/ 2205 h 3686"/>
              <a:gd name="T80" fmla="*/ 362 w 2894"/>
              <a:gd name="T81" fmla="*/ 2151 h 3686"/>
              <a:gd name="T82" fmla="*/ 421 w 2894"/>
              <a:gd name="T83" fmla="*/ 1331 h 3686"/>
              <a:gd name="T84" fmla="*/ 183 w 2894"/>
              <a:gd name="T85" fmla="*/ 1377 h 3686"/>
              <a:gd name="T86" fmla="*/ 127 w 2894"/>
              <a:gd name="T87" fmla="*/ 1607 h 3686"/>
              <a:gd name="T88" fmla="*/ 327 w 2894"/>
              <a:gd name="T89" fmla="*/ 1615 h 3686"/>
              <a:gd name="T90" fmla="*/ 357 w 2894"/>
              <a:gd name="T91" fmla="*/ 2015 h 3686"/>
              <a:gd name="T92" fmla="*/ 301 w 2894"/>
              <a:gd name="T93" fmla="*/ 2443 h 3686"/>
              <a:gd name="T94" fmla="*/ 440 w 2894"/>
              <a:gd name="T95" fmla="*/ 2646 h 3686"/>
              <a:gd name="T96" fmla="*/ 541 w 2894"/>
              <a:gd name="T97" fmla="*/ 2859 h 3686"/>
              <a:gd name="T98" fmla="*/ 420 w 2894"/>
              <a:gd name="T99" fmla="*/ 3046 h 3686"/>
              <a:gd name="T100" fmla="*/ 1039 w 2894"/>
              <a:gd name="T101" fmla="*/ 2885 h 3686"/>
              <a:gd name="T102" fmla="*/ 1171 w 2894"/>
              <a:gd name="T103" fmla="*/ 3427 h 3686"/>
              <a:gd name="T104" fmla="*/ 1276 w 2894"/>
              <a:gd name="T105" fmla="*/ 3076 h 3686"/>
              <a:gd name="T106" fmla="*/ 1350 w 2894"/>
              <a:gd name="T107" fmla="*/ 3108 h 3686"/>
              <a:gd name="T108" fmla="*/ 1351 w 2894"/>
              <a:gd name="T109" fmla="*/ 3397 h 3686"/>
              <a:gd name="T110" fmla="*/ 1353 w 2894"/>
              <a:gd name="T111" fmla="*/ 3653 h 3686"/>
              <a:gd name="T112" fmla="*/ 1943 w 2894"/>
              <a:gd name="T113" fmla="*/ 3163 h 3686"/>
              <a:gd name="T114" fmla="*/ 2231 w 2894"/>
              <a:gd name="T115" fmla="*/ 3174 h 3686"/>
              <a:gd name="T116" fmla="*/ 2187 w 2894"/>
              <a:gd name="T117" fmla="*/ 2722 h 3686"/>
              <a:gd name="T118" fmla="*/ 2304 w 2894"/>
              <a:gd name="T119" fmla="*/ 2554 h 3686"/>
              <a:gd name="T120" fmla="*/ 2625 w 2894"/>
              <a:gd name="T121" fmla="*/ 2370 h 3686"/>
              <a:gd name="T122" fmla="*/ 2611 w 2894"/>
              <a:gd name="T123" fmla="*/ 2236 h 3686"/>
              <a:gd name="T124" fmla="*/ 2685 w 2894"/>
              <a:gd name="T125" fmla="*/ 2030 h 3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4" h="3686">
                <a:moveTo>
                  <a:pt x="2894" y="2050"/>
                </a:moveTo>
                <a:cubicBezTo>
                  <a:pt x="2604" y="1992"/>
                  <a:pt x="2604" y="1992"/>
                  <a:pt x="2604" y="1992"/>
                </a:cubicBezTo>
                <a:cubicBezTo>
                  <a:pt x="2605" y="1991"/>
                  <a:pt x="2607" y="1991"/>
                  <a:pt x="2608" y="1990"/>
                </a:cubicBezTo>
                <a:cubicBezTo>
                  <a:pt x="2608" y="1991"/>
                  <a:pt x="2609" y="1991"/>
                  <a:pt x="2609" y="1991"/>
                </a:cubicBezTo>
                <a:cubicBezTo>
                  <a:pt x="2611" y="1991"/>
                  <a:pt x="2614" y="1991"/>
                  <a:pt x="2617" y="1990"/>
                </a:cubicBezTo>
                <a:cubicBezTo>
                  <a:pt x="2629" y="1989"/>
                  <a:pt x="2637" y="1980"/>
                  <a:pt x="2637" y="1969"/>
                </a:cubicBezTo>
                <a:cubicBezTo>
                  <a:pt x="2642" y="1966"/>
                  <a:pt x="2646" y="1963"/>
                  <a:pt x="2649" y="1958"/>
                </a:cubicBezTo>
                <a:cubicBezTo>
                  <a:pt x="2654" y="1950"/>
                  <a:pt x="2653" y="1940"/>
                  <a:pt x="2648" y="1933"/>
                </a:cubicBezTo>
                <a:cubicBezTo>
                  <a:pt x="2647" y="1933"/>
                  <a:pt x="2647" y="1933"/>
                  <a:pt x="2647" y="1933"/>
                </a:cubicBezTo>
                <a:cubicBezTo>
                  <a:pt x="2663" y="1920"/>
                  <a:pt x="2662" y="1894"/>
                  <a:pt x="2642" y="1883"/>
                </a:cubicBezTo>
                <a:cubicBezTo>
                  <a:pt x="2641" y="1882"/>
                  <a:pt x="2641" y="1882"/>
                  <a:pt x="2640" y="1881"/>
                </a:cubicBezTo>
                <a:cubicBezTo>
                  <a:pt x="2640" y="1881"/>
                  <a:pt x="2639" y="1881"/>
                  <a:pt x="2639" y="1881"/>
                </a:cubicBezTo>
                <a:cubicBezTo>
                  <a:pt x="2639" y="1874"/>
                  <a:pt x="2635" y="1866"/>
                  <a:pt x="2628" y="1864"/>
                </a:cubicBezTo>
                <a:cubicBezTo>
                  <a:pt x="2627" y="1864"/>
                  <a:pt x="2627" y="1864"/>
                  <a:pt x="2627" y="1864"/>
                </a:cubicBezTo>
                <a:cubicBezTo>
                  <a:pt x="2618" y="1858"/>
                  <a:pt x="2609" y="1857"/>
                  <a:pt x="2599" y="1861"/>
                </a:cubicBezTo>
                <a:cubicBezTo>
                  <a:pt x="2589" y="1865"/>
                  <a:pt x="2583" y="1872"/>
                  <a:pt x="2580" y="1883"/>
                </a:cubicBezTo>
                <a:cubicBezTo>
                  <a:pt x="2580" y="1883"/>
                  <a:pt x="2580" y="1883"/>
                  <a:pt x="2579" y="1883"/>
                </a:cubicBezTo>
                <a:cubicBezTo>
                  <a:pt x="2565" y="1890"/>
                  <a:pt x="2551" y="1896"/>
                  <a:pt x="2536" y="1901"/>
                </a:cubicBezTo>
                <a:cubicBezTo>
                  <a:pt x="2537" y="1880"/>
                  <a:pt x="2537" y="1860"/>
                  <a:pt x="2537" y="1839"/>
                </a:cubicBezTo>
                <a:cubicBezTo>
                  <a:pt x="2537" y="1824"/>
                  <a:pt x="2537" y="1808"/>
                  <a:pt x="2536" y="1793"/>
                </a:cubicBezTo>
                <a:cubicBezTo>
                  <a:pt x="2541" y="1796"/>
                  <a:pt x="2547" y="1797"/>
                  <a:pt x="2553" y="1797"/>
                </a:cubicBezTo>
                <a:cubicBezTo>
                  <a:pt x="2566" y="1795"/>
                  <a:pt x="2575" y="1782"/>
                  <a:pt x="2573" y="1768"/>
                </a:cubicBezTo>
                <a:cubicBezTo>
                  <a:pt x="2572" y="1754"/>
                  <a:pt x="2559" y="1745"/>
                  <a:pt x="2546" y="1746"/>
                </a:cubicBezTo>
                <a:cubicBezTo>
                  <a:pt x="2541" y="1747"/>
                  <a:pt x="2537" y="1749"/>
                  <a:pt x="2534" y="1752"/>
                </a:cubicBezTo>
                <a:cubicBezTo>
                  <a:pt x="2534" y="1750"/>
                  <a:pt x="2534" y="1748"/>
                  <a:pt x="2534" y="1746"/>
                </a:cubicBezTo>
                <a:cubicBezTo>
                  <a:pt x="2537" y="1744"/>
                  <a:pt x="2541" y="1743"/>
                  <a:pt x="2545" y="1742"/>
                </a:cubicBezTo>
                <a:cubicBezTo>
                  <a:pt x="2561" y="1740"/>
                  <a:pt x="2575" y="1751"/>
                  <a:pt x="2578" y="1768"/>
                </a:cubicBezTo>
                <a:cubicBezTo>
                  <a:pt x="2580" y="1784"/>
                  <a:pt x="2569" y="1799"/>
                  <a:pt x="2553" y="1801"/>
                </a:cubicBezTo>
                <a:cubicBezTo>
                  <a:pt x="2549" y="1802"/>
                  <a:pt x="2544" y="1801"/>
                  <a:pt x="2540" y="1800"/>
                </a:cubicBezTo>
                <a:cubicBezTo>
                  <a:pt x="2544" y="1830"/>
                  <a:pt x="2544" y="1830"/>
                  <a:pt x="2544" y="1830"/>
                </a:cubicBezTo>
                <a:cubicBezTo>
                  <a:pt x="2573" y="1827"/>
                  <a:pt x="2608" y="1813"/>
                  <a:pt x="2604" y="1776"/>
                </a:cubicBezTo>
                <a:cubicBezTo>
                  <a:pt x="2665" y="1739"/>
                  <a:pt x="2657" y="1648"/>
                  <a:pt x="2587" y="1629"/>
                </a:cubicBezTo>
                <a:cubicBezTo>
                  <a:pt x="2582" y="1620"/>
                  <a:pt x="2576" y="1614"/>
                  <a:pt x="2568" y="1610"/>
                </a:cubicBezTo>
                <a:cubicBezTo>
                  <a:pt x="2570" y="1610"/>
                  <a:pt x="2572" y="1610"/>
                  <a:pt x="2573" y="1610"/>
                </a:cubicBezTo>
                <a:cubicBezTo>
                  <a:pt x="2579" y="1609"/>
                  <a:pt x="2583" y="1607"/>
                  <a:pt x="2587" y="1603"/>
                </a:cubicBezTo>
                <a:cubicBezTo>
                  <a:pt x="2587" y="1603"/>
                  <a:pt x="2587" y="1603"/>
                  <a:pt x="2588" y="1603"/>
                </a:cubicBezTo>
                <a:cubicBezTo>
                  <a:pt x="2590" y="1602"/>
                  <a:pt x="2591" y="1601"/>
                  <a:pt x="2593" y="1600"/>
                </a:cubicBezTo>
                <a:cubicBezTo>
                  <a:pt x="2601" y="1596"/>
                  <a:pt x="2604" y="1586"/>
                  <a:pt x="2601" y="1578"/>
                </a:cubicBezTo>
                <a:cubicBezTo>
                  <a:pt x="2604" y="1574"/>
                  <a:pt x="2605" y="1570"/>
                  <a:pt x="2606" y="1566"/>
                </a:cubicBezTo>
                <a:cubicBezTo>
                  <a:pt x="2606" y="1559"/>
                  <a:pt x="2602" y="1552"/>
                  <a:pt x="2596" y="1549"/>
                </a:cubicBezTo>
                <a:cubicBezTo>
                  <a:pt x="2596" y="1549"/>
                  <a:pt x="2596" y="1549"/>
                  <a:pt x="2596" y="1549"/>
                </a:cubicBezTo>
                <a:cubicBezTo>
                  <a:pt x="2599" y="1542"/>
                  <a:pt x="2599" y="1536"/>
                  <a:pt x="2597" y="1530"/>
                </a:cubicBezTo>
                <a:cubicBezTo>
                  <a:pt x="2599" y="1530"/>
                  <a:pt x="2602" y="1529"/>
                  <a:pt x="2605" y="1528"/>
                </a:cubicBezTo>
                <a:cubicBezTo>
                  <a:pt x="2607" y="1528"/>
                  <a:pt x="2608" y="1529"/>
                  <a:pt x="2610" y="1531"/>
                </a:cubicBezTo>
                <a:cubicBezTo>
                  <a:pt x="2618" y="1543"/>
                  <a:pt x="2630" y="1547"/>
                  <a:pt x="2643" y="1542"/>
                </a:cubicBezTo>
                <a:cubicBezTo>
                  <a:pt x="2652" y="1539"/>
                  <a:pt x="2659" y="1533"/>
                  <a:pt x="2664" y="1526"/>
                </a:cubicBezTo>
                <a:cubicBezTo>
                  <a:pt x="2665" y="1526"/>
                  <a:pt x="2665" y="1525"/>
                  <a:pt x="2665" y="1525"/>
                </a:cubicBezTo>
                <a:cubicBezTo>
                  <a:pt x="2668" y="1523"/>
                  <a:pt x="2671" y="1521"/>
                  <a:pt x="2673" y="1518"/>
                </a:cubicBezTo>
                <a:cubicBezTo>
                  <a:pt x="2686" y="1507"/>
                  <a:pt x="2688" y="1490"/>
                  <a:pt x="2679" y="1477"/>
                </a:cubicBezTo>
                <a:cubicBezTo>
                  <a:pt x="2683" y="1470"/>
                  <a:pt x="2684" y="1462"/>
                  <a:pt x="2683" y="1454"/>
                </a:cubicBezTo>
                <a:cubicBezTo>
                  <a:pt x="2682" y="1441"/>
                  <a:pt x="2672" y="1431"/>
                  <a:pt x="2661" y="1428"/>
                </a:cubicBezTo>
                <a:cubicBezTo>
                  <a:pt x="2661" y="1428"/>
                  <a:pt x="2660" y="1428"/>
                  <a:pt x="2660" y="1428"/>
                </a:cubicBezTo>
                <a:cubicBezTo>
                  <a:pt x="2667" y="1399"/>
                  <a:pt x="2644" y="1372"/>
                  <a:pt x="2613" y="1376"/>
                </a:cubicBezTo>
                <a:cubicBezTo>
                  <a:pt x="2611" y="1376"/>
                  <a:pt x="2610" y="1376"/>
                  <a:pt x="2608" y="1376"/>
                </a:cubicBezTo>
                <a:cubicBezTo>
                  <a:pt x="2608" y="1376"/>
                  <a:pt x="2608" y="1376"/>
                  <a:pt x="2608" y="1376"/>
                </a:cubicBezTo>
                <a:cubicBezTo>
                  <a:pt x="2608" y="1376"/>
                  <a:pt x="2607" y="1375"/>
                  <a:pt x="2607" y="1375"/>
                </a:cubicBezTo>
                <a:cubicBezTo>
                  <a:pt x="2645" y="1355"/>
                  <a:pt x="2645" y="1355"/>
                  <a:pt x="2645" y="1355"/>
                </a:cubicBezTo>
                <a:cubicBezTo>
                  <a:pt x="2712" y="1217"/>
                  <a:pt x="2712" y="1217"/>
                  <a:pt x="2712" y="1217"/>
                </a:cubicBezTo>
                <a:cubicBezTo>
                  <a:pt x="2560" y="1193"/>
                  <a:pt x="2560" y="1193"/>
                  <a:pt x="2560" y="1193"/>
                </a:cubicBezTo>
                <a:cubicBezTo>
                  <a:pt x="2482" y="1234"/>
                  <a:pt x="2482" y="1234"/>
                  <a:pt x="2482" y="1234"/>
                </a:cubicBezTo>
                <a:cubicBezTo>
                  <a:pt x="2608" y="1137"/>
                  <a:pt x="2608" y="1137"/>
                  <a:pt x="2608" y="1137"/>
                </a:cubicBezTo>
                <a:cubicBezTo>
                  <a:pt x="2584" y="1106"/>
                  <a:pt x="2584" y="1106"/>
                  <a:pt x="2584" y="1106"/>
                </a:cubicBezTo>
                <a:cubicBezTo>
                  <a:pt x="2613" y="1084"/>
                  <a:pt x="2613" y="1084"/>
                  <a:pt x="2613" y="1084"/>
                </a:cubicBezTo>
                <a:cubicBezTo>
                  <a:pt x="2599" y="1065"/>
                  <a:pt x="2599" y="1065"/>
                  <a:pt x="2599" y="1065"/>
                </a:cubicBezTo>
                <a:cubicBezTo>
                  <a:pt x="2624" y="1046"/>
                  <a:pt x="2624" y="1046"/>
                  <a:pt x="2624" y="1046"/>
                </a:cubicBezTo>
                <a:cubicBezTo>
                  <a:pt x="2529" y="922"/>
                  <a:pt x="2529" y="922"/>
                  <a:pt x="2529" y="922"/>
                </a:cubicBezTo>
                <a:cubicBezTo>
                  <a:pt x="2504" y="942"/>
                  <a:pt x="2504" y="942"/>
                  <a:pt x="2504" y="942"/>
                </a:cubicBezTo>
                <a:cubicBezTo>
                  <a:pt x="2489" y="922"/>
                  <a:pt x="2489" y="922"/>
                  <a:pt x="2489" y="922"/>
                </a:cubicBezTo>
                <a:cubicBezTo>
                  <a:pt x="2460" y="944"/>
                  <a:pt x="2460" y="944"/>
                  <a:pt x="2460" y="944"/>
                </a:cubicBezTo>
                <a:cubicBezTo>
                  <a:pt x="2445" y="925"/>
                  <a:pt x="2445" y="925"/>
                  <a:pt x="2445" y="925"/>
                </a:cubicBezTo>
                <a:cubicBezTo>
                  <a:pt x="2309" y="1030"/>
                  <a:pt x="2309" y="1030"/>
                  <a:pt x="2309" y="1030"/>
                </a:cubicBezTo>
                <a:cubicBezTo>
                  <a:pt x="2630" y="698"/>
                  <a:pt x="2630" y="698"/>
                  <a:pt x="2630" y="698"/>
                </a:cubicBezTo>
                <a:cubicBezTo>
                  <a:pt x="2498" y="570"/>
                  <a:pt x="2498" y="570"/>
                  <a:pt x="2498" y="570"/>
                </a:cubicBezTo>
                <a:cubicBezTo>
                  <a:pt x="2109" y="974"/>
                  <a:pt x="2109" y="974"/>
                  <a:pt x="2109" y="974"/>
                </a:cubicBezTo>
                <a:cubicBezTo>
                  <a:pt x="2085" y="955"/>
                  <a:pt x="2060" y="938"/>
                  <a:pt x="2035" y="922"/>
                </a:cubicBezTo>
                <a:cubicBezTo>
                  <a:pt x="2035" y="921"/>
                  <a:pt x="2035" y="921"/>
                  <a:pt x="2035" y="921"/>
                </a:cubicBezTo>
                <a:cubicBezTo>
                  <a:pt x="2037" y="917"/>
                  <a:pt x="2038" y="913"/>
                  <a:pt x="2040" y="909"/>
                </a:cubicBezTo>
                <a:cubicBezTo>
                  <a:pt x="2040" y="909"/>
                  <a:pt x="2041" y="909"/>
                  <a:pt x="2042" y="908"/>
                </a:cubicBezTo>
                <a:cubicBezTo>
                  <a:pt x="2054" y="903"/>
                  <a:pt x="2068" y="907"/>
                  <a:pt x="2080" y="904"/>
                </a:cubicBezTo>
                <a:cubicBezTo>
                  <a:pt x="2088" y="902"/>
                  <a:pt x="2095" y="899"/>
                  <a:pt x="2101" y="895"/>
                </a:cubicBezTo>
                <a:cubicBezTo>
                  <a:pt x="2101" y="895"/>
                  <a:pt x="2102" y="895"/>
                  <a:pt x="2102" y="895"/>
                </a:cubicBezTo>
                <a:cubicBezTo>
                  <a:pt x="2106" y="897"/>
                  <a:pt x="2110" y="899"/>
                  <a:pt x="2116" y="900"/>
                </a:cubicBezTo>
                <a:cubicBezTo>
                  <a:pt x="2124" y="902"/>
                  <a:pt x="2132" y="899"/>
                  <a:pt x="2138" y="893"/>
                </a:cubicBezTo>
                <a:cubicBezTo>
                  <a:pt x="2140" y="892"/>
                  <a:pt x="2142" y="893"/>
                  <a:pt x="2144" y="894"/>
                </a:cubicBezTo>
                <a:cubicBezTo>
                  <a:pt x="2156" y="902"/>
                  <a:pt x="2168" y="900"/>
                  <a:pt x="2179" y="891"/>
                </a:cubicBezTo>
                <a:cubicBezTo>
                  <a:pt x="2186" y="885"/>
                  <a:pt x="2190" y="876"/>
                  <a:pt x="2192" y="867"/>
                </a:cubicBezTo>
                <a:cubicBezTo>
                  <a:pt x="2192" y="867"/>
                  <a:pt x="2192" y="867"/>
                  <a:pt x="2193" y="867"/>
                </a:cubicBezTo>
                <a:cubicBezTo>
                  <a:pt x="2195" y="864"/>
                  <a:pt x="2196" y="860"/>
                  <a:pt x="2197" y="857"/>
                </a:cubicBezTo>
                <a:cubicBezTo>
                  <a:pt x="2205" y="842"/>
                  <a:pt x="2199" y="825"/>
                  <a:pt x="2186" y="816"/>
                </a:cubicBezTo>
                <a:cubicBezTo>
                  <a:pt x="2187" y="809"/>
                  <a:pt x="2185" y="801"/>
                  <a:pt x="2181" y="794"/>
                </a:cubicBezTo>
                <a:cubicBezTo>
                  <a:pt x="2174" y="783"/>
                  <a:pt x="2162" y="777"/>
                  <a:pt x="2150" y="779"/>
                </a:cubicBezTo>
                <a:cubicBezTo>
                  <a:pt x="2150" y="779"/>
                  <a:pt x="2150" y="779"/>
                  <a:pt x="2149" y="779"/>
                </a:cubicBezTo>
                <a:cubicBezTo>
                  <a:pt x="2145" y="750"/>
                  <a:pt x="2112" y="734"/>
                  <a:pt x="2085" y="750"/>
                </a:cubicBezTo>
                <a:cubicBezTo>
                  <a:pt x="2084" y="751"/>
                  <a:pt x="2082" y="751"/>
                  <a:pt x="2081" y="752"/>
                </a:cubicBezTo>
                <a:cubicBezTo>
                  <a:pt x="2081" y="752"/>
                  <a:pt x="2081" y="752"/>
                  <a:pt x="2081" y="752"/>
                </a:cubicBezTo>
                <a:cubicBezTo>
                  <a:pt x="2072" y="748"/>
                  <a:pt x="2059" y="747"/>
                  <a:pt x="2052" y="754"/>
                </a:cubicBezTo>
                <a:cubicBezTo>
                  <a:pt x="2051" y="755"/>
                  <a:pt x="2051" y="755"/>
                  <a:pt x="2051" y="756"/>
                </a:cubicBezTo>
                <a:cubicBezTo>
                  <a:pt x="2038" y="762"/>
                  <a:pt x="2030" y="772"/>
                  <a:pt x="2028" y="787"/>
                </a:cubicBezTo>
                <a:cubicBezTo>
                  <a:pt x="2025" y="802"/>
                  <a:pt x="2030" y="815"/>
                  <a:pt x="2041" y="825"/>
                </a:cubicBezTo>
                <a:cubicBezTo>
                  <a:pt x="2041" y="826"/>
                  <a:pt x="2041" y="826"/>
                  <a:pt x="2041" y="827"/>
                </a:cubicBezTo>
                <a:cubicBezTo>
                  <a:pt x="2039" y="850"/>
                  <a:pt x="2036" y="873"/>
                  <a:pt x="2031" y="896"/>
                </a:cubicBezTo>
                <a:cubicBezTo>
                  <a:pt x="2029" y="899"/>
                  <a:pt x="2025" y="900"/>
                  <a:pt x="2021" y="903"/>
                </a:cubicBezTo>
                <a:cubicBezTo>
                  <a:pt x="2018" y="905"/>
                  <a:pt x="2015" y="907"/>
                  <a:pt x="2014" y="909"/>
                </a:cubicBezTo>
                <a:cubicBezTo>
                  <a:pt x="2002" y="902"/>
                  <a:pt x="1990" y="895"/>
                  <a:pt x="1978" y="888"/>
                </a:cubicBezTo>
                <a:cubicBezTo>
                  <a:pt x="1982" y="885"/>
                  <a:pt x="1986" y="882"/>
                  <a:pt x="1988" y="877"/>
                </a:cubicBezTo>
                <a:cubicBezTo>
                  <a:pt x="1994" y="865"/>
                  <a:pt x="1988" y="850"/>
                  <a:pt x="1976" y="844"/>
                </a:cubicBezTo>
                <a:cubicBezTo>
                  <a:pt x="1963" y="838"/>
                  <a:pt x="1948" y="843"/>
                  <a:pt x="1942" y="855"/>
                </a:cubicBezTo>
                <a:cubicBezTo>
                  <a:pt x="1940" y="859"/>
                  <a:pt x="1940" y="864"/>
                  <a:pt x="1940" y="868"/>
                </a:cubicBezTo>
                <a:cubicBezTo>
                  <a:pt x="1939" y="867"/>
                  <a:pt x="1937" y="866"/>
                  <a:pt x="1936" y="866"/>
                </a:cubicBezTo>
                <a:cubicBezTo>
                  <a:pt x="1936" y="861"/>
                  <a:pt x="1936" y="857"/>
                  <a:pt x="1938" y="853"/>
                </a:cubicBezTo>
                <a:cubicBezTo>
                  <a:pt x="1945" y="839"/>
                  <a:pt x="1963" y="833"/>
                  <a:pt x="1978" y="840"/>
                </a:cubicBezTo>
                <a:cubicBezTo>
                  <a:pt x="1992" y="847"/>
                  <a:pt x="1998" y="863"/>
                  <a:pt x="1993" y="877"/>
                </a:cubicBezTo>
                <a:cubicBezTo>
                  <a:pt x="1993" y="877"/>
                  <a:pt x="1993" y="878"/>
                  <a:pt x="1992" y="879"/>
                </a:cubicBezTo>
                <a:cubicBezTo>
                  <a:pt x="1992" y="879"/>
                  <a:pt x="1992" y="879"/>
                  <a:pt x="1992" y="879"/>
                </a:cubicBezTo>
                <a:cubicBezTo>
                  <a:pt x="1990" y="883"/>
                  <a:pt x="1987" y="886"/>
                  <a:pt x="1984" y="889"/>
                </a:cubicBezTo>
                <a:cubicBezTo>
                  <a:pt x="1998" y="896"/>
                  <a:pt x="1998" y="896"/>
                  <a:pt x="1998" y="896"/>
                </a:cubicBezTo>
                <a:cubicBezTo>
                  <a:pt x="1999" y="895"/>
                  <a:pt x="1999" y="894"/>
                  <a:pt x="2000" y="893"/>
                </a:cubicBezTo>
                <a:cubicBezTo>
                  <a:pt x="2005" y="895"/>
                  <a:pt x="2008" y="891"/>
                  <a:pt x="2011" y="884"/>
                </a:cubicBezTo>
                <a:cubicBezTo>
                  <a:pt x="2014" y="877"/>
                  <a:pt x="2008" y="874"/>
                  <a:pt x="2008" y="874"/>
                </a:cubicBezTo>
                <a:cubicBezTo>
                  <a:pt x="2008" y="874"/>
                  <a:pt x="2008" y="874"/>
                  <a:pt x="2008" y="874"/>
                </a:cubicBezTo>
                <a:cubicBezTo>
                  <a:pt x="2013" y="855"/>
                  <a:pt x="2012" y="835"/>
                  <a:pt x="1998" y="820"/>
                </a:cubicBezTo>
                <a:cubicBezTo>
                  <a:pt x="2002" y="747"/>
                  <a:pt x="1917" y="711"/>
                  <a:pt x="1863" y="758"/>
                </a:cubicBezTo>
                <a:cubicBezTo>
                  <a:pt x="1830" y="742"/>
                  <a:pt x="1805" y="771"/>
                  <a:pt x="1793" y="797"/>
                </a:cubicBezTo>
                <a:cubicBezTo>
                  <a:pt x="1821" y="811"/>
                  <a:pt x="1821" y="811"/>
                  <a:pt x="1821" y="811"/>
                </a:cubicBezTo>
                <a:cubicBezTo>
                  <a:pt x="1821" y="806"/>
                  <a:pt x="1822" y="802"/>
                  <a:pt x="1823" y="798"/>
                </a:cubicBezTo>
                <a:cubicBezTo>
                  <a:pt x="1830" y="784"/>
                  <a:pt x="1848" y="778"/>
                  <a:pt x="1863" y="785"/>
                </a:cubicBezTo>
                <a:cubicBezTo>
                  <a:pt x="1878" y="792"/>
                  <a:pt x="1884" y="810"/>
                  <a:pt x="1877" y="824"/>
                </a:cubicBezTo>
                <a:cubicBezTo>
                  <a:pt x="1875" y="828"/>
                  <a:pt x="1873" y="831"/>
                  <a:pt x="1869" y="834"/>
                </a:cubicBezTo>
                <a:cubicBezTo>
                  <a:pt x="1902" y="849"/>
                  <a:pt x="1902" y="849"/>
                  <a:pt x="1902" y="849"/>
                </a:cubicBezTo>
                <a:cubicBezTo>
                  <a:pt x="1889" y="844"/>
                  <a:pt x="1876" y="838"/>
                  <a:pt x="1863" y="833"/>
                </a:cubicBezTo>
                <a:cubicBezTo>
                  <a:pt x="1867" y="830"/>
                  <a:pt x="1871" y="827"/>
                  <a:pt x="1873" y="822"/>
                </a:cubicBezTo>
                <a:cubicBezTo>
                  <a:pt x="1879" y="810"/>
                  <a:pt x="1874" y="795"/>
                  <a:pt x="1861" y="789"/>
                </a:cubicBezTo>
                <a:cubicBezTo>
                  <a:pt x="1848" y="783"/>
                  <a:pt x="1833" y="788"/>
                  <a:pt x="1828" y="800"/>
                </a:cubicBezTo>
                <a:cubicBezTo>
                  <a:pt x="1825" y="806"/>
                  <a:pt x="1825" y="813"/>
                  <a:pt x="1827" y="818"/>
                </a:cubicBezTo>
                <a:cubicBezTo>
                  <a:pt x="1800" y="808"/>
                  <a:pt x="1772" y="799"/>
                  <a:pt x="1744" y="792"/>
                </a:cubicBezTo>
                <a:cubicBezTo>
                  <a:pt x="1822" y="264"/>
                  <a:pt x="1822" y="264"/>
                  <a:pt x="1822" y="264"/>
                </a:cubicBezTo>
                <a:cubicBezTo>
                  <a:pt x="1782" y="258"/>
                  <a:pt x="1782" y="258"/>
                  <a:pt x="1782" y="258"/>
                </a:cubicBezTo>
                <a:cubicBezTo>
                  <a:pt x="1787" y="224"/>
                  <a:pt x="1787" y="224"/>
                  <a:pt x="1787" y="224"/>
                </a:cubicBezTo>
                <a:cubicBezTo>
                  <a:pt x="1744" y="172"/>
                  <a:pt x="1744" y="172"/>
                  <a:pt x="1744" y="172"/>
                </a:cubicBezTo>
                <a:cubicBezTo>
                  <a:pt x="1687" y="209"/>
                  <a:pt x="1687" y="209"/>
                  <a:pt x="1687" y="209"/>
                </a:cubicBezTo>
                <a:cubicBezTo>
                  <a:pt x="1682" y="243"/>
                  <a:pt x="1682" y="243"/>
                  <a:pt x="1682" y="243"/>
                </a:cubicBezTo>
                <a:cubicBezTo>
                  <a:pt x="1642" y="237"/>
                  <a:pt x="1642" y="237"/>
                  <a:pt x="1642" y="237"/>
                </a:cubicBezTo>
                <a:cubicBezTo>
                  <a:pt x="1575" y="684"/>
                  <a:pt x="1575" y="684"/>
                  <a:pt x="1575" y="684"/>
                </a:cubicBezTo>
                <a:cubicBezTo>
                  <a:pt x="1571" y="0"/>
                  <a:pt x="1571" y="0"/>
                  <a:pt x="1571" y="0"/>
                </a:cubicBezTo>
                <a:cubicBezTo>
                  <a:pt x="1265" y="2"/>
                  <a:pt x="1265" y="2"/>
                  <a:pt x="1265" y="2"/>
                </a:cubicBezTo>
                <a:cubicBezTo>
                  <a:pt x="1269" y="766"/>
                  <a:pt x="1269" y="766"/>
                  <a:pt x="1269" y="766"/>
                </a:cubicBezTo>
                <a:cubicBezTo>
                  <a:pt x="1249" y="770"/>
                  <a:pt x="1229" y="774"/>
                  <a:pt x="1209" y="778"/>
                </a:cubicBezTo>
                <a:cubicBezTo>
                  <a:pt x="1209" y="778"/>
                  <a:pt x="1209" y="777"/>
                  <a:pt x="1208" y="776"/>
                </a:cubicBezTo>
                <a:cubicBezTo>
                  <a:pt x="1207" y="774"/>
                  <a:pt x="1206" y="771"/>
                  <a:pt x="1205" y="768"/>
                </a:cubicBezTo>
                <a:cubicBezTo>
                  <a:pt x="1205" y="768"/>
                  <a:pt x="1205" y="768"/>
                  <a:pt x="1205" y="767"/>
                </a:cubicBezTo>
                <a:cubicBezTo>
                  <a:pt x="1209" y="758"/>
                  <a:pt x="1218" y="753"/>
                  <a:pt x="1223" y="746"/>
                </a:cubicBezTo>
                <a:cubicBezTo>
                  <a:pt x="1225" y="741"/>
                  <a:pt x="1227" y="736"/>
                  <a:pt x="1229" y="731"/>
                </a:cubicBezTo>
                <a:cubicBezTo>
                  <a:pt x="1229" y="731"/>
                  <a:pt x="1229" y="730"/>
                  <a:pt x="1229" y="730"/>
                </a:cubicBezTo>
                <a:cubicBezTo>
                  <a:pt x="1232" y="730"/>
                  <a:pt x="1235" y="728"/>
                  <a:pt x="1239" y="726"/>
                </a:cubicBezTo>
                <a:cubicBezTo>
                  <a:pt x="1243" y="722"/>
                  <a:pt x="1246" y="717"/>
                  <a:pt x="1246" y="711"/>
                </a:cubicBezTo>
                <a:cubicBezTo>
                  <a:pt x="1247" y="710"/>
                  <a:pt x="1248" y="709"/>
                  <a:pt x="1249" y="709"/>
                </a:cubicBezTo>
                <a:cubicBezTo>
                  <a:pt x="1259" y="706"/>
                  <a:pt x="1265" y="700"/>
                  <a:pt x="1266" y="689"/>
                </a:cubicBezTo>
                <a:cubicBezTo>
                  <a:pt x="1266" y="683"/>
                  <a:pt x="1264" y="677"/>
                  <a:pt x="1260" y="671"/>
                </a:cubicBezTo>
                <a:cubicBezTo>
                  <a:pt x="1260" y="671"/>
                  <a:pt x="1260" y="671"/>
                  <a:pt x="1260" y="670"/>
                </a:cubicBezTo>
                <a:cubicBezTo>
                  <a:pt x="1260" y="668"/>
                  <a:pt x="1259" y="665"/>
                  <a:pt x="1258" y="663"/>
                </a:cubicBezTo>
                <a:cubicBezTo>
                  <a:pt x="1254" y="652"/>
                  <a:pt x="1243" y="646"/>
                  <a:pt x="1232" y="648"/>
                </a:cubicBezTo>
                <a:cubicBezTo>
                  <a:pt x="1228" y="644"/>
                  <a:pt x="1224" y="641"/>
                  <a:pt x="1218" y="640"/>
                </a:cubicBezTo>
                <a:cubicBezTo>
                  <a:pt x="1209" y="637"/>
                  <a:pt x="1200" y="641"/>
                  <a:pt x="1195" y="648"/>
                </a:cubicBezTo>
                <a:cubicBezTo>
                  <a:pt x="1195" y="648"/>
                  <a:pt x="1195" y="648"/>
                  <a:pt x="1195" y="648"/>
                </a:cubicBezTo>
                <a:cubicBezTo>
                  <a:pt x="1178" y="636"/>
                  <a:pt x="1153" y="644"/>
                  <a:pt x="1148" y="666"/>
                </a:cubicBezTo>
                <a:cubicBezTo>
                  <a:pt x="1147" y="667"/>
                  <a:pt x="1147" y="668"/>
                  <a:pt x="1147" y="669"/>
                </a:cubicBezTo>
                <a:cubicBezTo>
                  <a:pt x="1147" y="669"/>
                  <a:pt x="1147" y="669"/>
                  <a:pt x="1147" y="669"/>
                </a:cubicBezTo>
                <a:cubicBezTo>
                  <a:pt x="1140" y="671"/>
                  <a:pt x="1133" y="677"/>
                  <a:pt x="1133" y="685"/>
                </a:cubicBezTo>
                <a:cubicBezTo>
                  <a:pt x="1133" y="685"/>
                  <a:pt x="1133" y="685"/>
                  <a:pt x="1133" y="686"/>
                </a:cubicBezTo>
                <a:cubicBezTo>
                  <a:pt x="1130" y="695"/>
                  <a:pt x="1131" y="705"/>
                  <a:pt x="1137" y="713"/>
                </a:cubicBezTo>
                <a:cubicBezTo>
                  <a:pt x="1144" y="722"/>
                  <a:pt x="1153" y="726"/>
                  <a:pt x="1163" y="725"/>
                </a:cubicBezTo>
                <a:cubicBezTo>
                  <a:pt x="1164" y="726"/>
                  <a:pt x="1164" y="726"/>
                  <a:pt x="1164" y="726"/>
                </a:cubicBezTo>
                <a:cubicBezTo>
                  <a:pt x="1175" y="739"/>
                  <a:pt x="1185" y="753"/>
                  <a:pt x="1194" y="767"/>
                </a:cubicBezTo>
                <a:cubicBezTo>
                  <a:pt x="1194" y="769"/>
                  <a:pt x="1193" y="771"/>
                  <a:pt x="1192" y="775"/>
                </a:cubicBezTo>
                <a:cubicBezTo>
                  <a:pt x="1191" y="778"/>
                  <a:pt x="1191" y="780"/>
                  <a:pt x="1192" y="782"/>
                </a:cubicBezTo>
                <a:cubicBezTo>
                  <a:pt x="1180" y="785"/>
                  <a:pt x="1168" y="788"/>
                  <a:pt x="1156" y="791"/>
                </a:cubicBezTo>
                <a:cubicBezTo>
                  <a:pt x="1062" y="487"/>
                  <a:pt x="1062" y="487"/>
                  <a:pt x="1062" y="487"/>
                </a:cubicBezTo>
                <a:cubicBezTo>
                  <a:pt x="1005" y="434"/>
                  <a:pt x="1005" y="434"/>
                  <a:pt x="1005" y="434"/>
                </a:cubicBezTo>
                <a:cubicBezTo>
                  <a:pt x="903" y="466"/>
                  <a:pt x="903" y="466"/>
                  <a:pt x="903" y="466"/>
                </a:cubicBezTo>
                <a:cubicBezTo>
                  <a:pt x="887" y="541"/>
                  <a:pt x="887" y="541"/>
                  <a:pt x="887" y="541"/>
                </a:cubicBezTo>
                <a:cubicBezTo>
                  <a:pt x="955" y="760"/>
                  <a:pt x="955" y="760"/>
                  <a:pt x="955" y="760"/>
                </a:cubicBezTo>
                <a:cubicBezTo>
                  <a:pt x="752" y="368"/>
                  <a:pt x="752" y="368"/>
                  <a:pt x="752" y="368"/>
                </a:cubicBezTo>
                <a:cubicBezTo>
                  <a:pt x="732" y="379"/>
                  <a:pt x="732" y="379"/>
                  <a:pt x="732" y="379"/>
                </a:cubicBezTo>
                <a:cubicBezTo>
                  <a:pt x="712" y="340"/>
                  <a:pt x="712" y="340"/>
                  <a:pt x="712" y="340"/>
                </a:cubicBezTo>
                <a:cubicBezTo>
                  <a:pt x="696" y="348"/>
                  <a:pt x="696" y="348"/>
                  <a:pt x="696" y="348"/>
                </a:cubicBezTo>
                <a:cubicBezTo>
                  <a:pt x="676" y="311"/>
                  <a:pt x="676" y="311"/>
                  <a:pt x="676" y="311"/>
                </a:cubicBezTo>
                <a:cubicBezTo>
                  <a:pt x="569" y="366"/>
                  <a:pt x="569" y="366"/>
                  <a:pt x="569" y="366"/>
                </a:cubicBezTo>
                <a:cubicBezTo>
                  <a:pt x="589" y="403"/>
                  <a:pt x="589" y="403"/>
                  <a:pt x="589" y="403"/>
                </a:cubicBezTo>
                <a:cubicBezTo>
                  <a:pt x="572" y="412"/>
                  <a:pt x="572" y="412"/>
                  <a:pt x="572" y="412"/>
                </a:cubicBezTo>
                <a:cubicBezTo>
                  <a:pt x="593" y="451"/>
                  <a:pt x="593" y="451"/>
                  <a:pt x="593" y="451"/>
                </a:cubicBezTo>
                <a:cubicBezTo>
                  <a:pt x="576" y="459"/>
                  <a:pt x="576" y="459"/>
                  <a:pt x="576" y="459"/>
                </a:cubicBezTo>
                <a:cubicBezTo>
                  <a:pt x="753" y="801"/>
                  <a:pt x="753" y="801"/>
                  <a:pt x="753" y="801"/>
                </a:cubicBezTo>
                <a:cubicBezTo>
                  <a:pt x="748" y="798"/>
                  <a:pt x="742" y="796"/>
                  <a:pt x="736" y="795"/>
                </a:cubicBezTo>
                <a:cubicBezTo>
                  <a:pt x="736" y="795"/>
                  <a:pt x="736" y="795"/>
                  <a:pt x="736" y="794"/>
                </a:cubicBezTo>
                <a:cubicBezTo>
                  <a:pt x="732" y="792"/>
                  <a:pt x="728" y="790"/>
                  <a:pt x="724" y="789"/>
                </a:cubicBezTo>
                <a:cubicBezTo>
                  <a:pt x="706" y="781"/>
                  <a:pt x="686" y="788"/>
                  <a:pt x="677" y="803"/>
                </a:cubicBezTo>
                <a:cubicBezTo>
                  <a:pt x="668" y="803"/>
                  <a:pt x="659" y="805"/>
                  <a:pt x="651" y="810"/>
                </a:cubicBezTo>
                <a:cubicBezTo>
                  <a:pt x="638" y="818"/>
                  <a:pt x="632" y="833"/>
                  <a:pt x="634" y="847"/>
                </a:cubicBezTo>
                <a:cubicBezTo>
                  <a:pt x="634" y="847"/>
                  <a:pt x="634" y="847"/>
                  <a:pt x="634" y="847"/>
                </a:cubicBezTo>
                <a:cubicBezTo>
                  <a:pt x="601" y="854"/>
                  <a:pt x="582" y="892"/>
                  <a:pt x="602" y="923"/>
                </a:cubicBezTo>
                <a:cubicBezTo>
                  <a:pt x="603" y="925"/>
                  <a:pt x="604" y="927"/>
                  <a:pt x="605" y="928"/>
                </a:cubicBezTo>
                <a:cubicBezTo>
                  <a:pt x="605" y="928"/>
                  <a:pt x="605" y="928"/>
                  <a:pt x="605" y="928"/>
                </a:cubicBezTo>
                <a:cubicBezTo>
                  <a:pt x="600" y="939"/>
                  <a:pt x="600" y="954"/>
                  <a:pt x="608" y="962"/>
                </a:cubicBezTo>
                <a:cubicBezTo>
                  <a:pt x="609" y="963"/>
                  <a:pt x="609" y="963"/>
                  <a:pt x="610" y="964"/>
                </a:cubicBezTo>
                <a:cubicBezTo>
                  <a:pt x="611" y="966"/>
                  <a:pt x="613" y="968"/>
                  <a:pt x="614" y="971"/>
                </a:cubicBezTo>
                <a:cubicBezTo>
                  <a:pt x="613" y="974"/>
                  <a:pt x="613" y="978"/>
                  <a:pt x="614" y="981"/>
                </a:cubicBezTo>
                <a:cubicBezTo>
                  <a:pt x="614" y="981"/>
                  <a:pt x="614" y="981"/>
                  <a:pt x="614" y="981"/>
                </a:cubicBezTo>
                <a:cubicBezTo>
                  <a:pt x="596" y="986"/>
                  <a:pt x="588" y="1006"/>
                  <a:pt x="599" y="1022"/>
                </a:cubicBezTo>
                <a:cubicBezTo>
                  <a:pt x="600" y="1023"/>
                  <a:pt x="600" y="1024"/>
                  <a:pt x="601" y="1025"/>
                </a:cubicBezTo>
                <a:cubicBezTo>
                  <a:pt x="601" y="1025"/>
                  <a:pt x="601" y="1025"/>
                  <a:pt x="601" y="1025"/>
                </a:cubicBezTo>
                <a:cubicBezTo>
                  <a:pt x="598" y="1031"/>
                  <a:pt x="599" y="1038"/>
                  <a:pt x="603" y="1042"/>
                </a:cubicBezTo>
                <a:cubicBezTo>
                  <a:pt x="604" y="1043"/>
                  <a:pt x="604" y="1043"/>
                  <a:pt x="604" y="1043"/>
                </a:cubicBezTo>
                <a:cubicBezTo>
                  <a:pt x="609" y="1051"/>
                  <a:pt x="616" y="1055"/>
                  <a:pt x="625" y="1056"/>
                </a:cubicBezTo>
                <a:cubicBezTo>
                  <a:pt x="634" y="1056"/>
                  <a:pt x="642" y="1053"/>
                  <a:pt x="648" y="1045"/>
                </a:cubicBezTo>
                <a:cubicBezTo>
                  <a:pt x="648" y="1045"/>
                  <a:pt x="648" y="1045"/>
                  <a:pt x="648" y="1045"/>
                </a:cubicBezTo>
                <a:cubicBezTo>
                  <a:pt x="663" y="1045"/>
                  <a:pt x="677" y="1046"/>
                  <a:pt x="692" y="1048"/>
                </a:cubicBezTo>
                <a:cubicBezTo>
                  <a:pt x="693" y="1049"/>
                  <a:pt x="695" y="1051"/>
                  <a:pt x="696" y="1054"/>
                </a:cubicBezTo>
                <a:cubicBezTo>
                  <a:pt x="696" y="1054"/>
                  <a:pt x="696" y="1054"/>
                  <a:pt x="697" y="1054"/>
                </a:cubicBezTo>
                <a:cubicBezTo>
                  <a:pt x="670" y="1079"/>
                  <a:pt x="646" y="1106"/>
                  <a:pt x="622" y="1133"/>
                </a:cubicBezTo>
                <a:cubicBezTo>
                  <a:pt x="621" y="1127"/>
                  <a:pt x="618" y="1122"/>
                  <a:pt x="613" y="1118"/>
                </a:cubicBezTo>
                <a:cubicBezTo>
                  <a:pt x="602" y="1110"/>
                  <a:pt x="586" y="1113"/>
                  <a:pt x="578" y="1124"/>
                </a:cubicBezTo>
                <a:cubicBezTo>
                  <a:pt x="570" y="1136"/>
                  <a:pt x="572" y="1151"/>
                  <a:pt x="583" y="1159"/>
                </a:cubicBezTo>
                <a:cubicBezTo>
                  <a:pt x="587" y="1162"/>
                  <a:pt x="592" y="1164"/>
                  <a:pt x="597" y="1163"/>
                </a:cubicBezTo>
                <a:cubicBezTo>
                  <a:pt x="596" y="1164"/>
                  <a:pt x="596" y="1165"/>
                  <a:pt x="595" y="1166"/>
                </a:cubicBezTo>
                <a:cubicBezTo>
                  <a:pt x="578" y="1188"/>
                  <a:pt x="562" y="1209"/>
                  <a:pt x="546" y="1232"/>
                </a:cubicBezTo>
                <a:cubicBezTo>
                  <a:pt x="545" y="1228"/>
                  <a:pt x="542" y="1224"/>
                  <a:pt x="538" y="1221"/>
                </a:cubicBezTo>
                <a:cubicBezTo>
                  <a:pt x="527" y="1213"/>
                  <a:pt x="512" y="1216"/>
                  <a:pt x="504" y="1228"/>
                </a:cubicBezTo>
                <a:cubicBezTo>
                  <a:pt x="496" y="1239"/>
                  <a:pt x="498" y="1255"/>
                  <a:pt x="509" y="1262"/>
                </a:cubicBezTo>
                <a:cubicBezTo>
                  <a:pt x="513" y="1266"/>
                  <a:pt x="518" y="1267"/>
                  <a:pt x="523" y="1267"/>
                </a:cubicBezTo>
                <a:cubicBezTo>
                  <a:pt x="511" y="1286"/>
                  <a:pt x="500" y="1306"/>
                  <a:pt x="489" y="1326"/>
                </a:cubicBezTo>
                <a:cubicBezTo>
                  <a:pt x="488" y="1326"/>
                  <a:pt x="488" y="1325"/>
                  <a:pt x="488" y="1325"/>
                </a:cubicBezTo>
                <a:cubicBezTo>
                  <a:pt x="485" y="1325"/>
                  <a:pt x="482" y="1324"/>
                  <a:pt x="479" y="1323"/>
                </a:cubicBezTo>
                <a:cubicBezTo>
                  <a:pt x="479" y="1323"/>
                  <a:pt x="479" y="1323"/>
                  <a:pt x="478" y="1322"/>
                </a:cubicBezTo>
                <a:cubicBezTo>
                  <a:pt x="474" y="1314"/>
                  <a:pt x="475" y="1304"/>
                  <a:pt x="472" y="1296"/>
                </a:cubicBezTo>
                <a:cubicBezTo>
                  <a:pt x="470" y="1290"/>
                  <a:pt x="467" y="1286"/>
                  <a:pt x="463" y="1282"/>
                </a:cubicBezTo>
                <a:cubicBezTo>
                  <a:pt x="463" y="1282"/>
                  <a:pt x="463" y="1281"/>
                  <a:pt x="463" y="1281"/>
                </a:cubicBezTo>
                <a:cubicBezTo>
                  <a:pt x="464" y="1278"/>
                  <a:pt x="465" y="1275"/>
                  <a:pt x="465" y="1271"/>
                </a:cubicBezTo>
                <a:cubicBezTo>
                  <a:pt x="466" y="1265"/>
                  <a:pt x="463" y="1260"/>
                  <a:pt x="458" y="1256"/>
                </a:cubicBezTo>
                <a:cubicBezTo>
                  <a:pt x="457" y="1254"/>
                  <a:pt x="457" y="1253"/>
                  <a:pt x="458" y="1252"/>
                </a:cubicBezTo>
                <a:cubicBezTo>
                  <a:pt x="462" y="1243"/>
                  <a:pt x="460" y="1234"/>
                  <a:pt x="453" y="1227"/>
                </a:cubicBezTo>
                <a:cubicBezTo>
                  <a:pt x="447" y="1223"/>
                  <a:pt x="441" y="1221"/>
                  <a:pt x="435" y="1220"/>
                </a:cubicBezTo>
                <a:cubicBezTo>
                  <a:pt x="434" y="1220"/>
                  <a:pt x="434" y="1220"/>
                  <a:pt x="434" y="1220"/>
                </a:cubicBezTo>
                <a:cubicBezTo>
                  <a:pt x="432" y="1219"/>
                  <a:pt x="429" y="1218"/>
                  <a:pt x="426" y="1218"/>
                </a:cubicBezTo>
                <a:cubicBezTo>
                  <a:pt x="415" y="1214"/>
                  <a:pt x="404" y="1220"/>
                  <a:pt x="399" y="1230"/>
                </a:cubicBezTo>
                <a:cubicBezTo>
                  <a:pt x="394" y="1230"/>
                  <a:pt x="389" y="1232"/>
                  <a:pt x="384" y="1236"/>
                </a:cubicBezTo>
                <a:cubicBezTo>
                  <a:pt x="377" y="1241"/>
                  <a:pt x="374" y="1251"/>
                  <a:pt x="377" y="1259"/>
                </a:cubicBezTo>
                <a:cubicBezTo>
                  <a:pt x="377" y="1259"/>
                  <a:pt x="377" y="1259"/>
                  <a:pt x="377" y="1259"/>
                </a:cubicBezTo>
                <a:cubicBezTo>
                  <a:pt x="357" y="1266"/>
                  <a:pt x="349" y="1290"/>
                  <a:pt x="363" y="1307"/>
                </a:cubicBezTo>
                <a:cubicBezTo>
                  <a:pt x="363" y="1308"/>
                  <a:pt x="364" y="1309"/>
                  <a:pt x="365" y="1310"/>
                </a:cubicBezTo>
                <a:cubicBezTo>
                  <a:pt x="365" y="1310"/>
                  <a:pt x="365" y="1310"/>
                  <a:pt x="365" y="1310"/>
                </a:cubicBezTo>
                <a:cubicBezTo>
                  <a:pt x="364" y="1313"/>
                  <a:pt x="363" y="1315"/>
                  <a:pt x="363" y="1318"/>
                </a:cubicBezTo>
                <a:cubicBezTo>
                  <a:pt x="204" y="1259"/>
                  <a:pt x="204" y="1259"/>
                  <a:pt x="204" y="1259"/>
                </a:cubicBezTo>
                <a:cubicBezTo>
                  <a:pt x="195" y="1284"/>
                  <a:pt x="195" y="1284"/>
                  <a:pt x="195" y="1284"/>
                </a:cubicBezTo>
                <a:cubicBezTo>
                  <a:pt x="161" y="1272"/>
                  <a:pt x="161" y="1272"/>
                  <a:pt x="161" y="1272"/>
                </a:cubicBezTo>
                <a:cubicBezTo>
                  <a:pt x="155" y="1287"/>
                  <a:pt x="155" y="1287"/>
                  <a:pt x="155" y="1287"/>
                </a:cubicBezTo>
                <a:cubicBezTo>
                  <a:pt x="125" y="1276"/>
                  <a:pt x="125" y="1276"/>
                  <a:pt x="125" y="1276"/>
                </a:cubicBezTo>
                <a:cubicBezTo>
                  <a:pt x="88" y="1376"/>
                  <a:pt x="88" y="1376"/>
                  <a:pt x="88" y="1376"/>
                </a:cubicBezTo>
                <a:cubicBezTo>
                  <a:pt x="118" y="1387"/>
                  <a:pt x="118" y="1387"/>
                  <a:pt x="118" y="1387"/>
                </a:cubicBezTo>
                <a:cubicBezTo>
                  <a:pt x="112" y="1403"/>
                  <a:pt x="112" y="1403"/>
                  <a:pt x="112" y="1403"/>
                </a:cubicBezTo>
                <a:cubicBezTo>
                  <a:pt x="147" y="1415"/>
                  <a:pt x="147" y="1415"/>
                  <a:pt x="147" y="1415"/>
                </a:cubicBezTo>
                <a:cubicBezTo>
                  <a:pt x="141" y="1431"/>
                  <a:pt x="141" y="1431"/>
                  <a:pt x="141" y="1431"/>
                </a:cubicBezTo>
                <a:cubicBezTo>
                  <a:pt x="351" y="1508"/>
                  <a:pt x="351" y="1508"/>
                  <a:pt x="351" y="1508"/>
                </a:cubicBezTo>
                <a:cubicBezTo>
                  <a:pt x="37" y="1445"/>
                  <a:pt x="37" y="1445"/>
                  <a:pt x="37" y="1445"/>
                </a:cubicBezTo>
                <a:cubicBezTo>
                  <a:pt x="0" y="1636"/>
                  <a:pt x="0" y="1636"/>
                  <a:pt x="0" y="1636"/>
                </a:cubicBezTo>
                <a:cubicBezTo>
                  <a:pt x="289" y="1694"/>
                  <a:pt x="289" y="1694"/>
                  <a:pt x="289" y="1694"/>
                </a:cubicBezTo>
                <a:cubicBezTo>
                  <a:pt x="288" y="1695"/>
                  <a:pt x="286" y="1695"/>
                  <a:pt x="285" y="1695"/>
                </a:cubicBezTo>
                <a:cubicBezTo>
                  <a:pt x="285" y="1695"/>
                  <a:pt x="285" y="1695"/>
                  <a:pt x="285" y="1695"/>
                </a:cubicBezTo>
                <a:cubicBezTo>
                  <a:pt x="282" y="1695"/>
                  <a:pt x="279" y="1695"/>
                  <a:pt x="277" y="1696"/>
                </a:cubicBezTo>
                <a:cubicBezTo>
                  <a:pt x="265" y="1697"/>
                  <a:pt x="256" y="1706"/>
                  <a:pt x="256" y="1717"/>
                </a:cubicBezTo>
                <a:cubicBezTo>
                  <a:pt x="251" y="1720"/>
                  <a:pt x="247" y="1723"/>
                  <a:pt x="244" y="1728"/>
                </a:cubicBezTo>
                <a:cubicBezTo>
                  <a:pt x="239" y="1736"/>
                  <a:pt x="241" y="1746"/>
                  <a:pt x="246" y="1753"/>
                </a:cubicBezTo>
                <a:cubicBezTo>
                  <a:pt x="246" y="1753"/>
                  <a:pt x="246" y="1753"/>
                  <a:pt x="246" y="1753"/>
                </a:cubicBezTo>
                <a:cubicBezTo>
                  <a:pt x="230" y="1766"/>
                  <a:pt x="231" y="1792"/>
                  <a:pt x="251" y="1803"/>
                </a:cubicBezTo>
                <a:cubicBezTo>
                  <a:pt x="252" y="1803"/>
                  <a:pt x="253" y="1804"/>
                  <a:pt x="254" y="1805"/>
                </a:cubicBezTo>
                <a:cubicBezTo>
                  <a:pt x="254" y="1805"/>
                  <a:pt x="254" y="1805"/>
                  <a:pt x="254" y="1805"/>
                </a:cubicBezTo>
                <a:cubicBezTo>
                  <a:pt x="254" y="1812"/>
                  <a:pt x="259" y="1820"/>
                  <a:pt x="265" y="1822"/>
                </a:cubicBezTo>
                <a:cubicBezTo>
                  <a:pt x="266" y="1822"/>
                  <a:pt x="266" y="1822"/>
                  <a:pt x="267" y="1822"/>
                </a:cubicBezTo>
                <a:cubicBezTo>
                  <a:pt x="275" y="1828"/>
                  <a:pt x="284" y="1829"/>
                  <a:pt x="294" y="1825"/>
                </a:cubicBezTo>
                <a:cubicBezTo>
                  <a:pt x="305" y="1821"/>
                  <a:pt x="311" y="1814"/>
                  <a:pt x="313" y="1803"/>
                </a:cubicBezTo>
                <a:cubicBezTo>
                  <a:pt x="313" y="1803"/>
                  <a:pt x="313" y="1803"/>
                  <a:pt x="314" y="1803"/>
                </a:cubicBezTo>
                <a:cubicBezTo>
                  <a:pt x="328" y="1796"/>
                  <a:pt x="343" y="1790"/>
                  <a:pt x="358" y="1785"/>
                </a:cubicBezTo>
                <a:cubicBezTo>
                  <a:pt x="356" y="1805"/>
                  <a:pt x="356" y="1826"/>
                  <a:pt x="356" y="1847"/>
                </a:cubicBezTo>
                <a:cubicBezTo>
                  <a:pt x="356" y="1862"/>
                  <a:pt x="356" y="1878"/>
                  <a:pt x="357" y="1893"/>
                </a:cubicBezTo>
                <a:cubicBezTo>
                  <a:pt x="352" y="1890"/>
                  <a:pt x="346" y="1888"/>
                  <a:pt x="341" y="1889"/>
                </a:cubicBezTo>
                <a:cubicBezTo>
                  <a:pt x="327" y="1891"/>
                  <a:pt x="318" y="1904"/>
                  <a:pt x="320" y="1917"/>
                </a:cubicBezTo>
                <a:cubicBezTo>
                  <a:pt x="322" y="1931"/>
                  <a:pt x="334" y="1941"/>
                  <a:pt x="347" y="1939"/>
                </a:cubicBezTo>
                <a:cubicBezTo>
                  <a:pt x="352" y="1939"/>
                  <a:pt x="356" y="1937"/>
                  <a:pt x="359" y="1934"/>
                </a:cubicBezTo>
                <a:cubicBezTo>
                  <a:pt x="359" y="1936"/>
                  <a:pt x="360" y="1938"/>
                  <a:pt x="360" y="1939"/>
                </a:cubicBezTo>
                <a:cubicBezTo>
                  <a:pt x="356" y="1942"/>
                  <a:pt x="352" y="1943"/>
                  <a:pt x="348" y="1944"/>
                </a:cubicBezTo>
                <a:cubicBezTo>
                  <a:pt x="332" y="1946"/>
                  <a:pt x="318" y="1934"/>
                  <a:pt x="316" y="1918"/>
                </a:cubicBezTo>
                <a:cubicBezTo>
                  <a:pt x="314" y="1902"/>
                  <a:pt x="324" y="1887"/>
                  <a:pt x="340" y="1885"/>
                </a:cubicBezTo>
                <a:cubicBezTo>
                  <a:pt x="345" y="1884"/>
                  <a:pt x="349" y="1885"/>
                  <a:pt x="353" y="1886"/>
                </a:cubicBezTo>
                <a:cubicBezTo>
                  <a:pt x="349" y="1856"/>
                  <a:pt x="349" y="1856"/>
                  <a:pt x="349" y="1856"/>
                </a:cubicBezTo>
                <a:cubicBezTo>
                  <a:pt x="320" y="1859"/>
                  <a:pt x="285" y="1873"/>
                  <a:pt x="290" y="1909"/>
                </a:cubicBezTo>
                <a:cubicBezTo>
                  <a:pt x="228" y="1947"/>
                  <a:pt x="236" y="2038"/>
                  <a:pt x="306" y="2057"/>
                </a:cubicBezTo>
                <a:cubicBezTo>
                  <a:pt x="311" y="2066"/>
                  <a:pt x="317" y="2072"/>
                  <a:pt x="325" y="2076"/>
                </a:cubicBezTo>
                <a:cubicBezTo>
                  <a:pt x="323" y="2076"/>
                  <a:pt x="322" y="2076"/>
                  <a:pt x="320" y="2076"/>
                </a:cubicBezTo>
                <a:cubicBezTo>
                  <a:pt x="314" y="2076"/>
                  <a:pt x="310" y="2079"/>
                  <a:pt x="306" y="2083"/>
                </a:cubicBezTo>
                <a:cubicBezTo>
                  <a:pt x="306" y="2083"/>
                  <a:pt x="306" y="2083"/>
                  <a:pt x="306" y="2083"/>
                </a:cubicBezTo>
                <a:cubicBezTo>
                  <a:pt x="304" y="2083"/>
                  <a:pt x="302" y="2084"/>
                  <a:pt x="300" y="2086"/>
                </a:cubicBezTo>
                <a:cubicBezTo>
                  <a:pt x="292" y="2090"/>
                  <a:pt x="289" y="2100"/>
                  <a:pt x="292" y="2108"/>
                </a:cubicBezTo>
                <a:cubicBezTo>
                  <a:pt x="290" y="2111"/>
                  <a:pt x="288" y="2115"/>
                  <a:pt x="288" y="2120"/>
                </a:cubicBezTo>
                <a:cubicBezTo>
                  <a:pt x="287" y="2127"/>
                  <a:pt x="291" y="2134"/>
                  <a:pt x="297" y="2137"/>
                </a:cubicBezTo>
                <a:cubicBezTo>
                  <a:pt x="297" y="2137"/>
                  <a:pt x="297" y="2137"/>
                  <a:pt x="297" y="2137"/>
                </a:cubicBezTo>
                <a:cubicBezTo>
                  <a:pt x="294" y="2143"/>
                  <a:pt x="294" y="2150"/>
                  <a:pt x="297" y="2156"/>
                </a:cubicBezTo>
                <a:cubicBezTo>
                  <a:pt x="294" y="2156"/>
                  <a:pt x="291" y="2157"/>
                  <a:pt x="289" y="2158"/>
                </a:cubicBezTo>
                <a:cubicBezTo>
                  <a:pt x="286" y="2158"/>
                  <a:pt x="285" y="2157"/>
                  <a:pt x="284" y="2155"/>
                </a:cubicBezTo>
                <a:cubicBezTo>
                  <a:pt x="276" y="2143"/>
                  <a:pt x="264" y="2139"/>
                  <a:pt x="250" y="2143"/>
                </a:cubicBezTo>
                <a:cubicBezTo>
                  <a:pt x="241" y="2146"/>
                  <a:pt x="234" y="2153"/>
                  <a:pt x="229" y="2160"/>
                </a:cubicBezTo>
                <a:cubicBezTo>
                  <a:pt x="229" y="2160"/>
                  <a:pt x="228" y="2160"/>
                  <a:pt x="228" y="2160"/>
                </a:cubicBezTo>
                <a:cubicBezTo>
                  <a:pt x="225" y="2163"/>
                  <a:pt x="222" y="2165"/>
                  <a:pt x="220" y="2168"/>
                </a:cubicBezTo>
                <a:cubicBezTo>
                  <a:pt x="207" y="2179"/>
                  <a:pt x="205" y="2196"/>
                  <a:pt x="214" y="2209"/>
                </a:cubicBezTo>
                <a:cubicBezTo>
                  <a:pt x="211" y="2216"/>
                  <a:pt x="209" y="2224"/>
                  <a:pt x="210" y="2232"/>
                </a:cubicBezTo>
                <a:cubicBezTo>
                  <a:pt x="212" y="2245"/>
                  <a:pt x="221" y="2255"/>
                  <a:pt x="233" y="2258"/>
                </a:cubicBezTo>
                <a:cubicBezTo>
                  <a:pt x="233" y="2258"/>
                  <a:pt x="233" y="2258"/>
                  <a:pt x="233" y="2258"/>
                </a:cubicBezTo>
                <a:cubicBezTo>
                  <a:pt x="226" y="2287"/>
                  <a:pt x="249" y="2314"/>
                  <a:pt x="281" y="2310"/>
                </a:cubicBezTo>
                <a:cubicBezTo>
                  <a:pt x="282" y="2310"/>
                  <a:pt x="284" y="2310"/>
                  <a:pt x="285" y="2310"/>
                </a:cubicBezTo>
                <a:cubicBezTo>
                  <a:pt x="285" y="2310"/>
                  <a:pt x="285" y="2310"/>
                  <a:pt x="285" y="2310"/>
                </a:cubicBezTo>
                <a:cubicBezTo>
                  <a:pt x="286" y="2310"/>
                  <a:pt x="286" y="2310"/>
                  <a:pt x="286" y="2311"/>
                </a:cubicBezTo>
                <a:cubicBezTo>
                  <a:pt x="248" y="2330"/>
                  <a:pt x="248" y="2330"/>
                  <a:pt x="248" y="2330"/>
                </a:cubicBezTo>
                <a:cubicBezTo>
                  <a:pt x="181" y="2469"/>
                  <a:pt x="181" y="2469"/>
                  <a:pt x="181" y="2469"/>
                </a:cubicBezTo>
                <a:cubicBezTo>
                  <a:pt x="333" y="2493"/>
                  <a:pt x="333" y="2493"/>
                  <a:pt x="333" y="2493"/>
                </a:cubicBezTo>
                <a:cubicBezTo>
                  <a:pt x="412" y="2452"/>
                  <a:pt x="412" y="2452"/>
                  <a:pt x="412" y="2452"/>
                </a:cubicBezTo>
                <a:cubicBezTo>
                  <a:pt x="285" y="2549"/>
                  <a:pt x="285" y="2549"/>
                  <a:pt x="285" y="2549"/>
                </a:cubicBezTo>
                <a:cubicBezTo>
                  <a:pt x="309" y="2580"/>
                  <a:pt x="309" y="2580"/>
                  <a:pt x="309" y="2580"/>
                </a:cubicBezTo>
                <a:cubicBezTo>
                  <a:pt x="280" y="2602"/>
                  <a:pt x="280" y="2602"/>
                  <a:pt x="280" y="2602"/>
                </a:cubicBezTo>
                <a:cubicBezTo>
                  <a:pt x="294" y="2621"/>
                  <a:pt x="294" y="2621"/>
                  <a:pt x="294" y="2621"/>
                </a:cubicBezTo>
                <a:cubicBezTo>
                  <a:pt x="269" y="2640"/>
                  <a:pt x="269" y="2640"/>
                  <a:pt x="269" y="2640"/>
                </a:cubicBezTo>
                <a:cubicBezTo>
                  <a:pt x="364" y="2764"/>
                  <a:pt x="364" y="2764"/>
                  <a:pt x="364" y="2764"/>
                </a:cubicBezTo>
                <a:cubicBezTo>
                  <a:pt x="389" y="2744"/>
                  <a:pt x="389" y="2744"/>
                  <a:pt x="389" y="2744"/>
                </a:cubicBezTo>
                <a:cubicBezTo>
                  <a:pt x="404" y="2764"/>
                  <a:pt x="404" y="2764"/>
                  <a:pt x="404" y="2764"/>
                </a:cubicBezTo>
                <a:cubicBezTo>
                  <a:pt x="433" y="2742"/>
                  <a:pt x="433" y="2742"/>
                  <a:pt x="433" y="2742"/>
                </a:cubicBezTo>
                <a:cubicBezTo>
                  <a:pt x="448" y="2761"/>
                  <a:pt x="448" y="2761"/>
                  <a:pt x="448" y="2761"/>
                </a:cubicBezTo>
                <a:cubicBezTo>
                  <a:pt x="584" y="2656"/>
                  <a:pt x="584" y="2656"/>
                  <a:pt x="584" y="2656"/>
                </a:cubicBezTo>
                <a:cubicBezTo>
                  <a:pt x="263" y="2988"/>
                  <a:pt x="263" y="2988"/>
                  <a:pt x="263" y="2988"/>
                </a:cubicBezTo>
                <a:cubicBezTo>
                  <a:pt x="395" y="3115"/>
                  <a:pt x="395" y="3115"/>
                  <a:pt x="395" y="3115"/>
                </a:cubicBezTo>
                <a:cubicBezTo>
                  <a:pt x="785" y="2712"/>
                  <a:pt x="785" y="2712"/>
                  <a:pt x="785" y="2712"/>
                </a:cubicBezTo>
                <a:cubicBezTo>
                  <a:pt x="808" y="2730"/>
                  <a:pt x="833" y="2748"/>
                  <a:pt x="859" y="2764"/>
                </a:cubicBezTo>
                <a:cubicBezTo>
                  <a:pt x="858" y="2764"/>
                  <a:pt x="858" y="2765"/>
                  <a:pt x="858" y="2765"/>
                </a:cubicBezTo>
                <a:cubicBezTo>
                  <a:pt x="856" y="2769"/>
                  <a:pt x="855" y="2773"/>
                  <a:pt x="853" y="2776"/>
                </a:cubicBezTo>
                <a:cubicBezTo>
                  <a:pt x="853" y="2777"/>
                  <a:pt x="852" y="2777"/>
                  <a:pt x="851" y="2778"/>
                </a:cubicBezTo>
                <a:cubicBezTo>
                  <a:pt x="839" y="2783"/>
                  <a:pt x="825" y="2779"/>
                  <a:pt x="813" y="2782"/>
                </a:cubicBezTo>
                <a:cubicBezTo>
                  <a:pt x="806" y="2783"/>
                  <a:pt x="799" y="2787"/>
                  <a:pt x="792" y="2791"/>
                </a:cubicBezTo>
                <a:cubicBezTo>
                  <a:pt x="792" y="2791"/>
                  <a:pt x="792" y="2791"/>
                  <a:pt x="791" y="2791"/>
                </a:cubicBezTo>
                <a:cubicBezTo>
                  <a:pt x="788" y="2788"/>
                  <a:pt x="783" y="2786"/>
                  <a:pt x="778" y="2786"/>
                </a:cubicBezTo>
                <a:cubicBezTo>
                  <a:pt x="769" y="2784"/>
                  <a:pt x="761" y="2787"/>
                  <a:pt x="755" y="2793"/>
                </a:cubicBezTo>
                <a:cubicBezTo>
                  <a:pt x="753" y="2793"/>
                  <a:pt x="752" y="2793"/>
                  <a:pt x="750" y="2792"/>
                </a:cubicBezTo>
                <a:cubicBezTo>
                  <a:pt x="737" y="2784"/>
                  <a:pt x="725" y="2785"/>
                  <a:pt x="714" y="2795"/>
                </a:cubicBezTo>
                <a:cubicBezTo>
                  <a:pt x="707" y="2801"/>
                  <a:pt x="703" y="2809"/>
                  <a:pt x="701" y="2819"/>
                </a:cubicBezTo>
                <a:cubicBezTo>
                  <a:pt x="701" y="2819"/>
                  <a:pt x="701" y="2819"/>
                  <a:pt x="701" y="2819"/>
                </a:cubicBezTo>
                <a:cubicBezTo>
                  <a:pt x="699" y="2822"/>
                  <a:pt x="697" y="2826"/>
                  <a:pt x="696" y="2829"/>
                </a:cubicBezTo>
                <a:cubicBezTo>
                  <a:pt x="688" y="2844"/>
                  <a:pt x="694" y="2861"/>
                  <a:pt x="707" y="2870"/>
                </a:cubicBezTo>
                <a:cubicBezTo>
                  <a:pt x="707" y="2877"/>
                  <a:pt x="708" y="2885"/>
                  <a:pt x="712" y="2892"/>
                </a:cubicBezTo>
                <a:cubicBezTo>
                  <a:pt x="719" y="2903"/>
                  <a:pt x="731" y="2908"/>
                  <a:pt x="743" y="2907"/>
                </a:cubicBezTo>
                <a:cubicBezTo>
                  <a:pt x="744" y="2907"/>
                  <a:pt x="744" y="2907"/>
                  <a:pt x="744" y="2907"/>
                </a:cubicBezTo>
                <a:cubicBezTo>
                  <a:pt x="749" y="2936"/>
                  <a:pt x="781" y="2952"/>
                  <a:pt x="808" y="2936"/>
                </a:cubicBezTo>
                <a:cubicBezTo>
                  <a:pt x="809" y="2935"/>
                  <a:pt x="811" y="2935"/>
                  <a:pt x="812" y="2934"/>
                </a:cubicBezTo>
                <a:cubicBezTo>
                  <a:pt x="812" y="2934"/>
                  <a:pt x="812" y="2934"/>
                  <a:pt x="812" y="2934"/>
                </a:cubicBezTo>
                <a:cubicBezTo>
                  <a:pt x="821" y="2938"/>
                  <a:pt x="834" y="2939"/>
                  <a:pt x="841" y="2932"/>
                </a:cubicBezTo>
                <a:cubicBezTo>
                  <a:pt x="842" y="2931"/>
                  <a:pt x="842" y="2931"/>
                  <a:pt x="843" y="2930"/>
                </a:cubicBezTo>
                <a:cubicBezTo>
                  <a:pt x="855" y="2924"/>
                  <a:pt x="863" y="2913"/>
                  <a:pt x="866" y="2899"/>
                </a:cubicBezTo>
                <a:cubicBezTo>
                  <a:pt x="868" y="2883"/>
                  <a:pt x="863" y="2871"/>
                  <a:pt x="852" y="2861"/>
                </a:cubicBezTo>
                <a:cubicBezTo>
                  <a:pt x="852" y="2860"/>
                  <a:pt x="852" y="2860"/>
                  <a:pt x="852" y="2859"/>
                </a:cubicBezTo>
                <a:cubicBezTo>
                  <a:pt x="854" y="2836"/>
                  <a:pt x="857" y="2812"/>
                  <a:pt x="862" y="2789"/>
                </a:cubicBezTo>
                <a:cubicBezTo>
                  <a:pt x="865" y="2787"/>
                  <a:pt x="868" y="2785"/>
                  <a:pt x="872" y="2783"/>
                </a:cubicBezTo>
                <a:cubicBezTo>
                  <a:pt x="876" y="2781"/>
                  <a:pt x="878" y="2779"/>
                  <a:pt x="879" y="2777"/>
                </a:cubicBezTo>
                <a:cubicBezTo>
                  <a:pt x="891" y="2784"/>
                  <a:pt x="903" y="2791"/>
                  <a:pt x="916" y="2798"/>
                </a:cubicBezTo>
                <a:cubicBezTo>
                  <a:pt x="911" y="2800"/>
                  <a:pt x="907" y="2804"/>
                  <a:pt x="905" y="2809"/>
                </a:cubicBezTo>
                <a:cubicBezTo>
                  <a:pt x="899" y="2821"/>
                  <a:pt x="905" y="2836"/>
                  <a:pt x="917" y="2842"/>
                </a:cubicBezTo>
                <a:cubicBezTo>
                  <a:pt x="930" y="2848"/>
                  <a:pt x="945" y="2843"/>
                  <a:pt x="951" y="2831"/>
                </a:cubicBezTo>
                <a:cubicBezTo>
                  <a:pt x="953" y="2827"/>
                  <a:pt x="953" y="2822"/>
                  <a:pt x="953" y="2818"/>
                </a:cubicBezTo>
                <a:cubicBezTo>
                  <a:pt x="954" y="2819"/>
                  <a:pt x="956" y="2819"/>
                  <a:pt x="958" y="2820"/>
                </a:cubicBezTo>
                <a:cubicBezTo>
                  <a:pt x="958" y="2824"/>
                  <a:pt x="957" y="2829"/>
                  <a:pt x="955" y="2833"/>
                </a:cubicBezTo>
                <a:cubicBezTo>
                  <a:pt x="948" y="2847"/>
                  <a:pt x="931" y="2853"/>
                  <a:pt x="916" y="2846"/>
                </a:cubicBezTo>
                <a:cubicBezTo>
                  <a:pt x="902" y="2839"/>
                  <a:pt x="895" y="2823"/>
                  <a:pt x="900" y="2809"/>
                </a:cubicBezTo>
                <a:cubicBezTo>
                  <a:pt x="900" y="2809"/>
                  <a:pt x="901" y="2808"/>
                  <a:pt x="901" y="2807"/>
                </a:cubicBezTo>
                <a:cubicBezTo>
                  <a:pt x="901" y="2807"/>
                  <a:pt x="901" y="2807"/>
                  <a:pt x="901" y="2807"/>
                </a:cubicBezTo>
                <a:cubicBezTo>
                  <a:pt x="903" y="2803"/>
                  <a:pt x="906" y="2800"/>
                  <a:pt x="909" y="2797"/>
                </a:cubicBezTo>
                <a:cubicBezTo>
                  <a:pt x="895" y="2790"/>
                  <a:pt x="895" y="2790"/>
                  <a:pt x="895" y="2790"/>
                </a:cubicBezTo>
                <a:cubicBezTo>
                  <a:pt x="894" y="2791"/>
                  <a:pt x="894" y="2792"/>
                  <a:pt x="893" y="2793"/>
                </a:cubicBezTo>
                <a:cubicBezTo>
                  <a:pt x="888" y="2791"/>
                  <a:pt x="886" y="2795"/>
                  <a:pt x="882" y="2801"/>
                </a:cubicBezTo>
                <a:cubicBezTo>
                  <a:pt x="879" y="2809"/>
                  <a:pt x="885" y="2812"/>
                  <a:pt x="885" y="2812"/>
                </a:cubicBezTo>
                <a:cubicBezTo>
                  <a:pt x="885" y="2812"/>
                  <a:pt x="885" y="2812"/>
                  <a:pt x="885" y="2812"/>
                </a:cubicBezTo>
                <a:cubicBezTo>
                  <a:pt x="880" y="2831"/>
                  <a:pt x="881" y="2851"/>
                  <a:pt x="895" y="2866"/>
                </a:cubicBezTo>
                <a:cubicBezTo>
                  <a:pt x="892" y="2939"/>
                  <a:pt x="976" y="2975"/>
                  <a:pt x="1031" y="2928"/>
                </a:cubicBezTo>
                <a:cubicBezTo>
                  <a:pt x="1064" y="2944"/>
                  <a:pt x="1088" y="2915"/>
                  <a:pt x="1100" y="2888"/>
                </a:cubicBezTo>
                <a:cubicBezTo>
                  <a:pt x="1072" y="2875"/>
                  <a:pt x="1072" y="2875"/>
                  <a:pt x="1072" y="2875"/>
                </a:cubicBezTo>
                <a:cubicBezTo>
                  <a:pt x="1073" y="2879"/>
                  <a:pt x="1072" y="2884"/>
                  <a:pt x="1070" y="2888"/>
                </a:cubicBezTo>
                <a:cubicBezTo>
                  <a:pt x="1063" y="2902"/>
                  <a:pt x="1045" y="2908"/>
                  <a:pt x="1031" y="2901"/>
                </a:cubicBezTo>
                <a:cubicBezTo>
                  <a:pt x="1016" y="2893"/>
                  <a:pt x="1009" y="2876"/>
                  <a:pt x="1016" y="2862"/>
                </a:cubicBezTo>
                <a:cubicBezTo>
                  <a:pt x="1018" y="2858"/>
                  <a:pt x="1021" y="2855"/>
                  <a:pt x="1024" y="2852"/>
                </a:cubicBezTo>
                <a:cubicBezTo>
                  <a:pt x="992" y="2837"/>
                  <a:pt x="992" y="2837"/>
                  <a:pt x="992" y="2837"/>
                </a:cubicBezTo>
                <a:cubicBezTo>
                  <a:pt x="1004" y="2842"/>
                  <a:pt x="1017" y="2848"/>
                  <a:pt x="1030" y="2853"/>
                </a:cubicBezTo>
                <a:cubicBezTo>
                  <a:pt x="1026" y="2856"/>
                  <a:pt x="1022" y="2859"/>
                  <a:pt x="1020" y="2864"/>
                </a:cubicBezTo>
                <a:cubicBezTo>
                  <a:pt x="1014" y="2876"/>
                  <a:pt x="1020" y="2891"/>
                  <a:pt x="1032" y="2897"/>
                </a:cubicBezTo>
                <a:cubicBezTo>
                  <a:pt x="1045" y="2903"/>
                  <a:pt x="1060" y="2898"/>
                  <a:pt x="1066" y="2886"/>
                </a:cubicBezTo>
                <a:cubicBezTo>
                  <a:pt x="1069" y="2880"/>
                  <a:pt x="1069" y="2873"/>
                  <a:pt x="1066" y="2867"/>
                </a:cubicBezTo>
                <a:cubicBezTo>
                  <a:pt x="1094" y="2877"/>
                  <a:pt x="1121" y="2886"/>
                  <a:pt x="1150" y="2894"/>
                </a:cubicBezTo>
                <a:cubicBezTo>
                  <a:pt x="1071" y="3422"/>
                  <a:pt x="1071" y="3422"/>
                  <a:pt x="1071" y="3422"/>
                </a:cubicBezTo>
                <a:cubicBezTo>
                  <a:pt x="1111" y="3428"/>
                  <a:pt x="1111" y="3428"/>
                  <a:pt x="1111" y="3428"/>
                </a:cubicBezTo>
                <a:cubicBezTo>
                  <a:pt x="1106" y="3462"/>
                  <a:pt x="1106" y="3462"/>
                  <a:pt x="1106" y="3462"/>
                </a:cubicBezTo>
                <a:cubicBezTo>
                  <a:pt x="1150" y="3514"/>
                  <a:pt x="1150" y="3514"/>
                  <a:pt x="1150" y="3514"/>
                </a:cubicBezTo>
                <a:cubicBezTo>
                  <a:pt x="1206" y="3477"/>
                  <a:pt x="1206" y="3477"/>
                  <a:pt x="1206" y="3477"/>
                </a:cubicBezTo>
                <a:cubicBezTo>
                  <a:pt x="1211" y="3443"/>
                  <a:pt x="1211" y="3443"/>
                  <a:pt x="1211" y="3443"/>
                </a:cubicBezTo>
                <a:cubicBezTo>
                  <a:pt x="1251" y="3449"/>
                  <a:pt x="1251" y="3449"/>
                  <a:pt x="1251" y="3449"/>
                </a:cubicBezTo>
                <a:cubicBezTo>
                  <a:pt x="1318" y="3002"/>
                  <a:pt x="1318" y="3002"/>
                  <a:pt x="1318" y="3002"/>
                </a:cubicBezTo>
                <a:cubicBezTo>
                  <a:pt x="1322" y="3686"/>
                  <a:pt x="1322" y="3686"/>
                  <a:pt x="1322" y="3686"/>
                </a:cubicBezTo>
                <a:cubicBezTo>
                  <a:pt x="1628" y="3684"/>
                  <a:pt x="1628" y="3684"/>
                  <a:pt x="1628" y="3684"/>
                </a:cubicBezTo>
                <a:cubicBezTo>
                  <a:pt x="1624" y="2920"/>
                  <a:pt x="1624" y="2920"/>
                  <a:pt x="1624" y="2920"/>
                </a:cubicBezTo>
                <a:cubicBezTo>
                  <a:pt x="1644" y="2916"/>
                  <a:pt x="1665" y="2912"/>
                  <a:pt x="1685" y="2908"/>
                </a:cubicBezTo>
                <a:cubicBezTo>
                  <a:pt x="1685" y="2908"/>
                  <a:pt x="1685" y="2909"/>
                  <a:pt x="1685" y="2909"/>
                </a:cubicBezTo>
                <a:cubicBezTo>
                  <a:pt x="1686" y="2912"/>
                  <a:pt x="1687" y="2915"/>
                  <a:pt x="1688" y="2917"/>
                </a:cubicBezTo>
                <a:cubicBezTo>
                  <a:pt x="1688" y="2918"/>
                  <a:pt x="1688" y="2918"/>
                  <a:pt x="1688" y="2919"/>
                </a:cubicBezTo>
                <a:cubicBezTo>
                  <a:pt x="1684" y="2927"/>
                  <a:pt x="1675" y="2933"/>
                  <a:pt x="1671" y="2940"/>
                </a:cubicBezTo>
                <a:cubicBezTo>
                  <a:pt x="1668" y="2945"/>
                  <a:pt x="1666" y="2950"/>
                  <a:pt x="1665" y="2955"/>
                </a:cubicBezTo>
                <a:cubicBezTo>
                  <a:pt x="1665" y="2955"/>
                  <a:pt x="1665" y="2956"/>
                  <a:pt x="1664" y="2956"/>
                </a:cubicBezTo>
                <a:cubicBezTo>
                  <a:pt x="1661" y="2956"/>
                  <a:pt x="1658" y="2958"/>
                  <a:pt x="1655" y="2960"/>
                </a:cubicBezTo>
                <a:cubicBezTo>
                  <a:pt x="1650" y="2963"/>
                  <a:pt x="1647" y="2969"/>
                  <a:pt x="1647" y="2975"/>
                </a:cubicBezTo>
                <a:cubicBezTo>
                  <a:pt x="1646" y="2976"/>
                  <a:pt x="1646" y="2977"/>
                  <a:pt x="1644" y="2977"/>
                </a:cubicBezTo>
                <a:cubicBezTo>
                  <a:pt x="1634" y="2979"/>
                  <a:pt x="1628" y="2986"/>
                  <a:pt x="1628" y="2996"/>
                </a:cubicBezTo>
                <a:cubicBezTo>
                  <a:pt x="1627" y="3003"/>
                  <a:pt x="1629" y="3009"/>
                  <a:pt x="1633" y="3015"/>
                </a:cubicBezTo>
                <a:cubicBezTo>
                  <a:pt x="1633" y="3015"/>
                  <a:pt x="1633" y="3015"/>
                  <a:pt x="1633" y="3015"/>
                </a:cubicBezTo>
                <a:cubicBezTo>
                  <a:pt x="1633" y="3018"/>
                  <a:pt x="1634" y="3021"/>
                  <a:pt x="1636" y="3023"/>
                </a:cubicBezTo>
                <a:cubicBezTo>
                  <a:pt x="1639" y="3034"/>
                  <a:pt x="1651" y="3040"/>
                  <a:pt x="1662" y="3038"/>
                </a:cubicBezTo>
                <a:cubicBezTo>
                  <a:pt x="1665" y="3042"/>
                  <a:pt x="1670" y="3045"/>
                  <a:pt x="1675" y="3046"/>
                </a:cubicBezTo>
                <a:cubicBezTo>
                  <a:pt x="1684" y="3049"/>
                  <a:pt x="1693" y="3045"/>
                  <a:pt x="1699" y="3038"/>
                </a:cubicBezTo>
                <a:cubicBezTo>
                  <a:pt x="1699" y="3038"/>
                  <a:pt x="1699" y="3038"/>
                  <a:pt x="1699" y="3038"/>
                </a:cubicBezTo>
                <a:cubicBezTo>
                  <a:pt x="1716" y="3050"/>
                  <a:pt x="1740" y="3042"/>
                  <a:pt x="1746" y="3020"/>
                </a:cubicBezTo>
                <a:cubicBezTo>
                  <a:pt x="1746" y="3019"/>
                  <a:pt x="1746" y="3018"/>
                  <a:pt x="1747" y="3017"/>
                </a:cubicBezTo>
                <a:cubicBezTo>
                  <a:pt x="1747" y="3017"/>
                  <a:pt x="1747" y="3017"/>
                  <a:pt x="1747" y="3017"/>
                </a:cubicBezTo>
                <a:cubicBezTo>
                  <a:pt x="1754" y="3015"/>
                  <a:pt x="1760" y="3008"/>
                  <a:pt x="1760" y="3001"/>
                </a:cubicBezTo>
                <a:cubicBezTo>
                  <a:pt x="1760" y="3001"/>
                  <a:pt x="1760" y="3000"/>
                  <a:pt x="1760" y="3000"/>
                </a:cubicBezTo>
                <a:cubicBezTo>
                  <a:pt x="1763" y="2990"/>
                  <a:pt x="1762" y="2981"/>
                  <a:pt x="1756" y="2973"/>
                </a:cubicBezTo>
                <a:cubicBezTo>
                  <a:pt x="1749" y="2964"/>
                  <a:pt x="1741" y="2960"/>
                  <a:pt x="1730" y="2960"/>
                </a:cubicBezTo>
                <a:cubicBezTo>
                  <a:pt x="1730" y="2960"/>
                  <a:pt x="1729" y="2960"/>
                  <a:pt x="1729" y="2960"/>
                </a:cubicBezTo>
                <a:cubicBezTo>
                  <a:pt x="1718" y="2947"/>
                  <a:pt x="1708" y="2933"/>
                  <a:pt x="1699" y="2919"/>
                </a:cubicBezTo>
                <a:cubicBezTo>
                  <a:pt x="1699" y="2917"/>
                  <a:pt x="1700" y="2914"/>
                  <a:pt x="1701" y="2911"/>
                </a:cubicBezTo>
                <a:cubicBezTo>
                  <a:pt x="1702" y="2908"/>
                  <a:pt x="1702" y="2906"/>
                  <a:pt x="1701" y="2904"/>
                </a:cubicBezTo>
                <a:cubicBezTo>
                  <a:pt x="1713" y="2901"/>
                  <a:pt x="1725" y="2898"/>
                  <a:pt x="1737" y="2894"/>
                </a:cubicBezTo>
                <a:cubicBezTo>
                  <a:pt x="1831" y="3199"/>
                  <a:pt x="1831" y="3199"/>
                  <a:pt x="1831" y="3199"/>
                </a:cubicBezTo>
                <a:cubicBezTo>
                  <a:pt x="1888" y="3252"/>
                  <a:pt x="1888" y="3252"/>
                  <a:pt x="1888" y="3252"/>
                </a:cubicBezTo>
                <a:cubicBezTo>
                  <a:pt x="1990" y="3220"/>
                  <a:pt x="1990" y="3220"/>
                  <a:pt x="1990" y="3220"/>
                </a:cubicBezTo>
                <a:cubicBezTo>
                  <a:pt x="2006" y="3145"/>
                  <a:pt x="2006" y="3145"/>
                  <a:pt x="2006" y="3145"/>
                </a:cubicBezTo>
                <a:cubicBezTo>
                  <a:pt x="1939" y="2926"/>
                  <a:pt x="1939" y="2926"/>
                  <a:pt x="1939" y="2926"/>
                </a:cubicBezTo>
                <a:cubicBezTo>
                  <a:pt x="2141" y="3318"/>
                  <a:pt x="2141" y="3318"/>
                  <a:pt x="2141" y="3318"/>
                </a:cubicBezTo>
                <a:cubicBezTo>
                  <a:pt x="2161" y="3307"/>
                  <a:pt x="2161" y="3307"/>
                  <a:pt x="2161" y="3307"/>
                </a:cubicBezTo>
                <a:cubicBezTo>
                  <a:pt x="2181" y="3346"/>
                  <a:pt x="2181" y="3346"/>
                  <a:pt x="2181" y="3346"/>
                </a:cubicBezTo>
                <a:cubicBezTo>
                  <a:pt x="2198" y="3338"/>
                  <a:pt x="2198" y="3338"/>
                  <a:pt x="2198" y="3338"/>
                </a:cubicBezTo>
                <a:cubicBezTo>
                  <a:pt x="2217" y="3375"/>
                  <a:pt x="2217" y="3375"/>
                  <a:pt x="2217" y="3375"/>
                </a:cubicBezTo>
                <a:cubicBezTo>
                  <a:pt x="2324" y="3320"/>
                  <a:pt x="2324" y="3320"/>
                  <a:pt x="2324" y="3320"/>
                </a:cubicBezTo>
                <a:cubicBezTo>
                  <a:pt x="2305" y="3282"/>
                  <a:pt x="2305" y="3282"/>
                  <a:pt x="2305" y="3282"/>
                </a:cubicBezTo>
                <a:cubicBezTo>
                  <a:pt x="2321" y="3274"/>
                  <a:pt x="2321" y="3274"/>
                  <a:pt x="2321" y="3274"/>
                </a:cubicBezTo>
                <a:cubicBezTo>
                  <a:pt x="2301" y="3235"/>
                  <a:pt x="2301" y="3235"/>
                  <a:pt x="2301" y="3235"/>
                </a:cubicBezTo>
                <a:cubicBezTo>
                  <a:pt x="2317" y="3227"/>
                  <a:pt x="2317" y="3227"/>
                  <a:pt x="2317" y="3227"/>
                </a:cubicBezTo>
                <a:cubicBezTo>
                  <a:pt x="2140" y="2885"/>
                  <a:pt x="2140" y="2885"/>
                  <a:pt x="2140" y="2885"/>
                </a:cubicBezTo>
                <a:cubicBezTo>
                  <a:pt x="2145" y="2888"/>
                  <a:pt x="2151" y="2890"/>
                  <a:pt x="2157" y="2891"/>
                </a:cubicBezTo>
                <a:cubicBezTo>
                  <a:pt x="2157" y="2891"/>
                  <a:pt x="2157" y="2891"/>
                  <a:pt x="2158" y="2891"/>
                </a:cubicBezTo>
                <a:cubicBezTo>
                  <a:pt x="2161" y="2894"/>
                  <a:pt x="2165" y="2896"/>
                  <a:pt x="2170" y="2897"/>
                </a:cubicBezTo>
                <a:cubicBezTo>
                  <a:pt x="2187" y="2905"/>
                  <a:pt x="2207" y="2898"/>
                  <a:pt x="2216" y="2883"/>
                </a:cubicBezTo>
                <a:cubicBezTo>
                  <a:pt x="2225" y="2883"/>
                  <a:pt x="2234" y="2881"/>
                  <a:pt x="2242" y="2876"/>
                </a:cubicBezTo>
                <a:cubicBezTo>
                  <a:pt x="2255" y="2868"/>
                  <a:pt x="2261" y="2853"/>
                  <a:pt x="2259" y="2839"/>
                </a:cubicBezTo>
                <a:cubicBezTo>
                  <a:pt x="2259" y="2839"/>
                  <a:pt x="2259" y="2839"/>
                  <a:pt x="2259" y="2839"/>
                </a:cubicBezTo>
                <a:cubicBezTo>
                  <a:pt x="2293" y="2832"/>
                  <a:pt x="2311" y="2794"/>
                  <a:pt x="2291" y="2763"/>
                </a:cubicBezTo>
                <a:cubicBezTo>
                  <a:pt x="2290" y="2761"/>
                  <a:pt x="2290" y="2759"/>
                  <a:pt x="2289" y="2758"/>
                </a:cubicBezTo>
                <a:cubicBezTo>
                  <a:pt x="2289" y="2758"/>
                  <a:pt x="2289" y="2758"/>
                  <a:pt x="2288" y="2758"/>
                </a:cubicBezTo>
                <a:cubicBezTo>
                  <a:pt x="2294" y="2747"/>
                  <a:pt x="2294" y="2732"/>
                  <a:pt x="2285" y="2724"/>
                </a:cubicBezTo>
                <a:cubicBezTo>
                  <a:pt x="2285" y="2723"/>
                  <a:pt x="2284" y="2723"/>
                  <a:pt x="2284" y="2722"/>
                </a:cubicBezTo>
                <a:cubicBezTo>
                  <a:pt x="2282" y="2720"/>
                  <a:pt x="2281" y="2717"/>
                  <a:pt x="2279" y="2715"/>
                </a:cubicBezTo>
                <a:cubicBezTo>
                  <a:pt x="2280" y="2712"/>
                  <a:pt x="2280" y="2708"/>
                  <a:pt x="2280" y="2705"/>
                </a:cubicBezTo>
                <a:cubicBezTo>
                  <a:pt x="2280" y="2705"/>
                  <a:pt x="2280" y="2705"/>
                  <a:pt x="2280" y="2705"/>
                </a:cubicBezTo>
                <a:cubicBezTo>
                  <a:pt x="2297" y="2700"/>
                  <a:pt x="2305" y="2679"/>
                  <a:pt x="2294" y="2664"/>
                </a:cubicBezTo>
                <a:cubicBezTo>
                  <a:pt x="2294" y="2663"/>
                  <a:pt x="2293" y="2662"/>
                  <a:pt x="2293" y="2661"/>
                </a:cubicBezTo>
                <a:cubicBezTo>
                  <a:pt x="2293" y="2661"/>
                  <a:pt x="2293" y="2661"/>
                  <a:pt x="2293" y="2661"/>
                </a:cubicBezTo>
                <a:cubicBezTo>
                  <a:pt x="2295" y="2655"/>
                  <a:pt x="2295" y="2648"/>
                  <a:pt x="2290" y="2643"/>
                </a:cubicBezTo>
                <a:cubicBezTo>
                  <a:pt x="2290" y="2643"/>
                  <a:pt x="2289" y="2643"/>
                  <a:pt x="2289" y="2643"/>
                </a:cubicBezTo>
                <a:cubicBezTo>
                  <a:pt x="2284" y="2635"/>
                  <a:pt x="2278" y="2631"/>
                  <a:pt x="2268" y="2630"/>
                </a:cubicBezTo>
                <a:cubicBezTo>
                  <a:pt x="2259" y="2630"/>
                  <a:pt x="2251" y="2633"/>
                  <a:pt x="2246" y="2641"/>
                </a:cubicBezTo>
                <a:cubicBezTo>
                  <a:pt x="2245" y="2641"/>
                  <a:pt x="2245" y="2641"/>
                  <a:pt x="2245" y="2641"/>
                </a:cubicBezTo>
                <a:cubicBezTo>
                  <a:pt x="2230" y="2640"/>
                  <a:pt x="2216" y="2640"/>
                  <a:pt x="2201" y="2638"/>
                </a:cubicBezTo>
                <a:cubicBezTo>
                  <a:pt x="2200" y="2636"/>
                  <a:pt x="2199" y="2635"/>
                  <a:pt x="2197" y="2632"/>
                </a:cubicBezTo>
                <a:cubicBezTo>
                  <a:pt x="2197" y="2632"/>
                  <a:pt x="2197" y="2632"/>
                  <a:pt x="2197" y="2632"/>
                </a:cubicBezTo>
                <a:cubicBezTo>
                  <a:pt x="2223" y="2607"/>
                  <a:pt x="2248" y="2580"/>
                  <a:pt x="2271" y="2553"/>
                </a:cubicBezTo>
                <a:cubicBezTo>
                  <a:pt x="2272" y="2559"/>
                  <a:pt x="2275" y="2564"/>
                  <a:pt x="2281" y="2568"/>
                </a:cubicBezTo>
                <a:cubicBezTo>
                  <a:pt x="2291" y="2576"/>
                  <a:pt x="2307" y="2573"/>
                  <a:pt x="2315" y="2562"/>
                </a:cubicBezTo>
                <a:cubicBezTo>
                  <a:pt x="2323" y="2550"/>
                  <a:pt x="2321" y="2535"/>
                  <a:pt x="2310" y="2527"/>
                </a:cubicBezTo>
                <a:cubicBezTo>
                  <a:pt x="2306" y="2524"/>
                  <a:pt x="2301" y="2522"/>
                  <a:pt x="2296" y="2522"/>
                </a:cubicBezTo>
                <a:cubicBezTo>
                  <a:pt x="2297" y="2521"/>
                  <a:pt x="2297" y="2521"/>
                  <a:pt x="2298" y="2520"/>
                </a:cubicBezTo>
                <a:cubicBezTo>
                  <a:pt x="2315" y="2498"/>
                  <a:pt x="2332" y="2477"/>
                  <a:pt x="2347" y="2454"/>
                </a:cubicBezTo>
                <a:cubicBezTo>
                  <a:pt x="2349" y="2458"/>
                  <a:pt x="2351" y="2462"/>
                  <a:pt x="2355" y="2465"/>
                </a:cubicBezTo>
                <a:cubicBezTo>
                  <a:pt x="2366" y="2472"/>
                  <a:pt x="2381" y="2470"/>
                  <a:pt x="2390" y="2458"/>
                </a:cubicBezTo>
                <a:cubicBezTo>
                  <a:pt x="2398" y="2447"/>
                  <a:pt x="2396" y="2431"/>
                  <a:pt x="2385" y="2423"/>
                </a:cubicBezTo>
                <a:cubicBezTo>
                  <a:pt x="2380" y="2420"/>
                  <a:pt x="2375" y="2419"/>
                  <a:pt x="2370" y="2419"/>
                </a:cubicBezTo>
                <a:cubicBezTo>
                  <a:pt x="2382" y="2400"/>
                  <a:pt x="2394" y="2380"/>
                  <a:pt x="2405" y="2360"/>
                </a:cubicBezTo>
                <a:cubicBezTo>
                  <a:pt x="2405" y="2360"/>
                  <a:pt x="2405" y="2360"/>
                  <a:pt x="2406" y="2360"/>
                </a:cubicBezTo>
                <a:cubicBezTo>
                  <a:pt x="2408" y="2361"/>
                  <a:pt x="2411" y="2362"/>
                  <a:pt x="2414" y="2363"/>
                </a:cubicBezTo>
                <a:cubicBezTo>
                  <a:pt x="2414" y="2363"/>
                  <a:pt x="2415" y="2363"/>
                  <a:pt x="2415" y="2364"/>
                </a:cubicBezTo>
                <a:cubicBezTo>
                  <a:pt x="2420" y="2372"/>
                  <a:pt x="2418" y="2382"/>
                  <a:pt x="2422" y="2390"/>
                </a:cubicBezTo>
                <a:cubicBezTo>
                  <a:pt x="2424" y="2395"/>
                  <a:pt x="2426" y="2400"/>
                  <a:pt x="2430" y="2404"/>
                </a:cubicBezTo>
                <a:cubicBezTo>
                  <a:pt x="2430" y="2404"/>
                  <a:pt x="2430" y="2405"/>
                  <a:pt x="2430" y="2405"/>
                </a:cubicBezTo>
                <a:cubicBezTo>
                  <a:pt x="2429" y="2408"/>
                  <a:pt x="2428" y="2411"/>
                  <a:pt x="2428" y="2415"/>
                </a:cubicBezTo>
                <a:cubicBezTo>
                  <a:pt x="2428" y="2421"/>
                  <a:pt x="2431" y="2426"/>
                  <a:pt x="2435" y="2430"/>
                </a:cubicBezTo>
                <a:cubicBezTo>
                  <a:pt x="2436" y="2431"/>
                  <a:pt x="2436" y="2432"/>
                  <a:pt x="2435" y="2434"/>
                </a:cubicBezTo>
                <a:cubicBezTo>
                  <a:pt x="2431" y="2443"/>
                  <a:pt x="2433" y="2452"/>
                  <a:pt x="2441" y="2459"/>
                </a:cubicBezTo>
                <a:cubicBezTo>
                  <a:pt x="2446" y="2463"/>
                  <a:pt x="2452" y="2465"/>
                  <a:pt x="2459" y="2465"/>
                </a:cubicBezTo>
                <a:cubicBezTo>
                  <a:pt x="2459" y="2466"/>
                  <a:pt x="2459" y="2466"/>
                  <a:pt x="2459" y="2466"/>
                </a:cubicBezTo>
                <a:cubicBezTo>
                  <a:pt x="2462" y="2467"/>
                  <a:pt x="2464" y="2468"/>
                  <a:pt x="2467" y="2468"/>
                </a:cubicBezTo>
                <a:cubicBezTo>
                  <a:pt x="2478" y="2472"/>
                  <a:pt x="2489" y="2466"/>
                  <a:pt x="2494" y="2456"/>
                </a:cubicBezTo>
                <a:cubicBezTo>
                  <a:pt x="2499" y="2456"/>
                  <a:pt x="2505" y="2454"/>
                  <a:pt x="2509" y="2450"/>
                </a:cubicBezTo>
                <a:cubicBezTo>
                  <a:pt x="2516" y="2445"/>
                  <a:pt x="2519" y="2435"/>
                  <a:pt x="2517" y="2427"/>
                </a:cubicBezTo>
                <a:cubicBezTo>
                  <a:pt x="2517" y="2427"/>
                  <a:pt x="2517" y="2427"/>
                  <a:pt x="2517" y="2427"/>
                </a:cubicBezTo>
                <a:cubicBezTo>
                  <a:pt x="2536" y="2420"/>
                  <a:pt x="2545" y="2396"/>
                  <a:pt x="2531" y="2378"/>
                </a:cubicBezTo>
                <a:cubicBezTo>
                  <a:pt x="2530" y="2378"/>
                  <a:pt x="2529" y="2377"/>
                  <a:pt x="2529" y="2376"/>
                </a:cubicBezTo>
                <a:cubicBezTo>
                  <a:pt x="2529" y="2376"/>
                  <a:pt x="2529" y="2376"/>
                  <a:pt x="2529" y="2376"/>
                </a:cubicBezTo>
                <a:cubicBezTo>
                  <a:pt x="2529" y="2373"/>
                  <a:pt x="2530" y="2371"/>
                  <a:pt x="2530" y="2368"/>
                </a:cubicBezTo>
                <a:cubicBezTo>
                  <a:pt x="2689" y="2427"/>
                  <a:pt x="2689" y="2427"/>
                  <a:pt x="2689" y="2427"/>
                </a:cubicBezTo>
                <a:cubicBezTo>
                  <a:pt x="2698" y="2402"/>
                  <a:pt x="2698" y="2402"/>
                  <a:pt x="2698" y="2402"/>
                </a:cubicBezTo>
                <a:cubicBezTo>
                  <a:pt x="2733" y="2414"/>
                  <a:pt x="2733" y="2414"/>
                  <a:pt x="2733" y="2414"/>
                </a:cubicBezTo>
                <a:cubicBezTo>
                  <a:pt x="2738" y="2399"/>
                  <a:pt x="2738" y="2399"/>
                  <a:pt x="2738" y="2399"/>
                </a:cubicBezTo>
                <a:cubicBezTo>
                  <a:pt x="2768" y="2410"/>
                  <a:pt x="2768" y="2410"/>
                  <a:pt x="2768" y="2410"/>
                </a:cubicBezTo>
                <a:cubicBezTo>
                  <a:pt x="2805" y="2310"/>
                  <a:pt x="2805" y="2310"/>
                  <a:pt x="2805" y="2310"/>
                </a:cubicBezTo>
                <a:cubicBezTo>
                  <a:pt x="2775" y="2299"/>
                  <a:pt x="2775" y="2299"/>
                  <a:pt x="2775" y="2299"/>
                </a:cubicBezTo>
                <a:cubicBezTo>
                  <a:pt x="2781" y="2283"/>
                  <a:pt x="2781" y="2283"/>
                  <a:pt x="2781" y="2283"/>
                </a:cubicBezTo>
                <a:cubicBezTo>
                  <a:pt x="2747" y="2270"/>
                  <a:pt x="2747" y="2270"/>
                  <a:pt x="2747" y="2270"/>
                </a:cubicBezTo>
                <a:cubicBezTo>
                  <a:pt x="2752" y="2255"/>
                  <a:pt x="2752" y="2255"/>
                  <a:pt x="2752" y="2255"/>
                </a:cubicBezTo>
                <a:cubicBezTo>
                  <a:pt x="2543" y="2178"/>
                  <a:pt x="2543" y="2178"/>
                  <a:pt x="2543" y="2178"/>
                </a:cubicBezTo>
                <a:cubicBezTo>
                  <a:pt x="2856" y="2241"/>
                  <a:pt x="2856" y="2241"/>
                  <a:pt x="2856" y="2241"/>
                </a:cubicBezTo>
                <a:lnTo>
                  <a:pt x="2894" y="2050"/>
                </a:lnTo>
                <a:close/>
                <a:moveTo>
                  <a:pt x="2549" y="1763"/>
                </a:moveTo>
                <a:cubicBezTo>
                  <a:pt x="2554" y="1762"/>
                  <a:pt x="2559" y="1766"/>
                  <a:pt x="2560" y="1771"/>
                </a:cubicBezTo>
                <a:cubicBezTo>
                  <a:pt x="2561" y="1777"/>
                  <a:pt x="2557" y="1782"/>
                  <a:pt x="2551" y="1782"/>
                </a:cubicBezTo>
                <a:cubicBezTo>
                  <a:pt x="2546" y="1783"/>
                  <a:pt x="2541" y="1779"/>
                  <a:pt x="2540" y="1774"/>
                </a:cubicBezTo>
                <a:cubicBezTo>
                  <a:pt x="2540" y="1768"/>
                  <a:pt x="2543" y="1763"/>
                  <a:pt x="2549" y="1763"/>
                </a:cubicBezTo>
                <a:close/>
                <a:moveTo>
                  <a:pt x="2597" y="1760"/>
                </a:moveTo>
                <a:cubicBezTo>
                  <a:pt x="2597" y="1760"/>
                  <a:pt x="2597" y="1760"/>
                  <a:pt x="2596" y="1760"/>
                </a:cubicBezTo>
                <a:cubicBezTo>
                  <a:pt x="2589" y="1707"/>
                  <a:pt x="2589" y="1707"/>
                  <a:pt x="2589" y="1707"/>
                </a:cubicBezTo>
                <a:cubicBezTo>
                  <a:pt x="2630" y="1702"/>
                  <a:pt x="2630" y="1702"/>
                  <a:pt x="2630" y="1702"/>
                </a:cubicBezTo>
                <a:cubicBezTo>
                  <a:pt x="2631" y="1733"/>
                  <a:pt x="2614" y="1758"/>
                  <a:pt x="2597" y="1760"/>
                </a:cubicBezTo>
                <a:close/>
                <a:moveTo>
                  <a:pt x="2628" y="1689"/>
                </a:moveTo>
                <a:cubicBezTo>
                  <a:pt x="2588" y="1694"/>
                  <a:pt x="2588" y="1694"/>
                  <a:pt x="2588" y="1694"/>
                </a:cubicBezTo>
                <a:cubicBezTo>
                  <a:pt x="2581" y="1645"/>
                  <a:pt x="2581" y="1645"/>
                  <a:pt x="2581" y="1645"/>
                </a:cubicBezTo>
                <a:cubicBezTo>
                  <a:pt x="2598" y="1644"/>
                  <a:pt x="2621" y="1661"/>
                  <a:pt x="2628" y="1689"/>
                </a:cubicBezTo>
                <a:close/>
                <a:moveTo>
                  <a:pt x="2081" y="879"/>
                </a:moveTo>
                <a:cubicBezTo>
                  <a:pt x="2083" y="879"/>
                  <a:pt x="2085" y="878"/>
                  <a:pt x="2086" y="877"/>
                </a:cubicBezTo>
                <a:cubicBezTo>
                  <a:pt x="2088" y="877"/>
                  <a:pt x="2089" y="877"/>
                  <a:pt x="2090" y="877"/>
                </a:cubicBezTo>
                <a:cubicBezTo>
                  <a:pt x="2091" y="881"/>
                  <a:pt x="2093" y="885"/>
                  <a:pt x="2096" y="888"/>
                </a:cubicBezTo>
                <a:cubicBezTo>
                  <a:pt x="2096" y="888"/>
                  <a:pt x="2096" y="889"/>
                  <a:pt x="2096" y="889"/>
                </a:cubicBezTo>
                <a:cubicBezTo>
                  <a:pt x="2089" y="893"/>
                  <a:pt x="2081" y="896"/>
                  <a:pt x="2072" y="897"/>
                </a:cubicBezTo>
                <a:cubicBezTo>
                  <a:pt x="2066" y="897"/>
                  <a:pt x="2060" y="897"/>
                  <a:pt x="2054" y="897"/>
                </a:cubicBezTo>
                <a:cubicBezTo>
                  <a:pt x="2061" y="891"/>
                  <a:pt x="2071" y="884"/>
                  <a:pt x="2081" y="879"/>
                </a:cubicBezTo>
                <a:close/>
                <a:moveTo>
                  <a:pt x="2057" y="861"/>
                </a:moveTo>
                <a:cubicBezTo>
                  <a:pt x="2057" y="861"/>
                  <a:pt x="2057" y="861"/>
                  <a:pt x="2057" y="861"/>
                </a:cubicBezTo>
                <a:cubicBezTo>
                  <a:pt x="2061" y="864"/>
                  <a:pt x="2065" y="868"/>
                  <a:pt x="2069" y="871"/>
                </a:cubicBezTo>
                <a:cubicBezTo>
                  <a:pt x="2071" y="872"/>
                  <a:pt x="2073" y="873"/>
                  <a:pt x="2074" y="875"/>
                </a:cubicBezTo>
                <a:cubicBezTo>
                  <a:pt x="2074" y="875"/>
                  <a:pt x="2075" y="875"/>
                  <a:pt x="2075" y="875"/>
                </a:cubicBezTo>
                <a:cubicBezTo>
                  <a:pt x="2074" y="875"/>
                  <a:pt x="2074" y="876"/>
                  <a:pt x="2073" y="876"/>
                </a:cubicBezTo>
                <a:cubicBezTo>
                  <a:pt x="2070" y="877"/>
                  <a:pt x="2063" y="882"/>
                  <a:pt x="2058" y="884"/>
                </a:cubicBezTo>
                <a:cubicBezTo>
                  <a:pt x="2056" y="884"/>
                  <a:pt x="2054" y="884"/>
                  <a:pt x="2053" y="884"/>
                </a:cubicBezTo>
                <a:cubicBezTo>
                  <a:pt x="2051" y="882"/>
                  <a:pt x="2055" y="867"/>
                  <a:pt x="2057" y="861"/>
                </a:cubicBezTo>
                <a:close/>
                <a:moveTo>
                  <a:pt x="2049" y="838"/>
                </a:moveTo>
                <a:cubicBezTo>
                  <a:pt x="2049" y="838"/>
                  <a:pt x="2049" y="837"/>
                  <a:pt x="2049" y="837"/>
                </a:cubicBezTo>
                <a:cubicBezTo>
                  <a:pt x="2049" y="837"/>
                  <a:pt x="2049" y="838"/>
                  <a:pt x="2049" y="838"/>
                </a:cubicBezTo>
                <a:cubicBezTo>
                  <a:pt x="2049" y="843"/>
                  <a:pt x="2050" y="848"/>
                  <a:pt x="2049" y="852"/>
                </a:cubicBezTo>
                <a:cubicBezTo>
                  <a:pt x="2049" y="852"/>
                  <a:pt x="2049" y="852"/>
                  <a:pt x="2049" y="853"/>
                </a:cubicBezTo>
                <a:cubicBezTo>
                  <a:pt x="2049" y="856"/>
                  <a:pt x="2047" y="860"/>
                  <a:pt x="2045" y="865"/>
                </a:cubicBezTo>
                <a:cubicBezTo>
                  <a:pt x="2047" y="856"/>
                  <a:pt x="2048" y="847"/>
                  <a:pt x="2049" y="838"/>
                </a:cubicBezTo>
                <a:close/>
                <a:moveTo>
                  <a:pt x="1211" y="733"/>
                </a:moveTo>
                <a:cubicBezTo>
                  <a:pt x="1211" y="731"/>
                  <a:pt x="1212" y="730"/>
                  <a:pt x="1212" y="729"/>
                </a:cubicBezTo>
                <a:cubicBezTo>
                  <a:pt x="1213" y="728"/>
                  <a:pt x="1213" y="728"/>
                  <a:pt x="1214" y="727"/>
                </a:cubicBezTo>
                <a:cubicBezTo>
                  <a:pt x="1217" y="729"/>
                  <a:pt x="1220" y="730"/>
                  <a:pt x="1223" y="730"/>
                </a:cubicBezTo>
                <a:cubicBezTo>
                  <a:pt x="1223" y="730"/>
                  <a:pt x="1223" y="730"/>
                  <a:pt x="1223" y="730"/>
                </a:cubicBezTo>
                <a:cubicBezTo>
                  <a:pt x="1221" y="736"/>
                  <a:pt x="1219" y="741"/>
                  <a:pt x="1215" y="746"/>
                </a:cubicBezTo>
                <a:cubicBezTo>
                  <a:pt x="1212" y="750"/>
                  <a:pt x="1209" y="753"/>
                  <a:pt x="1206" y="756"/>
                </a:cubicBezTo>
                <a:cubicBezTo>
                  <a:pt x="1207" y="749"/>
                  <a:pt x="1208" y="740"/>
                  <a:pt x="1211" y="733"/>
                </a:cubicBezTo>
                <a:close/>
                <a:moveTo>
                  <a:pt x="516" y="1250"/>
                </a:moveTo>
                <a:cubicBezTo>
                  <a:pt x="512" y="1247"/>
                  <a:pt x="511" y="1241"/>
                  <a:pt x="514" y="1237"/>
                </a:cubicBezTo>
                <a:cubicBezTo>
                  <a:pt x="517" y="1232"/>
                  <a:pt x="524" y="1231"/>
                  <a:pt x="528" y="1234"/>
                </a:cubicBezTo>
                <a:cubicBezTo>
                  <a:pt x="532" y="1238"/>
                  <a:pt x="533" y="1244"/>
                  <a:pt x="530" y="1248"/>
                </a:cubicBezTo>
                <a:cubicBezTo>
                  <a:pt x="527" y="1252"/>
                  <a:pt x="521" y="1253"/>
                  <a:pt x="516" y="1250"/>
                </a:cubicBezTo>
                <a:close/>
                <a:moveTo>
                  <a:pt x="344" y="1923"/>
                </a:moveTo>
                <a:cubicBezTo>
                  <a:pt x="339" y="1924"/>
                  <a:pt x="334" y="1920"/>
                  <a:pt x="333" y="1915"/>
                </a:cubicBezTo>
                <a:cubicBezTo>
                  <a:pt x="333" y="1909"/>
                  <a:pt x="337" y="1904"/>
                  <a:pt x="342" y="1904"/>
                </a:cubicBezTo>
                <a:cubicBezTo>
                  <a:pt x="347" y="1903"/>
                  <a:pt x="352" y="1907"/>
                  <a:pt x="353" y="1912"/>
                </a:cubicBezTo>
                <a:cubicBezTo>
                  <a:pt x="354" y="1917"/>
                  <a:pt x="350" y="1922"/>
                  <a:pt x="344" y="1923"/>
                </a:cubicBezTo>
                <a:close/>
                <a:moveTo>
                  <a:pt x="296" y="1926"/>
                </a:moveTo>
                <a:cubicBezTo>
                  <a:pt x="297" y="1926"/>
                  <a:pt x="297" y="1926"/>
                  <a:pt x="297" y="1926"/>
                </a:cubicBezTo>
                <a:cubicBezTo>
                  <a:pt x="304" y="1979"/>
                  <a:pt x="304" y="1979"/>
                  <a:pt x="304" y="1979"/>
                </a:cubicBezTo>
                <a:cubicBezTo>
                  <a:pt x="264" y="1984"/>
                  <a:pt x="264" y="1984"/>
                  <a:pt x="264" y="1984"/>
                </a:cubicBezTo>
                <a:cubicBezTo>
                  <a:pt x="262" y="1953"/>
                  <a:pt x="279" y="1928"/>
                  <a:pt x="296" y="1926"/>
                </a:cubicBezTo>
                <a:close/>
                <a:moveTo>
                  <a:pt x="266" y="1997"/>
                </a:moveTo>
                <a:cubicBezTo>
                  <a:pt x="306" y="1991"/>
                  <a:pt x="306" y="1991"/>
                  <a:pt x="306" y="1991"/>
                </a:cubicBezTo>
                <a:cubicBezTo>
                  <a:pt x="312" y="2041"/>
                  <a:pt x="312" y="2041"/>
                  <a:pt x="312" y="2041"/>
                </a:cubicBezTo>
                <a:cubicBezTo>
                  <a:pt x="295" y="2042"/>
                  <a:pt x="273" y="2025"/>
                  <a:pt x="266" y="1997"/>
                </a:cubicBezTo>
                <a:close/>
                <a:moveTo>
                  <a:pt x="812" y="2806"/>
                </a:moveTo>
                <a:cubicBezTo>
                  <a:pt x="810" y="2807"/>
                  <a:pt x="809" y="2808"/>
                  <a:pt x="807" y="2808"/>
                </a:cubicBezTo>
                <a:cubicBezTo>
                  <a:pt x="806" y="2809"/>
                  <a:pt x="804" y="2809"/>
                  <a:pt x="804" y="2808"/>
                </a:cubicBezTo>
                <a:cubicBezTo>
                  <a:pt x="802" y="2804"/>
                  <a:pt x="800" y="2801"/>
                  <a:pt x="797" y="2797"/>
                </a:cubicBezTo>
                <a:cubicBezTo>
                  <a:pt x="797" y="2797"/>
                  <a:pt x="797" y="2797"/>
                  <a:pt x="797" y="2797"/>
                </a:cubicBezTo>
                <a:cubicBezTo>
                  <a:pt x="804" y="2793"/>
                  <a:pt x="813" y="2790"/>
                  <a:pt x="821" y="2789"/>
                </a:cubicBezTo>
                <a:cubicBezTo>
                  <a:pt x="827" y="2788"/>
                  <a:pt x="834" y="2789"/>
                  <a:pt x="840" y="2788"/>
                </a:cubicBezTo>
                <a:cubicBezTo>
                  <a:pt x="832" y="2795"/>
                  <a:pt x="822" y="2802"/>
                  <a:pt x="812" y="2806"/>
                </a:cubicBezTo>
                <a:close/>
                <a:moveTo>
                  <a:pt x="837" y="2825"/>
                </a:moveTo>
                <a:cubicBezTo>
                  <a:pt x="837" y="2825"/>
                  <a:pt x="837" y="2825"/>
                  <a:pt x="837" y="2825"/>
                </a:cubicBezTo>
                <a:cubicBezTo>
                  <a:pt x="833" y="2822"/>
                  <a:pt x="828" y="2818"/>
                  <a:pt x="824" y="2815"/>
                </a:cubicBezTo>
                <a:cubicBezTo>
                  <a:pt x="822" y="2814"/>
                  <a:pt x="821" y="2812"/>
                  <a:pt x="819" y="2811"/>
                </a:cubicBezTo>
                <a:cubicBezTo>
                  <a:pt x="819" y="2811"/>
                  <a:pt x="819" y="2811"/>
                  <a:pt x="819" y="2811"/>
                </a:cubicBezTo>
                <a:cubicBezTo>
                  <a:pt x="819" y="2811"/>
                  <a:pt x="820" y="2810"/>
                  <a:pt x="820" y="2810"/>
                </a:cubicBezTo>
                <a:cubicBezTo>
                  <a:pt x="824" y="2809"/>
                  <a:pt x="830" y="2803"/>
                  <a:pt x="835" y="2802"/>
                </a:cubicBezTo>
                <a:cubicBezTo>
                  <a:pt x="837" y="2801"/>
                  <a:pt x="839" y="2801"/>
                  <a:pt x="840" y="2802"/>
                </a:cubicBezTo>
                <a:cubicBezTo>
                  <a:pt x="843" y="2804"/>
                  <a:pt x="838" y="2819"/>
                  <a:pt x="837" y="2825"/>
                </a:cubicBezTo>
                <a:close/>
                <a:moveTo>
                  <a:pt x="845" y="2848"/>
                </a:moveTo>
                <a:cubicBezTo>
                  <a:pt x="845" y="2848"/>
                  <a:pt x="845" y="2849"/>
                  <a:pt x="845" y="2849"/>
                </a:cubicBezTo>
                <a:cubicBezTo>
                  <a:pt x="845" y="2848"/>
                  <a:pt x="845" y="2848"/>
                  <a:pt x="844" y="2847"/>
                </a:cubicBezTo>
                <a:cubicBezTo>
                  <a:pt x="844" y="2843"/>
                  <a:pt x="844" y="2838"/>
                  <a:pt x="844" y="2834"/>
                </a:cubicBezTo>
                <a:cubicBezTo>
                  <a:pt x="844" y="2834"/>
                  <a:pt x="844" y="2833"/>
                  <a:pt x="844" y="2833"/>
                </a:cubicBezTo>
                <a:cubicBezTo>
                  <a:pt x="844" y="2830"/>
                  <a:pt x="846" y="2826"/>
                  <a:pt x="848" y="2821"/>
                </a:cubicBezTo>
                <a:cubicBezTo>
                  <a:pt x="847" y="2830"/>
                  <a:pt x="846" y="2839"/>
                  <a:pt x="845" y="2848"/>
                </a:cubicBezTo>
                <a:close/>
                <a:moveTo>
                  <a:pt x="1682" y="2953"/>
                </a:moveTo>
                <a:cubicBezTo>
                  <a:pt x="1682" y="2954"/>
                  <a:pt x="1681" y="2956"/>
                  <a:pt x="1681" y="2957"/>
                </a:cubicBezTo>
                <a:cubicBezTo>
                  <a:pt x="1681" y="2958"/>
                  <a:pt x="1680" y="2958"/>
                  <a:pt x="1679" y="2958"/>
                </a:cubicBezTo>
                <a:cubicBezTo>
                  <a:pt x="1676" y="2957"/>
                  <a:pt x="1673" y="2956"/>
                  <a:pt x="1671" y="2956"/>
                </a:cubicBezTo>
                <a:cubicBezTo>
                  <a:pt x="1671" y="2956"/>
                  <a:pt x="1671" y="2956"/>
                  <a:pt x="1671" y="2956"/>
                </a:cubicBezTo>
                <a:cubicBezTo>
                  <a:pt x="1672" y="2950"/>
                  <a:pt x="1674" y="2945"/>
                  <a:pt x="1678" y="2940"/>
                </a:cubicBezTo>
                <a:cubicBezTo>
                  <a:pt x="1681" y="2936"/>
                  <a:pt x="1684" y="2933"/>
                  <a:pt x="1687" y="2930"/>
                </a:cubicBezTo>
                <a:cubicBezTo>
                  <a:pt x="1687" y="2937"/>
                  <a:pt x="1685" y="2946"/>
                  <a:pt x="1682" y="2953"/>
                </a:cubicBezTo>
                <a:close/>
                <a:moveTo>
                  <a:pt x="2377" y="2436"/>
                </a:moveTo>
                <a:cubicBezTo>
                  <a:pt x="2381" y="2439"/>
                  <a:pt x="2382" y="2445"/>
                  <a:pt x="2379" y="2449"/>
                </a:cubicBezTo>
                <a:cubicBezTo>
                  <a:pt x="2376" y="2454"/>
                  <a:pt x="2370" y="2455"/>
                  <a:pt x="2365" y="2452"/>
                </a:cubicBezTo>
                <a:cubicBezTo>
                  <a:pt x="2361" y="2448"/>
                  <a:pt x="2360" y="2442"/>
                  <a:pt x="2363" y="2438"/>
                </a:cubicBezTo>
                <a:cubicBezTo>
                  <a:pt x="2366" y="2433"/>
                  <a:pt x="2372" y="2432"/>
                  <a:pt x="2377" y="2436"/>
                </a:cubicBezTo>
                <a:close/>
                <a:moveTo>
                  <a:pt x="2575" y="1892"/>
                </a:moveTo>
                <a:cubicBezTo>
                  <a:pt x="2575" y="1892"/>
                  <a:pt x="2576" y="1892"/>
                  <a:pt x="2576" y="1891"/>
                </a:cubicBezTo>
                <a:cubicBezTo>
                  <a:pt x="2576" y="1892"/>
                  <a:pt x="2575" y="1892"/>
                  <a:pt x="2575" y="1892"/>
                </a:cubicBezTo>
                <a:cubicBezTo>
                  <a:pt x="2572" y="1894"/>
                  <a:pt x="2570" y="1896"/>
                  <a:pt x="2567" y="1897"/>
                </a:cubicBezTo>
                <a:cubicBezTo>
                  <a:pt x="2567" y="1897"/>
                  <a:pt x="2566" y="1897"/>
                  <a:pt x="2566" y="1897"/>
                </a:cubicBezTo>
                <a:cubicBezTo>
                  <a:pt x="2565" y="1898"/>
                  <a:pt x="2561" y="1899"/>
                  <a:pt x="2558" y="1899"/>
                </a:cubicBezTo>
                <a:cubicBezTo>
                  <a:pt x="2563" y="1897"/>
                  <a:pt x="2569" y="1894"/>
                  <a:pt x="2575" y="1892"/>
                </a:cubicBezTo>
                <a:close/>
                <a:moveTo>
                  <a:pt x="2564" y="1905"/>
                </a:moveTo>
                <a:cubicBezTo>
                  <a:pt x="2564" y="1905"/>
                  <a:pt x="2564" y="1905"/>
                  <a:pt x="2564" y="1905"/>
                </a:cubicBezTo>
                <a:cubicBezTo>
                  <a:pt x="2563" y="1909"/>
                  <a:pt x="2563" y="1912"/>
                  <a:pt x="2562" y="1916"/>
                </a:cubicBezTo>
                <a:cubicBezTo>
                  <a:pt x="2562" y="1918"/>
                  <a:pt x="2562" y="1919"/>
                  <a:pt x="2562" y="1921"/>
                </a:cubicBezTo>
                <a:cubicBezTo>
                  <a:pt x="2562" y="1921"/>
                  <a:pt x="2562" y="1921"/>
                  <a:pt x="2562" y="1921"/>
                </a:cubicBezTo>
                <a:cubicBezTo>
                  <a:pt x="2561" y="1921"/>
                  <a:pt x="2561" y="1921"/>
                  <a:pt x="2561" y="1920"/>
                </a:cubicBezTo>
                <a:cubicBezTo>
                  <a:pt x="2559" y="1919"/>
                  <a:pt x="2553" y="1917"/>
                  <a:pt x="2550" y="1914"/>
                </a:cubicBezTo>
                <a:cubicBezTo>
                  <a:pt x="2549" y="1913"/>
                  <a:pt x="2549" y="1912"/>
                  <a:pt x="2549" y="1911"/>
                </a:cubicBezTo>
                <a:cubicBezTo>
                  <a:pt x="2549" y="1909"/>
                  <a:pt x="2560" y="1906"/>
                  <a:pt x="2564" y="1905"/>
                </a:cubicBezTo>
                <a:close/>
                <a:moveTo>
                  <a:pt x="2561" y="1927"/>
                </a:moveTo>
                <a:cubicBezTo>
                  <a:pt x="2562" y="1928"/>
                  <a:pt x="2563" y="1928"/>
                  <a:pt x="2564" y="1929"/>
                </a:cubicBezTo>
                <a:cubicBezTo>
                  <a:pt x="2565" y="1930"/>
                  <a:pt x="2565" y="1930"/>
                  <a:pt x="2566" y="1931"/>
                </a:cubicBezTo>
                <a:cubicBezTo>
                  <a:pt x="2564" y="1934"/>
                  <a:pt x="2562" y="1936"/>
                  <a:pt x="2561" y="1939"/>
                </a:cubicBezTo>
                <a:cubicBezTo>
                  <a:pt x="2561" y="1939"/>
                  <a:pt x="2561" y="1939"/>
                  <a:pt x="2561" y="1939"/>
                </a:cubicBezTo>
                <a:cubicBezTo>
                  <a:pt x="2556" y="1936"/>
                  <a:pt x="2551" y="1932"/>
                  <a:pt x="2547" y="1927"/>
                </a:cubicBezTo>
                <a:cubicBezTo>
                  <a:pt x="2545" y="1924"/>
                  <a:pt x="2543" y="1920"/>
                  <a:pt x="2540" y="1916"/>
                </a:cubicBezTo>
                <a:cubicBezTo>
                  <a:pt x="2547" y="1918"/>
                  <a:pt x="2555" y="1922"/>
                  <a:pt x="2561" y="1927"/>
                </a:cubicBezTo>
                <a:close/>
                <a:moveTo>
                  <a:pt x="2546" y="1935"/>
                </a:moveTo>
                <a:cubicBezTo>
                  <a:pt x="2549" y="1939"/>
                  <a:pt x="2554" y="1942"/>
                  <a:pt x="2559" y="1944"/>
                </a:cubicBezTo>
                <a:cubicBezTo>
                  <a:pt x="2559" y="1945"/>
                  <a:pt x="2559" y="1945"/>
                  <a:pt x="2559" y="1945"/>
                </a:cubicBezTo>
                <a:cubicBezTo>
                  <a:pt x="2559" y="1948"/>
                  <a:pt x="2559" y="1952"/>
                  <a:pt x="2561" y="1955"/>
                </a:cubicBezTo>
                <a:cubicBezTo>
                  <a:pt x="2563" y="1961"/>
                  <a:pt x="2568" y="1965"/>
                  <a:pt x="2573" y="1967"/>
                </a:cubicBezTo>
                <a:cubicBezTo>
                  <a:pt x="2574" y="1968"/>
                  <a:pt x="2575" y="1968"/>
                  <a:pt x="2575" y="1970"/>
                </a:cubicBezTo>
                <a:cubicBezTo>
                  <a:pt x="2574" y="1977"/>
                  <a:pt x="2577" y="1983"/>
                  <a:pt x="2582" y="1987"/>
                </a:cubicBezTo>
                <a:cubicBezTo>
                  <a:pt x="2529" y="1976"/>
                  <a:pt x="2529" y="1976"/>
                  <a:pt x="2529" y="1976"/>
                </a:cubicBezTo>
                <a:cubicBezTo>
                  <a:pt x="2531" y="1957"/>
                  <a:pt x="2533" y="1937"/>
                  <a:pt x="2535" y="1918"/>
                </a:cubicBezTo>
                <a:cubicBezTo>
                  <a:pt x="2539" y="1923"/>
                  <a:pt x="2541" y="1930"/>
                  <a:pt x="2546" y="1935"/>
                </a:cubicBezTo>
                <a:close/>
                <a:moveTo>
                  <a:pt x="2454" y="1164"/>
                </a:moveTo>
                <a:cubicBezTo>
                  <a:pt x="2470" y="1185"/>
                  <a:pt x="2470" y="1185"/>
                  <a:pt x="2470" y="1185"/>
                </a:cubicBezTo>
                <a:cubicBezTo>
                  <a:pt x="2437" y="1211"/>
                  <a:pt x="2437" y="1211"/>
                  <a:pt x="2437" y="1211"/>
                </a:cubicBezTo>
                <a:cubicBezTo>
                  <a:pt x="2420" y="1190"/>
                  <a:pt x="2420" y="1190"/>
                  <a:pt x="2420" y="1190"/>
                </a:cubicBezTo>
                <a:lnTo>
                  <a:pt x="2454" y="1164"/>
                </a:lnTo>
                <a:close/>
                <a:moveTo>
                  <a:pt x="2406" y="1172"/>
                </a:moveTo>
                <a:cubicBezTo>
                  <a:pt x="2390" y="1151"/>
                  <a:pt x="2390" y="1151"/>
                  <a:pt x="2390" y="1151"/>
                </a:cubicBezTo>
                <a:cubicBezTo>
                  <a:pt x="2424" y="1125"/>
                  <a:pt x="2424" y="1125"/>
                  <a:pt x="2424" y="1125"/>
                </a:cubicBezTo>
                <a:cubicBezTo>
                  <a:pt x="2440" y="1146"/>
                  <a:pt x="2440" y="1146"/>
                  <a:pt x="2440" y="1146"/>
                </a:cubicBezTo>
                <a:lnTo>
                  <a:pt x="2406" y="1172"/>
                </a:lnTo>
                <a:close/>
                <a:moveTo>
                  <a:pt x="2453" y="1136"/>
                </a:moveTo>
                <a:cubicBezTo>
                  <a:pt x="2436" y="1115"/>
                  <a:pt x="2436" y="1115"/>
                  <a:pt x="2436" y="1115"/>
                </a:cubicBezTo>
                <a:cubicBezTo>
                  <a:pt x="2470" y="1089"/>
                  <a:pt x="2470" y="1089"/>
                  <a:pt x="2470" y="1089"/>
                </a:cubicBezTo>
                <a:cubicBezTo>
                  <a:pt x="2486" y="1110"/>
                  <a:pt x="2486" y="1110"/>
                  <a:pt x="2486" y="1110"/>
                </a:cubicBezTo>
                <a:lnTo>
                  <a:pt x="2453" y="1136"/>
                </a:lnTo>
                <a:close/>
                <a:moveTo>
                  <a:pt x="2423" y="1097"/>
                </a:moveTo>
                <a:cubicBezTo>
                  <a:pt x="2406" y="1076"/>
                  <a:pt x="2406" y="1076"/>
                  <a:pt x="2406" y="1076"/>
                </a:cubicBezTo>
                <a:cubicBezTo>
                  <a:pt x="2440" y="1050"/>
                  <a:pt x="2440" y="1050"/>
                  <a:pt x="2440" y="1050"/>
                </a:cubicBezTo>
                <a:cubicBezTo>
                  <a:pt x="2456" y="1071"/>
                  <a:pt x="2456" y="1071"/>
                  <a:pt x="2456" y="1071"/>
                </a:cubicBezTo>
                <a:lnTo>
                  <a:pt x="2423" y="1097"/>
                </a:lnTo>
                <a:close/>
                <a:moveTo>
                  <a:pt x="2410" y="1107"/>
                </a:moveTo>
                <a:cubicBezTo>
                  <a:pt x="2376" y="1133"/>
                  <a:pt x="2376" y="1133"/>
                  <a:pt x="2376" y="1133"/>
                </a:cubicBezTo>
                <a:cubicBezTo>
                  <a:pt x="2360" y="1112"/>
                  <a:pt x="2360" y="1112"/>
                  <a:pt x="2360" y="1112"/>
                </a:cubicBezTo>
                <a:cubicBezTo>
                  <a:pt x="2394" y="1086"/>
                  <a:pt x="2394" y="1086"/>
                  <a:pt x="2394" y="1086"/>
                </a:cubicBezTo>
                <a:lnTo>
                  <a:pt x="2410" y="1107"/>
                </a:lnTo>
                <a:close/>
                <a:moveTo>
                  <a:pt x="2544" y="1443"/>
                </a:moveTo>
                <a:cubicBezTo>
                  <a:pt x="2543" y="1447"/>
                  <a:pt x="2541" y="1451"/>
                  <a:pt x="2539" y="1455"/>
                </a:cubicBezTo>
                <a:cubicBezTo>
                  <a:pt x="2539" y="1456"/>
                  <a:pt x="2539" y="1456"/>
                  <a:pt x="2539" y="1456"/>
                </a:cubicBezTo>
                <a:cubicBezTo>
                  <a:pt x="2538" y="1458"/>
                  <a:pt x="2534" y="1462"/>
                  <a:pt x="2531" y="1465"/>
                </a:cubicBezTo>
                <a:cubicBezTo>
                  <a:pt x="2535" y="1458"/>
                  <a:pt x="2540" y="1450"/>
                  <a:pt x="2544" y="1442"/>
                </a:cubicBezTo>
                <a:cubicBezTo>
                  <a:pt x="2544" y="1442"/>
                  <a:pt x="2545" y="1441"/>
                  <a:pt x="2545" y="1441"/>
                </a:cubicBezTo>
                <a:cubicBezTo>
                  <a:pt x="2545" y="1442"/>
                  <a:pt x="2544" y="1442"/>
                  <a:pt x="2544" y="1443"/>
                </a:cubicBezTo>
                <a:close/>
                <a:moveTo>
                  <a:pt x="2550" y="1480"/>
                </a:moveTo>
                <a:cubicBezTo>
                  <a:pt x="2551" y="1482"/>
                  <a:pt x="2552" y="1484"/>
                  <a:pt x="2553" y="1486"/>
                </a:cubicBezTo>
                <a:cubicBezTo>
                  <a:pt x="2553" y="1486"/>
                  <a:pt x="2554" y="1486"/>
                  <a:pt x="2554" y="1486"/>
                </a:cubicBezTo>
                <a:cubicBezTo>
                  <a:pt x="2553" y="1486"/>
                  <a:pt x="2552" y="1487"/>
                  <a:pt x="2552" y="1487"/>
                </a:cubicBezTo>
                <a:cubicBezTo>
                  <a:pt x="2548" y="1486"/>
                  <a:pt x="2540" y="1489"/>
                  <a:pt x="2535" y="1488"/>
                </a:cubicBezTo>
                <a:cubicBezTo>
                  <a:pt x="2533" y="1488"/>
                  <a:pt x="2531" y="1487"/>
                  <a:pt x="2530" y="1486"/>
                </a:cubicBezTo>
                <a:cubicBezTo>
                  <a:pt x="2529" y="1483"/>
                  <a:pt x="2539" y="1471"/>
                  <a:pt x="2542" y="1467"/>
                </a:cubicBezTo>
                <a:cubicBezTo>
                  <a:pt x="2542" y="1467"/>
                  <a:pt x="2542" y="1466"/>
                  <a:pt x="2543" y="1466"/>
                </a:cubicBezTo>
                <a:cubicBezTo>
                  <a:pt x="2545" y="1471"/>
                  <a:pt x="2548" y="1476"/>
                  <a:pt x="2550" y="1480"/>
                </a:cubicBezTo>
                <a:close/>
                <a:moveTo>
                  <a:pt x="2542" y="1429"/>
                </a:moveTo>
                <a:cubicBezTo>
                  <a:pt x="2531" y="1449"/>
                  <a:pt x="2519" y="1469"/>
                  <a:pt x="2505" y="1489"/>
                </a:cubicBezTo>
                <a:cubicBezTo>
                  <a:pt x="2502" y="1490"/>
                  <a:pt x="2498" y="1490"/>
                  <a:pt x="2494" y="1491"/>
                </a:cubicBezTo>
                <a:cubicBezTo>
                  <a:pt x="2487" y="1491"/>
                  <a:pt x="2483" y="1494"/>
                  <a:pt x="2483" y="1498"/>
                </a:cubicBezTo>
                <a:cubicBezTo>
                  <a:pt x="2477" y="1481"/>
                  <a:pt x="2472" y="1465"/>
                  <a:pt x="2465" y="1449"/>
                </a:cubicBezTo>
                <a:cubicBezTo>
                  <a:pt x="2539" y="1411"/>
                  <a:pt x="2539" y="1411"/>
                  <a:pt x="2539" y="1411"/>
                </a:cubicBezTo>
                <a:cubicBezTo>
                  <a:pt x="2539" y="1416"/>
                  <a:pt x="2540" y="1422"/>
                  <a:pt x="2543" y="1427"/>
                </a:cubicBezTo>
                <a:cubicBezTo>
                  <a:pt x="2542" y="1428"/>
                  <a:pt x="2542" y="1428"/>
                  <a:pt x="2542" y="1429"/>
                </a:cubicBezTo>
                <a:close/>
                <a:moveTo>
                  <a:pt x="2526" y="1557"/>
                </a:moveTo>
                <a:cubicBezTo>
                  <a:pt x="2526" y="1557"/>
                  <a:pt x="2526" y="1557"/>
                  <a:pt x="2526" y="1557"/>
                </a:cubicBezTo>
                <a:cubicBezTo>
                  <a:pt x="2527" y="1559"/>
                  <a:pt x="2528" y="1562"/>
                  <a:pt x="2529" y="1565"/>
                </a:cubicBezTo>
                <a:cubicBezTo>
                  <a:pt x="2530" y="1566"/>
                  <a:pt x="2530" y="1567"/>
                  <a:pt x="2530" y="1569"/>
                </a:cubicBezTo>
                <a:cubicBezTo>
                  <a:pt x="2530" y="1569"/>
                  <a:pt x="2530" y="1569"/>
                  <a:pt x="2530" y="1569"/>
                </a:cubicBezTo>
                <a:cubicBezTo>
                  <a:pt x="2530" y="1569"/>
                  <a:pt x="2530" y="1569"/>
                  <a:pt x="2529" y="1569"/>
                </a:cubicBezTo>
                <a:cubicBezTo>
                  <a:pt x="2527" y="1568"/>
                  <a:pt x="2523" y="1569"/>
                  <a:pt x="2520" y="1568"/>
                </a:cubicBezTo>
                <a:cubicBezTo>
                  <a:pt x="2519" y="1567"/>
                  <a:pt x="2518" y="1567"/>
                  <a:pt x="2517" y="1566"/>
                </a:cubicBezTo>
                <a:cubicBezTo>
                  <a:pt x="2517" y="1564"/>
                  <a:pt x="2524" y="1559"/>
                  <a:pt x="2526" y="1557"/>
                </a:cubicBezTo>
                <a:close/>
                <a:moveTo>
                  <a:pt x="2520" y="1555"/>
                </a:moveTo>
                <a:cubicBezTo>
                  <a:pt x="2523" y="1551"/>
                  <a:pt x="2527" y="1547"/>
                  <a:pt x="2530" y="1543"/>
                </a:cubicBezTo>
                <a:cubicBezTo>
                  <a:pt x="2530" y="1543"/>
                  <a:pt x="2530" y="1543"/>
                  <a:pt x="2531" y="1543"/>
                </a:cubicBezTo>
                <a:cubicBezTo>
                  <a:pt x="2530" y="1543"/>
                  <a:pt x="2530" y="1543"/>
                  <a:pt x="2530" y="1544"/>
                </a:cubicBezTo>
                <a:cubicBezTo>
                  <a:pt x="2529" y="1546"/>
                  <a:pt x="2528" y="1548"/>
                  <a:pt x="2526" y="1550"/>
                </a:cubicBezTo>
                <a:cubicBezTo>
                  <a:pt x="2526" y="1550"/>
                  <a:pt x="2526" y="1550"/>
                  <a:pt x="2526" y="1550"/>
                </a:cubicBezTo>
                <a:cubicBezTo>
                  <a:pt x="2525" y="1552"/>
                  <a:pt x="2522" y="1553"/>
                  <a:pt x="2520" y="1555"/>
                </a:cubicBezTo>
                <a:close/>
                <a:moveTo>
                  <a:pt x="2532" y="1573"/>
                </a:moveTo>
                <a:cubicBezTo>
                  <a:pt x="2533" y="1573"/>
                  <a:pt x="2534" y="1574"/>
                  <a:pt x="2535" y="1574"/>
                </a:cubicBezTo>
                <a:cubicBezTo>
                  <a:pt x="2536" y="1574"/>
                  <a:pt x="2536" y="1574"/>
                  <a:pt x="2537" y="1575"/>
                </a:cubicBezTo>
                <a:cubicBezTo>
                  <a:pt x="2536" y="1577"/>
                  <a:pt x="2536" y="1580"/>
                  <a:pt x="2536" y="1582"/>
                </a:cubicBezTo>
                <a:cubicBezTo>
                  <a:pt x="2536" y="1582"/>
                  <a:pt x="2536" y="1582"/>
                  <a:pt x="2536" y="1582"/>
                </a:cubicBezTo>
                <a:cubicBezTo>
                  <a:pt x="2531" y="1582"/>
                  <a:pt x="2526" y="1581"/>
                  <a:pt x="2522" y="1578"/>
                </a:cubicBezTo>
                <a:cubicBezTo>
                  <a:pt x="2519" y="1576"/>
                  <a:pt x="2516" y="1574"/>
                  <a:pt x="2513" y="1572"/>
                </a:cubicBezTo>
                <a:cubicBezTo>
                  <a:pt x="2519" y="1572"/>
                  <a:pt x="2526" y="1572"/>
                  <a:pt x="2532" y="1573"/>
                </a:cubicBezTo>
                <a:close/>
                <a:moveTo>
                  <a:pt x="2531" y="1535"/>
                </a:moveTo>
                <a:cubicBezTo>
                  <a:pt x="2531" y="1535"/>
                  <a:pt x="2531" y="1535"/>
                  <a:pt x="2530" y="1536"/>
                </a:cubicBezTo>
                <a:cubicBezTo>
                  <a:pt x="2522" y="1546"/>
                  <a:pt x="2513" y="1556"/>
                  <a:pt x="2503" y="1565"/>
                </a:cubicBezTo>
                <a:cubicBezTo>
                  <a:pt x="2503" y="1565"/>
                  <a:pt x="2503" y="1565"/>
                  <a:pt x="2503" y="1565"/>
                </a:cubicBezTo>
                <a:cubicBezTo>
                  <a:pt x="2498" y="1547"/>
                  <a:pt x="2493" y="1529"/>
                  <a:pt x="2487" y="1512"/>
                </a:cubicBezTo>
                <a:cubicBezTo>
                  <a:pt x="2490" y="1516"/>
                  <a:pt x="2495" y="1516"/>
                  <a:pt x="2500" y="1513"/>
                </a:cubicBezTo>
                <a:cubicBezTo>
                  <a:pt x="2503" y="1510"/>
                  <a:pt x="2505" y="1507"/>
                  <a:pt x="2508" y="1504"/>
                </a:cubicBezTo>
                <a:cubicBezTo>
                  <a:pt x="2509" y="1504"/>
                  <a:pt x="2509" y="1504"/>
                  <a:pt x="2511" y="1503"/>
                </a:cubicBezTo>
                <a:cubicBezTo>
                  <a:pt x="2520" y="1504"/>
                  <a:pt x="2529" y="1509"/>
                  <a:pt x="2538" y="1512"/>
                </a:cubicBezTo>
                <a:cubicBezTo>
                  <a:pt x="2537" y="1513"/>
                  <a:pt x="2537" y="1513"/>
                  <a:pt x="2537" y="1513"/>
                </a:cubicBezTo>
                <a:cubicBezTo>
                  <a:pt x="2531" y="1519"/>
                  <a:pt x="2529" y="1527"/>
                  <a:pt x="2531" y="1535"/>
                </a:cubicBezTo>
                <a:close/>
                <a:moveTo>
                  <a:pt x="2532" y="1635"/>
                </a:moveTo>
                <a:cubicBezTo>
                  <a:pt x="2537" y="1635"/>
                  <a:pt x="2542" y="1638"/>
                  <a:pt x="2543" y="1644"/>
                </a:cubicBezTo>
                <a:cubicBezTo>
                  <a:pt x="2544" y="1649"/>
                  <a:pt x="2540" y="1654"/>
                  <a:pt x="2535" y="1655"/>
                </a:cubicBezTo>
                <a:cubicBezTo>
                  <a:pt x="2529" y="1656"/>
                  <a:pt x="2524" y="1652"/>
                  <a:pt x="2523" y="1646"/>
                </a:cubicBezTo>
                <a:cubicBezTo>
                  <a:pt x="2523" y="1641"/>
                  <a:pt x="2527" y="1636"/>
                  <a:pt x="2532" y="1635"/>
                </a:cubicBezTo>
                <a:close/>
                <a:moveTo>
                  <a:pt x="2537" y="1675"/>
                </a:moveTo>
                <a:cubicBezTo>
                  <a:pt x="2533" y="1675"/>
                  <a:pt x="2529" y="1675"/>
                  <a:pt x="2525" y="1674"/>
                </a:cubicBezTo>
                <a:cubicBezTo>
                  <a:pt x="2525" y="1672"/>
                  <a:pt x="2524" y="1671"/>
                  <a:pt x="2524" y="1669"/>
                </a:cubicBezTo>
                <a:cubicBezTo>
                  <a:pt x="2528" y="1670"/>
                  <a:pt x="2532" y="1671"/>
                  <a:pt x="2536" y="1670"/>
                </a:cubicBezTo>
                <a:cubicBezTo>
                  <a:pt x="2549" y="1669"/>
                  <a:pt x="2559" y="1656"/>
                  <a:pt x="2557" y="1642"/>
                </a:cubicBezTo>
                <a:cubicBezTo>
                  <a:pt x="2555" y="1628"/>
                  <a:pt x="2543" y="1618"/>
                  <a:pt x="2529" y="1620"/>
                </a:cubicBezTo>
                <a:cubicBezTo>
                  <a:pt x="2524" y="1621"/>
                  <a:pt x="2520" y="1623"/>
                  <a:pt x="2517" y="1626"/>
                </a:cubicBezTo>
                <a:cubicBezTo>
                  <a:pt x="2513" y="1608"/>
                  <a:pt x="2509" y="1591"/>
                  <a:pt x="2505" y="1573"/>
                </a:cubicBezTo>
                <a:cubicBezTo>
                  <a:pt x="2512" y="1575"/>
                  <a:pt x="2517" y="1581"/>
                  <a:pt x="2523" y="1584"/>
                </a:cubicBezTo>
                <a:cubicBezTo>
                  <a:pt x="2527" y="1586"/>
                  <a:pt x="2532" y="1587"/>
                  <a:pt x="2536" y="1587"/>
                </a:cubicBezTo>
                <a:cubicBezTo>
                  <a:pt x="2536" y="1587"/>
                  <a:pt x="2536" y="1587"/>
                  <a:pt x="2537" y="1587"/>
                </a:cubicBezTo>
                <a:cubicBezTo>
                  <a:pt x="2537" y="1589"/>
                  <a:pt x="2539" y="1592"/>
                  <a:pt x="2541" y="1594"/>
                </a:cubicBezTo>
                <a:cubicBezTo>
                  <a:pt x="2545" y="1597"/>
                  <a:pt x="2549" y="1598"/>
                  <a:pt x="2554" y="1598"/>
                </a:cubicBezTo>
                <a:cubicBezTo>
                  <a:pt x="2555" y="1598"/>
                  <a:pt x="2556" y="1599"/>
                  <a:pt x="2556" y="1600"/>
                </a:cubicBezTo>
                <a:cubicBezTo>
                  <a:pt x="2557" y="1603"/>
                  <a:pt x="2559" y="1605"/>
                  <a:pt x="2561" y="1607"/>
                </a:cubicBezTo>
                <a:cubicBezTo>
                  <a:pt x="2554" y="1604"/>
                  <a:pt x="2546" y="1603"/>
                  <a:pt x="2538" y="1602"/>
                </a:cubicBezTo>
                <a:cubicBezTo>
                  <a:pt x="2538" y="1602"/>
                  <a:pt x="2538" y="1602"/>
                  <a:pt x="2538" y="1602"/>
                </a:cubicBezTo>
                <a:cubicBezTo>
                  <a:pt x="2538" y="1602"/>
                  <a:pt x="2537" y="1595"/>
                  <a:pt x="2529" y="1596"/>
                </a:cubicBezTo>
                <a:cubicBezTo>
                  <a:pt x="2522" y="1597"/>
                  <a:pt x="2517" y="1598"/>
                  <a:pt x="2517" y="1604"/>
                </a:cubicBezTo>
                <a:cubicBezTo>
                  <a:pt x="2517" y="1604"/>
                  <a:pt x="2516" y="1604"/>
                  <a:pt x="2515" y="1604"/>
                </a:cubicBezTo>
                <a:cubicBezTo>
                  <a:pt x="2517" y="1620"/>
                  <a:pt x="2517" y="1620"/>
                  <a:pt x="2517" y="1620"/>
                </a:cubicBezTo>
                <a:cubicBezTo>
                  <a:pt x="2520" y="1618"/>
                  <a:pt x="2524" y="1616"/>
                  <a:pt x="2529" y="1616"/>
                </a:cubicBezTo>
                <a:cubicBezTo>
                  <a:pt x="2529" y="1616"/>
                  <a:pt x="2529" y="1616"/>
                  <a:pt x="2529" y="1616"/>
                </a:cubicBezTo>
                <a:cubicBezTo>
                  <a:pt x="2530" y="1616"/>
                  <a:pt x="2531" y="1616"/>
                  <a:pt x="2531" y="1615"/>
                </a:cubicBezTo>
                <a:cubicBezTo>
                  <a:pt x="2546" y="1615"/>
                  <a:pt x="2559" y="1626"/>
                  <a:pt x="2561" y="1642"/>
                </a:cubicBezTo>
                <a:cubicBezTo>
                  <a:pt x="2563" y="1658"/>
                  <a:pt x="2552" y="1673"/>
                  <a:pt x="2537" y="1675"/>
                </a:cubicBezTo>
                <a:close/>
                <a:moveTo>
                  <a:pt x="2568" y="1507"/>
                </a:moveTo>
                <a:cubicBezTo>
                  <a:pt x="2567" y="1507"/>
                  <a:pt x="2567" y="1507"/>
                  <a:pt x="2567" y="1507"/>
                </a:cubicBezTo>
                <a:cubicBezTo>
                  <a:pt x="2564" y="1506"/>
                  <a:pt x="2562" y="1505"/>
                  <a:pt x="2559" y="1506"/>
                </a:cubicBezTo>
                <a:cubicBezTo>
                  <a:pt x="2559" y="1506"/>
                  <a:pt x="2558" y="1506"/>
                  <a:pt x="2558" y="1506"/>
                </a:cubicBezTo>
                <a:cubicBezTo>
                  <a:pt x="2554" y="1505"/>
                  <a:pt x="2551" y="1506"/>
                  <a:pt x="2547" y="1507"/>
                </a:cubicBezTo>
                <a:cubicBezTo>
                  <a:pt x="2546" y="1506"/>
                  <a:pt x="2544" y="1506"/>
                  <a:pt x="2543" y="1505"/>
                </a:cubicBezTo>
                <a:cubicBezTo>
                  <a:pt x="2537" y="1503"/>
                  <a:pt x="2531" y="1501"/>
                  <a:pt x="2525" y="1499"/>
                </a:cubicBezTo>
                <a:cubicBezTo>
                  <a:pt x="2535" y="1496"/>
                  <a:pt x="2547" y="1493"/>
                  <a:pt x="2558" y="1493"/>
                </a:cubicBezTo>
                <a:cubicBezTo>
                  <a:pt x="2560" y="1493"/>
                  <a:pt x="2562" y="1493"/>
                  <a:pt x="2563" y="1493"/>
                </a:cubicBezTo>
                <a:cubicBezTo>
                  <a:pt x="2565" y="1493"/>
                  <a:pt x="2566" y="1494"/>
                  <a:pt x="2567" y="1495"/>
                </a:cubicBezTo>
                <a:cubicBezTo>
                  <a:pt x="2566" y="1499"/>
                  <a:pt x="2567" y="1503"/>
                  <a:pt x="2568" y="1507"/>
                </a:cubicBezTo>
                <a:cubicBezTo>
                  <a:pt x="2568" y="1507"/>
                  <a:pt x="2568" y="1507"/>
                  <a:pt x="2568" y="1507"/>
                </a:cubicBezTo>
                <a:close/>
                <a:moveTo>
                  <a:pt x="2622" y="1300"/>
                </a:moveTo>
                <a:cubicBezTo>
                  <a:pt x="2628" y="1311"/>
                  <a:pt x="2624" y="1325"/>
                  <a:pt x="2613" y="1330"/>
                </a:cubicBezTo>
                <a:cubicBezTo>
                  <a:pt x="2602" y="1336"/>
                  <a:pt x="2589" y="1332"/>
                  <a:pt x="2583" y="1321"/>
                </a:cubicBezTo>
                <a:cubicBezTo>
                  <a:pt x="2578" y="1310"/>
                  <a:pt x="2582" y="1297"/>
                  <a:pt x="2593" y="1291"/>
                </a:cubicBezTo>
                <a:cubicBezTo>
                  <a:pt x="2603" y="1285"/>
                  <a:pt x="2617" y="1290"/>
                  <a:pt x="2622" y="1300"/>
                </a:cubicBezTo>
                <a:close/>
                <a:moveTo>
                  <a:pt x="2563" y="1234"/>
                </a:moveTo>
                <a:cubicBezTo>
                  <a:pt x="2574" y="1228"/>
                  <a:pt x="2587" y="1232"/>
                  <a:pt x="2593" y="1243"/>
                </a:cubicBezTo>
                <a:cubicBezTo>
                  <a:pt x="2598" y="1254"/>
                  <a:pt x="2594" y="1267"/>
                  <a:pt x="2583" y="1273"/>
                </a:cubicBezTo>
                <a:cubicBezTo>
                  <a:pt x="2572" y="1279"/>
                  <a:pt x="2559" y="1274"/>
                  <a:pt x="2553" y="1264"/>
                </a:cubicBezTo>
                <a:cubicBezTo>
                  <a:pt x="2548" y="1253"/>
                  <a:pt x="2552" y="1239"/>
                  <a:pt x="2563" y="1234"/>
                </a:cubicBezTo>
                <a:close/>
                <a:moveTo>
                  <a:pt x="2567" y="1329"/>
                </a:moveTo>
                <a:cubicBezTo>
                  <a:pt x="2572" y="1340"/>
                  <a:pt x="2568" y="1354"/>
                  <a:pt x="2557" y="1359"/>
                </a:cubicBezTo>
                <a:cubicBezTo>
                  <a:pt x="2547" y="1365"/>
                  <a:pt x="2533" y="1361"/>
                  <a:pt x="2528" y="1350"/>
                </a:cubicBezTo>
                <a:cubicBezTo>
                  <a:pt x="2522" y="1339"/>
                  <a:pt x="2526" y="1326"/>
                  <a:pt x="2537" y="1320"/>
                </a:cubicBezTo>
                <a:cubicBezTo>
                  <a:pt x="2548" y="1314"/>
                  <a:pt x="2561" y="1319"/>
                  <a:pt x="2567" y="1329"/>
                </a:cubicBezTo>
                <a:close/>
                <a:moveTo>
                  <a:pt x="2507" y="1263"/>
                </a:moveTo>
                <a:cubicBezTo>
                  <a:pt x="2518" y="1257"/>
                  <a:pt x="2531" y="1261"/>
                  <a:pt x="2537" y="1272"/>
                </a:cubicBezTo>
                <a:cubicBezTo>
                  <a:pt x="2543" y="1283"/>
                  <a:pt x="2538" y="1296"/>
                  <a:pt x="2528" y="1302"/>
                </a:cubicBezTo>
                <a:cubicBezTo>
                  <a:pt x="2517" y="1308"/>
                  <a:pt x="2503" y="1303"/>
                  <a:pt x="2498" y="1293"/>
                </a:cubicBezTo>
                <a:cubicBezTo>
                  <a:pt x="2492" y="1282"/>
                  <a:pt x="2496" y="1268"/>
                  <a:pt x="2507" y="1263"/>
                </a:cubicBezTo>
                <a:close/>
                <a:moveTo>
                  <a:pt x="2511" y="1358"/>
                </a:moveTo>
                <a:cubicBezTo>
                  <a:pt x="2517" y="1369"/>
                  <a:pt x="2513" y="1383"/>
                  <a:pt x="2502" y="1388"/>
                </a:cubicBezTo>
                <a:cubicBezTo>
                  <a:pt x="2491" y="1394"/>
                  <a:pt x="2478" y="1390"/>
                  <a:pt x="2472" y="1379"/>
                </a:cubicBezTo>
                <a:cubicBezTo>
                  <a:pt x="2466" y="1368"/>
                  <a:pt x="2471" y="1355"/>
                  <a:pt x="2481" y="1349"/>
                </a:cubicBezTo>
                <a:cubicBezTo>
                  <a:pt x="2492" y="1344"/>
                  <a:pt x="2505" y="1348"/>
                  <a:pt x="2511" y="1358"/>
                </a:cubicBezTo>
                <a:close/>
                <a:moveTo>
                  <a:pt x="2472" y="1331"/>
                </a:moveTo>
                <a:cubicBezTo>
                  <a:pt x="2461" y="1337"/>
                  <a:pt x="2448" y="1332"/>
                  <a:pt x="2442" y="1322"/>
                </a:cubicBezTo>
                <a:cubicBezTo>
                  <a:pt x="2436" y="1311"/>
                  <a:pt x="2441" y="1297"/>
                  <a:pt x="2451" y="1292"/>
                </a:cubicBezTo>
                <a:cubicBezTo>
                  <a:pt x="2462" y="1286"/>
                  <a:pt x="2476" y="1290"/>
                  <a:pt x="2481" y="1301"/>
                </a:cubicBezTo>
                <a:cubicBezTo>
                  <a:pt x="2487" y="1312"/>
                  <a:pt x="2483" y="1325"/>
                  <a:pt x="2472" y="1331"/>
                </a:cubicBezTo>
                <a:close/>
                <a:moveTo>
                  <a:pt x="2483" y="1175"/>
                </a:moveTo>
                <a:cubicBezTo>
                  <a:pt x="2467" y="1154"/>
                  <a:pt x="2467" y="1154"/>
                  <a:pt x="2467" y="1154"/>
                </a:cubicBezTo>
                <a:cubicBezTo>
                  <a:pt x="2501" y="1128"/>
                  <a:pt x="2501" y="1128"/>
                  <a:pt x="2501" y="1128"/>
                </a:cubicBezTo>
                <a:cubicBezTo>
                  <a:pt x="2517" y="1149"/>
                  <a:pt x="2517" y="1149"/>
                  <a:pt x="2517" y="1149"/>
                </a:cubicBezTo>
                <a:lnTo>
                  <a:pt x="2483" y="1175"/>
                </a:lnTo>
                <a:close/>
                <a:moveTo>
                  <a:pt x="2564" y="1113"/>
                </a:moveTo>
                <a:cubicBezTo>
                  <a:pt x="2530" y="1140"/>
                  <a:pt x="2530" y="1140"/>
                  <a:pt x="2530" y="1140"/>
                </a:cubicBezTo>
                <a:cubicBezTo>
                  <a:pt x="2514" y="1118"/>
                  <a:pt x="2514" y="1118"/>
                  <a:pt x="2514" y="1118"/>
                </a:cubicBezTo>
                <a:cubicBezTo>
                  <a:pt x="2547" y="1092"/>
                  <a:pt x="2547" y="1092"/>
                  <a:pt x="2547" y="1092"/>
                </a:cubicBezTo>
                <a:lnTo>
                  <a:pt x="2564" y="1113"/>
                </a:lnTo>
                <a:close/>
                <a:moveTo>
                  <a:pt x="2517" y="1053"/>
                </a:moveTo>
                <a:cubicBezTo>
                  <a:pt x="2533" y="1074"/>
                  <a:pt x="2533" y="1074"/>
                  <a:pt x="2533" y="1074"/>
                </a:cubicBezTo>
                <a:cubicBezTo>
                  <a:pt x="2499" y="1100"/>
                  <a:pt x="2499" y="1100"/>
                  <a:pt x="2499" y="1100"/>
                </a:cubicBezTo>
                <a:cubicBezTo>
                  <a:pt x="2483" y="1079"/>
                  <a:pt x="2483" y="1079"/>
                  <a:pt x="2483" y="1079"/>
                </a:cubicBezTo>
                <a:lnTo>
                  <a:pt x="2517" y="1053"/>
                </a:lnTo>
                <a:close/>
                <a:moveTo>
                  <a:pt x="2503" y="1035"/>
                </a:moveTo>
                <a:cubicBezTo>
                  <a:pt x="2469" y="1061"/>
                  <a:pt x="2469" y="1061"/>
                  <a:pt x="2469" y="1061"/>
                </a:cubicBezTo>
                <a:cubicBezTo>
                  <a:pt x="2453" y="1040"/>
                  <a:pt x="2453" y="1040"/>
                  <a:pt x="2453" y="1040"/>
                </a:cubicBezTo>
                <a:cubicBezTo>
                  <a:pt x="2487" y="1014"/>
                  <a:pt x="2487" y="1014"/>
                  <a:pt x="2487" y="1014"/>
                </a:cubicBezTo>
                <a:lnTo>
                  <a:pt x="2503" y="1035"/>
                </a:lnTo>
                <a:close/>
                <a:moveTo>
                  <a:pt x="2456" y="974"/>
                </a:moveTo>
                <a:cubicBezTo>
                  <a:pt x="2472" y="995"/>
                  <a:pt x="2472" y="995"/>
                  <a:pt x="2472" y="995"/>
                </a:cubicBezTo>
                <a:cubicBezTo>
                  <a:pt x="2439" y="1021"/>
                  <a:pt x="2439" y="1021"/>
                  <a:pt x="2439" y="1021"/>
                </a:cubicBezTo>
                <a:cubicBezTo>
                  <a:pt x="2422" y="1000"/>
                  <a:pt x="2422" y="1000"/>
                  <a:pt x="2422" y="1000"/>
                </a:cubicBezTo>
                <a:lnTo>
                  <a:pt x="2456" y="974"/>
                </a:lnTo>
                <a:close/>
                <a:moveTo>
                  <a:pt x="2410" y="1010"/>
                </a:moveTo>
                <a:cubicBezTo>
                  <a:pt x="2426" y="1031"/>
                  <a:pt x="2426" y="1031"/>
                  <a:pt x="2426" y="1031"/>
                </a:cubicBezTo>
                <a:cubicBezTo>
                  <a:pt x="2392" y="1057"/>
                  <a:pt x="2392" y="1057"/>
                  <a:pt x="2392" y="1057"/>
                </a:cubicBezTo>
                <a:cubicBezTo>
                  <a:pt x="2376" y="1036"/>
                  <a:pt x="2376" y="1036"/>
                  <a:pt x="2376" y="1036"/>
                </a:cubicBezTo>
                <a:lnTo>
                  <a:pt x="2410" y="1010"/>
                </a:lnTo>
                <a:close/>
                <a:moveTo>
                  <a:pt x="2363" y="1046"/>
                </a:moveTo>
                <a:cubicBezTo>
                  <a:pt x="2379" y="1067"/>
                  <a:pt x="2379" y="1067"/>
                  <a:pt x="2379" y="1067"/>
                </a:cubicBezTo>
                <a:cubicBezTo>
                  <a:pt x="2345" y="1093"/>
                  <a:pt x="2345" y="1093"/>
                  <a:pt x="2345" y="1093"/>
                </a:cubicBezTo>
                <a:cubicBezTo>
                  <a:pt x="2329" y="1072"/>
                  <a:pt x="2329" y="1072"/>
                  <a:pt x="2329" y="1072"/>
                </a:cubicBezTo>
                <a:lnTo>
                  <a:pt x="2363" y="1046"/>
                </a:lnTo>
                <a:close/>
                <a:moveTo>
                  <a:pt x="2294" y="887"/>
                </a:moveTo>
                <a:cubicBezTo>
                  <a:pt x="2315" y="866"/>
                  <a:pt x="2315" y="866"/>
                  <a:pt x="2315" y="866"/>
                </a:cubicBezTo>
                <a:cubicBezTo>
                  <a:pt x="2341" y="891"/>
                  <a:pt x="2341" y="891"/>
                  <a:pt x="2341" y="891"/>
                </a:cubicBezTo>
                <a:cubicBezTo>
                  <a:pt x="2320" y="913"/>
                  <a:pt x="2320" y="913"/>
                  <a:pt x="2320" y="913"/>
                </a:cubicBezTo>
                <a:lnTo>
                  <a:pt x="2294" y="887"/>
                </a:lnTo>
                <a:close/>
                <a:moveTo>
                  <a:pt x="2455" y="774"/>
                </a:moveTo>
                <a:cubicBezTo>
                  <a:pt x="2434" y="795"/>
                  <a:pt x="2434" y="795"/>
                  <a:pt x="2434" y="795"/>
                </a:cubicBezTo>
                <a:cubicBezTo>
                  <a:pt x="2407" y="770"/>
                  <a:pt x="2407" y="770"/>
                  <a:pt x="2407" y="770"/>
                </a:cubicBezTo>
                <a:cubicBezTo>
                  <a:pt x="2428" y="748"/>
                  <a:pt x="2428" y="748"/>
                  <a:pt x="2428" y="748"/>
                </a:cubicBezTo>
                <a:lnTo>
                  <a:pt x="2455" y="774"/>
                </a:lnTo>
                <a:close/>
                <a:moveTo>
                  <a:pt x="2445" y="731"/>
                </a:moveTo>
                <a:cubicBezTo>
                  <a:pt x="2466" y="709"/>
                  <a:pt x="2466" y="709"/>
                  <a:pt x="2466" y="709"/>
                </a:cubicBezTo>
                <a:cubicBezTo>
                  <a:pt x="2492" y="735"/>
                  <a:pt x="2492" y="735"/>
                  <a:pt x="2492" y="735"/>
                </a:cubicBezTo>
                <a:cubicBezTo>
                  <a:pt x="2472" y="756"/>
                  <a:pt x="2472" y="756"/>
                  <a:pt x="2472" y="756"/>
                </a:cubicBezTo>
                <a:lnTo>
                  <a:pt x="2445" y="731"/>
                </a:lnTo>
                <a:close/>
                <a:moveTo>
                  <a:pt x="2417" y="813"/>
                </a:moveTo>
                <a:cubicBezTo>
                  <a:pt x="2396" y="835"/>
                  <a:pt x="2396" y="835"/>
                  <a:pt x="2396" y="835"/>
                </a:cubicBezTo>
                <a:cubicBezTo>
                  <a:pt x="2370" y="809"/>
                  <a:pt x="2370" y="809"/>
                  <a:pt x="2370" y="809"/>
                </a:cubicBezTo>
                <a:cubicBezTo>
                  <a:pt x="2390" y="787"/>
                  <a:pt x="2390" y="787"/>
                  <a:pt x="2390" y="787"/>
                </a:cubicBezTo>
                <a:lnTo>
                  <a:pt x="2417" y="813"/>
                </a:lnTo>
                <a:close/>
                <a:moveTo>
                  <a:pt x="2379" y="852"/>
                </a:moveTo>
                <a:cubicBezTo>
                  <a:pt x="2358" y="874"/>
                  <a:pt x="2358" y="874"/>
                  <a:pt x="2358" y="874"/>
                </a:cubicBezTo>
                <a:cubicBezTo>
                  <a:pt x="2332" y="848"/>
                  <a:pt x="2332" y="848"/>
                  <a:pt x="2332" y="848"/>
                </a:cubicBezTo>
                <a:cubicBezTo>
                  <a:pt x="2353" y="827"/>
                  <a:pt x="2353" y="827"/>
                  <a:pt x="2353" y="827"/>
                </a:cubicBezTo>
                <a:lnTo>
                  <a:pt x="2379" y="852"/>
                </a:lnTo>
                <a:close/>
                <a:moveTo>
                  <a:pt x="2351" y="943"/>
                </a:moveTo>
                <a:cubicBezTo>
                  <a:pt x="2325" y="917"/>
                  <a:pt x="2325" y="917"/>
                  <a:pt x="2325" y="917"/>
                </a:cubicBezTo>
                <a:cubicBezTo>
                  <a:pt x="2346" y="896"/>
                  <a:pt x="2346" y="896"/>
                  <a:pt x="2346" y="896"/>
                </a:cubicBezTo>
                <a:cubicBezTo>
                  <a:pt x="2372" y="921"/>
                  <a:pt x="2372" y="921"/>
                  <a:pt x="2372" y="921"/>
                </a:cubicBezTo>
                <a:lnTo>
                  <a:pt x="2351" y="943"/>
                </a:lnTo>
                <a:close/>
                <a:moveTo>
                  <a:pt x="2389" y="904"/>
                </a:moveTo>
                <a:cubicBezTo>
                  <a:pt x="2363" y="878"/>
                  <a:pt x="2363" y="878"/>
                  <a:pt x="2363" y="878"/>
                </a:cubicBezTo>
                <a:cubicBezTo>
                  <a:pt x="2384" y="857"/>
                  <a:pt x="2384" y="857"/>
                  <a:pt x="2384" y="857"/>
                </a:cubicBezTo>
                <a:cubicBezTo>
                  <a:pt x="2410" y="882"/>
                  <a:pt x="2410" y="882"/>
                  <a:pt x="2410" y="882"/>
                </a:cubicBezTo>
                <a:lnTo>
                  <a:pt x="2389" y="904"/>
                </a:lnTo>
                <a:close/>
                <a:moveTo>
                  <a:pt x="2427" y="865"/>
                </a:moveTo>
                <a:cubicBezTo>
                  <a:pt x="2401" y="839"/>
                  <a:pt x="2401" y="839"/>
                  <a:pt x="2401" y="839"/>
                </a:cubicBezTo>
                <a:cubicBezTo>
                  <a:pt x="2422" y="818"/>
                  <a:pt x="2422" y="818"/>
                  <a:pt x="2422" y="818"/>
                </a:cubicBezTo>
                <a:cubicBezTo>
                  <a:pt x="2448" y="843"/>
                  <a:pt x="2448" y="843"/>
                  <a:pt x="2448" y="843"/>
                </a:cubicBezTo>
                <a:lnTo>
                  <a:pt x="2427" y="865"/>
                </a:lnTo>
                <a:close/>
                <a:moveTo>
                  <a:pt x="2465" y="826"/>
                </a:moveTo>
                <a:cubicBezTo>
                  <a:pt x="2438" y="800"/>
                  <a:pt x="2438" y="800"/>
                  <a:pt x="2438" y="800"/>
                </a:cubicBezTo>
                <a:cubicBezTo>
                  <a:pt x="2459" y="778"/>
                  <a:pt x="2459" y="778"/>
                  <a:pt x="2459" y="778"/>
                </a:cubicBezTo>
                <a:cubicBezTo>
                  <a:pt x="2486" y="804"/>
                  <a:pt x="2486" y="804"/>
                  <a:pt x="2486" y="804"/>
                </a:cubicBezTo>
                <a:lnTo>
                  <a:pt x="2465" y="826"/>
                </a:lnTo>
                <a:close/>
                <a:moveTo>
                  <a:pt x="2503" y="786"/>
                </a:moveTo>
                <a:cubicBezTo>
                  <a:pt x="2476" y="761"/>
                  <a:pt x="2476" y="761"/>
                  <a:pt x="2476" y="761"/>
                </a:cubicBezTo>
                <a:cubicBezTo>
                  <a:pt x="2497" y="739"/>
                  <a:pt x="2497" y="739"/>
                  <a:pt x="2497" y="739"/>
                </a:cubicBezTo>
                <a:cubicBezTo>
                  <a:pt x="2523" y="765"/>
                  <a:pt x="2523" y="765"/>
                  <a:pt x="2523" y="765"/>
                </a:cubicBezTo>
                <a:lnTo>
                  <a:pt x="2503" y="786"/>
                </a:lnTo>
                <a:close/>
                <a:moveTo>
                  <a:pt x="2561" y="726"/>
                </a:moveTo>
                <a:cubicBezTo>
                  <a:pt x="2540" y="747"/>
                  <a:pt x="2540" y="747"/>
                  <a:pt x="2540" y="747"/>
                </a:cubicBezTo>
                <a:cubicBezTo>
                  <a:pt x="2514" y="722"/>
                  <a:pt x="2514" y="722"/>
                  <a:pt x="2514" y="722"/>
                </a:cubicBezTo>
                <a:cubicBezTo>
                  <a:pt x="2535" y="700"/>
                  <a:pt x="2535" y="700"/>
                  <a:pt x="2535" y="700"/>
                </a:cubicBezTo>
                <a:lnTo>
                  <a:pt x="2561" y="726"/>
                </a:lnTo>
                <a:close/>
                <a:moveTo>
                  <a:pt x="2530" y="696"/>
                </a:moveTo>
                <a:cubicBezTo>
                  <a:pt x="2509" y="717"/>
                  <a:pt x="2509" y="717"/>
                  <a:pt x="2509" y="717"/>
                </a:cubicBezTo>
                <a:cubicBezTo>
                  <a:pt x="2483" y="692"/>
                  <a:pt x="2483" y="692"/>
                  <a:pt x="2483" y="692"/>
                </a:cubicBezTo>
                <a:cubicBezTo>
                  <a:pt x="2504" y="670"/>
                  <a:pt x="2504" y="670"/>
                  <a:pt x="2504" y="670"/>
                </a:cubicBezTo>
                <a:lnTo>
                  <a:pt x="2530" y="696"/>
                </a:lnTo>
                <a:close/>
                <a:moveTo>
                  <a:pt x="2473" y="640"/>
                </a:moveTo>
                <a:cubicBezTo>
                  <a:pt x="2499" y="666"/>
                  <a:pt x="2499" y="666"/>
                  <a:pt x="2499" y="666"/>
                </a:cubicBezTo>
                <a:cubicBezTo>
                  <a:pt x="2478" y="687"/>
                  <a:pt x="2478" y="687"/>
                  <a:pt x="2478" y="687"/>
                </a:cubicBezTo>
                <a:cubicBezTo>
                  <a:pt x="2452" y="662"/>
                  <a:pt x="2452" y="662"/>
                  <a:pt x="2452" y="662"/>
                </a:cubicBezTo>
                <a:lnTo>
                  <a:pt x="2473" y="640"/>
                </a:lnTo>
                <a:close/>
                <a:moveTo>
                  <a:pt x="2435" y="679"/>
                </a:moveTo>
                <a:cubicBezTo>
                  <a:pt x="2461" y="705"/>
                  <a:pt x="2461" y="705"/>
                  <a:pt x="2461" y="705"/>
                </a:cubicBezTo>
                <a:cubicBezTo>
                  <a:pt x="2440" y="726"/>
                  <a:pt x="2440" y="726"/>
                  <a:pt x="2440" y="726"/>
                </a:cubicBezTo>
                <a:cubicBezTo>
                  <a:pt x="2414" y="701"/>
                  <a:pt x="2414" y="701"/>
                  <a:pt x="2414" y="701"/>
                </a:cubicBezTo>
                <a:lnTo>
                  <a:pt x="2435" y="679"/>
                </a:lnTo>
                <a:close/>
                <a:moveTo>
                  <a:pt x="2397" y="718"/>
                </a:moveTo>
                <a:cubicBezTo>
                  <a:pt x="2424" y="744"/>
                  <a:pt x="2424" y="744"/>
                  <a:pt x="2424" y="744"/>
                </a:cubicBezTo>
                <a:cubicBezTo>
                  <a:pt x="2403" y="765"/>
                  <a:pt x="2403" y="765"/>
                  <a:pt x="2403" y="765"/>
                </a:cubicBezTo>
                <a:cubicBezTo>
                  <a:pt x="2376" y="740"/>
                  <a:pt x="2376" y="740"/>
                  <a:pt x="2376" y="740"/>
                </a:cubicBezTo>
                <a:lnTo>
                  <a:pt x="2397" y="718"/>
                </a:lnTo>
                <a:close/>
                <a:moveTo>
                  <a:pt x="2359" y="757"/>
                </a:moveTo>
                <a:cubicBezTo>
                  <a:pt x="2386" y="783"/>
                  <a:pt x="2386" y="783"/>
                  <a:pt x="2386" y="783"/>
                </a:cubicBezTo>
                <a:cubicBezTo>
                  <a:pt x="2365" y="805"/>
                  <a:pt x="2365" y="805"/>
                  <a:pt x="2365" y="805"/>
                </a:cubicBezTo>
                <a:cubicBezTo>
                  <a:pt x="2339" y="779"/>
                  <a:pt x="2339" y="779"/>
                  <a:pt x="2339" y="779"/>
                </a:cubicBezTo>
                <a:lnTo>
                  <a:pt x="2359" y="757"/>
                </a:lnTo>
                <a:close/>
                <a:moveTo>
                  <a:pt x="2322" y="797"/>
                </a:moveTo>
                <a:cubicBezTo>
                  <a:pt x="2348" y="822"/>
                  <a:pt x="2348" y="822"/>
                  <a:pt x="2348" y="822"/>
                </a:cubicBezTo>
                <a:cubicBezTo>
                  <a:pt x="2327" y="844"/>
                  <a:pt x="2327" y="844"/>
                  <a:pt x="2327" y="844"/>
                </a:cubicBezTo>
                <a:cubicBezTo>
                  <a:pt x="2301" y="818"/>
                  <a:pt x="2301" y="818"/>
                  <a:pt x="2301" y="818"/>
                </a:cubicBezTo>
                <a:lnTo>
                  <a:pt x="2322" y="797"/>
                </a:lnTo>
                <a:close/>
                <a:moveTo>
                  <a:pt x="2284" y="836"/>
                </a:moveTo>
                <a:cubicBezTo>
                  <a:pt x="2310" y="861"/>
                  <a:pt x="2310" y="861"/>
                  <a:pt x="2310" y="861"/>
                </a:cubicBezTo>
                <a:cubicBezTo>
                  <a:pt x="2289" y="883"/>
                  <a:pt x="2289" y="883"/>
                  <a:pt x="2289" y="883"/>
                </a:cubicBezTo>
                <a:cubicBezTo>
                  <a:pt x="2263" y="857"/>
                  <a:pt x="2263" y="857"/>
                  <a:pt x="2263" y="857"/>
                </a:cubicBezTo>
                <a:lnTo>
                  <a:pt x="2284" y="836"/>
                </a:lnTo>
                <a:close/>
                <a:moveTo>
                  <a:pt x="2125" y="2829"/>
                </a:moveTo>
                <a:cubicBezTo>
                  <a:pt x="2126" y="2831"/>
                  <a:pt x="2126" y="2833"/>
                  <a:pt x="2124" y="2835"/>
                </a:cubicBezTo>
                <a:cubicBezTo>
                  <a:pt x="2122" y="2839"/>
                  <a:pt x="2121" y="2842"/>
                  <a:pt x="2120" y="2846"/>
                </a:cubicBezTo>
                <a:cubicBezTo>
                  <a:pt x="2065" y="2740"/>
                  <a:pt x="2065" y="2740"/>
                  <a:pt x="2065" y="2740"/>
                </a:cubicBezTo>
                <a:cubicBezTo>
                  <a:pt x="2077" y="2731"/>
                  <a:pt x="2089" y="2722"/>
                  <a:pt x="2101" y="2713"/>
                </a:cubicBezTo>
                <a:cubicBezTo>
                  <a:pt x="2102" y="2714"/>
                  <a:pt x="2103" y="2714"/>
                  <a:pt x="2103" y="2715"/>
                </a:cubicBezTo>
                <a:cubicBezTo>
                  <a:pt x="2103" y="2715"/>
                  <a:pt x="2104" y="2715"/>
                  <a:pt x="2106" y="2717"/>
                </a:cubicBezTo>
                <a:cubicBezTo>
                  <a:pt x="2111" y="2730"/>
                  <a:pt x="2107" y="2747"/>
                  <a:pt x="2111" y="2761"/>
                </a:cubicBezTo>
                <a:cubicBezTo>
                  <a:pt x="2113" y="2770"/>
                  <a:pt x="2117" y="2778"/>
                  <a:pt x="2122" y="2785"/>
                </a:cubicBezTo>
                <a:cubicBezTo>
                  <a:pt x="2122" y="2786"/>
                  <a:pt x="2122" y="2786"/>
                  <a:pt x="2122" y="2786"/>
                </a:cubicBezTo>
                <a:cubicBezTo>
                  <a:pt x="2119" y="2791"/>
                  <a:pt x="2117" y="2796"/>
                  <a:pt x="2116" y="2802"/>
                </a:cubicBezTo>
                <a:cubicBezTo>
                  <a:pt x="2115" y="2812"/>
                  <a:pt x="2119" y="2822"/>
                  <a:pt x="2125" y="2829"/>
                </a:cubicBezTo>
                <a:close/>
                <a:moveTo>
                  <a:pt x="2118" y="3067"/>
                </a:moveTo>
                <a:cubicBezTo>
                  <a:pt x="2142" y="3115"/>
                  <a:pt x="2142" y="3115"/>
                  <a:pt x="2142" y="3115"/>
                </a:cubicBezTo>
                <a:cubicBezTo>
                  <a:pt x="2121" y="3126"/>
                  <a:pt x="2121" y="3126"/>
                  <a:pt x="2121" y="3126"/>
                </a:cubicBezTo>
                <a:cubicBezTo>
                  <a:pt x="2096" y="3078"/>
                  <a:pt x="2096" y="3078"/>
                  <a:pt x="2096" y="3078"/>
                </a:cubicBezTo>
                <a:lnTo>
                  <a:pt x="2118" y="3067"/>
                </a:lnTo>
                <a:close/>
                <a:moveTo>
                  <a:pt x="2087" y="3061"/>
                </a:moveTo>
                <a:cubicBezTo>
                  <a:pt x="2062" y="3013"/>
                  <a:pt x="2062" y="3013"/>
                  <a:pt x="2062" y="3013"/>
                </a:cubicBezTo>
                <a:cubicBezTo>
                  <a:pt x="2084" y="3001"/>
                  <a:pt x="2084" y="3001"/>
                  <a:pt x="2084" y="3001"/>
                </a:cubicBezTo>
                <a:cubicBezTo>
                  <a:pt x="2109" y="3049"/>
                  <a:pt x="2109" y="3049"/>
                  <a:pt x="2109" y="3049"/>
                </a:cubicBezTo>
                <a:lnTo>
                  <a:pt x="2087" y="3061"/>
                </a:lnTo>
                <a:close/>
                <a:moveTo>
                  <a:pt x="2151" y="3132"/>
                </a:moveTo>
                <a:cubicBezTo>
                  <a:pt x="2176" y="3180"/>
                  <a:pt x="2176" y="3180"/>
                  <a:pt x="2176" y="3180"/>
                </a:cubicBezTo>
                <a:cubicBezTo>
                  <a:pt x="2155" y="3192"/>
                  <a:pt x="2155" y="3192"/>
                  <a:pt x="2155" y="3192"/>
                </a:cubicBezTo>
                <a:cubicBezTo>
                  <a:pt x="2130" y="3144"/>
                  <a:pt x="2130" y="3144"/>
                  <a:pt x="2130" y="3144"/>
                </a:cubicBezTo>
                <a:lnTo>
                  <a:pt x="2151" y="3132"/>
                </a:lnTo>
                <a:close/>
                <a:moveTo>
                  <a:pt x="2164" y="3126"/>
                </a:moveTo>
                <a:cubicBezTo>
                  <a:pt x="2185" y="3115"/>
                  <a:pt x="2185" y="3115"/>
                  <a:pt x="2185" y="3115"/>
                </a:cubicBezTo>
                <a:cubicBezTo>
                  <a:pt x="2210" y="3163"/>
                  <a:pt x="2210" y="3163"/>
                  <a:pt x="2210" y="3163"/>
                </a:cubicBezTo>
                <a:cubicBezTo>
                  <a:pt x="2188" y="3174"/>
                  <a:pt x="2188" y="3174"/>
                  <a:pt x="2188" y="3174"/>
                </a:cubicBezTo>
                <a:lnTo>
                  <a:pt x="2164" y="3126"/>
                </a:lnTo>
                <a:close/>
                <a:moveTo>
                  <a:pt x="2155" y="3109"/>
                </a:moveTo>
                <a:cubicBezTo>
                  <a:pt x="2130" y="3061"/>
                  <a:pt x="2130" y="3061"/>
                  <a:pt x="2130" y="3061"/>
                </a:cubicBezTo>
                <a:cubicBezTo>
                  <a:pt x="2151" y="3049"/>
                  <a:pt x="2151" y="3049"/>
                  <a:pt x="2151" y="3049"/>
                </a:cubicBezTo>
                <a:cubicBezTo>
                  <a:pt x="2176" y="3097"/>
                  <a:pt x="2176" y="3097"/>
                  <a:pt x="2176" y="3097"/>
                </a:cubicBezTo>
                <a:lnTo>
                  <a:pt x="2155" y="3109"/>
                </a:lnTo>
                <a:close/>
                <a:moveTo>
                  <a:pt x="2121" y="3043"/>
                </a:moveTo>
                <a:cubicBezTo>
                  <a:pt x="2096" y="2995"/>
                  <a:pt x="2096" y="2995"/>
                  <a:pt x="2096" y="2995"/>
                </a:cubicBezTo>
                <a:cubicBezTo>
                  <a:pt x="2118" y="2984"/>
                  <a:pt x="2118" y="2984"/>
                  <a:pt x="2118" y="2984"/>
                </a:cubicBezTo>
                <a:cubicBezTo>
                  <a:pt x="2142" y="3032"/>
                  <a:pt x="2142" y="3032"/>
                  <a:pt x="2142" y="3032"/>
                </a:cubicBezTo>
                <a:lnTo>
                  <a:pt x="2121" y="3043"/>
                </a:lnTo>
                <a:close/>
                <a:moveTo>
                  <a:pt x="1894" y="3050"/>
                </a:moveTo>
                <a:cubicBezTo>
                  <a:pt x="1910" y="3102"/>
                  <a:pt x="1910" y="3102"/>
                  <a:pt x="1910" y="3102"/>
                </a:cubicBezTo>
                <a:cubicBezTo>
                  <a:pt x="1886" y="3109"/>
                  <a:pt x="1886" y="3109"/>
                  <a:pt x="1886" y="3109"/>
                </a:cubicBezTo>
                <a:cubicBezTo>
                  <a:pt x="1870" y="3057"/>
                  <a:pt x="1870" y="3057"/>
                  <a:pt x="1870" y="3057"/>
                </a:cubicBezTo>
                <a:lnTo>
                  <a:pt x="1894" y="3050"/>
                </a:lnTo>
                <a:close/>
                <a:moveTo>
                  <a:pt x="1866" y="3044"/>
                </a:moveTo>
                <a:cubicBezTo>
                  <a:pt x="1851" y="2993"/>
                  <a:pt x="1851" y="2993"/>
                  <a:pt x="1851" y="2993"/>
                </a:cubicBezTo>
                <a:cubicBezTo>
                  <a:pt x="1874" y="2986"/>
                  <a:pt x="1874" y="2986"/>
                  <a:pt x="1874" y="2986"/>
                </a:cubicBezTo>
                <a:cubicBezTo>
                  <a:pt x="1890" y="3037"/>
                  <a:pt x="1890" y="3037"/>
                  <a:pt x="1890" y="3037"/>
                </a:cubicBezTo>
                <a:lnTo>
                  <a:pt x="1866" y="3044"/>
                </a:lnTo>
                <a:close/>
                <a:moveTo>
                  <a:pt x="1887" y="2982"/>
                </a:moveTo>
                <a:cubicBezTo>
                  <a:pt x="1910" y="2974"/>
                  <a:pt x="1910" y="2974"/>
                  <a:pt x="1910" y="2974"/>
                </a:cubicBezTo>
                <a:cubicBezTo>
                  <a:pt x="1926" y="3026"/>
                  <a:pt x="1926" y="3026"/>
                  <a:pt x="1926" y="3026"/>
                </a:cubicBezTo>
                <a:cubicBezTo>
                  <a:pt x="1903" y="3033"/>
                  <a:pt x="1903" y="3033"/>
                  <a:pt x="1903" y="3033"/>
                </a:cubicBezTo>
                <a:lnTo>
                  <a:pt x="1887" y="2982"/>
                </a:lnTo>
                <a:close/>
                <a:moveTo>
                  <a:pt x="1158" y="3280"/>
                </a:moveTo>
                <a:cubicBezTo>
                  <a:pt x="1165" y="3238"/>
                  <a:pt x="1165" y="3238"/>
                  <a:pt x="1165" y="3238"/>
                </a:cubicBezTo>
                <a:cubicBezTo>
                  <a:pt x="1183" y="3240"/>
                  <a:pt x="1183" y="3240"/>
                  <a:pt x="1183" y="3240"/>
                </a:cubicBezTo>
                <a:cubicBezTo>
                  <a:pt x="1176" y="3283"/>
                  <a:pt x="1176" y="3283"/>
                  <a:pt x="1176" y="3283"/>
                </a:cubicBezTo>
                <a:lnTo>
                  <a:pt x="1158" y="3280"/>
                </a:lnTo>
                <a:close/>
                <a:moveTo>
                  <a:pt x="1174" y="3298"/>
                </a:moveTo>
                <a:cubicBezTo>
                  <a:pt x="1168" y="3341"/>
                  <a:pt x="1168" y="3341"/>
                  <a:pt x="1168" y="3341"/>
                </a:cubicBezTo>
                <a:cubicBezTo>
                  <a:pt x="1150" y="3338"/>
                  <a:pt x="1150" y="3338"/>
                  <a:pt x="1150" y="3338"/>
                </a:cubicBezTo>
                <a:cubicBezTo>
                  <a:pt x="1156" y="3296"/>
                  <a:pt x="1156" y="3296"/>
                  <a:pt x="1156" y="3296"/>
                </a:cubicBezTo>
                <a:lnTo>
                  <a:pt x="1174" y="3298"/>
                </a:lnTo>
                <a:close/>
                <a:moveTo>
                  <a:pt x="1167" y="3222"/>
                </a:moveTo>
                <a:cubicBezTo>
                  <a:pt x="1173" y="3179"/>
                  <a:pt x="1173" y="3179"/>
                  <a:pt x="1173" y="3179"/>
                </a:cubicBezTo>
                <a:cubicBezTo>
                  <a:pt x="1191" y="3182"/>
                  <a:pt x="1191" y="3182"/>
                  <a:pt x="1191" y="3182"/>
                </a:cubicBezTo>
                <a:cubicBezTo>
                  <a:pt x="1185" y="3224"/>
                  <a:pt x="1185" y="3224"/>
                  <a:pt x="1185" y="3224"/>
                </a:cubicBezTo>
                <a:lnTo>
                  <a:pt x="1167" y="3222"/>
                </a:lnTo>
                <a:close/>
                <a:moveTo>
                  <a:pt x="1217" y="3008"/>
                </a:moveTo>
                <a:cubicBezTo>
                  <a:pt x="1211" y="3050"/>
                  <a:pt x="1211" y="3050"/>
                  <a:pt x="1211" y="3050"/>
                </a:cubicBezTo>
                <a:cubicBezTo>
                  <a:pt x="1193" y="3047"/>
                  <a:pt x="1193" y="3047"/>
                  <a:pt x="1193" y="3047"/>
                </a:cubicBezTo>
                <a:cubicBezTo>
                  <a:pt x="1199" y="3005"/>
                  <a:pt x="1199" y="3005"/>
                  <a:pt x="1199" y="3005"/>
                </a:cubicBezTo>
                <a:lnTo>
                  <a:pt x="1217" y="3008"/>
                </a:lnTo>
                <a:close/>
                <a:moveTo>
                  <a:pt x="1202" y="2989"/>
                </a:moveTo>
                <a:cubicBezTo>
                  <a:pt x="1208" y="2947"/>
                  <a:pt x="1208" y="2947"/>
                  <a:pt x="1208" y="2947"/>
                </a:cubicBezTo>
                <a:cubicBezTo>
                  <a:pt x="1226" y="2949"/>
                  <a:pt x="1226" y="2949"/>
                  <a:pt x="1226" y="2949"/>
                </a:cubicBezTo>
                <a:cubicBezTo>
                  <a:pt x="1220" y="2992"/>
                  <a:pt x="1220" y="2992"/>
                  <a:pt x="1220" y="2992"/>
                </a:cubicBezTo>
                <a:lnTo>
                  <a:pt x="1202" y="2989"/>
                </a:lnTo>
                <a:close/>
                <a:moveTo>
                  <a:pt x="1208" y="3066"/>
                </a:moveTo>
                <a:cubicBezTo>
                  <a:pt x="1202" y="3108"/>
                  <a:pt x="1202" y="3108"/>
                  <a:pt x="1202" y="3108"/>
                </a:cubicBezTo>
                <a:cubicBezTo>
                  <a:pt x="1184" y="3105"/>
                  <a:pt x="1184" y="3105"/>
                  <a:pt x="1184" y="3105"/>
                </a:cubicBezTo>
                <a:cubicBezTo>
                  <a:pt x="1190" y="3063"/>
                  <a:pt x="1190" y="3063"/>
                  <a:pt x="1190" y="3063"/>
                </a:cubicBezTo>
                <a:lnTo>
                  <a:pt x="1208" y="3066"/>
                </a:lnTo>
                <a:close/>
                <a:moveTo>
                  <a:pt x="1186" y="2987"/>
                </a:moveTo>
                <a:cubicBezTo>
                  <a:pt x="1168" y="2984"/>
                  <a:pt x="1168" y="2984"/>
                  <a:pt x="1168" y="2984"/>
                </a:cubicBezTo>
                <a:cubicBezTo>
                  <a:pt x="1174" y="2942"/>
                  <a:pt x="1174" y="2942"/>
                  <a:pt x="1174" y="2942"/>
                </a:cubicBezTo>
                <a:cubicBezTo>
                  <a:pt x="1192" y="2944"/>
                  <a:pt x="1192" y="2944"/>
                  <a:pt x="1192" y="2944"/>
                </a:cubicBezTo>
                <a:lnTo>
                  <a:pt x="1186" y="2987"/>
                </a:lnTo>
                <a:close/>
                <a:moveTo>
                  <a:pt x="1183" y="3003"/>
                </a:moveTo>
                <a:cubicBezTo>
                  <a:pt x="1177" y="3045"/>
                  <a:pt x="1177" y="3045"/>
                  <a:pt x="1177" y="3045"/>
                </a:cubicBezTo>
                <a:cubicBezTo>
                  <a:pt x="1159" y="3042"/>
                  <a:pt x="1159" y="3042"/>
                  <a:pt x="1159" y="3042"/>
                </a:cubicBezTo>
                <a:cubicBezTo>
                  <a:pt x="1165" y="3000"/>
                  <a:pt x="1165" y="3000"/>
                  <a:pt x="1165" y="3000"/>
                </a:cubicBezTo>
                <a:lnTo>
                  <a:pt x="1183" y="3003"/>
                </a:lnTo>
                <a:close/>
                <a:moveTo>
                  <a:pt x="1175" y="3061"/>
                </a:moveTo>
                <a:cubicBezTo>
                  <a:pt x="1168" y="3103"/>
                  <a:pt x="1168" y="3103"/>
                  <a:pt x="1168" y="3103"/>
                </a:cubicBezTo>
                <a:cubicBezTo>
                  <a:pt x="1150" y="3100"/>
                  <a:pt x="1150" y="3100"/>
                  <a:pt x="1150" y="3100"/>
                </a:cubicBezTo>
                <a:cubicBezTo>
                  <a:pt x="1157" y="3058"/>
                  <a:pt x="1157" y="3058"/>
                  <a:pt x="1157" y="3058"/>
                </a:cubicBezTo>
                <a:lnTo>
                  <a:pt x="1175" y="3061"/>
                </a:lnTo>
                <a:close/>
                <a:moveTo>
                  <a:pt x="1176" y="3164"/>
                </a:moveTo>
                <a:cubicBezTo>
                  <a:pt x="1182" y="3121"/>
                  <a:pt x="1182" y="3121"/>
                  <a:pt x="1182" y="3121"/>
                </a:cubicBezTo>
                <a:cubicBezTo>
                  <a:pt x="1200" y="3124"/>
                  <a:pt x="1200" y="3124"/>
                  <a:pt x="1200" y="3124"/>
                </a:cubicBezTo>
                <a:cubicBezTo>
                  <a:pt x="1194" y="3166"/>
                  <a:pt x="1194" y="3166"/>
                  <a:pt x="1194" y="3166"/>
                </a:cubicBezTo>
                <a:lnTo>
                  <a:pt x="1176" y="3164"/>
                </a:lnTo>
                <a:close/>
                <a:moveTo>
                  <a:pt x="1198" y="3243"/>
                </a:moveTo>
                <a:cubicBezTo>
                  <a:pt x="1216" y="3245"/>
                  <a:pt x="1216" y="3245"/>
                  <a:pt x="1216" y="3245"/>
                </a:cubicBezTo>
                <a:cubicBezTo>
                  <a:pt x="1210" y="3287"/>
                  <a:pt x="1210" y="3287"/>
                  <a:pt x="1210" y="3287"/>
                </a:cubicBezTo>
                <a:cubicBezTo>
                  <a:pt x="1192" y="3285"/>
                  <a:pt x="1192" y="3285"/>
                  <a:pt x="1192" y="3285"/>
                </a:cubicBezTo>
                <a:lnTo>
                  <a:pt x="1198" y="3243"/>
                </a:lnTo>
                <a:close/>
                <a:moveTo>
                  <a:pt x="1200" y="3227"/>
                </a:moveTo>
                <a:cubicBezTo>
                  <a:pt x="1207" y="3184"/>
                  <a:pt x="1207" y="3184"/>
                  <a:pt x="1207" y="3184"/>
                </a:cubicBezTo>
                <a:cubicBezTo>
                  <a:pt x="1225" y="3187"/>
                  <a:pt x="1225" y="3187"/>
                  <a:pt x="1225" y="3187"/>
                </a:cubicBezTo>
                <a:cubicBezTo>
                  <a:pt x="1218" y="3229"/>
                  <a:pt x="1218" y="3229"/>
                  <a:pt x="1218" y="3229"/>
                </a:cubicBezTo>
                <a:lnTo>
                  <a:pt x="1200" y="3227"/>
                </a:lnTo>
                <a:close/>
                <a:moveTo>
                  <a:pt x="1209" y="3168"/>
                </a:moveTo>
                <a:cubicBezTo>
                  <a:pt x="1215" y="3126"/>
                  <a:pt x="1215" y="3126"/>
                  <a:pt x="1215" y="3126"/>
                </a:cubicBezTo>
                <a:cubicBezTo>
                  <a:pt x="1233" y="3129"/>
                  <a:pt x="1233" y="3129"/>
                  <a:pt x="1233" y="3129"/>
                </a:cubicBezTo>
                <a:cubicBezTo>
                  <a:pt x="1227" y="3171"/>
                  <a:pt x="1227" y="3171"/>
                  <a:pt x="1227" y="3171"/>
                </a:cubicBezTo>
                <a:lnTo>
                  <a:pt x="1209" y="3168"/>
                </a:lnTo>
                <a:close/>
                <a:moveTo>
                  <a:pt x="1218" y="3110"/>
                </a:moveTo>
                <a:cubicBezTo>
                  <a:pt x="1224" y="3068"/>
                  <a:pt x="1224" y="3068"/>
                  <a:pt x="1224" y="3068"/>
                </a:cubicBezTo>
                <a:cubicBezTo>
                  <a:pt x="1242" y="3071"/>
                  <a:pt x="1242" y="3071"/>
                  <a:pt x="1242" y="3071"/>
                </a:cubicBezTo>
                <a:cubicBezTo>
                  <a:pt x="1236" y="3113"/>
                  <a:pt x="1236" y="3113"/>
                  <a:pt x="1236" y="3113"/>
                </a:cubicBezTo>
                <a:lnTo>
                  <a:pt x="1218" y="3110"/>
                </a:lnTo>
                <a:close/>
                <a:moveTo>
                  <a:pt x="1226" y="3052"/>
                </a:moveTo>
                <a:cubicBezTo>
                  <a:pt x="1232" y="3010"/>
                  <a:pt x="1232" y="3010"/>
                  <a:pt x="1232" y="3010"/>
                </a:cubicBezTo>
                <a:cubicBezTo>
                  <a:pt x="1250" y="3013"/>
                  <a:pt x="1250" y="3013"/>
                  <a:pt x="1250" y="3013"/>
                </a:cubicBezTo>
                <a:cubicBezTo>
                  <a:pt x="1244" y="3055"/>
                  <a:pt x="1244" y="3055"/>
                  <a:pt x="1244" y="3055"/>
                </a:cubicBezTo>
                <a:lnTo>
                  <a:pt x="1226" y="3052"/>
                </a:lnTo>
                <a:close/>
                <a:moveTo>
                  <a:pt x="1235" y="2994"/>
                </a:moveTo>
                <a:cubicBezTo>
                  <a:pt x="1241" y="2952"/>
                  <a:pt x="1241" y="2952"/>
                  <a:pt x="1241" y="2952"/>
                </a:cubicBezTo>
                <a:cubicBezTo>
                  <a:pt x="1259" y="2954"/>
                  <a:pt x="1259" y="2954"/>
                  <a:pt x="1259" y="2954"/>
                </a:cubicBezTo>
                <a:cubicBezTo>
                  <a:pt x="1253" y="2997"/>
                  <a:pt x="1253" y="2997"/>
                  <a:pt x="1253" y="2997"/>
                </a:cubicBezTo>
                <a:lnTo>
                  <a:pt x="1235" y="2994"/>
                </a:lnTo>
                <a:close/>
                <a:moveTo>
                  <a:pt x="768" y="857"/>
                </a:moveTo>
                <a:cubicBezTo>
                  <a:pt x="767" y="855"/>
                  <a:pt x="767" y="853"/>
                  <a:pt x="769" y="851"/>
                </a:cubicBezTo>
                <a:cubicBezTo>
                  <a:pt x="771" y="847"/>
                  <a:pt x="773" y="843"/>
                  <a:pt x="773" y="840"/>
                </a:cubicBezTo>
                <a:cubicBezTo>
                  <a:pt x="828" y="946"/>
                  <a:pt x="828" y="946"/>
                  <a:pt x="828" y="946"/>
                </a:cubicBezTo>
                <a:cubicBezTo>
                  <a:pt x="816" y="955"/>
                  <a:pt x="804" y="963"/>
                  <a:pt x="792" y="972"/>
                </a:cubicBezTo>
                <a:cubicBezTo>
                  <a:pt x="791" y="972"/>
                  <a:pt x="791" y="972"/>
                  <a:pt x="790" y="971"/>
                </a:cubicBezTo>
                <a:cubicBezTo>
                  <a:pt x="790" y="971"/>
                  <a:pt x="789" y="970"/>
                  <a:pt x="788" y="969"/>
                </a:cubicBezTo>
                <a:cubicBezTo>
                  <a:pt x="782" y="956"/>
                  <a:pt x="786" y="939"/>
                  <a:pt x="783" y="925"/>
                </a:cubicBezTo>
                <a:cubicBezTo>
                  <a:pt x="780" y="916"/>
                  <a:pt x="777" y="908"/>
                  <a:pt x="772" y="901"/>
                </a:cubicBezTo>
                <a:cubicBezTo>
                  <a:pt x="771" y="900"/>
                  <a:pt x="771" y="900"/>
                  <a:pt x="771" y="900"/>
                </a:cubicBezTo>
                <a:cubicBezTo>
                  <a:pt x="774" y="895"/>
                  <a:pt x="776" y="890"/>
                  <a:pt x="777" y="883"/>
                </a:cubicBezTo>
                <a:cubicBezTo>
                  <a:pt x="778" y="874"/>
                  <a:pt x="775" y="864"/>
                  <a:pt x="768" y="857"/>
                </a:cubicBezTo>
                <a:close/>
                <a:moveTo>
                  <a:pt x="776" y="619"/>
                </a:moveTo>
                <a:cubicBezTo>
                  <a:pt x="751" y="571"/>
                  <a:pt x="751" y="571"/>
                  <a:pt x="751" y="571"/>
                </a:cubicBezTo>
                <a:cubicBezTo>
                  <a:pt x="773" y="560"/>
                  <a:pt x="773" y="560"/>
                  <a:pt x="773" y="560"/>
                </a:cubicBezTo>
                <a:cubicBezTo>
                  <a:pt x="797" y="608"/>
                  <a:pt x="797" y="608"/>
                  <a:pt x="797" y="608"/>
                </a:cubicBezTo>
                <a:lnTo>
                  <a:pt x="776" y="619"/>
                </a:lnTo>
                <a:close/>
                <a:moveTo>
                  <a:pt x="806" y="625"/>
                </a:moveTo>
                <a:cubicBezTo>
                  <a:pt x="831" y="673"/>
                  <a:pt x="831" y="673"/>
                  <a:pt x="831" y="673"/>
                </a:cubicBezTo>
                <a:cubicBezTo>
                  <a:pt x="810" y="684"/>
                  <a:pt x="810" y="684"/>
                  <a:pt x="810" y="684"/>
                </a:cubicBezTo>
                <a:cubicBezTo>
                  <a:pt x="785" y="636"/>
                  <a:pt x="785" y="636"/>
                  <a:pt x="785" y="636"/>
                </a:cubicBezTo>
                <a:lnTo>
                  <a:pt x="806" y="625"/>
                </a:lnTo>
                <a:close/>
                <a:moveTo>
                  <a:pt x="742" y="554"/>
                </a:moveTo>
                <a:cubicBezTo>
                  <a:pt x="717" y="506"/>
                  <a:pt x="717" y="506"/>
                  <a:pt x="717" y="506"/>
                </a:cubicBezTo>
                <a:cubicBezTo>
                  <a:pt x="739" y="494"/>
                  <a:pt x="739" y="494"/>
                  <a:pt x="739" y="494"/>
                </a:cubicBezTo>
                <a:cubicBezTo>
                  <a:pt x="764" y="542"/>
                  <a:pt x="764" y="542"/>
                  <a:pt x="764" y="542"/>
                </a:cubicBezTo>
                <a:lnTo>
                  <a:pt x="742" y="554"/>
                </a:lnTo>
                <a:close/>
                <a:moveTo>
                  <a:pt x="730" y="560"/>
                </a:moveTo>
                <a:cubicBezTo>
                  <a:pt x="708" y="571"/>
                  <a:pt x="708" y="571"/>
                  <a:pt x="708" y="571"/>
                </a:cubicBezTo>
                <a:cubicBezTo>
                  <a:pt x="683" y="523"/>
                  <a:pt x="683" y="523"/>
                  <a:pt x="683" y="523"/>
                </a:cubicBezTo>
                <a:cubicBezTo>
                  <a:pt x="705" y="512"/>
                  <a:pt x="705" y="512"/>
                  <a:pt x="705" y="512"/>
                </a:cubicBezTo>
                <a:lnTo>
                  <a:pt x="730" y="560"/>
                </a:lnTo>
                <a:close/>
                <a:moveTo>
                  <a:pt x="739" y="577"/>
                </a:moveTo>
                <a:cubicBezTo>
                  <a:pt x="764" y="625"/>
                  <a:pt x="764" y="625"/>
                  <a:pt x="764" y="625"/>
                </a:cubicBezTo>
                <a:cubicBezTo>
                  <a:pt x="742" y="636"/>
                  <a:pt x="742" y="636"/>
                  <a:pt x="742" y="636"/>
                </a:cubicBezTo>
                <a:cubicBezTo>
                  <a:pt x="717" y="589"/>
                  <a:pt x="717" y="589"/>
                  <a:pt x="717" y="589"/>
                </a:cubicBezTo>
                <a:lnTo>
                  <a:pt x="739" y="577"/>
                </a:lnTo>
                <a:close/>
                <a:moveTo>
                  <a:pt x="773" y="643"/>
                </a:moveTo>
                <a:cubicBezTo>
                  <a:pt x="797" y="691"/>
                  <a:pt x="797" y="691"/>
                  <a:pt x="797" y="691"/>
                </a:cubicBezTo>
                <a:cubicBezTo>
                  <a:pt x="776" y="702"/>
                  <a:pt x="776" y="702"/>
                  <a:pt x="776" y="702"/>
                </a:cubicBezTo>
                <a:cubicBezTo>
                  <a:pt x="751" y="654"/>
                  <a:pt x="751" y="654"/>
                  <a:pt x="751" y="654"/>
                </a:cubicBezTo>
                <a:lnTo>
                  <a:pt x="773" y="643"/>
                </a:lnTo>
                <a:close/>
                <a:moveTo>
                  <a:pt x="999" y="636"/>
                </a:moveTo>
                <a:cubicBezTo>
                  <a:pt x="984" y="584"/>
                  <a:pt x="984" y="584"/>
                  <a:pt x="984" y="584"/>
                </a:cubicBezTo>
                <a:cubicBezTo>
                  <a:pt x="1007" y="577"/>
                  <a:pt x="1007" y="577"/>
                  <a:pt x="1007" y="577"/>
                </a:cubicBezTo>
                <a:cubicBezTo>
                  <a:pt x="1023" y="628"/>
                  <a:pt x="1023" y="628"/>
                  <a:pt x="1023" y="628"/>
                </a:cubicBezTo>
                <a:lnTo>
                  <a:pt x="999" y="636"/>
                </a:lnTo>
                <a:close/>
                <a:moveTo>
                  <a:pt x="1027" y="642"/>
                </a:moveTo>
                <a:cubicBezTo>
                  <a:pt x="1043" y="693"/>
                  <a:pt x="1043" y="693"/>
                  <a:pt x="1043" y="693"/>
                </a:cubicBezTo>
                <a:cubicBezTo>
                  <a:pt x="1019" y="700"/>
                  <a:pt x="1019" y="700"/>
                  <a:pt x="1019" y="700"/>
                </a:cubicBezTo>
                <a:cubicBezTo>
                  <a:pt x="1004" y="649"/>
                  <a:pt x="1004" y="649"/>
                  <a:pt x="1004" y="649"/>
                </a:cubicBezTo>
                <a:lnTo>
                  <a:pt x="1027" y="642"/>
                </a:lnTo>
                <a:close/>
                <a:moveTo>
                  <a:pt x="1006" y="704"/>
                </a:moveTo>
                <a:cubicBezTo>
                  <a:pt x="983" y="712"/>
                  <a:pt x="983" y="712"/>
                  <a:pt x="983" y="712"/>
                </a:cubicBezTo>
                <a:cubicBezTo>
                  <a:pt x="967" y="660"/>
                  <a:pt x="967" y="660"/>
                  <a:pt x="967" y="660"/>
                </a:cubicBezTo>
                <a:cubicBezTo>
                  <a:pt x="990" y="653"/>
                  <a:pt x="990" y="653"/>
                  <a:pt x="990" y="653"/>
                </a:cubicBezTo>
                <a:lnTo>
                  <a:pt x="1006" y="704"/>
                </a:lnTo>
                <a:close/>
                <a:moveTo>
                  <a:pt x="1735" y="406"/>
                </a:moveTo>
                <a:cubicBezTo>
                  <a:pt x="1729" y="448"/>
                  <a:pt x="1729" y="448"/>
                  <a:pt x="1729" y="448"/>
                </a:cubicBezTo>
                <a:cubicBezTo>
                  <a:pt x="1711" y="446"/>
                  <a:pt x="1711" y="446"/>
                  <a:pt x="1711" y="446"/>
                </a:cubicBezTo>
                <a:cubicBezTo>
                  <a:pt x="1717" y="403"/>
                  <a:pt x="1717" y="403"/>
                  <a:pt x="1717" y="403"/>
                </a:cubicBezTo>
                <a:lnTo>
                  <a:pt x="1735" y="406"/>
                </a:lnTo>
                <a:close/>
                <a:moveTo>
                  <a:pt x="1719" y="387"/>
                </a:moveTo>
                <a:cubicBezTo>
                  <a:pt x="1726" y="345"/>
                  <a:pt x="1726" y="345"/>
                  <a:pt x="1726" y="345"/>
                </a:cubicBezTo>
                <a:cubicBezTo>
                  <a:pt x="1744" y="348"/>
                  <a:pt x="1744" y="348"/>
                  <a:pt x="1744" y="348"/>
                </a:cubicBezTo>
                <a:cubicBezTo>
                  <a:pt x="1737" y="390"/>
                  <a:pt x="1737" y="390"/>
                  <a:pt x="1737" y="390"/>
                </a:cubicBezTo>
                <a:lnTo>
                  <a:pt x="1719" y="387"/>
                </a:lnTo>
                <a:close/>
                <a:moveTo>
                  <a:pt x="1726" y="464"/>
                </a:moveTo>
                <a:cubicBezTo>
                  <a:pt x="1720" y="506"/>
                  <a:pt x="1720" y="506"/>
                  <a:pt x="1720" y="506"/>
                </a:cubicBezTo>
                <a:cubicBezTo>
                  <a:pt x="1702" y="504"/>
                  <a:pt x="1702" y="504"/>
                  <a:pt x="1702" y="504"/>
                </a:cubicBezTo>
                <a:cubicBezTo>
                  <a:pt x="1708" y="461"/>
                  <a:pt x="1708" y="461"/>
                  <a:pt x="1708" y="461"/>
                </a:cubicBezTo>
                <a:lnTo>
                  <a:pt x="1726" y="464"/>
                </a:lnTo>
                <a:close/>
                <a:moveTo>
                  <a:pt x="1676" y="678"/>
                </a:moveTo>
                <a:cubicBezTo>
                  <a:pt x="1682" y="636"/>
                  <a:pt x="1682" y="636"/>
                  <a:pt x="1682" y="636"/>
                </a:cubicBezTo>
                <a:cubicBezTo>
                  <a:pt x="1700" y="639"/>
                  <a:pt x="1700" y="639"/>
                  <a:pt x="1700" y="639"/>
                </a:cubicBezTo>
                <a:cubicBezTo>
                  <a:pt x="1694" y="681"/>
                  <a:pt x="1694" y="681"/>
                  <a:pt x="1694" y="681"/>
                </a:cubicBezTo>
                <a:lnTo>
                  <a:pt x="1676" y="678"/>
                </a:lnTo>
                <a:close/>
                <a:moveTo>
                  <a:pt x="1692" y="697"/>
                </a:moveTo>
                <a:cubicBezTo>
                  <a:pt x="1685" y="739"/>
                  <a:pt x="1685" y="739"/>
                  <a:pt x="1685" y="739"/>
                </a:cubicBezTo>
                <a:cubicBezTo>
                  <a:pt x="1667" y="736"/>
                  <a:pt x="1667" y="736"/>
                  <a:pt x="1667" y="736"/>
                </a:cubicBezTo>
                <a:cubicBezTo>
                  <a:pt x="1674" y="694"/>
                  <a:pt x="1674" y="694"/>
                  <a:pt x="1674" y="694"/>
                </a:cubicBezTo>
                <a:lnTo>
                  <a:pt x="1692" y="697"/>
                </a:lnTo>
                <a:close/>
                <a:moveTo>
                  <a:pt x="1685" y="620"/>
                </a:moveTo>
                <a:cubicBezTo>
                  <a:pt x="1691" y="578"/>
                  <a:pt x="1691" y="578"/>
                  <a:pt x="1691" y="578"/>
                </a:cubicBezTo>
                <a:cubicBezTo>
                  <a:pt x="1709" y="580"/>
                  <a:pt x="1709" y="580"/>
                  <a:pt x="1709" y="580"/>
                </a:cubicBezTo>
                <a:cubicBezTo>
                  <a:pt x="1703" y="623"/>
                  <a:pt x="1703" y="623"/>
                  <a:pt x="1703" y="623"/>
                </a:cubicBezTo>
                <a:lnTo>
                  <a:pt x="1685" y="620"/>
                </a:lnTo>
                <a:close/>
                <a:moveTo>
                  <a:pt x="1708" y="699"/>
                </a:moveTo>
                <a:cubicBezTo>
                  <a:pt x="1726" y="702"/>
                  <a:pt x="1726" y="702"/>
                  <a:pt x="1726" y="702"/>
                </a:cubicBezTo>
                <a:cubicBezTo>
                  <a:pt x="1719" y="744"/>
                  <a:pt x="1719" y="744"/>
                  <a:pt x="1719" y="744"/>
                </a:cubicBezTo>
                <a:cubicBezTo>
                  <a:pt x="1701" y="741"/>
                  <a:pt x="1701" y="741"/>
                  <a:pt x="1701" y="741"/>
                </a:cubicBezTo>
                <a:lnTo>
                  <a:pt x="1708" y="699"/>
                </a:lnTo>
                <a:close/>
                <a:moveTo>
                  <a:pt x="1710" y="683"/>
                </a:moveTo>
                <a:cubicBezTo>
                  <a:pt x="1716" y="641"/>
                  <a:pt x="1716" y="641"/>
                  <a:pt x="1716" y="641"/>
                </a:cubicBezTo>
                <a:cubicBezTo>
                  <a:pt x="1734" y="644"/>
                  <a:pt x="1734" y="644"/>
                  <a:pt x="1734" y="644"/>
                </a:cubicBezTo>
                <a:cubicBezTo>
                  <a:pt x="1728" y="686"/>
                  <a:pt x="1728" y="686"/>
                  <a:pt x="1728" y="686"/>
                </a:cubicBezTo>
                <a:lnTo>
                  <a:pt x="1710" y="683"/>
                </a:lnTo>
                <a:close/>
                <a:moveTo>
                  <a:pt x="1719" y="625"/>
                </a:moveTo>
                <a:cubicBezTo>
                  <a:pt x="1725" y="583"/>
                  <a:pt x="1725" y="583"/>
                  <a:pt x="1725" y="583"/>
                </a:cubicBezTo>
                <a:cubicBezTo>
                  <a:pt x="1743" y="586"/>
                  <a:pt x="1743" y="586"/>
                  <a:pt x="1743" y="586"/>
                </a:cubicBezTo>
                <a:cubicBezTo>
                  <a:pt x="1737" y="628"/>
                  <a:pt x="1737" y="628"/>
                  <a:pt x="1737" y="628"/>
                </a:cubicBezTo>
                <a:lnTo>
                  <a:pt x="1719" y="625"/>
                </a:lnTo>
                <a:close/>
                <a:moveTo>
                  <a:pt x="1718" y="522"/>
                </a:moveTo>
                <a:cubicBezTo>
                  <a:pt x="1711" y="565"/>
                  <a:pt x="1711" y="565"/>
                  <a:pt x="1711" y="565"/>
                </a:cubicBezTo>
                <a:cubicBezTo>
                  <a:pt x="1693" y="562"/>
                  <a:pt x="1693" y="562"/>
                  <a:pt x="1693" y="562"/>
                </a:cubicBezTo>
                <a:cubicBezTo>
                  <a:pt x="1700" y="520"/>
                  <a:pt x="1700" y="520"/>
                  <a:pt x="1700" y="520"/>
                </a:cubicBezTo>
                <a:lnTo>
                  <a:pt x="1718" y="522"/>
                </a:lnTo>
                <a:close/>
                <a:moveTo>
                  <a:pt x="1695" y="443"/>
                </a:moveTo>
                <a:cubicBezTo>
                  <a:pt x="1677" y="441"/>
                  <a:pt x="1677" y="441"/>
                  <a:pt x="1677" y="441"/>
                </a:cubicBezTo>
                <a:cubicBezTo>
                  <a:pt x="1684" y="398"/>
                  <a:pt x="1684" y="398"/>
                  <a:pt x="1684" y="398"/>
                </a:cubicBezTo>
                <a:cubicBezTo>
                  <a:pt x="1702" y="401"/>
                  <a:pt x="1702" y="401"/>
                  <a:pt x="1702" y="401"/>
                </a:cubicBezTo>
                <a:lnTo>
                  <a:pt x="1695" y="443"/>
                </a:lnTo>
                <a:close/>
                <a:moveTo>
                  <a:pt x="1693" y="459"/>
                </a:moveTo>
                <a:cubicBezTo>
                  <a:pt x="1687" y="501"/>
                  <a:pt x="1687" y="501"/>
                  <a:pt x="1687" y="501"/>
                </a:cubicBezTo>
                <a:cubicBezTo>
                  <a:pt x="1669" y="499"/>
                  <a:pt x="1669" y="499"/>
                  <a:pt x="1669" y="499"/>
                </a:cubicBezTo>
                <a:cubicBezTo>
                  <a:pt x="1675" y="457"/>
                  <a:pt x="1675" y="457"/>
                  <a:pt x="1675" y="457"/>
                </a:cubicBezTo>
                <a:lnTo>
                  <a:pt x="1693" y="459"/>
                </a:lnTo>
                <a:close/>
                <a:moveTo>
                  <a:pt x="1684" y="517"/>
                </a:moveTo>
                <a:cubicBezTo>
                  <a:pt x="1678" y="560"/>
                  <a:pt x="1678" y="560"/>
                  <a:pt x="1678" y="560"/>
                </a:cubicBezTo>
                <a:cubicBezTo>
                  <a:pt x="1660" y="557"/>
                  <a:pt x="1660" y="557"/>
                  <a:pt x="1660" y="557"/>
                </a:cubicBezTo>
                <a:cubicBezTo>
                  <a:pt x="1666" y="515"/>
                  <a:pt x="1666" y="515"/>
                  <a:pt x="1666" y="515"/>
                </a:cubicBezTo>
                <a:lnTo>
                  <a:pt x="1684" y="517"/>
                </a:lnTo>
                <a:close/>
                <a:moveTo>
                  <a:pt x="1676" y="576"/>
                </a:moveTo>
                <a:cubicBezTo>
                  <a:pt x="1669" y="618"/>
                  <a:pt x="1669" y="618"/>
                  <a:pt x="1669" y="618"/>
                </a:cubicBezTo>
                <a:cubicBezTo>
                  <a:pt x="1651" y="615"/>
                  <a:pt x="1651" y="615"/>
                  <a:pt x="1651" y="615"/>
                </a:cubicBezTo>
                <a:cubicBezTo>
                  <a:pt x="1658" y="573"/>
                  <a:pt x="1658" y="573"/>
                  <a:pt x="1658" y="573"/>
                </a:cubicBezTo>
                <a:lnTo>
                  <a:pt x="1676" y="576"/>
                </a:lnTo>
                <a:close/>
                <a:moveTo>
                  <a:pt x="1667" y="634"/>
                </a:moveTo>
                <a:cubicBezTo>
                  <a:pt x="1661" y="676"/>
                  <a:pt x="1661" y="676"/>
                  <a:pt x="1661" y="676"/>
                </a:cubicBezTo>
                <a:cubicBezTo>
                  <a:pt x="1643" y="673"/>
                  <a:pt x="1643" y="673"/>
                  <a:pt x="1643" y="673"/>
                </a:cubicBezTo>
                <a:cubicBezTo>
                  <a:pt x="1649" y="631"/>
                  <a:pt x="1649" y="631"/>
                  <a:pt x="1649" y="631"/>
                </a:cubicBezTo>
                <a:lnTo>
                  <a:pt x="1667" y="634"/>
                </a:lnTo>
                <a:close/>
                <a:moveTo>
                  <a:pt x="1658" y="692"/>
                </a:moveTo>
                <a:cubicBezTo>
                  <a:pt x="1652" y="734"/>
                  <a:pt x="1652" y="734"/>
                  <a:pt x="1652" y="734"/>
                </a:cubicBezTo>
                <a:cubicBezTo>
                  <a:pt x="1634" y="731"/>
                  <a:pt x="1634" y="731"/>
                  <a:pt x="1634" y="731"/>
                </a:cubicBezTo>
                <a:cubicBezTo>
                  <a:pt x="1640" y="689"/>
                  <a:pt x="1640" y="689"/>
                  <a:pt x="1640" y="689"/>
                </a:cubicBezTo>
                <a:lnTo>
                  <a:pt x="1658" y="692"/>
                </a:lnTo>
                <a:close/>
                <a:moveTo>
                  <a:pt x="1957" y="861"/>
                </a:moveTo>
                <a:cubicBezTo>
                  <a:pt x="1959" y="856"/>
                  <a:pt x="1965" y="854"/>
                  <a:pt x="1970" y="857"/>
                </a:cubicBezTo>
                <a:cubicBezTo>
                  <a:pt x="1975" y="859"/>
                  <a:pt x="1977" y="865"/>
                  <a:pt x="1975" y="870"/>
                </a:cubicBezTo>
                <a:cubicBezTo>
                  <a:pt x="1972" y="875"/>
                  <a:pt x="1966" y="877"/>
                  <a:pt x="1961" y="874"/>
                </a:cubicBezTo>
                <a:cubicBezTo>
                  <a:pt x="1956" y="872"/>
                  <a:pt x="1954" y="866"/>
                  <a:pt x="1957" y="861"/>
                </a:cubicBezTo>
                <a:close/>
                <a:moveTo>
                  <a:pt x="1980" y="820"/>
                </a:moveTo>
                <a:cubicBezTo>
                  <a:pt x="1936" y="798"/>
                  <a:pt x="1936" y="798"/>
                  <a:pt x="1936" y="798"/>
                </a:cubicBezTo>
                <a:cubicBezTo>
                  <a:pt x="1953" y="762"/>
                  <a:pt x="1953" y="762"/>
                  <a:pt x="1953" y="762"/>
                </a:cubicBezTo>
                <a:cubicBezTo>
                  <a:pt x="1977" y="777"/>
                  <a:pt x="1987" y="804"/>
                  <a:pt x="1980" y="820"/>
                </a:cubicBezTo>
                <a:close/>
                <a:moveTo>
                  <a:pt x="1876" y="770"/>
                </a:moveTo>
                <a:cubicBezTo>
                  <a:pt x="1876" y="770"/>
                  <a:pt x="1876" y="769"/>
                  <a:pt x="1876" y="769"/>
                </a:cubicBezTo>
                <a:cubicBezTo>
                  <a:pt x="1884" y="754"/>
                  <a:pt x="1913" y="745"/>
                  <a:pt x="1941" y="756"/>
                </a:cubicBezTo>
                <a:cubicBezTo>
                  <a:pt x="1924" y="793"/>
                  <a:pt x="1924" y="793"/>
                  <a:pt x="1924" y="793"/>
                </a:cubicBezTo>
                <a:lnTo>
                  <a:pt x="1876" y="770"/>
                </a:lnTo>
                <a:close/>
                <a:moveTo>
                  <a:pt x="1841" y="806"/>
                </a:moveTo>
                <a:cubicBezTo>
                  <a:pt x="1843" y="801"/>
                  <a:pt x="1849" y="799"/>
                  <a:pt x="1854" y="801"/>
                </a:cubicBezTo>
                <a:cubicBezTo>
                  <a:pt x="1859" y="803"/>
                  <a:pt x="1861" y="809"/>
                  <a:pt x="1859" y="814"/>
                </a:cubicBezTo>
                <a:cubicBezTo>
                  <a:pt x="1856" y="819"/>
                  <a:pt x="1850" y="821"/>
                  <a:pt x="1845" y="819"/>
                </a:cubicBezTo>
                <a:cubicBezTo>
                  <a:pt x="1841" y="817"/>
                  <a:pt x="1838" y="811"/>
                  <a:pt x="1841" y="806"/>
                </a:cubicBezTo>
                <a:close/>
                <a:moveTo>
                  <a:pt x="1745" y="570"/>
                </a:moveTo>
                <a:cubicBezTo>
                  <a:pt x="1727" y="567"/>
                  <a:pt x="1727" y="567"/>
                  <a:pt x="1727" y="567"/>
                </a:cubicBezTo>
                <a:cubicBezTo>
                  <a:pt x="1734" y="525"/>
                  <a:pt x="1734" y="525"/>
                  <a:pt x="1734" y="525"/>
                </a:cubicBezTo>
                <a:cubicBezTo>
                  <a:pt x="1752" y="527"/>
                  <a:pt x="1752" y="527"/>
                  <a:pt x="1752" y="527"/>
                </a:cubicBezTo>
                <a:lnTo>
                  <a:pt x="1745" y="570"/>
                </a:lnTo>
                <a:close/>
                <a:moveTo>
                  <a:pt x="1754" y="511"/>
                </a:moveTo>
                <a:cubicBezTo>
                  <a:pt x="1736" y="509"/>
                  <a:pt x="1736" y="509"/>
                  <a:pt x="1736" y="509"/>
                </a:cubicBezTo>
                <a:cubicBezTo>
                  <a:pt x="1742" y="467"/>
                  <a:pt x="1742" y="467"/>
                  <a:pt x="1742" y="467"/>
                </a:cubicBezTo>
                <a:cubicBezTo>
                  <a:pt x="1760" y="469"/>
                  <a:pt x="1760" y="469"/>
                  <a:pt x="1760" y="469"/>
                </a:cubicBezTo>
                <a:lnTo>
                  <a:pt x="1754" y="511"/>
                </a:lnTo>
                <a:close/>
                <a:moveTo>
                  <a:pt x="1763" y="453"/>
                </a:moveTo>
                <a:cubicBezTo>
                  <a:pt x="1745" y="451"/>
                  <a:pt x="1745" y="451"/>
                  <a:pt x="1745" y="451"/>
                </a:cubicBezTo>
                <a:cubicBezTo>
                  <a:pt x="1751" y="408"/>
                  <a:pt x="1751" y="408"/>
                  <a:pt x="1751" y="408"/>
                </a:cubicBezTo>
                <a:cubicBezTo>
                  <a:pt x="1769" y="411"/>
                  <a:pt x="1769" y="411"/>
                  <a:pt x="1769" y="411"/>
                </a:cubicBezTo>
                <a:lnTo>
                  <a:pt x="1763" y="453"/>
                </a:lnTo>
                <a:close/>
                <a:moveTo>
                  <a:pt x="1771" y="395"/>
                </a:moveTo>
                <a:cubicBezTo>
                  <a:pt x="1753" y="392"/>
                  <a:pt x="1753" y="392"/>
                  <a:pt x="1753" y="392"/>
                </a:cubicBezTo>
                <a:cubicBezTo>
                  <a:pt x="1760" y="350"/>
                  <a:pt x="1760" y="350"/>
                  <a:pt x="1760" y="350"/>
                </a:cubicBezTo>
                <a:cubicBezTo>
                  <a:pt x="1778" y="353"/>
                  <a:pt x="1778" y="353"/>
                  <a:pt x="1778" y="353"/>
                </a:cubicBezTo>
                <a:lnTo>
                  <a:pt x="1771" y="395"/>
                </a:lnTo>
                <a:close/>
                <a:moveTo>
                  <a:pt x="1786" y="295"/>
                </a:moveTo>
                <a:cubicBezTo>
                  <a:pt x="1780" y="337"/>
                  <a:pt x="1780" y="337"/>
                  <a:pt x="1780" y="337"/>
                </a:cubicBezTo>
                <a:cubicBezTo>
                  <a:pt x="1762" y="334"/>
                  <a:pt x="1762" y="334"/>
                  <a:pt x="1762" y="334"/>
                </a:cubicBezTo>
                <a:cubicBezTo>
                  <a:pt x="1768" y="292"/>
                  <a:pt x="1768" y="292"/>
                  <a:pt x="1768" y="292"/>
                </a:cubicBezTo>
                <a:lnTo>
                  <a:pt x="1786" y="295"/>
                </a:lnTo>
                <a:close/>
                <a:moveTo>
                  <a:pt x="1745" y="219"/>
                </a:moveTo>
                <a:cubicBezTo>
                  <a:pt x="1763" y="221"/>
                  <a:pt x="1763" y="221"/>
                  <a:pt x="1763" y="221"/>
                </a:cubicBezTo>
                <a:cubicBezTo>
                  <a:pt x="1757" y="264"/>
                  <a:pt x="1757" y="264"/>
                  <a:pt x="1757" y="264"/>
                </a:cubicBezTo>
                <a:cubicBezTo>
                  <a:pt x="1739" y="261"/>
                  <a:pt x="1739" y="261"/>
                  <a:pt x="1739" y="261"/>
                </a:cubicBezTo>
                <a:lnTo>
                  <a:pt x="1745" y="219"/>
                </a:lnTo>
                <a:close/>
                <a:moveTo>
                  <a:pt x="1752" y="290"/>
                </a:moveTo>
                <a:cubicBezTo>
                  <a:pt x="1746" y="332"/>
                  <a:pt x="1746" y="332"/>
                  <a:pt x="1746" y="332"/>
                </a:cubicBezTo>
                <a:cubicBezTo>
                  <a:pt x="1728" y="329"/>
                  <a:pt x="1728" y="329"/>
                  <a:pt x="1728" y="329"/>
                </a:cubicBezTo>
                <a:cubicBezTo>
                  <a:pt x="1734" y="287"/>
                  <a:pt x="1734" y="287"/>
                  <a:pt x="1734" y="287"/>
                </a:cubicBezTo>
                <a:lnTo>
                  <a:pt x="1752" y="290"/>
                </a:lnTo>
                <a:close/>
                <a:moveTo>
                  <a:pt x="1711" y="214"/>
                </a:moveTo>
                <a:cubicBezTo>
                  <a:pt x="1729" y="216"/>
                  <a:pt x="1729" y="216"/>
                  <a:pt x="1729" y="216"/>
                </a:cubicBezTo>
                <a:cubicBezTo>
                  <a:pt x="1723" y="259"/>
                  <a:pt x="1723" y="259"/>
                  <a:pt x="1723" y="259"/>
                </a:cubicBezTo>
                <a:cubicBezTo>
                  <a:pt x="1705" y="256"/>
                  <a:pt x="1705" y="256"/>
                  <a:pt x="1705" y="256"/>
                </a:cubicBezTo>
                <a:lnTo>
                  <a:pt x="1711" y="214"/>
                </a:lnTo>
                <a:close/>
                <a:moveTo>
                  <a:pt x="1701" y="282"/>
                </a:moveTo>
                <a:cubicBezTo>
                  <a:pt x="1719" y="285"/>
                  <a:pt x="1719" y="285"/>
                  <a:pt x="1719" y="285"/>
                </a:cubicBezTo>
                <a:cubicBezTo>
                  <a:pt x="1713" y="327"/>
                  <a:pt x="1713" y="327"/>
                  <a:pt x="1713" y="327"/>
                </a:cubicBezTo>
                <a:cubicBezTo>
                  <a:pt x="1695" y="324"/>
                  <a:pt x="1695" y="324"/>
                  <a:pt x="1695" y="324"/>
                </a:cubicBezTo>
                <a:lnTo>
                  <a:pt x="1701" y="282"/>
                </a:lnTo>
                <a:close/>
                <a:moveTo>
                  <a:pt x="1692" y="340"/>
                </a:moveTo>
                <a:cubicBezTo>
                  <a:pt x="1710" y="343"/>
                  <a:pt x="1710" y="343"/>
                  <a:pt x="1710" y="343"/>
                </a:cubicBezTo>
                <a:cubicBezTo>
                  <a:pt x="1704" y="385"/>
                  <a:pt x="1704" y="385"/>
                  <a:pt x="1704" y="385"/>
                </a:cubicBezTo>
                <a:cubicBezTo>
                  <a:pt x="1686" y="382"/>
                  <a:pt x="1686" y="382"/>
                  <a:pt x="1686" y="382"/>
                </a:cubicBezTo>
                <a:lnTo>
                  <a:pt x="1692" y="340"/>
                </a:lnTo>
                <a:close/>
                <a:moveTo>
                  <a:pt x="1667" y="277"/>
                </a:moveTo>
                <a:cubicBezTo>
                  <a:pt x="1685" y="280"/>
                  <a:pt x="1685" y="280"/>
                  <a:pt x="1685" y="280"/>
                </a:cubicBezTo>
                <a:cubicBezTo>
                  <a:pt x="1679" y="322"/>
                  <a:pt x="1679" y="322"/>
                  <a:pt x="1679" y="322"/>
                </a:cubicBezTo>
                <a:cubicBezTo>
                  <a:pt x="1661" y="319"/>
                  <a:pt x="1661" y="319"/>
                  <a:pt x="1661" y="319"/>
                </a:cubicBezTo>
                <a:lnTo>
                  <a:pt x="1667" y="277"/>
                </a:lnTo>
                <a:close/>
                <a:moveTo>
                  <a:pt x="1658" y="335"/>
                </a:moveTo>
                <a:cubicBezTo>
                  <a:pt x="1676" y="338"/>
                  <a:pt x="1676" y="338"/>
                  <a:pt x="1676" y="338"/>
                </a:cubicBezTo>
                <a:cubicBezTo>
                  <a:pt x="1670" y="380"/>
                  <a:pt x="1670" y="380"/>
                  <a:pt x="1670" y="380"/>
                </a:cubicBezTo>
                <a:cubicBezTo>
                  <a:pt x="1652" y="377"/>
                  <a:pt x="1652" y="377"/>
                  <a:pt x="1652" y="377"/>
                </a:cubicBezTo>
                <a:lnTo>
                  <a:pt x="1658" y="335"/>
                </a:lnTo>
                <a:close/>
                <a:moveTo>
                  <a:pt x="1650" y="393"/>
                </a:moveTo>
                <a:cubicBezTo>
                  <a:pt x="1668" y="396"/>
                  <a:pt x="1668" y="396"/>
                  <a:pt x="1668" y="396"/>
                </a:cubicBezTo>
                <a:cubicBezTo>
                  <a:pt x="1662" y="438"/>
                  <a:pt x="1662" y="438"/>
                  <a:pt x="1662" y="438"/>
                </a:cubicBezTo>
                <a:cubicBezTo>
                  <a:pt x="1644" y="436"/>
                  <a:pt x="1644" y="436"/>
                  <a:pt x="1644" y="436"/>
                </a:cubicBezTo>
                <a:lnTo>
                  <a:pt x="1650" y="393"/>
                </a:lnTo>
                <a:close/>
                <a:moveTo>
                  <a:pt x="1641" y="451"/>
                </a:moveTo>
                <a:cubicBezTo>
                  <a:pt x="1659" y="454"/>
                  <a:pt x="1659" y="454"/>
                  <a:pt x="1659" y="454"/>
                </a:cubicBezTo>
                <a:cubicBezTo>
                  <a:pt x="1653" y="496"/>
                  <a:pt x="1653" y="496"/>
                  <a:pt x="1653" y="496"/>
                </a:cubicBezTo>
                <a:cubicBezTo>
                  <a:pt x="1635" y="494"/>
                  <a:pt x="1635" y="494"/>
                  <a:pt x="1635" y="494"/>
                </a:cubicBezTo>
                <a:lnTo>
                  <a:pt x="1641" y="451"/>
                </a:lnTo>
                <a:close/>
                <a:moveTo>
                  <a:pt x="1632" y="510"/>
                </a:moveTo>
                <a:cubicBezTo>
                  <a:pt x="1650" y="512"/>
                  <a:pt x="1650" y="512"/>
                  <a:pt x="1650" y="512"/>
                </a:cubicBezTo>
                <a:cubicBezTo>
                  <a:pt x="1644" y="555"/>
                  <a:pt x="1644" y="555"/>
                  <a:pt x="1644" y="555"/>
                </a:cubicBezTo>
                <a:cubicBezTo>
                  <a:pt x="1626" y="552"/>
                  <a:pt x="1626" y="552"/>
                  <a:pt x="1626" y="552"/>
                </a:cubicBezTo>
                <a:lnTo>
                  <a:pt x="1632" y="510"/>
                </a:lnTo>
                <a:close/>
                <a:moveTo>
                  <a:pt x="1624" y="568"/>
                </a:moveTo>
                <a:cubicBezTo>
                  <a:pt x="1642" y="570"/>
                  <a:pt x="1642" y="570"/>
                  <a:pt x="1642" y="570"/>
                </a:cubicBezTo>
                <a:cubicBezTo>
                  <a:pt x="1636" y="613"/>
                  <a:pt x="1636" y="613"/>
                  <a:pt x="1636" y="613"/>
                </a:cubicBezTo>
                <a:cubicBezTo>
                  <a:pt x="1618" y="610"/>
                  <a:pt x="1618" y="610"/>
                  <a:pt x="1618" y="610"/>
                </a:cubicBezTo>
                <a:lnTo>
                  <a:pt x="1624" y="568"/>
                </a:lnTo>
                <a:close/>
                <a:moveTo>
                  <a:pt x="1615" y="626"/>
                </a:moveTo>
                <a:cubicBezTo>
                  <a:pt x="1633" y="629"/>
                  <a:pt x="1633" y="629"/>
                  <a:pt x="1633" y="629"/>
                </a:cubicBezTo>
                <a:cubicBezTo>
                  <a:pt x="1627" y="671"/>
                  <a:pt x="1627" y="671"/>
                  <a:pt x="1627" y="671"/>
                </a:cubicBezTo>
                <a:cubicBezTo>
                  <a:pt x="1609" y="668"/>
                  <a:pt x="1609" y="668"/>
                  <a:pt x="1609" y="668"/>
                </a:cubicBezTo>
                <a:lnTo>
                  <a:pt x="1615" y="626"/>
                </a:lnTo>
                <a:close/>
                <a:moveTo>
                  <a:pt x="1607" y="684"/>
                </a:moveTo>
                <a:cubicBezTo>
                  <a:pt x="1625" y="687"/>
                  <a:pt x="1625" y="687"/>
                  <a:pt x="1625" y="687"/>
                </a:cubicBezTo>
                <a:cubicBezTo>
                  <a:pt x="1618" y="729"/>
                  <a:pt x="1618" y="729"/>
                  <a:pt x="1618" y="729"/>
                </a:cubicBezTo>
                <a:cubicBezTo>
                  <a:pt x="1600" y="726"/>
                  <a:pt x="1600" y="726"/>
                  <a:pt x="1600" y="726"/>
                </a:cubicBezTo>
                <a:lnTo>
                  <a:pt x="1607" y="684"/>
                </a:lnTo>
                <a:close/>
                <a:moveTo>
                  <a:pt x="1545" y="738"/>
                </a:moveTo>
                <a:cubicBezTo>
                  <a:pt x="1300" y="739"/>
                  <a:pt x="1300" y="739"/>
                  <a:pt x="1300" y="739"/>
                </a:cubicBezTo>
                <a:cubicBezTo>
                  <a:pt x="1300" y="730"/>
                  <a:pt x="1300" y="730"/>
                  <a:pt x="1300" y="730"/>
                </a:cubicBezTo>
                <a:cubicBezTo>
                  <a:pt x="1544" y="729"/>
                  <a:pt x="1544" y="729"/>
                  <a:pt x="1544" y="729"/>
                </a:cubicBezTo>
                <a:lnTo>
                  <a:pt x="1545" y="738"/>
                </a:lnTo>
                <a:close/>
                <a:moveTo>
                  <a:pt x="1544" y="706"/>
                </a:moveTo>
                <a:cubicBezTo>
                  <a:pt x="1300" y="707"/>
                  <a:pt x="1300" y="707"/>
                  <a:pt x="1300" y="707"/>
                </a:cubicBezTo>
                <a:cubicBezTo>
                  <a:pt x="1300" y="698"/>
                  <a:pt x="1300" y="698"/>
                  <a:pt x="1300" y="698"/>
                </a:cubicBezTo>
                <a:cubicBezTo>
                  <a:pt x="1544" y="697"/>
                  <a:pt x="1544" y="697"/>
                  <a:pt x="1544" y="697"/>
                </a:cubicBezTo>
                <a:lnTo>
                  <a:pt x="1544" y="706"/>
                </a:lnTo>
                <a:close/>
                <a:moveTo>
                  <a:pt x="1544" y="674"/>
                </a:moveTo>
                <a:cubicBezTo>
                  <a:pt x="1300" y="675"/>
                  <a:pt x="1300" y="675"/>
                  <a:pt x="1300" y="675"/>
                </a:cubicBezTo>
                <a:cubicBezTo>
                  <a:pt x="1300" y="666"/>
                  <a:pt x="1300" y="666"/>
                  <a:pt x="1300" y="666"/>
                </a:cubicBezTo>
                <a:cubicBezTo>
                  <a:pt x="1544" y="665"/>
                  <a:pt x="1544" y="665"/>
                  <a:pt x="1544" y="665"/>
                </a:cubicBezTo>
                <a:lnTo>
                  <a:pt x="1544" y="674"/>
                </a:lnTo>
                <a:close/>
                <a:moveTo>
                  <a:pt x="1544" y="642"/>
                </a:moveTo>
                <a:cubicBezTo>
                  <a:pt x="1300" y="643"/>
                  <a:pt x="1300" y="643"/>
                  <a:pt x="1300" y="643"/>
                </a:cubicBezTo>
                <a:cubicBezTo>
                  <a:pt x="1299" y="634"/>
                  <a:pt x="1299" y="634"/>
                  <a:pt x="1299" y="634"/>
                </a:cubicBezTo>
                <a:cubicBezTo>
                  <a:pt x="1544" y="632"/>
                  <a:pt x="1544" y="632"/>
                  <a:pt x="1544" y="632"/>
                </a:cubicBezTo>
                <a:lnTo>
                  <a:pt x="1544" y="642"/>
                </a:lnTo>
                <a:close/>
                <a:moveTo>
                  <a:pt x="1544" y="610"/>
                </a:moveTo>
                <a:cubicBezTo>
                  <a:pt x="1299" y="611"/>
                  <a:pt x="1299" y="611"/>
                  <a:pt x="1299" y="611"/>
                </a:cubicBezTo>
                <a:cubicBezTo>
                  <a:pt x="1299" y="602"/>
                  <a:pt x="1299" y="602"/>
                  <a:pt x="1299" y="602"/>
                </a:cubicBezTo>
                <a:cubicBezTo>
                  <a:pt x="1544" y="600"/>
                  <a:pt x="1544" y="600"/>
                  <a:pt x="1544" y="600"/>
                </a:cubicBezTo>
                <a:lnTo>
                  <a:pt x="1544" y="610"/>
                </a:lnTo>
                <a:close/>
                <a:moveTo>
                  <a:pt x="1544" y="578"/>
                </a:moveTo>
                <a:cubicBezTo>
                  <a:pt x="1299" y="579"/>
                  <a:pt x="1299" y="579"/>
                  <a:pt x="1299" y="579"/>
                </a:cubicBezTo>
                <a:cubicBezTo>
                  <a:pt x="1299" y="570"/>
                  <a:pt x="1299" y="570"/>
                  <a:pt x="1299" y="570"/>
                </a:cubicBezTo>
                <a:cubicBezTo>
                  <a:pt x="1544" y="568"/>
                  <a:pt x="1544" y="568"/>
                  <a:pt x="1544" y="568"/>
                </a:cubicBezTo>
                <a:lnTo>
                  <a:pt x="1544" y="578"/>
                </a:lnTo>
                <a:close/>
                <a:moveTo>
                  <a:pt x="1543" y="545"/>
                </a:moveTo>
                <a:cubicBezTo>
                  <a:pt x="1299" y="547"/>
                  <a:pt x="1299" y="547"/>
                  <a:pt x="1299" y="547"/>
                </a:cubicBezTo>
                <a:cubicBezTo>
                  <a:pt x="1299" y="538"/>
                  <a:pt x="1299" y="538"/>
                  <a:pt x="1299" y="538"/>
                </a:cubicBezTo>
                <a:cubicBezTo>
                  <a:pt x="1543" y="536"/>
                  <a:pt x="1543" y="536"/>
                  <a:pt x="1543" y="536"/>
                </a:cubicBezTo>
                <a:lnTo>
                  <a:pt x="1543" y="545"/>
                </a:lnTo>
                <a:close/>
                <a:moveTo>
                  <a:pt x="1543" y="513"/>
                </a:moveTo>
                <a:cubicBezTo>
                  <a:pt x="1299" y="515"/>
                  <a:pt x="1299" y="515"/>
                  <a:pt x="1299" y="515"/>
                </a:cubicBezTo>
                <a:cubicBezTo>
                  <a:pt x="1299" y="506"/>
                  <a:pt x="1299" y="506"/>
                  <a:pt x="1299" y="506"/>
                </a:cubicBezTo>
                <a:cubicBezTo>
                  <a:pt x="1543" y="504"/>
                  <a:pt x="1543" y="504"/>
                  <a:pt x="1543" y="504"/>
                </a:cubicBezTo>
                <a:lnTo>
                  <a:pt x="1543" y="513"/>
                </a:lnTo>
                <a:close/>
                <a:moveTo>
                  <a:pt x="1543" y="481"/>
                </a:moveTo>
                <a:cubicBezTo>
                  <a:pt x="1299" y="483"/>
                  <a:pt x="1299" y="483"/>
                  <a:pt x="1299" y="483"/>
                </a:cubicBezTo>
                <a:cubicBezTo>
                  <a:pt x="1299" y="474"/>
                  <a:pt x="1299" y="474"/>
                  <a:pt x="1299" y="474"/>
                </a:cubicBezTo>
                <a:cubicBezTo>
                  <a:pt x="1543" y="472"/>
                  <a:pt x="1543" y="472"/>
                  <a:pt x="1543" y="472"/>
                </a:cubicBezTo>
                <a:lnTo>
                  <a:pt x="1543" y="481"/>
                </a:lnTo>
                <a:close/>
                <a:moveTo>
                  <a:pt x="1543" y="449"/>
                </a:moveTo>
                <a:cubicBezTo>
                  <a:pt x="1298" y="451"/>
                  <a:pt x="1298" y="451"/>
                  <a:pt x="1298" y="451"/>
                </a:cubicBezTo>
                <a:cubicBezTo>
                  <a:pt x="1298" y="442"/>
                  <a:pt x="1298" y="442"/>
                  <a:pt x="1298" y="442"/>
                </a:cubicBezTo>
                <a:cubicBezTo>
                  <a:pt x="1543" y="440"/>
                  <a:pt x="1543" y="440"/>
                  <a:pt x="1543" y="440"/>
                </a:cubicBezTo>
                <a:lnTo>
                  <a:pt x="1543" y="449"/>
                </a:lnTo>
                <a:close/>
                <a:moveTo>
                  <a:pt x="1543" y="417"/>
                </a:moveTo>
                <a:cubicBezTo>
                  <a:pt x="1298" y="419"/>
                  <a:pt x="1298" y="419"/>
                  <a:pt x="1298" y="419"/>
                </a:cubicBezTo>
                <a:cubicBezTo>
                  <a:pt x="1298" y="410"/>
                  <a:pt x="1298" y="410"/>
                  <a:pt x="1298" y="410"/>
                </a:cubicBezTo>
                <a:cubicBezTo>
                  <a:pt x="1543" y="408"/>
                  <a:pt x="1543" y="408"/>
                  <a:pt x="1543" y="408"/>
                </a:cubicBezTo>
                <a:lnTo>
                  <a:pt x="1543" y="417"/>
                </a:lnTo>
                <a:close/>
                <a:moveTo>
                  <a:pt x="1543" y="385"/>
                </a:moveTo>
                <a:cubicBezTo>
                  <a:pt x="1298" y="387"/>
                  <a:pt x="1298" y="387"/>
                  <a:pt x="1298" y="387"/>
                </a:cubicBezTo>
                <a:cubicBezTo>
                  <a:pt x="1298" y="378"/>
                  <a:pt x="1298" y="378"/>
                  <a:pt x="1298" y="378"/>
                </a:cubicBezTo>
                <a:cubicBezTo>
                  <a:pt x="1542" y="376"/>
                  <a:pt x="1542" y="376"/>
                  <a:pt x="1542" y="376"/>
                </a:cubicBezTo>
                <a:lnTo>
                  <a:pt x="1543" y="385"/>
                </a:lnTo>
                <a:close/>
                <a:moveTo>
                  <a:pt x="1542" y="353"/>
                </a:moveTo>
                <a:cubicBezTo>
                  <a:pt x="1298" y="355"/>
                  <a:pt x="1298" y="355"/>
                  <a:pt x="1298" y="355"/>
                </a:cubicBezTo>
                <a:cubicBezTo>
                  <a:pt x="1298" y="345"/>
                  <a:pt x="1298" y="345"/>
                  <a:pt x="1298" y="345"/>
                </a:cubicBezTo>
                <a:cubicBezTo>
                  <a:pt x="1542" y="344"/>
                  <a:pt x="1542" y="344"/>
                  <a:pt x="1542" y="344"/>
                </a:cubicBezTo>
                <a:lnTo>
                  <a:pt x="1542" y="353"/>
                </a:lnTo>
                <a:close/>
                <a:moveTo>
                  <a:pt x="1542" y="321"/>
                </a:moveTo>
                <a:cubicBezTo>
                  <a:pt x="1298" y="323"/>
                  <a:pt x="1298" y="323"/>
                  <a:pt x="1298" y="323"/>
                </a:cubicBezTo>
                <a:cubicBezTo>
                  <a:pt x="1298" y="313"/>
                  <a:pt x="1298" y="313"/>
                  <a:pt x="1298" y="313"/>
                </a:cubicBezTo>
                <a:cubicBezTo>
                  <a:pt x="1542" y="312"/>
                  <a:pt x="1542" y="312"/>
                  <a:pt x="1542" y="312"/>
                </a:cubicBezTo>
                <a:lnTo>
                  <a:pt x="1542" y="321"/>
                </a:lnTo>
                <a:close/>
                <a:moveTo>
                  <a:pt x="1542" y="289"/>
                </a:moveTo>
                <a:cubicBezTo>
                  <a:pt x="1298" y="290"/>
                  <a:pt x="1298" y="290"/>
                  <a:pt x="1298" y="290"/>
                </a:cubicBezTo>
                <a:cubicBezTo>
                  <a:pt x="1297" y="281"/>
                  <a:pt x="1297" y="281"/>
                  <a:pt x="1297" y="281"/>
                </a:cubicBezTo>
                <a:cubicBezTo>
                  <a:pt x="1542" y="280"/>
                  <a:pt x="1542" y="280"/>
                  <a:pt x="1542" y="280"/>
                </a:cubicBezTo>
                <a:lnTo>
                  <a:pt x="1542" y="289"/>
                </a:lnTo>
                <a:close/>
                <a:moveTo>
                  <a:pt x="1542" y="257"/>
                </a:moveTo>
                <a:cubicBezTo>
                  <a:pt x="1297" y="258"/>
                  <a:pt x="1297" y="258"/>
                  <a:pt x="1297" y="258"/>
                </a:cubicBezTo>
                <a:cubicBezTo>
                  <a:pt x="1297" y="249"/>
                  <a:pt x="1297" y="249"/>
                  <a:pt x="1297" y="249"/>
                </a:cubicBezTo>
                <a:cubicBezTo>
                  <a:pt x="1542" y="248"/>
                  <a:pt x="1542" y="248"/>
                  <a:pt x="1542" y="248"/>
                </a:cubicBezTo>
                <a:lnTo>
                  <a:pt x="1542" y="257"/>
                </a:lnTo>
                <a:close/>
                <a:moveTo>
                  <a:pt x="1542" y="225"/>
                </a:moveTo>
                <a:cubicBezTo>
                  <a:pt x="1297" y="226"/>
                  <a:pt x="1297" y="226"/>
                  <a:pt x="1297" y="226"/>
                </a:cubicBezTo>
                <a:cubicBezTo>
                  <a:pt x="1297" y="217"/>
                  <a:pt x="1297" y="217"/>
                  <a:pt x="1297" y="217"/>
                </a:cubicBezTo>
                <a:cubicBezTo>
                  <a:pt x="1542" y="216"/>
                  <a:pt x="1542" y="216"/>
                  <a:pt x="1542" y="216"/>
                </a:cubicBezTo>
                <a:lnTo>
                  <a:pt x="1542" y="225"/>
                </a:lnTo>
                <a:close/>
                <a:moveTo>
                  <a:pt x="1541" y="193"/>
                </a:moveTo>
                <a:cubicBezTo>
                  <a:pt x="1297" y="194"/>
                  <a:pt x="1297" y="194"/>
                  <a:pt x="1297" y="194"/>
                </a:cubicBezTo>
                <a:cubicBezTo>
                  <a:pt x="1297" y="185"/>
                  <a:pt x="1297" y="185"/>
                  <a:pt x="1297" y="185"/>
                </a:cubicBezTo>
                <a:cubicBezTo>
                  <a:pt x="1541" y="184"/>
                  <a:pt x="1541" y="184"/>
                  <a:pt x="1541" y="184"/>
                </a:cubicBezTo>
                <a:lnTo>
                  <a:pt x="1541" y="193"/>
                </a:lnTo>
                <a:close/>
                <a:moveTo>
                  <a:pt x="1541" y="161"/>
                </a:moveTo>
                <a:cubicBezTo>
                  <a:pt x="1297" y="162"/>
                  <a:pt x="1297" y="162"/>
                  <a:pt x="1297" y="162"/>
                </a:cubicBezTo>
                <a:cubicBezTo>
                  <a:pt x="1297" y="153"/>
                  <a:pt x="1297" y="153"/>
                  <a:pt x="1297" y="153"/>
                </a:cubicBezTo>
                <a:cubicBezTo>
                  <a:pt x="1541" y="152"/>
                  <a:pt x="1541" y="152"/>
                  <a:pt x="1541" y="152"/>
                </a:cubicBezTo>
                <a:lnTo>
                  <a:pt x="1541" y="161"/>
                </a:lnTo>
                <a:close/>
                <a:moveTo>
                  <a:pt x="1541" y="129"/>
                </a:moveTo>
                <a:cubicBezTo>
                  <a:pt x="1297" y="130"/>
                  <a:pt x="1297" y="130"/>
                  <a:pt x="1297" y="130"/>
                </a:cubicBezTo>
                <a:cubicBezTo>
                  <a:pt x="1297" y="121"/>
                  <a:pt x="1297" y="121"/>
                  <a:pt x="1297" y="121"/>
                </a:cubicBezTo>
                <a:cubicBezTo>
                  <a:pt x="1541" y="120"/>
                  <a:pt x="1541" y="120"/>
                  <a:pt x="1541" y="120"/>
                </a:cubicBezTo>
                <a:lnTo>
                  <a:pt x="1541" y="129"/>
                </a:lnTo>
                <a:close/>
                <a:moveTo>
                  <a:pt x="1541" y="97"/>
                </a:moveTo>
                <a:cubicBezTo>
                  <a:pt x="1296" y="98"/>
                  <a:pt x="1296" y="98"/>
                  <a:pt x="1296" y="98"/>
                </a:cubicBezTo>
                <a:cubicBezTo>
                  <a:pt x="1296" y="89"/>
                  <a:pt x="1296" y="89"/>
                  <a:pt x="1296" y="89"/>
                </a:cubicBezTo>
                <a:cubicBezTo>
                  <a:pt x="1541" y="88"/>
                  <a:pt x="1541" y="88"/>
                  <a:pt x="1541" y="88"/>
                </a:cubicBezTo>
                <a:lnTo>
                  <a:pt x="1541" y="97"/>
                </a:lnTo>
                <a:close/>
                <a:moveTo>
                  <a:pt x="1541" y="65"/>
                </a:moveTo>
                <a:cubicBezTo>
                  <a:pt x="1296" y="66"/>
                  <a:pt x="1296" y="66"/>
                  <a:pt x="1296" y="66"/>
                </a:cubicBezTo>
                <a:cubicBezTo>
                  <a:pt x="1296" y="57"/>
                  <a:pt x="1296" y="57"/>
                  <a:pt x="1296" y="57"/>
                </a:cubicBezTo>
                <a:cubicBezTo>
                  <a:pt x="1541" y="56"/>
                  <a:pt x="1541" y="56"/>
                  <a:pt x="1541" y="56"/>
                </a:cubicBezTo>
                <a:lnTo>
                  <a:pt x="1541" y="65"/>
                </a:lnTo>
                <a:close/>
                <a:moveTo>
                  <a:pt x="1540" y="24"/>
                </a:moveTo>
                <a:cubicBezTo>
                  <a:pt x="1541" y="33"/>
                  <a:pt x="1541" y="33"/>
                  <a:pt x="1541" y="33"/>
                </a:cubicBezTo>
                <a:cubicBezTo>
                  <a:pt x="1296" y="34"/>
                  <a:pt x="1296" y="34"/>
                  <a:pt x="1296" y="34"/>
                </a:cubicBezTo>
                <a:cubicBezTo>
                  <a:pt x="1296" y="25"/>
                  <a:pt x="1296" y="25"/>
                  <a:pt x="1296" y="25"/>
                </a:cubicBezTo>
                <a:lnTo>
                  <a:pt x="1540" y="24"/>
                </a:lnTo>
                <a:close/>
                <a:moveTo>
                  <a:pt x="1173" y="728"/>
                </a:moveTo>
                <a:cubicBezTo>
                  <a:pt x="1173" y="728"/>
                  <a:pt x="1173" y="728"/>
                  <a:pt x="1173" y="728"/>
                </a:cubicBezTo>
                <a:cubicBezTo>
                  <a:pt x="1173" y="728"/>
                  <a:pt x="1174" y="728"/>
                  <a:pt x="1174" y="728"/>
                </a:cubicBezTo>
                <a:cubicBezTo>
                  <a:pt x="1176" y="731"/>
                  <a:pt x="1179" y="733"/>
                  <a:pt x="1181" y="735"/>
                </a:cubicBezTo>
                <a:cubicBezTo>
                  <a:pt x="1181" y="735"/>
                  <a:pt x="1181" y="735"/>
                  <a:pt x="1181" y="735"/>
                </a:cubicBezTo>
                <a:cubicBezTo>
                  <a:pt x="1183" y="737"/>
                  <a:pt x="1184" y="740"/>
                  <a:pt x="1185" y="743"/>
                </a:cubicBezTo>
                <a:cubicBezTo>
                  <a:pt x="1181" y="738"/>
                  <a:pt x="1177" y="733"/>
                  <a:pt x="1173" y="728"/>
                </a:cubicBezTo>
                <a:close/>
                <a:moveTo>
                  <a:pt x="1189" y="736"/>
                </a:moveTo>
                <a:cubicBezTo>
                  <a:pt x="1189" y="736"/>
                  <a:pt x="1189" y="736"/>
                  <a:pt x="1189" y="736"/>
                </a:cubicBezTo>
                <a:cubicBezTo>
                  <a:pt x="1193" y="735"/>
                  <a:pt x="1197" y="735"/>
                  <a:pt x="1200" y="734"/>
                </a:cubicBezTo>
                <a:cubicBezTo>
                  <a:pt x="1202" y="734"/>
                  <a:pt x="1203" y="734"/>
                  <a:pt x="1205" y="734"/>
                </a:cubicBezTo>
                <a:cubicBezTo>
                  <a:pt x="1205" y="734"/>
                  <a:pt x="1205" y="734"/>
                  <a:pt x="1205" y="734"/>
                </a:cubicBezTo>
                <a:cubicBezTo>
                  <a:pt x="1205" y="734"/>
                  <a:pt x="1205" y="735"/>
                  <a:pt x="1205" y="735"/>
                </a:cubicBezTo>
                <a:cubicBezTo>
                  <a:pt x="1204" y="737"/>
                  <a:pt x="1203" y="743"/>
                  <a:pt x="1201" y="747"/>
                </a:cubicBezTo>
                <a:cubicBezTo>
                  <a:pt x="1201" y="748"/>
                  <a:pt x="1200" y="749"/>
                  <a:pt x="1199" y="749"/>
                </a:cubicBezTo>
                <a:cubicBezTo>
                  <a:pt x="1197" y="749"/>
                  <a:pt x="1191" y="739"/>
                  <a:pt x="1189" y="736"/>
                </a:cubicBezTo>
                <a:close/>
                <a:moveTo>
                  <a:pt x="1063" y="630"/>
                </a:moveTo>
                <a:cubicBezTo>
                  <a:pt x="1079" y="682"/>
                  <a:pt x="1079" y="682"/>
                  <a:pt x="1079" y="682"/>
                </a:cubicBezTo>
                <a:cubicBezTo>
                  <a:pt x="1056" y="689"/>
                  <a:pt x="1056" y="689"/>
                  <a:pt x="1056" y="689"/>
                </a:cubicBezTo>
                <a:cubicBezTo>
                  <a:pt x="1040" y="638"/>
                  <a:pt x="1040" y="638"/>
                  <a:pt x="1040" y="638"/>
                </a:cubicBezTo>
                <a:lnTo>
                  <a:pt x="1063" y="630"/>
                </a:lnTo>
                <a:close/>
                <a:moveTo>
                  <a:pt x="1059" y="617"/>
                </a:moveTo>
                <a:cubicBezTo>
                  <a:pt x="1036" y="624"/>
                  <a:pt x="1036" y="624"/>
                  <a:pt x="1036" y="624"/>
                </a:cubicBezTo>
                <a:cubicBezTo>
                  <a:pt x="1020" y="573"/>
                  <a:pt x="1020" y="573"/>
                  <a:pt x="1020" y="573"/>
                </a:cubicBezTo>
                <a:cubicBezTo>
                  <a:pt x="1043" y="566"/>
                  <a:pt x="1043" y="566"/>
                  <a:pt x="1043" y="566"/>
                </a:cubicBezTo>
                <a:lnTo>
                  <a:pt x="1059" y="617"/>
                </a:lnTo>
                <a:close/>
                <a:moveTo>
                  <a:pt x="1023" y="501"/>
                </a:moveTo>
                <a:cubicBezTo>
                  <a:pt x="1039" y="552"/>
                  <a:pt x="1039" y="552"/>
                  <a:pt x="1039" y="552"/>
                </a:cubicBezTo>
                <a:cubicBezTo>
                  <a:pt x="1016" y="560"/>
                  <a:pt x="1016" y="560"/>
                  <a:pt x="1016" y="560"/>
                </a:cubicBezTo>
                <a:cubicBezTo>
                  <a:pt x="1000" y="508"/>
                  <a:pt x="1000" y="508"/>
                  <a:pt x="1000" y="508"/>
                </a:cubicBezTo>
                <a:lnTo>
                  <a:pt x="1023" y="501"/>
                </a:lnTo>
                <a:close/>
                <a:moveTo>
                  <a:pt x="987" y="512"/>
                </a:moveTo>
                <a:cubicBezTo>
                  <a:pt x="1003" y="564"/>
                  <a:pt x="1003" y="564"/>
                  <a:pt x="1003" y="564"/>
                </a:cubicBezTo>
                <a:cubicBezTo>
                  <a:pt x="980" y="571"/>
                  <a:pt x="980" y="571"/>
                  <a:pt x="980" y="571"/>
                </a:cubicBezTo>
                <a:cubicBezTo>
                  <a:pt x="964" y="519"/>
                  <a:pt x="964" y="519"/>
                  <a:pt x="964" y="519"/>
                </a:cubicBezTo>
                <a:lnTo>
                  <a:pt x="987" y="512"/>
                </a:lnTo>
                <a:close/>
                <a:moveTo>
                  <a:pt x="927" y="531"/>
                </a:moveTo>
                <a:cubicBezTo>
                  <a:pt x="951" y="523"/>
                  <a:pt x="951" y="523"/>
                  <a:pt x="951" y="523"/>
                </a:cubicBezTo>
                <a:cubicBezTo>
                  <a:pt x="966" y="575"/>
                  <a:pt x="966" y="575"/>
                  <a:pt x="966" y="575"/>
                </a:cubicBezTo>
                <a:cubicBezTo>
                  <a:pt x="943" y="582"/>
                  <a:pt x="943" y="582"/>
                  <a:pt x="943" y="582"/>
                </a:cubicBezTo>
                <a:lnTo>
                  <a:pt x="927" y="531"/>
                </a:lnTo>
                <a:close/>
                <a:moveTo>
                  <a:pt x="947" y="595"/>
                </a:moveTo>
                <a:cubicBezTo>
                  <a:pt x="971" y="588"/>
                  <a:pt x="971" y="588"/>
                  <a:pt x="971" y="588"/>
                </a:cubicBezTo>
                <a:cubicBezTo>
                  <a:pt x="986" y="640"/>
                  <a:pt x="986" y="640"/>
                  <a:pt x="986" y="640"/>
                </a:cubicBezTo>
                <a:cubicBezTo>
                  <a:pt x="963" y="647"/>
                  <a:pt x="963" y="647"/>
                  <a:pt x="963" y="647"/>
                </a:cubicBezTo>
                <a:lnTo>
                  <a:pt x="947" y="595"/>
                </a:lnTo>
                <a:close/>
                <a:moveTo>
                  <a:pt x="865" y="656"/>
                </a:moveTo>
                <a:cubicBezTo>
                  <a:pt x="843" y="667"/>
                  <a:pt x="843" y="667"/>
                  <a:pt x="843" y="667"/>
                </a:cubicBezTo>
                <a:cubicBezTo>
                  <a:pt x="819" y="619"/>
                  <a:pt x="819" y="619"/>
                  <a:pt x="819" y="619"/>
                </a:cubicBezTo>
                <a:cubicBezTo>
                  <a:pt x="840" y="608"/>
                  <a:pt x="840" y="608"/>
                  <a:pt x="840" y="608"/>
                </a:cubicBezTo>
                <a:lnTo>
                  <a:pt x="865" y="656"/>
                </a:lnTo>
                <a:close/>
                <a:moveTo>
                  <a:pt x="831" y="590"/>
                </a:moveTo>
                <a:cubicBezTo>
                  <a:pt x="809" y="601"/>
                  <a:pt x="809" y="601"/>
                  <a:pt x="809" y="601"/>
                </a:cubicBezTo>
                <a:cubicBezTo>
                  <a:pt x="785" y="554"/>
                  <a:pt x="785" y="554"/>
                  <a:pt x="785" y="554"/>
                </a:cubicBezTo>
                <a:cubicBezTo>
                  <a:pt x="806" y="542"/>
                  <a:pt x="806" y="542"/>
                  <a:pt x="806" y="542"/>
                </a:cubicBezTo>
                <a:lnTo>
                  <a:pt x="831" y="590"/>
                </a:lnTo>
                <a:close/>
                <a:moveTo>
                  <a:pt x="797" y="525"/>
                </a:moveTo>
                <a:cubicBezTo>
                  <a:pt x="776" y="536"/>
                  <a:pt x="776" y="536"/>
                  <a:pt x="776" y="536"/>
                </a:cubicBezTo>
                <a:cubicBezTo>
                  <a:pt x="751" y="488"/>
                  <a:pt x="751" y="488"/>
                  <a:pt x="751" y="488"/>
                </a:cubicBezTo>
                <a:cubicBezTo>
                  <a:pt x="773" y="477"/>
                  <a:pt x="773" y="477"/>
                  <a:pt x="773" y="477"/>
                </a:cubicBezTo>
                <a:lnTo>
                  <a:pt x="797" y="525"/>
                </a:lnTo>
                <a:close/>
                <a:moveTo>
                  <a:pt x="739" y="411"/>
                </a:moveTo>
                <a:cubicBezTo>
                  <a:pt x="763" y="459"/>
                  <a:pt x="763" y="459"/>
                  <a:pt x="763" y="459"/>
                </a:cubicBezTo>
                <a:cubicBezTo>
                  <a:pt x="742" y="471"/>
                  <a:pt x="742" y="471"/>
                  <a:pt x="742" y="471"/>
                </a:cubicBezTo>
                <a:cubicBezTo>
                  <a:pt x="717" y="423"/>
                  <a:pt x="717" y="423"/>
                  <a:pt x="717" y="423"/>
                </a:cubicBezTo>
                <a:lnTo>
                  <a:pt x="739" y="411"/>
                </a:lnTo>
                <a:close/>
                <a:moveTo>
                  <a:pt x="705" y="429"/>
                </a:moveTo>
                <a:cubicBezTo>
                  <a:pt x="730" y="477"/>
                  <a:pt x="730" y="477"/>
                  <a:pt x="730" y="477"/>
                </a:cubicBezTo>
                <a:cubicBezTo>
                  <a:pt x="708" y="488"/>
                  <a:pt x="708" y="488"/>
                  <a:pt x="708" y="488"/>
                </a:cubicBezTo>
                <a:cubicBezTo>
                  <a:pt x="683" y="440"/>
                  <a:pt x="683" y="440"/>
                  <a:pt x="683" y="440"/>
                </a:cubicBezTo>
                <a:lnTo>
                  <a:pt x="705" y="429"/>
                </a:lnTo>
                <a:close/>
                <a:moveTo>
                  <a:pt x="671" y="446"/>
                </a:moveTo>
                <a:cubicBezTo>
                  <a:pt x="696" y="494"/>
                  <a:pt x="696" y="494"/>
                  <a:pt x="696" y="494"/>
                </a:cubicBezTo>
                <a:cubicBezTo>
                  <a:pt x="674" y="506"/>
                  <a:pt x="674" y="506"/>
                  <a:pt x="674" y="506"/>
                </a:cubicBezTo>
                <a:cubicBezTo>
                  <a:pt x="649" y="458"/>
                  <a:pt x="649" y="458"/>
                  <a:pt x="649" y="458"/>
                </a:cubicBezTo>
                <a:lnTo>
                  <a:pt x="671" y="446"/>
                </a:lnTo>
                <a:close/>
                <a:moveTo>
                  <a:pt x="616" y="475"/>
                </a:moveTo>
                <a:cubicBezTo>
                  <a:pt x="637" y="464"/>
                  <a:pt x="637" y="464"/>
                  <a:pt x="637" y="464"/>
                </a:cubicBezTo>
                <a:cubicBezTo>
                  <a:pt x="662" y="512"/>
                  <a:pt x="662" y="512"/>
                  <a:pt x="662" y="512"/>
                </a:cubicBezTo>
                <a:cubicBezTo>
                  <a:pt x="640" y="523"/>
                  <a:pt x="640" y="523"/>
                  <a:pt x="640" y="523"/>
                </a:cubicBezTo>
                <a:lnTo>
                  <a:pt x="616" y="475"/>
                </a:lnTo>
                <a:close/>
                <a:moveTo>
                  <a:pt x="649" y="541"/>
                </a:moveTo>
                <a:cubicBezTo>
                  <a:pt x="671" y="529"/>
                  <a:pt x="671" y="529"/>
                  <a:pt x="671" y="529"/>
                </a:cubicBezTo>
                <a:cubicBezTo>
                  <a:pt x="696" y="577"/>
                  <a:pt x="696" y="577"/>
                  <a:pt x="696" y="577"/>
                </a:cubicBezTo>
                <a:cubicBezTo>
                  <a:pt x="674" y="588"/>
                  <a:pt x="674" y="588"/>
                  <a:pt x="674" y="588"/>
                </a:cubicBezTo>
                <a:lnTo>
                  <a:pt x="649" y="541"/>
                </a:lnTo>
                <a:close/>
                <a:moveTo>
                  <a:pt x="683" y="606"/>
                </a:moveTo>
                <a:cubicBezTo>
                  <a:pt x="705" y="595"/>
                  <a:pt x="705" y="595"/>
                  <a:pt x="705" y="595"/>
                </a:cubicBezTo>
                <a:cubicBezTo>
                  <a:pt x="730" y="643"/>
                  <a:pt x="730" y="643"/>
                  <a:pt x="730" y="643"/>
                </a:cubicBezTo>
                <a:cubicBezTo>
                  <a:pt x="708" y="654"/>
                  <a:pt x="708" y="654"/>
                  <a:pt x="708" y="654"/>
                </a:cubicBezTo>
                <a:lnTo>
                  <a:pt x="683" y="606"/>
                </a:lnTo>
                <a:close/>
                <a:moveTo>
                  <a:pt x="742" y="719"/>
                </a:moveTo>
                <a:cubicBezTo>
                  <a:pt x="717" y="671"/>
                  <a:pt x="717" y="671"/>
                  <a:pt x="717" y="671"/>
                </a:cubicBezTo>
                <a:cubicBezTo>
                  <a:pt x="739" y="660"/>
                  <a:pt x="739" y="660"/>
                  <a:pt x="739" y="660"/>
                </a:cubicBezTo>
                <a:cubicBezTo>
                  <a:pt x="764" y="708"/>
                  <a:pt x="764" y="708"/>
                  <a:pt x="764" y="708"/>
                </a:cubicBezTo>
                <a:lnTo>
                  <a:pt x="742" y="719"/>
                </a:lnTo>
                <a:close/>
                <a:moveTo>
                  <a:pt x="751" y="914"/>
                </a:moveTo>
                <a:cubicBezTo>
                  <a:pt x="756" y="912"/>
                  <a:pt x="760" y="910"/>
                  <a:pt x="764" y="907"/>
                </a:cubicBezTo>
                <a:cubicBezTo>
                  <a:pt x="764" y="907"/>
                  <a:pt x="764" y="907"/>
                  <a:pt x="764" y="907"/>
                </a:cubicBezTo>
                <a:cubicBezTo>
                  <a:pt x="769" y="915"/>
                  <a:pt x="773" y="924"/>
                  <a:pt x="774" y="935"/>
                </a:cubicBezTo>
                <a:cubicBezTo>
                  <a:pt x="775" y="942"/>
                  <a:pt x="775" y="949"/>
                  <a:pt x="775" y="956"/>
                </a:cubicBezTo>
                <a:cubicBezTo>
                  <a:pt x="768" y="947"/>
                  <a:pt x="759" y="936"/>
                  <a:pt x="754" y="924"/>
                </a:cubicBezTo>
                <a:cubicBezTo>
                  <a:pt x="753" y="922"/>
                  <a:pt x="752" y="920"/>
                  <a:pt x="751" y="918"/>
                </a:cubicBezTo>
                <a:cubicBezTo>
                  <a:pt x="751" y="917"/>
                  <a:pt x="751" y="915"/>
                  <a:pt x="751" y="914"/>
                </a:cubicBezTo>
                <a:close/>
                <a:moveTo>
                  <a:pt x="744" y="938"/>
                </a:moveTo>
                <a:cubicBezTo>
                  <a:pt x="745" y="936"/>
                  <a:pt x="747" y="935"/>
                  <a:pt x="748" y="932"/>
                </a:cubicBezTo>
                <a:cubicBezTo>
                  <a:pt x="748" y="932"/>
                  <a:pt x="749" y="932"/>
                  <a:pt x="749" y="932"/>
                </a:cubicBezTo>
                <a:cubicBezTo>
                  <a:pt x="749" y="933"/>
                  <a:pt x="749" y="933"/>
                  <a:pt x="750" y="934"/>
                </a:cubicBezTo>
                <a:cubicBezTo>
                  <a:pt x="751" y="938"/>
                  <a:pt x="758" y="945"/>
                  <a:pt x="760" y="951"/>
                </a:cubicBezTo>
                <a:cubicBezTo>
                  <a:pt x="760" y="954"/>
                  <a:pt x="760" y="956"/>
                  <a:pt x="759" y="957"/>
                </a:cubicBezTo>
                <a:cubicBezTo>
                  <a:pt x="758" y="960"/>
                  <a:pt x="739" y="955"/>
                  <a:pt x="733" y="954"/>
                </a:cubicBezTo>
                <a:cubicBezTo>
                  <a:pt x="733" y="954"/>
                  <a:pt x="733" y="954"/>
                  <a:pt x="733" y="954"/>
                </a:cubicBezTo>
                <a:cubicBezTo>
                  <a:pt x="737" y="949"/>
                  <a:pt x="740" y="944"/>
                  <a:pt x="744" y="938"/>
                </a:cubicBezTo>
                <a:close/>
                <a:moveTo>
                  <a:pt x="707" y="963"/>
                </a:moveTo>
                <a:cubicBezTo>
                  <a:pt x="712" y="963"/>
                  <a:pt x="717" y="962"/>
                  <a:pt x="723" y="962"/>
                </a:cubicBezTo>
                <a:cubicBezTo>
                  <a:pt x="723" y="962"/>
                  <a:pt x="723" y="962"/>
                  <a:pt x="723" y="962"/>
                </a:cubicBezTo>
                <a:cubicBezTo>
                  <a:pt x="727" y="962"/>
                  <a:pt x="732" y="965"/>
                  <a:pt x="737" y="967"/>
                </a:cubicBezTo>
                <a:cubicBezTo>
                  <a:pt x="727" y="966"/>
                  <a:pt x="717" y="965"/>
                  <a:pt x="706" y="964"/>
                </a:cubicBezTo>
                <a:cubicBezTo>
                  <a:pt x="706" y="964"/>
                  <a:pt x="705" y="964"/>
                  <a:pt x="705" y="964"/>
                </a:cubicBezTo>
                <a:cubicBezTo>
                  <a:pt x="705" y="964"/>
                  <a:pt x="706" y="963"/>
                  <a:pt x="707" y="963"/>
                </a:cubicBezTo>
                <a:close/>
                <a:moveTo>
                  <a:pt x="655" y="1040"/>
                </a:moveTo>
                <a:cubicBezTo>
                  <a:pt x="655" y="1040"/>
                  <a:pt x="655" y="1040"/>
                  <a:pt x="654" y="1040"/>
                </a:cubicBezTo>
                <a:cubicBezTo>
                  <a:pt x="655" y="1040"/>
                  <a:pt x="655" y="1040"/>
                  <a:pt x="655" y="1040"/>
                </a:cubicBezTo>
                <a:cubicBezTo>
                  <a:pt x="658" y="1040"/>
                  <a:pt x="661" y="1039"/>
                  <a:pt x="664" y="1039"/>
                </a:cubicBezTo>
                <a:cubicBezTo>
                  <a:pt x="664" y="1039"/>
                  <a:pt x="664" y="1039"/>
                  <a:pt x="664" y="1039"/>
                </a:cubicBezTo>
                <a:cubicBezTo>
                  <a:pt x="666" y="1039"/>
                  <a:pt x="669" y="1040"/>
                  <a:pt x="672" y="1041"/>
                </a:cubicBezTo>
                <a:cubicBezTo>
                  <a:pt x="666" y="1041"/>
                  <a:pt x="661" y="1040"/>
                  <a:pt x="655" y="1040"/>
                </a:cubicBezTo>
                <a:close/>
                <a:moveTo>
                  <a:pt x="683" y="1035"/>
                </a:moveTo>
                <a:cubicBezTo>
                  <a:pt x="682" y="1037"/>
                  <a:pt x="672" y="1035"/>
                  <a:pt x="669" y="1034"/>
                </a:cubicBezTo>
                <a:cubicBezTo>
                  <a:pt x="669" y="1034"/>
                  <a:pt x="669" y="1034"/>
                  <a:pt x="669" y="1034"/>
                </a:cubicBezTo>
                <a:cubicBezTo>
                  <a:pt x="671" y="1031"/>
                  <a:pt x="672" y="1029"/>
                  <a:pt x="674" y="1026"/>
                </a:cubicBezTo>
                <a:cubicBezTo>
                  <a:pt x="675" y="1025"/>
                  <a:pt x="676" y="1024"/>
                  <a:pt x="676" y="1023"/>
                </a:cubicBezTo>
                <a:cubicBezTo>
                  <a:pt x="676" y="1022"/>
                  <a:pt x="676" y="1022"/>
                  <a:pt x="676" y="1022"/>
                </a:cubicBezTo>
                <a:cubicBezTo>
                  <a:pt x="677" y="1023"/>
                  <a:pt x="677" y="1023"/>
                  <a:pt x="677" y="1023"/>
                </a:cubicBezTo>
                <a:cubicBezTo>
                  <a:pt x="678" y="1025"/>
                  <a:pt x="682" y="1029"/>
                  <a:pt x="683" y="1032"/>
                </a:cubicBezTo>
                <a:cubicBezTo>
                  <a:pt x="683" y="1033"/>
                  <a:pt x="683" y="1034"/>
                  <a:pt x="683" y="1035"/>
                </a:cubicBezTo>
                <a:close/>
                <a:moveTo>
                  <a:pt x="679" y="1018"/>
                </a:moveTo>
                <a:cubicBezTo>
                  <a:pt x="678" y="1017"/>
                  <a:pt x="678" y="1016"/>
                  <a:pt x="677" y="1015"/>
                </a:cubicBezTo>
                <a:cubicBezTo>
                  <a:pt x="677" y="1014"/>
                  <a:pt x="677" y="1014"/>
                  <a:pt x="677" y="1013"/>
                </a:cubicBezTo>
                <a:cubicBezTo>
                  <a:pt x="680" y="1012"/>
                  <a:pt x="682" y="1010"/>
                  <a:pt x="684" y="1009"/>
                </a:cubicBezTo>
                <a:cubicBezTo>
                  <a:pt x="684" y="1009"/>
                  <a:pt x="684" y="1009"/>
                  <a:pt x="684" y="1009"/>
                </a:cubicBezTo>
                <a:cubicBezTo>
                  <a:pt x="687" y="1013"/>
                  <a:pt x="689" y="1018"/>
                  <a:pt x="690" y="1023"/>
                </a:cubicBezTo>
                <a:cubicBezTo>
                  <a:pt x="691" y="1027"/>
                  <a:pt x="691" y="1030"/>
                  <a:pt x="691" y="1034"/>
                </a:cubicBezTo>
                <a:cubicBezTo>
                  <a:pt x="687" y="1030"/>
                  <a:pt x="682" y="1024"/>
                  <a:pt x="679" y="1018"/>
                </a:cubicBezTo>
                <a:close/>
                <a:moveTo>
                  <a:pt x="694" y="1017"/>
                </a:moveTo>
                <a:cubicBezTo>
                  <a:pt x="693" y="1013"/>
                  <a:pt x="690" y="1009"/>
                  <a:pt x="688" y="1005"/>
                </a:cubicBezTo>
                <a:cubicBezTo>
                  <a:pt x="687" y="1005"/>
                  <a:pt x="687" y="1005"/>
                  <a:pt x="687" y="1005"/>
                </a:cubicBezTo>
                <a:cubicBezTo>
                  <a:pt x="689" y="1002"/>
                  <a:pt x="690" y="999"/>
                  <a:pt x="690" y="996"/>
                </a:cubicBezTo>
                <a:cubicBezTo>
                  <a:pt x="690" y="991"/>
                  <a:pt x="688" y="986"/>
                  <a:pt x="684" y="982"/>
                </a:cubicBezTo>
                <a:cubicBezTo>
                  <a:pt x="684" y="981"/>
                  <a:pt x="684" y="980"/>
                  <a:pt x="684" y="979"/>
                </a:cubicBezTo>
                <a:cubicBezTo>
                  <a:pt x="687" y="977"/>
                  <a:pt x="689" y="975"/>
                  <a:pt x="691" y="972"/>
                </a:cubicBezTo>
                <a:cubicBezTo>
                  <a:pt x="692" y="973"/>
                  <a:pt x="692" y="973"/>
                  <a:pt x="693" y="973"/>
                </a:cubicBezTo>
                <a:cubicBezTo>
                  <a:pt x="721" y="974"/>
                  <a:pt x="748" y="978"/>
                  <a:pt x="775" y="982"/>
                </a:cubicBezTo>
                <a:cubicBezTo>
                  <a:pt x="776" y="983"/>
                  <a:pt x="776" y="984"/>
                  <a:pt x="777" y="985"/>
                </a:cubicBezTo>
                <a:cubicBezTo>
                  <a:pt x="753" y="1004"/>
                  <a:pt x="729" y="1023"/>
                  <a:pt x="707" y="1044"/>
                </a:cubicBezTo>
                <a:cubicBezTo>
                  <a:pt x="707" y="1044"/>
                  <a:pt x="707" y="1044"/>
                  <a:pt x="706" y="1044"/>
                </a:cubicBezTo>
                <a:cubicBezTo>
                  <a:pt x="704" y="1043"/>
                  <a:pt x="702" y="1043"/>
                  <a:pt x="699" y="1042"/>
                </a:cubicBezTo>
                <a:cubicBezTo>
                  <a:pt x="699" y="1042"/>
                  <a:pt x="699" y="1041"/>
                  <a:pt x="698" y="1041"/>
                </a:cubicBezTo>
                <a:cubicBezTo>
                  <a:pt x="695" y="1034"/>
                  <a:pt x="696" y="1025"/>
                  <a:pt x="694" y="1017"/>
                </a:cubicBezTo>
                <a:close/>
                <a:moveTo>
                  <a:pt x="592" y="1146"/>
                </a:moveTo>
                <a:cubicBezTo>
                  <a:pt x="587" y="1143"/>
                  <a:pt x="586" y="1137"/>
                  <a:pt x="589" y="1132"/>
                </a:cubicBezTo>
                <a:cubicBezTo>
                  <a:pt x="593" y="1128"/>
                  <a:pt x="599" y="1127"/>
                  <a:pt x="603" y="1130"/>
                </a:cubicBezTo>
                <a:cubicBezTo>
                  <a:pt x="608" y="1133"/>
                  <a:pt x="609" y="1139"/>
                  <a:pt x="605" y="1144"/>
                </a:cubicBezTo>
                <a:cubicBezTo>
                  <a:pt x="602" y="1148"/>
                  <a:pt x="596" y="1149"/>
                  <a:pt x="592" y="1146"/>
                </a:cubicBezTo>
                <a:close/>
                <a:moveTo>
                  <a:pt x="439" y="2522"/>
                </a:moveTo>
                <a:cubicBezTo>
                  <a:pt x="423" y="2501"/>
                  <a:pt x="423" y="2501"/>
                  <a:pt x="423" y="2501"/>
                </a:cubicBezTo>
                <a:cubicBezTo>
                  <a:pt x="457" y="2475"/>
                  <a:pt x="457" y="2475"/>
                  <a:pt x="457" y="2475"/>
                </a:cubicBezTo>
                <a:cubicBezTo>
                  <a:pt x="473" y="2496"/>
                  <a:pt x="473" y="2496"/>
                  <a:pt x="473" y="2496"/>
                </a:cubicBezTo>
                <a:lnTo>
                  <a:pt x="439" y="2522"/>
                </a:lnTo>
                <a:close/>
                <a:moveTo>
                  <a:pt x="487" y="2514"/>
                </a:moveTo>
                <a:cubicBezTo>
                  <a:pt x="503" y="2535"/>
                  <a:pt x="503" y="2535"/>
                  <a:pt x="503" y="2535"/>
                </a:cubicBezTo>
                <a:cubicBezTo>
                  <a:pt x="470" y="2561"/>
                  <a:pt x="470" y="2561"/>
                  <a:pt x="470" y="2561"/>
                </a:cubicBezTo>
                <a:cubicBezTo>
                  <a:pt x="453" y="2540"/>
                  <a:pt x="453" y="2540"/>
                  <a:pt x="453" y="2540"/>
                </a:cubicBezTo>
                <a:lnTo>
                  <a:pt x="487" y="2514"/>
                </a:lnTo>
                <a:close/>
                <a:moveTo>
                  <a:pt x="441" y="2550"/>
                </a:moveTo>
                <a:cubicBezTo>
                  <a:pt x="457" y="2571"/>
                  <a:pt x="457" y="2571"/>
                  <a:pt x="457" y="2571"/>
                </a:cubicBezTo>
                <a:cubicBezTo>
                  <a:pt x="423" y="2597"/>
                  <a:pt x="423" y="2597"/>
                  <a:pt x="423" y="2597"/>
                </a:cubicBezTo>
                <a:cubicBezTo>
                  <a:pt x="407" y="2576"/>
                  <a:pt x="407" y="2576"/>
                  <a:pt x="407" y="2576"/>
                </a:cubicBezTo>
                <a:lnTo>
                  <a:pt x="441" y="2550"/>
                </a:lnTo>
                <a:close/>
                <a:moveTo>
                  <a:pt x="471" y="2589"/>
                </a:moveTo>
                <a:cubicBezTo>
                  <a:pt x="487" y="2610"/>
                  <a:pt x="487" y="2610"/>
                  <a:pt x="487" y="2610"/>
                </a:cubicBezTo>
                <a:cubicBezTo>
                  <a:pt x="453" y="2636"/>
                  <a:pt x="453" y="2636"/>
                  <a:pt x="453" y="2636"/>
                </a:cubicBezTo>
                <a:cubicBezTo>
                  <a:pt x="437" y="2615"/>
                  <a:pt x="437" y="2615"/>
                  <a:pt x="437" y="2615"/>
                </a:cubicBezTo>
                <a:lnTo>
                  <a:pt x="471" y="2589"/>
                </a:lnTo>
                <a:close/>
                <a:moveTo>
                  <a:pt x="483" y="2579"/>
                </a:moveTo>
                <a:cubicBezTo>
                  <a:pt x="517" y="2553"/>
                  <a:pt x="517" y="2553"/>
                  <a:pt x="517" y="2553"/>
                </a:cubicBezTo>
                <a:cubicBezTo>
                  <a:pt x="534" y="2574"/>
                  <a:pt x="534" y="2574"/>
                  <a:pt x="534" y="2574"/>
                </a:cubicBezTo>
                <a:cubicBezTo>
                  <a:pt x="500" y="2600"/>
                  <a:pt x="500" y="2600"/>
                  <a:pt x="500" y="2600"/>
                </a:cubicBezTo>
                <a:lnTo>
                  <a:pt x="483" y="2579"/>
                </a:lnTo>
                <a:close/>
                <a:moveTo>
                  <a:pt x="349" y="2243"/>
                </a:moveTo>
                <a:cubicBezTo>
                  <a:pt x="350" y="2239"/>
                  <a:pt x="352" y="2235"/>
                  <a:pt x="354" y="2230"/>
                </a:cubicBezTo>
                <a:cubicBezTo>
                  <a:pt x="354" y="2230"/>
                  <a:pt x="354" y="2230"/>
                  <a:pt x="354" y="2230"/>
                </a:cubicBezTo>
                <a:cubicBezTo>
                  <a:pt x="355" y="2227"/>
                  <a:pt x="359" y="2224"/>
                  <a:pt x="363" y="2221"/>
                </a:cubicBezTo>
                <a:cubicBezTo>
                  <a:pt x="358" y="2228"/>
                  <a:pt x="353" y="2236"/>
                  <a:pt x="349" y="2244"/>
                </a:cubicBezTo>
                <a:cubicBezTo>
                  <a:pt x="349" y="2244"/>
                  <a:pt x="349" y="2244"/>
                  <a:pt x="348" y="2245"/>
                </a:cubicBezTo>
                <a:cubicBezTo>
                  <a:pt x="349" y="2244"/>
                  <a:pt x="349" y="2244"/>
                  <a:pt x="349" y="2243"/>
                </a:cubicBezTo>
                <a:close/>
                <a:moveTo>
                  <a:pt x="343" y="2205"/>
                </a:moveTo>
                <a:cubicBezTo>
                  <a:pt x="342" y="2204"/>
                  <a:pt x="341" y="2202"/>
                  <a:pt x="340" y="2200"/>
                </a:cubicBezTo>
                <a:cubicBezTo>
                  <a:pt x="340" y="2200"/>
                  <a:pt x="340" y="2200"/>
                  <a:pt x="340" y="2199"/>
                </a:cubicBezTo>
                <a:cubicBezTo>
                  <a:pt x="340" y="2199"/>
                  <a:pt x="341" y="2199"/>
                  <a:pt x="341" y="2199"/>
                </a:cubicBezTo>
                <a:cubicBezTo>
                  <a:pt x="345" y="2200"/>
                  <a:pt x="353" y="2197"/>
                  <a:pt x="359" y="2198"/>
                </a:cubicBezTo>
                <a:cubicBezTo>
                  <a:pt x="360" y="2198"/>
                  <a:pt x="362" y="2199"/>
                  <a:pt x="363" y="2200"/>
                </a:cubicBezTo>
                <a:cubicBezTo>
                  <a:pt x="365" y="2203"/>
                  <a:pt x="354" y="2215"/>
                  <a:pt x="351" y="2219"/>
                </a:cubicBezTo>
                <a:cubicBezTo>
                  <a:pt x="351" y="2219"/>
                  <a:pt x="351" y="2219"/>
                  <a:pt x="351" y="2219"/>
                </a:cubicBezTo>
                <a:cubicBezTo>
                  <a:pt x="348" y="2215"/>
                  <a:pt x="346" y="2210"/>
                  <a:pt x="343" y="2205"/>
                </a:cubicBezTo>
                <a:close/>
                <a:moveTo>
                  <a:pt x="351" y="2257"/>
                </a:moveTo>
                <a:cubicBezTo>
                  <a:pt x="362" y="2236"/>
                  <a:pt x="375" y="2216"/>
                  <a:pt x="388" y="2197"/>
                </a:cubicBezTo>
                <a:cubicBezTo>
                  <a:pt x="391" y="2196"/>
                  <a:pt x="395" y="2196"/>
                  <a:pt x="400" y="2195"/>
                </a:cubicBezTo>
                <a:cubicBezTo>
                  <a:pt x="406" y="2194"/>
                  <a:pt x="410" y="2192"/>
                  <a:pt x="410" y="2188"/>
                </a:cubicBezTo>
                <a:cubicBezTo>
                  <a:pt x="416" y="2204"/>
                  <a:pt x="422" y="2221"/>
                  <a:pt x="428" y="2237"/>
                </a:cubicBezTo>
                <a:cubicBezTo>
                  <a:pt x="355" y="2275"/>
                  <a:pt x="355" y="2275"/>
                  <a:pt x="355" y="2275"/>
                </a:cubicBezTo>
                <a:cubicBezTo>
                  <a:pt x="354" y="2269"/>
                  <a:pt x="353" y="2264"/>
                  <a:pt x="351" y="2258"/>
                </a:cubicBezTo>
                <a:cubicBezTo>
                  <a:pt x="351" y="2258"/>
                  <a:pt x="351" y="2258"/>
                  <a:pt x="351" y="2257"/>
                </a:cubicBezTo>
                <a:close/>
                <a:moveTo>
                  <a:pt x="367" y="2129"/>
                </a:moveTo>
                <a:cubicBezTo>
                  <a:pt x="367" y="2129"/>
                  <a:pt x="367" y="2129"/>
                  <a:pt x="367" y="2129"/>
                </a:cubicBezTo>
                <a:cubicBezTo>
                  <a:pt x="366" y="2126"/>
                  <a:pt x="365" y="2124"/>
                  <a:pt x="364" y="2121"/>
                </a:cubicBezTo>
                <a:cubicBezTo>
                  <a:pt x="364" y="2119"/>
                  <a:pt x="363" y="2118"/>
                  <a:pt x="363" y="2117"/>
                </a:cubicBezTo>
                <a:cubicBezTo>
                  <a:pt x="363" y="2117"/>
                  <a:pt x="363" y="2117"/>
                  <a:pt x="363" y="2117"/>
                </a:cubicBezTo>
                <a:cubicBezTo>
                  <a:pt x="363" y="2117"/>
                  <a:pt x="364" y="2117"/>
                  <a:pt x="364" y="2117"/>
                </a:cubicBezTo>
                <a:cubicBezTo>
                  <a:pt x="366" y="2118"/>
                  <a:pt x="371" y="2117"/>
                  <a:pt x="374" y="2118"/>
                </a:cubicBezTo>
                <a:cubicBezTo>
                  <a:pt x="375" y="2119"/>
                  <a:pt x="375" y="2119"/>
                  <a:pt x="376" y="2120"/>
                </a:cubicBezTo>
                <a:cubicBezTo>
                  <a:pt x="376" y="2122"/>
                  <a:pt x="369" y="2127"/>
                  <a:pt x="367" y="2129"/>
                </a:cubicBezTo>
                <a:close/>
                <a:moveTo>
                  <a:pt x="373" y="2131"/>
                </a:moveTo>
                <a:cubicBezTo>
                  <a:pt x="370" y="2135"/>
                  <a:pt x="366" y="2139"/>
                  <a:pt x="363" y="2143"/>
                </a:cubicBezTo>
                <a:cubicBezTo>
                  <a:pt x="363" y="2143"/>
                  <a:pt x="363" y="2143"/>
                  <a:pt x="363" y="2143"/>
                </a:cubicBezTo>
                <a:cubicBezTo>
                  <a:pt x="363" y="2143"/>
                  <a:pt x="363" y="2143"/>
                  <a:pt x="363" y="2142"/>
                </a:cubicBezTo>
                <a:cubicBezTo>
                  <a:pt x="364" y="2140"/>
                  <a:pt x="366" y="2138"/>
                  <a:pt x="367" y="2136"/>
                </a:cubicBezTo>
                <a:cubicBezTo>
                  <a:pt x="367" y="2136"/>
                  <a:pt x="367" y="2136"/>
                  <a:pt x="367" y="2136"/>
                </a:cubicBezTo>
                <a:cubicBezTo>
                  <a:pt x="368" y="2134"/>
                  <a:pt x="371" y="2133"/>
                  <a:pt x="373" y="2131"/>
                </a:cubicBezTo>
                <a:close/>
                <a:moveTo>
                  <a:pt x="361" y="2113"/>
                </a:moveTo>
                <a:cubicBezTo>
                  <a:pt x="360" y="2113"/>
                  <a:pt x="359" y="2112"/>
                  <a:pt x="358" y="2112"/>
                </a:cubicBezTo>
                <a:cubicBezTo>
                  <a:pt x="358" y="2112"/>
                  <a:pt x="357" y="2111"/>
                  <a:pt x="357" y="2111"/>
                </a:cubicBezTo>
                <a:cubicBezTo>
                  <a:pt x="357" y="2109"/>
                  <a:pt x="358" y="2106"/>
                  <a:pt x="357" y="2104"/>
                </a:cubicBezTo>
                <a:cubicBezTo>
                  <a:pt x="358" y="2104"/>
                  <a:pt x="358" y="2104"/>
                  <a:pt x="358" y="2104"/>
                </a:cubicBezTo>
                <a:cubicBezTo>
                  <a:pt x="362" y="2104"/>
                  <a:pt x="367" y="2105"/>
                  <a:pt x="371" y="2108"/>
                </a:cubicBezTo>
                <a:cubicBezTo>
                  <a:pt x="374" y="2109"/>
                  <a:pt x="377" y="2112"/>
                  <a:pt x="380" y="2113"/>
                </a:cubicBezTo>
                <a:cubicBezTo>
                  <a:pt x="374" y="2114"/>
                  <a:pt x="367" y="2114"/>
                  <a:pt x="361" y="2113"/>
                </a:cubicBezTo>
                <a:close/>
                <a:moveTo>
                  <a:pt x="362" y="2151"/>
                </a:moveTo>
                <a:cubicBezTo>
                  <a:pt x="362" y="2151"/>
                  <a:pt x="363" y="2150"/>
                  <a:pt x="363" y="2150"/>
                </a:cubicBezTo>
                <a:cubicBezTo>
                  <a:pt x="371" y="2140"/>
                  <a:pt x="380" y="2130"/>
                  <a:pt x="390" y="2121"/>
                </a:cubicBezTo>
                <a:cubicBezTo>
                  <a:pt x="390" y="2121"/>
                  <a:pt x="390" y="2121"/>
                  <a:pt x="391" y="2121"/>
                </a:cubicBezTo>
                <a:cubicBezTo>
                  <a:pt x="395" y="2139"/>
                  <a:pt x="400" y="2157"/>
                  <a:pt x="406" y="2174"/>
                </a:cubicBezTo>
                <a:cubicBezTo>
                  <a:pt x="403" y="2170"/>
                  <a:pt x="398" y="2169"/>
                  <a:pt x="394" y="2173"/>
                </a:cubicBezTo>
                <a:cubicBezTo>
                  <a:pt x="391" y="2176"/>
                  <a:pt x="388" y="2179"/>
                  <a:pt x="385" y="2181"/>
                </a:cubicBezTo>
                <a:cubicBezTo>
                  <a:pt x="385" y="2181"/>
                  <a:pt x="384" y="2182"/>
                  <a:pt x="382" y="2182"/>
                </a:cubicBezTo>
                <a:cubicBezTo>
                  <a:pt x="373" y="2182"/>
                  <a:pt x="364" y="2177"/>
                  <a:pt x="356" y="2173"/>
                </a:cubicBezTo>
                <a:cubicBezTo>
                  <a:pt x="356" y="2173"/>
                  <a:pt x="356" y="2173"/>
                  <a:pt x="356" y="2173"/>
                </a:cubicBezTo>
                <a:cubicBezTo>
                  <a:pt x="362" y="2167"/>
                  <a:pt x="364" y="2159"/>
                  <a:pt x="362" y="2151"/>
                </a:cubicBezTo>
                <a:close/>
                <a:moveTo>
                  <a:pt x="361" y="2050"/>
                </a:moveTo>
                <a:cubicBezTo>
                  <a:pt x="356" y="2051"/>
                  <a:pt x="351" y="2047"/>
                  <a:pt x="350" y="2042"/>
                </a:cubicBezTo>
                <a:cubicBezTo>
                  <a:pt x="350" y="2037"/>
                  <a:pt x="353" y="2032"/>
                  <a:pt x="359" y="2031"/>
                </a:cubicBezTo>
                <a:cubicBezTo>
                  <a:pt x="364" y="2030"/>
                  <a:pt x="369" y="2034"/>
                  <a:pt x="370" y="2039"/>
                </a:cubicBezTo>
                <a:cubicBezTo>
                  <a:pt x="371" y="2045"/>
                  <a:pt x="367" y="2050"/>
                  <a:pt x="361" y="2050"/>
                </a:cubicBezTo>
                <a:close/>
                <a:moveTo>
                  <a:pt x="452" y="1291"/>
                </a:moveTo>
                <a:cubicBezTo>
                  <a:pt x="455" y="1290"/>
                  <a:pt x="457" y="1288"/>
                  <a:pt x="459" y="1286"/>
                </a:cubicBezTo>
                <a:cubicBezTo>
                  <a:pt x="459" y="1286"/>
                  <a:pt x="459" y="1286"/>
                  <a:pt x="459" y="1286"/>
                </a:cubicBezTo>
                <a:cubicBezTo>
                  <a:pt x="463" y="1291"/>
                  <a:pt x="466" y="1296"/>
                  <a:pt x="467" y="1302"/>
                </a:cubicBezTo>
                <a:cubicBezTo>
                  <a:pt x="468" y="1306"/>
                  <a:pt x="469" y="1311"/>
                  <a:pt x="470" y="1315"/>
                </a:cubicBezTo>
                <a:cubicBezTo>
                  <a:pt x="464" y="1310"/>
                  <a:pt x="458" y="1304"/>
                  <a:pt x="454" y="1297"/>
                </a:cubicBezTo>
                <a:cubicBezTo>
                  <a:pt x="453" y="1296"/>
                  <a:pt x="453" y="1295"/>
                  <a:pt x="452" y="1294"/>
                </a:cubicBezTo>
                <a:cubicBezTo>
                  <a:pt x="452" y="1293"/>
                  <a:pt x="452" y="1292"/>
                  <a:pt x="452" y="1291"/>
                </a:cubicBezTo>
                <a:close/>
                <a:moveTo>
                  <a:pt x="449" y="1306"/>
                </a:moveTo>
                <a:cubicBezTo>
                  <a:pt x="450" y="1305"/>
                  <a:pt x="451" y="1304"/>
                  <a:pt x="452" y="1303"/>
                </a:cubicBezTo>
                <a:cubicBezTo>
                  <a:pt x="452" y="1302"/>
                  <a:pt x="452" y="1302"/>
                  <a:pt x="452" y="1302"/>
                </a:cubicBezTo>
                <a:cubicBezTo>
                  <a:pt x="452" y="1303"/>
                  <a:pt x="452" y="1303"/>
                  <a:pt x="452" y="1303"/>
                </a:cubicBezTo>
                <a:cubicBezTo>
                  <a:pt x="454" y="1306"/>
                  <a:pt x="458" y="1310"/>
                  <a:pt x="460" y="1313"/>
                </a:cubicBezTo>
                <a:cubicBezTo>
                  <a:pt x="460" y="1314"/>
                  <a:pt x="460" y="1316"/>
                  <a:pt x="460" y="1317"/>
                </a:cubicBezTo>
                <a:cubicBezTo>
                  <a:pt x="459" y="1319"/>
                  <a:pt x="448" y="1317"/>
                  <a:pt x="444" y="1316"/>
                </a:cubicBezTo>
                <a:cubicBezTo>
                  <a:pt x="444" y="1316"/>
                  <a:pt x="444" y="1316"/>
                  <a:pt x="444" y="1316"/>
                </a:cubicBezTo>
                <a:cubicBezTo>
                  <a:pt x="446" y="1313"/>
                  <a:pt x="447" y="1310"/>
                  <a:pt x="449" y="1306"/>
                </a:cubicBezTo>
                <a:close/>
                <a:moveTo>
                  <a:pt x="429" y="1324"/>
                </a:moveTo>
                <a:cubicBezTo>
                  <a:pt x="432" y="1323"/>
                  <a:pt x="435" y="1323"/>
                  <a:pt x="438" y="1322"/>
                </a:cubicBezTo>
                <a:cubicBezTo>
                  <a:pt x="438" y="1322"/>
                  <a:pt x="438" y="1322"/>
                  <a:pt x="438" y="1322"/>
                </a:cubicBezTo>
                <a:cubicBezTo>
                  <a:pt x="441" y="1322"/>
                  <a:pt x="444" y="1323"/>
                  <a:pt x="447" y="1324"/>
                </a:cubicBezTo>
                <a:cubicBezTo>
                  <a:pt x="441" y="1324"/>
                  <a:pt x="435" y="1324"/>
                  <a:pt x="428" y="1324"/>
                </a:cubicBezTo>
                <a:cubicBezTo>
                  <a:pt x="428" y="1324"/>
                  <a:pt x="428" y="1324"/>
                  <a:pt x="427" y="1324"/>
                </a:cubicBezTo>
                <a:cubicBezTo>
                  <a:pt x="428" y="1324"/>
                  <a:pt x="428" y="1324"/>
                  <a:pt x="429" y="1324"/>
                </a:cubicBezTo>
                <a:close/>
                <a:moveTo>
                  <a:pt x="420" y="1331"/>
                </a:moveTo>
                <a:cubicBezTo>
                  <a:pt x="420" y="1331"/>
                  <a:pt x="421" y="1331"/>
                  <a:pt x="421" y="1331"/>
                </a:cubicBezTo>
                <a:cubicBezTo>
                  <a:pt x="438" y="1330"/>
                  <a:pt x="454" y="1330"/>
                  <a:pt x="471" y="1331"/>
                </a:cubicBezTo>
                <a:cubicBezTo>
                  <a:pt x="473" y="1332"/>
                  <a:pt x="475" y="1334"/>
                  <a:pt x="477" y="1337"/>
                </a:cubicBezTo>
                <a:cubicBezTo>
                  <a:pt x="478" y="1339"/>
                  <a:pt x="479" y="1340"/>
                  <a:pt x="481" y="1341"/>
                </a:cubicBezTo>
                <a:cubicBezTo>
                  <a:pt x="478" y="1346"/>
                  <a:pt x="475" y="1352"/>
                  <a:pt x="472" y="1358"/>
                </a:cubicBezTo>
                <a:cubicBezTo>
                  <a:pt x="415" y="1337"/>
                  <a:pt x="415" y="1337"/>
                  <a:pt x="415" y="1337"/>
                </a:cubicBezTo>
                <a:cubicBezTo>
                  <a:pt x="417" y="1335"/>
                  <a:pt x="418" y="1333"/>
                  <a:pt x="420" y="1331"/>
                </a:cubicBezTo>
                <a:close/>
                <a:moveTo>
                  <a:pt x="324" y="1336"/>
                </a:moveTo>
                <a:cubicBezTo>
                  <a:pt x="364" y="1351"/>
                  <a:pt x="364" y="1351"/>
                  <a:pt x="364" y="1351"/>
                </a:cubicBezTo>
                <a:cubicBezTo>
                  <a:pt x="357" y="1368"/>
                  <a:pt x="357" y="1368"/>
                  <a:pt x="357" y="1368"/>
                </a:cubicBezTo>
                <a:cubicBezTo>
                  <a:pt x="317" y="1353"/>
                  <a:pt x="317" y="1353"/>
                  <a:pt x="317" y="1353"/>
                </a:cubicBezTo>
                <a:lnTo>
                  <a:pt x="324" y="1336"/>
                </a:lnTo>
                <a:close/>
                <a:moveTo>
                  <a:pt x="268" y="1316"/>
                </a:moveTo>
                <a:cubicBezTo>
                  <a:pt x="308" y="1331"/>
                  <a:pt x="308" y="1331"/>
                  <a:pt x="308" y="1331"/>
                </a:cubicBezTo>
                <a:cubicBezTo>
                  <a:pt x="302" y="1348"/>
                  <a:pt x="302" y="1348"/>
                  <a:pt x="302" y="1348"/>
                </a:cubicBezTo>
                <a:cubicBezTo>
                  <a:pt x="262" y="1333"/>
                  <a:pt x="262" y="1333"/>
                  <a:pt x="262" y="1333"/>
                </a:cubicBezTo>
                <a:lnTo>
                  <a:pt x="268" y="1316"/>
                </a:lnTo>
                <a:close/>
                <a:moveTo>
                  <a:pt x="297" y="1363"/>
                </a:moveTo>
                <a:cubicBezTo>
                  <a:pt x="290" y="1380"/>
                  <a:pt x="290" y="1380"/>
                  <a:pt x="290" y="1380"/>
                </a:cubicBezTo>
                <a:cubicBezTo>
                  <a:pt x="250" y="1365"/>
                  <a:pt x="250" y="1365"/>
                  <a:pt x="250" y="1365"/>
                </a:cubicBezTo>
                <a:cubicBezTo>
                  <a:pt x="257" y="1348"/>
                  <a:pt x="257" y="1348"/>
                  <a:pt x="257" y="1348"/>
                </a:cubicBezTo>
                <a:lnTo>
                  <a:pt x="297" y="1363"/>
                </a:lnTo>
                <a:close/>
                <a:moveTo>
                  <a:pt x="213" y="1296"/>
                </a:moveTo>
                <a:cubicBezTo>
                  <a:pt x="253" y="1311"/>
                  <a:pt x="253" y="1311"/>
                  <a:pt x="253" y="1311"/>
                </a:cubicBezTo>
                <a:cubicBezTo>
                  <a:pt x="247" y="1328"/>
                  <a:pt x="247" y="1328"/>
                  <a:pt x="247" y="1328"/>
                </a:cubicBezTo>
                <a:cubicBezTo>
                  <a:pt x="207" y="1313"/>
                  <a:pt x="207" y="1313"/>
                  <a:pt x="207" y="1313"/>
                </a:cubicBezTo>
                <a:lnTo>
                  <a:pt x="213" y="1296"/>
                </a:lnTo>
                <a:close/>
                <a:moveTo>
                  <a:pt x="201" y="1328"/>
                </a:moveTo>
                <a:cubicBezTo>
                  <a:pt x="241" y="1343"/>
                  <a:pt x="241" y="1343"/>
                  <a:pt x="241" y="1343"/>
                </a:cubicBezTo>
                <a:cubicBezTo>
                  <a:pt x="235" y="1360"/>
                  <a:pt x="235" y="1360"/>
                  <a:pt x="235" y="1360"/>
                </a:cubicBezTo>
                <a:cubicBezTo>
                  <a:pt x="195" y="1345"/>
                  <a:pt x="195" y="1345"/>
                  <a:pt x="195" y="1345"/>
                </a:cubicBezTo>
                <a:lnTo>
                  <a:pt x="201" y="1328"/>
                </a:lnTo>
                <a:close/>
                <a:moveTo>
                  <a:pt x="212" y="1424"/>
                </a:moveTo>
                <a:cubicBezTo>
                  <a:pt x="172" y="1409"/>
                  <a:pt x="172" y="1409"/>
                  <a:pt x="172" y="1409"/>
                </a:cubicBezTo>
                <a:cubicBezTo>
                  <a:pt x="178" y="1392"/>
                  <a:pt x="178" y="1392"/>
                  <a:pt x="178" y="1392"/>
                </a:cubicBezTo>
                <a:cubicBezTo>
                  <a:pt x="218" y="1407"/>
                  <a:pt x="218" y="1407"/>
                  <a:pt x="218" y="1407"/>
                </a:cubicBezTo>
                <a:lnTo>
                  <a:pt x="212" y="1424"/>
                </a:lnTo>
                <a:close/>
                <a:moveTo>
                  <a:pt x="183" y="1377"/>
                </a:moveTo>
                <a:cubicBezTo>
                  <a:pt x="190" y="1360"/>
                  <a:pt x="190" y="1360"/>
                  <a:pt x="190" y="1360"/>
                </a:cubicBezTo>
                <a:cubicBezTo>
                  <a:pt x="230" y="1374"/>
                  <a:pt x="230" y="1374"/>
                  <a:pt x="230" y="1374"/>
                </a:cubicBezTo>
                <a:cubicBezTo>
                  <a:pt x="224" y="1391"/>
                  <a:pt x="224" y="1391"/>
                  <a:pt x="224" y="1391"/>
                </a:cubicBezTo>
                <a:lnTo>
                  <a:pt x="183" y="1377"/>
                </a:lnTo>
                <a:close/>
                <a:moveTo>
                  <a:pt x="267" y="1444"/>
                </a:moveTo>
                <a:cubicBezTo>
                  <a:pt x="227" y="1429"/>
                  <a:pt x="227" y="1429"/>
                  <a:pt x="227" y="1429"/>
                </a:cubicBezTo>
                <a:cubicBezTo>
                  <a:pt x="233" y="1412"/>
                  <a:pt x="233" y="1412"/>
                  <a:pt x="233" y="1412"/>
                </a:cubicBezTo>
                <a:cubicBezTo>
                  <a:pt x="273" y="1427"/>
                  <a:pt x="273" y="1427"/>
                  <a:pt x="273" y="1427"/>
                </a:cubicBezTo>
                <a:lnTo>
                  <a:pt x="267" y="1444"/>
                </a:lnTo>
                <a:close/>
                <a:moveTo>
                  <a:pt x="239" y="1397"/>
                </a:moveTo>
                <a:cubicBezTo>
                  <a:pt x="245" y="1380"/>
                  <a:pt x="245" y="1380"/>
                  <a:pt x="245" y="1380"/>
                </a:cubicBezTo>
                <a:cubicBezTo>
                  <a:pt x="285" y="1395"/>
                  <a:pt x="285" y="1395"/>
                  <a:pt x="285" y="1395"/>
                </a:cubicBezTo>
                <a:cubicBezTo>
                  <a:pt x="279" y="1412"/>
                  <a:pt x="279" y="1412"/>
                  <a:pt x="279" y="1412"/>
                </a:cubicBezTo>
                <a:lnTo>
                  <a:pt x="239" y="1397"/>
                </a:lnTo>
                <a:close/>
                <a:moveTo>
                  <a:pt x="322" y="1464"/>
                </a:moveTo>
                <a:cubicBezTo>
                  <a:pt x="282" y="1449"/>
                  <a:pt x="282" y="1449"/>
                  <a:pt x="282" y="1449"/>
                </a:cubicBezTo>
                <a:cubicBezTo>
                  <a:pt x="288" y="1432"/>
                  <a:pt x="288" y="1432"/>
                  <a:pt x="288" y="1432"/>
                </a:cubicBezTo>
                <a:cubicBezTo>
                  <a:pt x="328" y="1447"/>
                  <a:pt x="328" y="1447"/>
                  <a:pt x="328" y="1447"/>
                </a:cubicBezTo>
                <a:lnTo>
                  <a:pt x="322" y="1464"/>
                </a:lnTo>
                <a:close/>
                <a:moveTo>
                  <a:pt x="334" y="1432"/>
                </a:moveTo>
                <a:cubicBezTo>
                  <a:pt x="294" y="1417"/>
                  <a:pt x="294" y="1417"/>
                  <a:pt x="294" y="1417"/>
                </a:cubicBezTo>
                <a:cubicBezTo>
                  <a:pt x="300" y="1400"/>
                  <a:pt x="300" y="1400"/>
                  <a:pt x="300" y="1400"/>
                </a:cubicBezTo>
                <a:cubicBezTo>
                  <a:pt x="340" y="1415"/>
                  <a:pt x="340" y="1415"/>
                  <a:pt x="340" y="1415"/>
                </a:cubicBezTo>
                <a:lnTo>
                  <a:pt x="334" y="1432"/>
                </a:lnTo>
                <a:close/>
                <a:moveTo>
                  <a:pt x="346" y="1400"/>
                </a:moveTo>
                <a:cubicBezTo>
                  <a:pt x="305" y="1386"/>
                  <a:pt x="305" y="1386"/>
                  <a:pt x="305" y="1386"/>
                </a:cubicBezTo>
                <a:cubicBezTo>
                  <a:pt x="312" y="1369"/>
                  <a:pt x="312" y="1369"/>
                  <a:pt x="312" y="1369"/>
                </a:cubicBezTo>
                <a:cubicBezTo>
                  <a:pt x="352" y="1383"/>
                  <a:pt x="352" y="1383"/>
                  <a:pt x="352" y="1383"/>
                </a:cubicBezTo>
                <a:lnTo>
                  <a:pt x="346" y="1400"/>
                </a:lnTo>
                <a:close/>
                <a:moveTo>
                  <a:pt x="319" y="1556"/>
                </a:moveTo>
                <a:cubicBezTo>
                  <a:pt x="323" y="1539"/>
                  <a:pt x="334" y="1527"/>
                  <a:pt x="345" y="1529"/>
                </a:cubicBezTo>
                <a:cubicBezTo>
                  <a:pt x="355" y="1531"/>
                  <a:pt x="361" y="1547"/>
                  <a:pt x="358" y="1564"/>
                </a:cubicBezTo>
                <a:cubicBezTo>
                  <a:pt x="354" y="1581"/>
                  <a:pt x="343" y="1594"/>
                  <a:pt x="332" y="1591"/>
                </a:cubicBezTo>
                <a:cubicBezTo>
                  <a:pt x="322" y="1589"/>
                  <a:pt x="316" y="1574"/>
                  <a:pt x="319" y="1556"/>
                </a:cubicBezTo>
                <a:close/>
                <a:moveTo>
                  <a:pt x="73" y="1596"/>
                </a:moveTo>
                <a:cubicBezTo>
                  <a:pt x="70" y="1613"/>
                  <a:pt x="58" y="1626"/>
                  <a:pt x="48" y="1624"/>
                </a:cubicBezTo>
                <a:cubicBezTo>
                  <a:pt x="37" y="1621"/>
                  <a:pt x="31" y="1606"/>
                  <a:pt x="35" y="1588"/>
                </a:cubicBezTo>
                <a:cubicBezTo>
                  <a:pt x="39" y="1571"/>
                  <a:pt x="50" y="1559"/>
                  <a:pt x="60" y="1561"/>
                </a:cubicBezTo>
                <a:cubicBezTo>
                  <a:pt x="71" y="1563"/>
                  <a:pt x="77" y="1579"/>
                  <a:pt x="73" y="1596"/>
                </a:cubicBezTo>
                <a:close/>
                <a:moveTo>
                  <a:pt x="65" y="1537"/>
                </a:moveTo>
                <a:cubicBezTo>
                  <a:pt x="55" y="1535"/>
                  <a:pt x="49" y="1519"/>
                  <a:pt x="52" y="1502"/>
                </a:cubicBezTo>
                <a:cubicBezTo>
                  <a:pt x="56" y="1485"/>
                  <a:pt x="67" y="1472"/>
                  <a:pt x="78" y="1475"/>
                </a:cubicBezTo>
                <a:cubicBezTo>
                  <a:pt x="88" y="1477"/>
                  <a:pt x="94" y="1493"/>
                  <a:pt x="91" y="1510"/>
                </a:cubicBezTo>
                <a:cubicBezTo>
                  <a:pt x="87" y="1527"/>
                  <a:pt x="76" y="1540"/>
                  <a:pt x="65" y="1537"/>
                </a:cubicBezTo>
                <a:close/>
                <a:moveTo>
                  <a:pt x="127" y="1607"/>
                </a:moveTo>
                <a:cubicBezTo>
                  <a:pt x="123" y="1624"/>
                  <a:pt x="112" y="1637"/>
                  <a:pt x="101" y="1634"/>
                </a:cubicBezTo>
                <a:cubicBezTo>
                  <a:pt x="91" y="1632"/>
                  <a:pt x="85" y="1616"/>
                  <a:pt x="88" y="1599"/>
                </a:cubicBezTo>
                <a:cubicBezTo>
                  <a:pt x="92" y="1582"/>
                  <a:pt x="103" y="1569"/>
                  <a:pt x="114" y="1572"/>
                </a:cubicBezTo>
                <a:cubicBezTo>
                  <a:pt x="124" y="1574"/>
                  <a:pt x="130" y="1589"/>
                  <a:pt x="127" y="1607"/>
                </a:cubicBezTo>
                <a:close/>
                <a:moveTo>
                  <a:pt x="119" y="1548"/>
                </a:moveTo>
                <a:cubicBezTo>
                  <a:pt x="108" y="1546"/>
                  <a:pt x="102" y="1530"/>
                  <a:pt x="106" y="1513"/>
                </a:cubicBezTo>
                <a:cubicBezTo>
                  <a:pt x="109" y="1496"/>
                  <a:pt x="121" y="1483"/>
                  <a:pt x="131" y="1485"/>
                </a:cubicBezTo>
                <a:cubicBezTo>
                  <a:pt x="142" y="1488"/>
                  <a:pt x="148" y="1503"/>
                  <a:pt x="144" y="1521"/>
                </a:cubicBezTo>
                <a:cubicBezTo>
                  <a:pt x="141" y="1538"/>
                  <a:pt x="129" y="1550"/>
                  <a:pt x="119" y="1548"/>
                </a:cubicBezTo>
                <a:close/>
                <a:moveTo>
                  <a:pt x="180" y="1618"/>
                </a:moveTo>
                <a:cubicBezTo>
                  <a:pt x="177" y="1635"/>
                  <a:pt x="165" y="1647"/>
                  <a:pt x="155" y="1645"/>
                </a:cubicBezTo>
                <a:cubicBezTo>
                  <a:pt x="144" y="1643"/>
                  <a:pt x="138" y="1627"/>
                  <a:pt x="142" y="1610"/>
                </a:cubicBezTo>
                <a:cubicBezTo>
                  <a:pt x="145" y="1593"/>
                  <a:pt x="157" y="1580"/>
                  <a:pt x="167" y="1582"/>
                </a:cubicBezTo>
                <a:cubicBezTo>
                  <a:pt x="178" y="1584"/>
                  <a:pt x="184" y="1600"/>
                  <a:pt x="180" y="1618"/>
                </a:cubicBezTo>
                <a:close/>
                <a:moveTo>
                  <a:pt x="172" y="1559"/>
                </a:moveTo>
                <a:cubicBezTo>
                  <a:pt x="161" y="1557"/>
                  <a:pt x="156" y="1541"/>
                  <a:pt x="159" y="1524"/>
                </a:cubicBezTo>
                <a:cubicBezTo>
                  <a:pt x="163" y="1506"/>
                  <a:pt x="174" y="1494"/>
                  <a:pt x="185" y="1496"/>
                </a:cubicBezTo>
                <a:cubicBezTo>
                  <a:pt x="195" y="1498"/>
                  <a:pt x="201" y="1514"/>
                  <a:pt x="197" y="1532"/>
                </a:cubicBezTo>
                <a:cubicBezTo>
                  <a:pt x="194" y="1549"/>
                  <a:pt x="183" y="1561"/>
                  <a:pt x="172" y="1559"/>
                </a:cubicBezTo>
                <a:close/>
                <a:moveTo>
                  <a:pt x="233" y="1628"/>
                </a:moveTo>
                <a:cubicBezTo>
                  <a:pt x="230" y="1646"/>
                  <a:pt x="219" y="1658"/>
                  <a:pt x="208" y="1656"/>
                </a:cubicBezTo>
                <a:cubicBezTo>
                  <a:pt x="197" y="1654"/>
                  <a:pt x="192" y="1638"/>
                  <a:pt x="195" y="1621"/>
                </a:cubicBezTo>
                <a:cubicBezTo>
                  <a:pt x="199" y="1603"/>
                  <a:pt x="210" y="1591"/>
                  <a:pt x="221" y="1593"/>
                </a:cubicBezTo>
                <a:cubicBezTo>
                  <a:pt x="231" y="1595"/>
                  <a:pt x="237" y="1611"/>
                  <a:pt x="233" y="1628"/>
                </a:cubicBezTo>
                <a:close/>
                <a:moveTo>
                  <a:pt x="225" y="1570"/>
                </a:moveTo>
                <a:cubicBezTo>
                  <a:pt x="215" y="1568"/>
                  <a:pt x="209" y="1552"/>
                  <a:pt x="213" y="1535"/>
                </a:cubicBezTo>
                <a:cubicBezTo>
                  <a:pt x="216" y="1517"/>
                  <a:pt x="228" y="1505"/>
                  <a:pt x="238" y="1507"/>
                </a:cubicBezTo>
                <a:cubicBezTo>
                  <a:pt x="249" y="1509"/>
                  <a:pt x="254" y="1525"/>
                  <a:pt x="251" y="1542"/>
                </a:cubicBezTo>
                <a:cubicBezTo>
                  <a:pt x="247" y="1560"/>
                  <a:pt x="236" y="1572"/>
                  <a:pt x="225" y="1570"/>
                </a:cubicBezTo>
                <a:close/>
                <a:moveTo>
                  <a:pt x="287" y="1639"/>
                </a:moveTo>
                <a:cubicBezTo>
                  <a:pt x="283" y="1657"/>
                  <a:pt x="272" y="1669"/>
                  <a:pt x="261" y="1667"/>
                </a:cubicBezTo>
                <a:cubicBezTo>
                  <a:pt x="251" y="1665"/>
                  <a:pt x="245" y="1649"/>
                  <a:pt x="249" y="1632"/>
                </a:cubicBezTo>
                <a:cubicBezTo>
                  <a:pt x="252" y="1614"/>
                  <a:pt x="264" y="1602"/>
                  <a:pt x="274" y="1604"/>
                </a:cubicBezTo>
                <a:cubicBezTo>
                  <a:pt x="285" y="1606"/>
                  <a:pt x="290" y="1622"/>
                  <a:pt x="287" y="1639"/>
                </a:cubicBezTo>
                <a:close/>
                <a:moveTo>
                  <a:pt x="279" y="1581"/>
                </a:moveTo>
                <a:cubicBezTo>
                  <a:pt x="268" y="1579"/>
                  <a:pt x="263" y="1563"/>
                  <a:pt x="266" y="1545"/>
                </a:cubicBezTo>
                <a:cubicBezTo>
                  <a:pt x="270" y="1528"/>
                  <a:pt x="281" y="1516"/>
                  <a:pt x="292" y="1518"/>
                </a:cubicBezTo>
                <a:cubicBezTo>
                  <a:pt x="302" y="1520"/>
                  <a:pt x="308" y="1536"/>
                  <a:pt x="304" y="1553"/>
                </a:cubicBezTo>
                <a:cubicBezTo>
                  <a:pt x="301" y="1570"/>
                  <a:pt x="289" y="1583"/>
                  <a:pt x="279" y="1581"/>
                </a:cubicBezTo>
                <a:close/>
                <a:moveTo>
                  <a:pt x="302" y="1642"/>
                </a:moveTo>
                <a:cubicBezTo>
                  <a:pt x="306" y="1625"/>
                  <a:pt x="317" y="1613"/>
                  <a:pt x="327" y="1615"/>
                </a:cubicBezTo>
                <a:cubicBezTo>
                  <a:pt x="338" y="1617"/>
                  <a:pt x="344" y="1633"/>
                  <a:pt x="340" y="1650"/>
                </a:cubicBezTo>
                <a:cubicBezTo>
                  <a:pt x="337" y="1667"/>
                  <a:pt x="325" y="1680"/>
                  <a:pt x="315" y="1678"/>
                </a:cubicBezTo>
                <a:cubicBezTo>
                  <a:pt x="304" y="1675"/>
                  <a:pt x="299" y="1660"/>
                  <a:pt x="302" y="1642"/>
                </a:cubicBezTo>
                <a:close/>
                <a:moveTo>
                  <a:pt x="318" y="1794"/>
                </a:moveTo>
                <a:cubicBezTo>
                  <a:pt x="318" y="1794"/>
                  <a:pt x="318" y="1794"/>
                  <a:pt x="317" y="1794"/>
                </a:cubicBezTo>
                <a:cubicBezTo>
                  <a:pt x="318" y="1794"/>
                  <a:pt x="318" y="1794"/>
                  <a:pt x="318" y="1794"/>
                </a:cubicBezTo>
                <a:cubicBezTo>
                  <a:pt x="321" y="1792"/>
                  <a:pt x="324" y="1790"/>
                  <a:pt x="327" y="1789"/>
                </a:cubicBezTo>
                <a:cubicBezTo>
                  <a:pt x="327" y="1788"/>
                  <a:pt x="327" y="1788"/>
                  <a:pt x="327" y="1788"/>
                </a:cubicBezTo>
                <a:cubicBezTo>
                  <a:pt x="329" y="1787"/>
                  <a:pt x="332" y="1787"/>
                  <a:pt x="336" y="1787"/>
                </a:cubicBezTo>
                <a:cubicBezTo>
                  <a:pt x="330" y="1789"/>
                  <a:pt x="324" y="1791"/>
                  <a:pt x="318" y="1794"/>
                </a:cubicBezTo>
                <a:close/>
                <a:moveTo>
                  <a:pt x="330" y="1781"/>
                </a:moveTo>
                <a:cubicBezTo>
                  <a:pt x="330" y="1781"/>
                  <a:pt x="330" y="1781"/>
                  <a:pt x="329" y="1781"/>
                </a:cubicBezTo>
                <a:cubicBezTo>
                  <a:pt x="330" y="1777"/>
                  <a:pt x="330" y="1773"/>
                  <a:pt x="331" y="1770"/>
                </a:cubicBezTo>
                <a:cubicBezTo>
                  <a:pt x="331" y="1768"/>
                  <a:pt x="331" y="1767"/>
                  <a:pt x="332" y="1765"/>
                </a:cubicBezTo>
                <a:cubicBezTo>
                  <a:pt x="332" y="1765"/>
                  <a:pt x="332" y="1765"/>
                  <a:pt x="332" y="1765"/>
                </a:cubicBezTo>
                <a:cubicBezTo>
                  <a:pt x="332" y="1765"/>
                  <a:pt x="332" y="1765"/>
                  <a:pt x="333" y="1765"/>
                </a:cubicBezTo>
                <a:cubicBezTo>
                  <a:pt x="335" y="1767"/>
                  <a:pt x="340" y="1769"/>
                  <a:pt x="343" y="1772"/>
                </a:cubicBezTo>
                <a:cubicBezTo>
                  <a:pt x="344" y="1773"/>
                  <a:pt x="345" y="1774"/>
                  <a:pt x="345" y="1775"/>
                </a:cubicBezTo>
                <a:cubicBezTo>
                  <a:pt x="345" y="1777"/>
                  <a:pt x="333" y="1780"/>
                  <a:pt x="330" y="1781"/>
                </a:cubicBezTo>
                <a:close/>
                <a:moveTo>
                  <a:pt x="332" y="1759"/>
                </a:moveTo>
                <a:cubicBezTo>
                  <a:pt x="331" y="1758"/>
                  <a:pt x="330" y="1758"/>
                  <a:pt x="329" y="1757"/>
                </a:cubicBezTo>
                <a:cubicBezTo>
                  <a:pt x="328" y="1756"/>
                  <a:pt x="328" y="1755"/>
                  <a:pt x="328" y="1755"/>
                </a:cubicBezTo>
                <a:cubicBezTo>
                  <a:pt x="330" y="1752"/>
                  <a:pt x="331" y="1750"/>
                  <a:pt x="332" y="1747"/>
                </a:cubicBezTo>
                <a:cubicBezTo>
                  <a:pt x="332" y="1747"/>
                  <a:pt x="332" y="1747"/>
                  <a:pt x="332" y="1747"/>
                </a:cubicBezTo>
                <a:cubicBezTo>
                  <a:pt x="338" y="1750"/>
                  <a:pt x="342" y="1754"/>
                  <a:pt x="346" y="1759"/>
                </a:cubicBezTo>
                <a:cubicBezTo>
                  <a:pt x="349" y="1762"/>
                  <a:pt x="351" y="1766"/>
                  <a:pt x="353" y="1770"/>
                </a:cubicBezTo>
                <a:cubicBezTo>
                  <a:pt x="346" y="1767"/>
                  <a:pt x="338" y="1764"/>
                  <a:pt x="332" y="1759"/>
                </a:cubicBezTo>
                <a:close/>
                <a:moveTo>
                  <a:pt x="348" y="1751"/>
                </a:moveTo>
                <a:cubicBezTo>
                  <a:pt x="344" y="1747"/>
                  <a:pt x="339" y="1744"/>
                  <a:pt x="335" y="1741"/>
                </a:cubicBezTo>
                <a:cubicBezTo>
                  <a:pt x="334" y="1741"/>
                  <a:pt x="334" y="1741"/>
                  <a:pt x="334" y="1741"/>
                </a:cubicBezTo>
                <a:cubicBezTo>
                  <a:pt x="334" y="1738"/>
                  <a:pt x="334" y="1734"/>
                  <a:pt x="333" y="1731"/>
                </a:cubicBezTo>
                <a:cubicBezTo>
                  <a:pt x="330" y="1725"/>
                  <a:pt x="326" y="1721"/>
                  <a:pt x="320" y="1719"/>
                </a:cubicBezTo>
                <a:cubicBezTo>
                  <a:pt x="319" y="1718"/>
                  <a:pt x="319" y="1717"/>
                  <a:pt x="319" y="1716"/>
                </a:cubicBezTo>
                <a:cubicBezTo>
                  <a:pt x="319" y="1708"/>
                  <a:pt x="316" y="1703"/>
                  <a:pt x="312" y="1699"/>
                </a:cubicBezTo>
                <a:cubicBezTo>
                  <a:pt x="364" y="1709"/>
                  <a:pt x="364" y="1709"/>
                  <a:pt x="364" y="1709"/>
                </a:cubicBezTo>
                <a:cubicBezTo>
                  <a:pt x="362" y="1729"/>
                  <a:pt x="360" y="1748"/>
                  <a:pt x="359" y="1768"/>
                </a:cubicBezTo>
                <a:cubicBezTo>
                  <a:pt x="355" y="1763"/>
                  <a:pt x="352" y="1756"/>
                  <a:pt x="348" y="1751"/>
                </a:cubicBezTo>
                <a:close/>
                <a:moveTo>
                  <a:pt x="357" y="2011"/>
                </a:moveTo>
                <a:cubicBezTo>
                  <a:pt x="361" y="2010"/>
                  <a:pt x="365" y="2011"/>
                  <a:pt x="368" y="2012"/>
                </a:cubicBezTo>
                <a:cubicBezTo>
                  <a:pt x="369" y="2014"/>
                  <a:pt x="369" y="2015"/>
                  <a:pt x="369" y="2017"/>
                </a:cubicBezTo>
                <a:cubicBezTo>
                  <a:pt x="365" y="2015"/>
                  <a:pt x="361" y="2015"/>
                  <a:pt x="357" y="2015"/>
                </a:cubicBezTo>
                <a:cubicBezTo>
                  <a:pt x="344" y="2017"/>
                  <a:pt x="335" y="2030"/>
                  <a:pt x="337" y="2044"/>
                </a:cubicBezTo>
                <a:cubicBezTo>
                  <a:pt x="338" y="2058"/>
                  <a:pt x="351" y="2067"/>
                  <a:pt x="364" y="2066"/>
                </a:cubicBezTo>
                <a:cubicBezTo>
                  <a:pt x="369" y="2065"/>
                  <a:pt x="373" y="2063"/>
                  <a:pt x="377" y="2060"/>
                </a:cubicBezTo>
                <a:cubicBezTo>
                  <a:pt x="380" y="2077"/>
                  <a:pt x="384" y="2095"/>
                  <a:pt x="388" y="2112"/>
                </a:cubicBezTo>
                <a:cubicBezTo>
                  <a:pt x="382" y="2111"/>
                  <a:pt x="376" y="2104"/>
                  <a:pt x="370" y="2102"/>
                </a:cubicBezTo>
                <a:cubicBezTo>
                  <a:pt x="366" y="2100"/>
                  <a:pt x="362" y="2099"/>
                  <a:pt x="357" y="2099"/>
                </a:cubicBezTo>
                <a:cubicBezTo>
                  <a:pt x="357" y="2099"/>
                  <a:pt x="357" y="2099"/>
                  <a:pt x="357" y="2099"/>
                </a:cubicBezTo>
                <a:cubicBezTo>
                  <a:pt x="356" y="2097"/>
                  <a:pt x="354" y="2094"/>
                  <a:pt x="352" y="2092"/>
                </a:cubicBezTo>
                <a:cubicBezTo>
                  <a:pt x="349" y="2089"/>
                  <a:pt x="344" y="2087"/>
                  <a:pt x="340" y="2088"/>
                </a:cubicBezTo>
                <a:cubicBezTo>
                  <a:pt x="338" y="2088"/>
                  <a:pt x="338" y="2087"/>
                  <a:pt x="337" y="2086"/>
                </a:cubicBezTo>
                <a:cubicBezTo>
                  <a:pt x="336" y="2083"/>
                  <a:pt x="334" y="2081"/>
                  <a:pt x="333" y="2079"/>
                </a:cubicBezTo>
                <a:cubicBezTo>
                  <a:pt x="340" y="2082"/>
                  <a:pt x="347" y="2083"/>
                  <a:pt x="355" y="2083"/>
                </a:cubicBezTo>
                <a:cubicBezTo>
                  <a:pt x="355" y="2084"/>
                  <a:pt x="355" y="2084"/>
                  <a:pt x="355" y="2084"/>
                </a:cubicBezTo>
                <a:cubicBezTo>
                  <a:pt x="355" y="2084"/>
                  <a:pt x="356" y="2091"/>
                  <a:pt x="364" y="2090"/>
                </a:cubicBezTo>
                <a:cubicBezTo>
                  <a:pt x="371" y="2089"/>
                  <a:pt x="376" y="2088"/>
                  <a:pt x="376" y="2082"/>
                </a:cubicBezTo>
                <a:cubicBezTo>
                  <a:pt x="377" y="2082"/>
                  <a:pt x="378" y="2082"/>
                  <a:pt x="379" y="2081"/>
                </a:cubicBezTo>
                <a:cubicBezTo>
                  <a:pt x="377" y="2066"/>
                  <a:pt x="377" y="2066"/>
                  <a:pt x="377" y="2066"/>
                </a:cubicBezTo>
                <a:cubicBezTo>
                  <a:pt x="373" y="2068"/>
                  <a:pt x="369" y="2070"/>
                  <a:pt x="365" y="2070"/>
                </a:cubicBezTo>
                <a:cubicBezTo>
                  <a:pt x="364" y="2070"/>
                  <a:pt x="364" y="2070"/>
                  <a:pt x="364" y="2070"/>
                </a:cubicBezTo>
                <a:cubicBezTo>
                  <a:pt x="363" y="2070"/>
                  <a:pt x="363" y="2070"/>
                  <a:pt x="362" y="2070"/>
                </a:cubicBezTo>
                <a:cubicBezTo>
                  <a:pt x="347" y="2071"/>
                  <a:pt x="334" y="2060"/>
                  <a:pt x="332" y="2044"/>
                </a:cubicBezTo>
                <a:cubicBezTo>
                  <a:pt x="330" y="2028"/>
                  <a:pt x="341" y="2013"/>
                  <a:pt x="357" y="2011"/>
                </a:cubicBezTo>
                <a:close/>
                <a:moveTo>
                  <a:pt x="326" y="2179"/>
                </a:moveTo>
                <a:cubicBezTo>
                  <a:pt x="326" y="2179"/>
                  <a:pt x="326" y="2179"/>
                  <a:pt x="327" y="2179"/>
                </a:cubicBezTo>
                <a:cubicBezTo>
                  <a:pt x="329" y="2180"/>
                  <a:pt x="332" y="2181"/>
                  <a:pt x="334" y="2180"/>
                </a:cubicBezTo>
                <a:cubicBezTo>
                  <a:pt x="335" y="2180"/>
                  <a:pt x="335" y="2180"/>
                  <a:pt x="335" y="2180"/>
                </a:cubicBezTo>
                <a:cubicBezTo>
                  <a:pt x="339" y="2180"/>
                  <a:pt x="343" y="2180"/>
                  <a:pt x="346" y="2179"/>
                </a:cubicBezTo>
                <a:cubicBezTo>
                  <a:pt x="348" y="2180"/>
                  <a:pt x="349" y="2180"/>
                  <a:pt x="351" y="2180"/>
                </a:cubicBezTo>
                <a:cubicBezTo>
                  <a:pt x="357" y="2182"/>
                  <a:pt x="362" y="2185"/>
                  <a:pt x="368" y="2187"/>
                </a:cubicBezTo>
                <a:cubicBezTo>
                  <a:pt x="358" y="2190"/>
                  <a:pt x="346" y="2193"/>
                  <a:pt x="335" y="2193"/>
                </a:cubicBezTo>
                <a:cubicBezTo>
                  <a:pt x="333" y="2193"/>
                  <a:pt x="332" y="2193"/>
                  <a:pt x="330" y="2193"/>
                </a:cubicBezTo>
                <a:cubicBezTo>
                  <a:pt x="328" y="2193"/>
                  <a:pt x="327" y="2192"/>
                  <a:pt x="327" y="2191"/>
                </a:cubicBezTo>
                <a:cubicBezTo>
                  <a:pt x="327" y="2187"/>
                  <a:pt x="326" y="2183"/>
                  <a:pt x="325" y="2179"/>
                </a:cubicBezTo>
                <a:cubicBezTo>
                  <a:pt x="326" y="2179"/>
                  <a:pt x="326" y="2179"/>
                  <a:pt x="326" y="2179"/>
                </a:cubicBezTo>
                <a:close/>
                <a:moveTo>
                  <a:pt x="271" y="2385"/>
                </a:moveTo>
                <a:cubicBezTo>
                  <a:pt x="265" y="2375"/>
                  <a:pt x="269" y="2361"/>
                  <a:pt x="280" y="2356"/>
                </a:cubicBezTo>
                <a:cubicBezTo>
                  <a:pt x="291" y="2350"/>
                  <a:pt x="304" y="2354"/>
                  <a:pt x="310" y="2365"/>
                </a:cubicBezTo>
                <a:cubicBezTo>
                  <a:pt x="316" y="2376"/>
                  <a:pt x="311" y="2389"/>
                  <a:pt x="301" y="2395"/>
                </a:cubicBezTo>
                <a:cubicBezTo>
                  <a:pt x="290" y="2400"/>
                  <a:pt x="276" y="2396"/>
                  <a:pt x="271" y="2385"/>
                </a:cubicBezTo>
                <a:close/>
                <a:moveTo>
                  <a:pt x="330" y="2452"/>
                </a:moveTo>
                <a:cubicBezTo>
                  <a:pt x="320" y="2458"/>
                  <a:pt x="306" y="2454"/>
                  <a:pt x="301" y="2443"/>
                </a:cubicBezTo>
                <a:cubicBezTo>
                  <a:pt x="295" y="2432"/>
                  <a:pt x="299" y="2419"/>
                  <a:pt x="310" y="2413"/>
                </a:cubicBezTo>
                <a:cubicBezTo>
                  <a:pt x="321" y="2407"/>
                  <a:pt x="334" y="2412"/>
                  <a:pt x="340" y="2422"/>
                </a:cubicBezTo>
                <a:cubicBezTo>
                  <a:pt x="345" y="2433"/>
                  <a:pt x="341" y="2446"/>
                  <a:pt x="330" y="2452"/>
                </a:cubicBezTo>
                <a:close/>
                <a:moveTo>
                  <a:pt x="326" y="2356"/>
                </a:moveTo>
                <a:cubicBezTo>
                  <a:pt x="321" y="2346"/>
                  <a:pt x="325" y="2332"/>
                  <a:pt x="336" y="2327"/>
                </a:cubicBezTo>
                <a:cubicBezTo>
                  <a:pt x="347" y="2321"/>
                  <a:pt x="360" y="2325"/>
                  <a:pt x="366" y="2336"/>
                </a:cubicBezTo>
                <a:cubicBezTo>
                  <a:pt x="371" y="2347"/>
                  <a:pt x="367" y="2360"/>
                  <a:pt x="356" y="2366"/>
                </a:cubicBezTo>
                <a:cubicBezTo>
                  <a:pt x="345" y="2371"/>
                  <a:pt x="332" y="2367"/>
                  <a:pt x="326" y="2356"/>
                </a:cubicBezTo>
                <a:close/>
                <a:moveTo>
                  <a:pt x="386" y="2423"/>
                </a:moveTo>
                <a:cubicBezTo>
                  <a:pt x="375" y="2429"/>
                  <a:pt x="362" y="2424"/>
                  <a:pt x="356" y="2414"/>
                </a:cubicBezTo>
                <a:cubicBezTo>
                  <a:pt x="351" y="2403"/>
                  <a:pt x="355" y="2390"/>
                  <a:pt x="366" y="2384"/>
                </a:cubicBezTo>
                <a:cubicBezTo>
                  <a:pt x="377" y="2378"/>
                  <a:pt x="390" y="2382"/>
                  <a:pt x="395" y="2393"/>
                </a:cubicBezTo>
                <a:cubicBezTo>
                  <a:pt x="401" y="2404"/>
                  <a:pt x="397" y="2417"/>
                  <a:pt x="386" y="2423"/>
                </a:cubicBezTo>
                <a:close/>
                <a:moveTo>
                  <a:pt x="382" y="2327"/>
                </a:moveTo>
                <a:cubicBezTo>
                  <a:pt x="377" y="2317"/>
                  <a:pt x="381" y="2303"/>
                  <a:pt x="392" y="2298"/>
                </a:cubicBezTo>
                <a:cubicBezTo>
                  <a:pt x="402" y="2292"/>
                  <a:pt x="416" y="2296"/>
                  <a:pt x="421" y="2307"/>
                </a:cubicBezTo>
                <a:cubicBezTo>
                  <a:pt x="427" y="2318"/>
                  <a:pt x="423" y="2331"/>
                  <a:pt x="412" y="2337"/>
                </a:cubicBezTo>
                <a:cubicBezTo>
                  <a:pt x="401" y="2342"/>
                  <a:pt x="388" y="2338"/>
                  <a:pt x="382" y="2327"/>
                </a:cubicBezTo>
                <a:close/>
                <a:moveTo>
                  <a:pt x="421" y="2355"/>
                </a:moveTo>
                <a:cubicBezTo>
                  <a:pt x="432" y="2349"/>
                  <a:pt x="446" y="2353"/>
                  <a:pt x="451" y="2364"/>
                </a:cubicBezTo>
                <a:cubicBezTo>
                  <a:pt x="457" y="2375"/>
                  <a:pt x="453" y="2388"/>
                  <a:pt x="442" y="2394"/>
                </a:cubicBezTo>
                <a:cubicBezTo>
                  <a:pt x="431" y="2400"/>
                  <a:pt x="418" y="2395"/>
                  <a:pt x="412" y="2385"/>
                </a:cubicBezTo>
                <a:cubicBezTo>
                  <a:pt x="406" y="2374"/>
                  <a:pt x="411" y="2361"/>
                  <a:pt x="421" y="2355"/>
                </a:cubicBezTo>
                <a:close/>
                <a:moveTo>
                  <a:pt x="410" y="2510"/>
                </a:moveTo>
                <a:cubicBezTo>
                  <a:pt x="426" y="2531"/>
                  <a:pt x="426" y="2531"/>
                  <a:pt x="426" y="2531"/>
                </a:cubicBezTo>
                <a:cubicBezTo>
                  <a:pt x="393" y="2558"/>
                  <a:pt x="393" y="2558"/>
                  <a:pt x="393" y="2558"/>
                </a:cubicBezTo>
                <a:cubicBezTo>
                  <a:pt x="376" y="2536"/>
                  <a:pt x="376" y="2536"/>
                  <a:pt x="376" y="2536"/>
                </a:cubicBezTo>
                <a:lnTo>
                  <a:pt x="410" y="2510"/>
                </a:lnTo>
                <a:close/>
                <a:moveTo>
                  <a:pt x="330" y="2572"/>
                </a:moveTo>
                <a:cubicBezTo>
                  <a:pt x="364" y="2546"/>
                  <a:pt x="364" y="2546"/>
                  <a:pt x="364" y="2546"/>
                </a:cubicBezTo>
                <a:cubicBezTo>
                  <a:pt x="380" y="2567"/>
                  <a:pt x="380" y="2567"/>
                  <a:pt x="380" y="2567"/>
                </a:cubicBezTo>
                <a:cubicBezTo>
                  <a:pt x="346" y="2593"/>
                  <a:pt x="346" y="2593"/>
                  <a:pt x="346" y="2593"/>
                </a:cubicBezTo>
                <a:lnTo>
                  <a:pt x="330" y="2572"/>
                </a:lnTo>
                <a:close/>
                <a:moveTo>
                  <a:pt x="376" y="2633"/>
                </a:moveTo>
                <a:cubicBezTo>
                  <a:pt x="360" y="2612"/>
                  <a:pt x="360" y="2612"/>
                  <a:pt x="360" y="2612"/>
                </a:cubicBezTo>
                <a:cubicBezTo>
                  <a:pt x="394" y="2586"/>
                  <a:pt x="394" y="2586"/>
                  <a:pt x="394" y="2586"/>
                </a:cubicBezTo>
                <a:cubicBezTo>
                  <a:pt x="410" y="2607"/>
                  <a:pt x="410" y="2607"/>
                  <a:pt x="410" y="2607"/>
                </a:cubicBezTo>
                <a:lnTo>
                  <a:pt x="376" y="2633"/>
                </a:lnTo>
                <a:close/>
                <a:moveTo>
                  <a:pt x="390" y="2651"/>
                </a:moveTo>
                <a:cubicBezTo>
                  <a:pt x="424" y="2625"/>
                  <a:pt x="424" y="2625"/>
                  <a:pt x="424" y="2625"/>
                </a:cubicBezTo>
                <a:cubicBezTo>
                  <a:pt x="440" y="2646"/>
                  <a:pt x="440" y="2646"/>
                  <a:pt x="440" y="2646"/>
                </a:cubicBezTo>
                <a:cubicBezTo>
                  <a:pt x="406" y="2672"/>
                  <a:pt x="406" y="2672"/>
                  <a:pt x="406" y="2672"/>
                </a:cubicBezTo>
                <a:lnTo>
                  <a:pt x="390" y="2651"/>
                </a:lnTo>
                <a:close/>
                <a:moveTo>
                  <a:pt x="437" y="2712"/>
                </a:moveTo>
                <a:cubicBezTo>
                  <a:pt x="421" y="2691"/>
                  <a:pt x="421" y="2691"/>
                  <a:pt x="421" y="2691"/>
                </a:cubicBezTo>
                <a:cubicBezTo>
                  <a:pt x="455" y="2665"/>
                  <a:pt x="455" y="2665"/>
                  <a:pt x="455" y="2665"/>
                </a:cubicBezTo>
                <a:cubicBezTo>
                  <a:pt x="471" y="2686"/>
                  <a:pt x="471" y="2686"/>
                  <a:pt x="471" y="2686"/>
                </a:cubicBezTo>
                <a:lnTo>
                  <a:pt x="437" y="2712"/>
                </a:lnTo>
                <a:close/>
                <a:moveTo>
                  <a:pt x="484" y="2676"/>
                </a:moveTo>
                <a:cubicBezTo>
                  <a:pt x="467" y="2655"/>
                  <a:pt x="467" y="2655"/>
                  <a:pt x="467" y="2655"/>
                </a:cubicBezTo>
                <a:cubicBezTo>
                  <a:pt x="501" y="2629"/>
                  <a:pt x="501" y="2629"/>
                  <a:pt x="501" y="2629"/>
                </a:cubicBezTo>
                <a:cubicBezTo>
                  <a:pt x="517" y="2650"/>
                  <a:pt x="517" y="2650"/>
                  <a:pt x="517" y="2650"/>
                </a:cubicBezTo>
                <a:lnTo>
                  <a:pt x="484" y="2676"/>
                </a:lnTo>
                <a:close/>
                <a:moveTo>
                  <a:pt x="530" y="2640"/>
                </a:moveTo>
                <a:cubicBezTo>
                  <a:pt x="514" y="2619"/>
                  <a:pt x="514" y="2619"/>
                  <a:pt x="514" y="2619"/>
                </a:cubicBezTo>
                <a:cubicBezTo>
                  <a:pt x="548" y="2593"/>
                  <a:pt x="548" y="2593"/>
                  <a:pt x="548" y="2593"/>
                </a:cubicBezTo>
                <a:cubicBezTo>
                  <a:pt x="564" y="2614"/>
                  <a:pt x="564" y="2614"/>
                  <a:pt x="564" y="2614"/>
                </a:cubicBezTo>
                <a:lnTo>
                  <a:pt x="530" y="2640"/>
                </a:lnTo>
                <a:close/>
                <a:moveTo>
                  <a:pt x="599" y="2799"/>
                </a:moveTo>
                <a:cubicBezTo>
                  <a:pt x="578" y="2820"/>
                  <a:pt x="578" y="2820"/>
                  <a:pt x="578" y="2820"/>
                </a:cubicBezTo>
                <a:cubicBezTo>
                  <a:pt x="552" y="2795"/>
                  <a:pt x="552" y="2795"/>
                  <a:pt x="552" y="2795"/>
                </a:cubicBezTo>
                <a:cubicBezTo>
                  <a:pt x="573" y="2773"/>
                  <a:pt x="573" y="2773"/>
                  <a:pt x="573" y="2773"/>
                </a:cubicBezTo>
                <a:lnTo>
                  <a:pt x="599" y="2799"/>
                </a:lnTo>
                <a:close/>
                <a:moveTo>
                  <a:pt x="439" y="2912"/>
                </a:moveTo>
                <a:cubicBezTo>
                  <a:pt x="460" y="2890"/>
                  <a:pt x="460" y="2890"/>
                  <a:pt x="460" y="2890"/>
                </a:cubicBezTo>
                <a:cubicBezTo>
                  <a:pt x="486" y="2916"/>
                  <a:pt x="486" y="2916"/>
                  <a:pt x="486" y="2916"/>
                </a:cubicBezTo>
                <a:cubicBezTo>
                  <a:pt x="465" y="2937"/>
                  <a:pt x="465" y="2937"/>
                  <a:pt x="465" y="2937"/>
                </a:cubicBezTo>
                <a:lnTo>
                  <a:pt x="439" y="2912"/>
                </a:lnTo>
                <a:close/>
                <a:moveTo>
                  <a:pt x="448" y="2955"/>
                </a:moveTo>
                <a:cubicBezTo>
                  <a:pt x="427" y="2977"/>
                  <a:pt x="427" y="2977"/>
                  <a:pt x="427" y="2977"/>
                </a:cubicBezTo>
                <a:cubicBezTo>
                  <a:pt x="401" y="2951"/>
                  <a:pt x="401" y="2951"/>
                  <a:pt x="401" y="2951"/>
                </a:cubicBezTo>
                <a:cubicBezTo>
                  <a:pt x="422" y="2929"/>
                  <a:pt x="422" y="2929"/>
                  <a:pt x="422" y="2929"/>
                </a:cubicBezTo>
                <a:lnTo>
                  <a:pt x="448" y="2955"/>
                </a:lnTo>
                <a:close/>
                <a:moveTo>
                  <a:pt x="476" y="2873"/>
                </a:moveTo>
                <a:cubicBezTo>
                  <a:pt x="497" y="2851"/>
                  <a:pt x="497" y="2851"/>
                  <a:pt x="497" y="2851"/>
                </a:cubicBezTo>
                <a:cubicBezTo>
                  <a:pt x="524" y="2877"/>
                  <a:pt x="524" y="2877"/>
                  <a:pt x="524" y="2877"/>
                </a:cubicBezTo>
                <a:cubicBezTo>
                  <a:pt x="503" y="2898"/>
                  <a:pt x="503" y="2898"/>
                  <a:pt x="503" y="2898"/>
                </a:cubicBezTo>
                <a:lnTo>
                  <a:pt x="476" y="2873"/>
                </a:lnTo>
                <a:close/>
                <a:moveTo>
                  <a:pt x="514" y="2834"/>
                </a:moveTo>
                <a:cubicBezTo>
                  <a:pt x="535" y="2812"/>
                  <a:pt x="535" y="2812"/>
                  <a:pt x="535" y="2812"/>
                </a:cubicBezTo>
                <a:cubicBezTo>
                  <a:pt x="561" y="2838"/>
                  <a:pt x="561" y="2838"/>
                  <a:pt x="561" y="2838"/>
                </a:cubicBezTo>
                <a:cubicBezTo>
                  <a:pt x="541" y="2859"/>
                  <a:pt x="541" y="2859"/>
                  <a:pt x="541" y="2859"/>
                </a:cubicBezTo>
                <a:lnTo>
                  <a:pt x="514" y="2834"/>
                </a:lnTo>
                <a:close/>
                <a:moveTo>
                  <a:pt x="542" y="2743"/>
                </a:moveTo>
                <a:cubicBezTo>
                  <a:pt x="568" y="2769"/>
                  <a:pt x="568" y="2769"/>
                  <a:pt x="568" y="2769"/>
                </a:cubicBezTo>
                <a:cubicBezTo>
                  <a:pt x="547" y="2790"/>
                  <a:pt x="547" y="2790"/>
                  <a:pt x="547" y="2790"/>
                </a:cubicBezTo>
                <a:cubicBezTo>
                  <a:pt x="521" y="2765"/>
                  <a:pt x="521" y="2765"/>
                  <a:pt x="521" y="2765"/>
                </a:cubicBezTo>
                <a:lnTo>
                  <a:pt x="542" y="2743"/>
                </a:lnTo>
                <a:close/>
                <a:moveTo>
                  <a:pt x="504" y="2782"/>
                </a:moveTo>
                <a:cubicBezTo>
                  <a:pt x="530" y="2808"/>
                  <a:pt x="530" y="2808"/>
                  <a:pt x="530" y="2808"/>
                </a:cubicBezTo>
                <a:cubicBezTo>
                  <a:pt x="510" y="2829"/>
                  <a:pt x="510" y="2829"/>
                  <a:pt x="510" y="2829"/>
                </a:cubicBezTo>
                <a:cubicBezTo>
                  <a:pt x="483" y="2804"/>
                  <a:pt x="483" y="2804"/>
                  <a:pt x="483" y="2804"/>
                </a:cubicBezTo>
                <a:lnTo>
                  <a:pt x="504" y="2782"/>
                </a:lnTo>
                <a:close/>
                <a:moveTo>
                  <a:pt x="466" y="2821"/>
                </a:moveTo>
                <a:cubicBezTo>
                  <a:pt x="493" y="2847"/>
                  <a:pt x="493" y="2847"/>
                  <a:pt x="493" y="2847"/>
                </a:cubicBezTo>
                <a:cubicBezTo>
                  <a:pt x="472" y="2868"/>
                  <a:pt x="472" y="2868"/>
                  <a:pt x="472" y="2868"/>
                </a:cubicBezTo>
                <a:cubicBezTo>
                  <a:pt x="445" y="2843"/>
                  <a:pt x="445" y="2843"/>
                  <a:pt x="445" y="2843"/>
                </a:cubicBezTo>
                <a:lnTo>
                  <a:pt x="466" y="2821"/>
                </a:lnTo>
                <a:close/>
                <a:moveTo>
                  <a:pt x="428" y="2860"/>
                </a:moveTo>
                <a:cubicBezTo>
                  <a:pt x="455" y="2886"/>
                  <a:pt x="455" y="2886"/>
                  <a:pt x="455" y="2886"/>
                </a:cubicBezTo>
                <a:cubicBezTo>
                  <a:pt x="434" y="2907"/>
                  <a:pt x="434" y="2907"/>
                  <a:pt x="434" y="2907"/>
                </a:cubicBezTo>
                <a:cubicBezTo>
                  <a:pt x="408" y="2882"/>
                  <a:pt x="408" y="2882"/>
                  <a:pt x="408" y="2882"/>
                </a:cubicBezTo>
                <a:lnTo>
                  <a:pt x="428" y="2860"/>
                </a:lnTo>
                <a:close/>
                <a:moveTo>
                  <a:pt x="391" y="2899"/>
                </a:moveTo>
                <a:cubicBezTo>
                  <a:pt x="417" y="2925"/>
                  <a:pt x="417" y="2925"/>
                  <a:pt x="417" y="2925"/>
                </a:cubicBezTo>
                <a:cubicBezTo>
                  <a:pt x="396" y="2947"/>
                  <a:pt x="396" y="2947"/>
                  <a:pt x="396" y="2947"/>
                </a:cubicBezTo>
                <a:cubicBezTo>
                  <a:pt x="370" y="2921"/>
                  <a:pt x="370" y="2921"/>
                  <a:pt x="370" y="2921"/>
                </a:cubicBezTo>
                <a:lnTo>
                  <a:pt x="391" y="2899"/>
                </a:lnTo>
                <a:close/>
                <a:moveTo>
                  <a:pt x="332" y="2960"/>
                </a:moveTo>
                <a:cubicBezTo>
                  <a:pt x="353" y="2939"/>
                  <a:pt x="353" y="2939"/>
                  <a:pt x="353" y="2939"/>
                </a:cubicBezTo>
                <a:cubicBezTo>
                  <a:pt x="379" y="2964"/>
                  <a:pt x="379" y="2964"/>
                  <a:pt x="379" y="2964"/>
                </a:cubicBezTo>
                <a:cubicBezTo>
                  <a:pt x="358" y="2986"/>
                  <a:pt x="358" y="2986"/>
                  <a:pt x="358" y="2986"/>
                </a:cubicBezTo>
                <a:lnTo>
                  <a:pt x="332" y="2960"/>
                </a:lnTo>
                <a:close/>
                <a:moveTo>
                  <a:pt x="363" y="2990"/>
                </a:moveTo>
                <a:cubicBezTo>
                  <a:pt x="384" y="2969"/>
                  <a:pt x="384" y="2969"/>
                  <a:pt x="384" y="2969"/>
                </a:cubicBezTo>
                <a:cubicBezTo>
                  <a:pt x="410" y="2994"/>
                  <a:pt x="410" y="2994"/>
                  <a:pt x="410" y="2994"/>
                </a:cubicBezTo>
                <a:cubicBezTo>
                  <a:pt x="389" y="3016"/>
                  <a:pt x="389" y="3016"/>
                  <a:pt x="389" y="3016"/>
                </a:cubicBezTo>
                <a:lnTo>
                  <a:pt x="363" y="2990"/>
                </a:lnTo>
                <a:close/>
                <a:moveTo>
                  <a:pt x="420" y="3046"/>
                </a:moveTo>
                <a:cubicBezTo>
                  <a:pt x="394" y="3020"/>
                  <a:pt x="394" y="3020"/>
                  <a:pt x="394" y="3020"/>
                </a:cubicBezTo>
                <a:cubicBezTo>
                  <a:pt x="415" y="2999"/>
                  <a:pt x="415" y="2999"/>
                  <a:pt x="415" y="2999"/>
                </a:cubicBezTo>
                <a:cubicBezTo>
                  <a:pt x="441" y="3024"/>
                  <a:pt x="441" y="3024"/>
                  <a:pt x="441" y="3024"/>
                </a:cubicBezTo>
                <a:lnTo>
                  <a:pt x="420" y="3046"/>
                </a:lnTo>
                <a:close/>
                <a:moveTo>
                  <a:pt x="458" y="3007"/>
                </a:moveTo>
                <a:cubicBezTo>
                  <a:pt x="432" y="2981"/>
                  <a:pt x="432" y="2981"/>
                  <a:pt x="432" y="2981"/>
                </a:cubicBezTo>
                <a:cubicBezTo>
                  <a:pt x="453" y="2960"/>
                  <a:pt x="453" y="2960"/>
                  <a:pt x="453" y="2960"/>
                </a:cubicBezTo>
                <a:cubicBezTo>
                  <a:pt x="479" y="2985"/>
                  <a:pt x="479" y="2985"/>
                  <a:pt x="479" y="2985"/>
                </a:cubicBezTo>
                <a:lnTo>
                  <a:pt x="458" y="3007"/>
                </a:lnTo>
                <a:close/>
                <a:moveTo>
                  <a:pt x="496" y="2968"/>
                </a:moveTo>
                <a:cubicBezTo>
                  <a:pt x="470" y="2942"/>
                  <a:pt x="470" y="2942"/>
                  <a:pt x="470" y="2942"/>
                </a:cubicBezTo>
                <a:cubicBezTo>
                  <a:pt x="491" y="2920"/>
                  <a:pt x="491" y="2920"/>
                  <a:pt x="491" y="2920"/>
                </a:cubicBezTo>
                <a:cubicBezTo>
                  <a:pt x="517" y="2946"/>
                  <a:pt x="517" y="2946"/>
                  <a:pt x="517" y="2946"/>
                </a:cubicBezTo>
                <a:lnTo>
                  <a:pt x="496" y="2968"/>
                </a:lnTo>
                <a:close/>
                <a:moveTo>
                  <a:pt x="534" y="2928"/>
                </a:moveTo>
                <a:cubicBezTo>
                  <a:pt x="507" y="2903"/>
                  <a:pt x="507" y="2903"/>
                  <a:pt x="507" y="2903"/>
                </a:cubicBezTo>
                <a:cubicBezTo>
                  <a:pt x="528" y="2881"/>
                  <a:pt x="528" y="2881"/>
                  <a:pt x="528" y="2881"/>
                </a:cubicBezTo>
                <a:cubicBezTo>
                  <a:pt x="555" y="2907"/>
                  <a:pt x="555" y="2907"/>
                  <a:pt x="555" y="2907"/>
                </a:cubicBezTo>
                <a:lnTo>
                  <a:pt x="534" y="2928"/>
                </a:lnTo>
                <a:close/>
                <a:moveTo>
                  <a:pt x="572" y="2889"/>
                </a:moveTo>
                <a:cubicBezTo>
                  <a:pt x="545" y="2864"/>
                  <a:pt x="545" y="2864"/>
                  <a:pt x="545" y="2864"/>
                </a:cubicBezTo>
                <a:cubicBezTo>
                  <a:pt x="566" y="2842"/>
                  <a:pt x="566" y="2842"/>
                  <a:pt x="566" y="2842"/>
                </a:cubicBezTo>
                <a:cubicBezTo>
                  <a:pt x="593" y="2868"/>
                  <a:pt x="593" y="2868"/>
                  <a:pt x="593" y="2868"/>
                </a:cubicBezTo>
                <a:lnTo>
                  <a:pt x="572" y="2889"/>
                </a:lnTo>
                <a:close/>
                <a:moveTo>
                  <a:pt x="609" y="2850"/>
                </a:moveTo>
                <a:cubicBezTo>
                  <a:pt x="583" y="2825"/>
                  <a:pt x="583" y="2825"/>
                  <a:pt x="583" y="2825"/>
                </a:cubicBezTo>
                <a:cubicBezTo>
                  <a:pt x="604" y="2803"/>
                  <a:pt x="604" y="2803"/>
                  <a:pt x="604" y="2803"/>
                </a:cubicBezTo>
                <a:cubicBezTo>
                  <a:pt x="630" y="2829"/>
                  <a:pt x="630" y="2829"/>
                  <a:pt x="630" y="2829"/>
                </a:cubicBezTo>
                <a:lnTo>
                  <a:pt x="609" y="2850"/>
                </a:lnTo>
                <a:close/>
                <a:moveTo>
                  <a:pt x="937" y="2825"/>
                </a:moveTo>
                <a:cubicBezTo>
                  <a:pt x="934" y="2830"/>
                  <a:pt x="928" y="2832"/>
                  <a:pt x="923" y="2829"/>
                </a:cubicBezTo>
                <a:cubicBezTo>
                  <a:pt x="918" y="2827"/>
                  <a:pt x="916" y="2821"/>
                  <a:pt x="919" y="2816"/>
                </a:cubicBezTo>
                <a:cubicBezTo>
                  <a:pt x="921" y="2811"/>
                  <a:pt x="927" y="2809"/>
                  <a:pt x="932" y="2812"/>
                </a:cubicBezTo>
                <a:cubicBezTo>
                  <a:pt x="937" y="2814"/>
                  <a:pt x="939" y="2820"/>
                  <a:pt x="937" y="2825"/>
                </a:cubicBezTo>
                <a:close/>
                <a:moveTo>
                  <a:pt x="913" y="2866"/>
                </a:moveTo>
                <a:cubicBezTo>
                  <a:pt x="958" y="2887"/>
                  <a:pt x="958" y="2887"/>
                  <a:pt x="958" y="2887"/>
                </a:cubicBezTo>
                <a:cubicBezTo>
                  <a:pt x="940" y="2924"/>
                  <a:pt x="940" y="2924"/>
                  <a:pt x="940" y="2924"/>
                </a:cubicBezTo>
                <a:cubicBezTo>
                  <a:pt x="916" y="2909"/>
                  <a:pt x="906" y="2881"/>
                  <a:pt x="913" y="2866"/>
                </a:cubicBezTo>
                <a:close/>
                <a:moveTo>
                  <a:pt x="1017" y="2916"/>
                </a:moveTo>
                <a:cubicBezTo>
                  <a:pt x="1017" y="2916"/>
                  <a:pt x="1017" y="2916"/>
                  <a:pt x="1017" y="2917"/>
                </a:cubicBezTo>
                <a:cubicBezTo>
                  <a:pt x="1010" y="2932"/>
                  <a:pt x="980" y="2941"/>
                  <a:pt x="952" y="2930"/>
                </a:cubicBezTo>
                <a:cubicBezTo>
                  <a:pt x="969" y="2893"/>
                  <a:pt x="969" y="2893"/>
                  <a:pt x="969" y="2893"/>
                </a:cubicBezTo>
                <a:lnTo>
                  <a:pt x="1017" y="2916"/>
                </a:lnTo>
                <a:close/>
                <a:moveTo>
                  <a:pt x="1052" y="2880"/>
                </a:moveTo>
                <a:cubicBezTo>
                  <a:pt x="1050" y="2885"/>
                  <a:pt x="1044" y="2887"/>
                  <a:pt x="1039" y="2885"/>
                </a:cubicBezTo>
                <a:cubicBezTo>
                  <a:pt x="1034" y="2882"/>
                  <a:pt x="1032" y="2877"/>
                  <a:pt x="1035" y="2872"/>
                </a:cubicBezTo>
                <a:cubicBezTo>
                  <a:pt x="1037" y="2867"/>
                  <a:pt x="1043" y="2865"/>
                  <a:pt x="1048" y="2867"/>
                </a:cubicBezTo>
                <a:cubicBezTo>
                  <a:pt x="1053" y="2869"/>
                  <a:pt x="1055" y="2875"/>
                  <a:pt x="1052" y="2880"/>
                </a:cubicBezTo>
                <a:close/>
                <a:moveTo>
                  <a:pt x="1148" y="3116"/>
                </a:moveTo>
                <a:cubicBezTo>
                  <a:pt x="1166" y="3119"/>
                  <a:pt x="1166" y="3119"/>
                  <a:pt x="1166" y="3119"/>
                </a:cubicBezTo>
                <a:cubicBezTo>
                  <a:pt x="1160" y="3161"/>
                  <a:pt x="1160" y="3161"/>
                  <a:pt x="1160" y="3161"/>
                </a:cubicBezTo>
                <a:cubicBezTo>
                  <a:pt x="1142" y="3158"/>
                  <a:pt x="1142" y="3158"/>
                  <a:pt x="1142" y="3158"/>
                </a:cubicBezTo>
                <a:lnTo>
                  <a:pt x="1148" y="3116"/>
                </a:lnTo>
                <a:close/>
                <a:moveTo>
                  <a:pt x="1139" y="3174"/>
                </a:moveTo>
                <a:cubicBezTo>
                  <a:pt x="1157" y="3177"/>
                  <a:pt x="1157" y="3177"/>
                  <a:pt x="1157" y="3177"/>
                </a:cubicBezTo>
                <a:cubicBezTo>
                  <a:pt x="1151" y="3219"/>
                  <a:pt x="1151" y="3219"/>
                  <a:pt x="1151" y="3219"/>
                </a:cubicBezTo>
                <a:cubicBezTo>
                  <a:pt x="1133" y="3217"/>
                  <a:pt x="1133" y="3217"/>
                  <a:pt x="1133" y="3217"/>
                </a:cubicBezTo>
                <a:lnTo>
                  <a:pt x="1139" y="3174"/>
                </a:lnTo>
                <a:close/>
                <a:moveTo>
                  <a:pt x="1131" y="3233"/>
                </a:moveTo>
                <a:cubicBezTo>
                  <a:pt x="1149" y="3235"/>
                  <a:pt x="1149" y="3235"/>
                  <a:pt x="1149" y="3235"/>
                </a:cubicBezTo>
                <a:cubicBezTo>
                  <a:pt x="1142" y="3277"/>
                  <a:pt x="1142" y="3277"/>
                  <a:pt x="1142" y="3277"/>
                </a:cubicBezTo>
                <a:cubicBezTo>
                  <a:pt x="1124" y="3275"/>
                  <a:pt x="1124" y="3275"/>
                  <a:pt x="1124" y="3275"/>
                </a:cubicBezTo>
                <a:lnTo>
                  <a:pt x="1131" y="3233"/>
                </a:lnTo>
                <a:close/>
                <a:moveTo>
                  <a:pt x="1122" y="3291"/>
                </a:moveTo>
                <a:cubicBezTo>
                  <a:pt x="1140" y="3293"/>
                  <a:pt x="1140" y="3293"/>
                  <a:pt x="1140" y="3293"/>
                </a:cubicBezTo>
                <a:cubicBezTo>
                  <a:pt x="1134" y="3336"/>
                  <a:pt x="1134" y="3336"/>
                  <a:pt x="1134" y="3336"/>
                </a:cubicBezTo>
                <a:cubicBezTo>
                  <a:pt x="1116" y="3333"/>
                  <a:pt x="1116" y="3333"/>
                  <a:pt x="1116" y="3333"/>
                </a:cubicBezTo>
                <a:lnTo>
                  <a:pt x="1122" y="3291"/>
                </a:lnTo>
                <a:close/>
                <a:moveTo>
                  <a:pt x="1107" y="3391"/>
                </a:moveTo>
                <a:cubicBezTo>
                  <a:pt x="1113" y="3349"/>
                  <a:pt x="1113" y="3349"/>
                  <a:pt x="1113" y="3349"/>
                </a:cubicBezTo>
                <a:cubicBezTo>
                  <a:pt x="1131" y="3352"/>
                  <a:pt x="1131" y="3352"/>
                  <a:pt x="1131" y="3352"/>
                </a:cubicBezTo>
                <a:cubicBezTo>
                  <a:pt x="1125" y="3394"/>
                  <a:pt x="1125" y="3394"/>
                  <a:pt x="1125" y="3394"/>
                </a:cubicBezTo>
                <a:lnTo>
                  <a:pt x="1107" y="3391"/>
                </a:lnTo>
                <a:close/>
                <a:moveTo>
                  <a:pt x="1148" y="3467"/>
                </a:moveTo>
                <a:cubicBezTo>
                  <a:pt x="1130" y="3464"/>
                  <a:pt x="1130" y="3464"/>
                  <a:pt x="1130" y="3464"/>
                </a:cubicBezTo>
                <a:cubicBezTo>
                  <a:pt x="1137" y="3422"/>
                  <a:pt x="1137" y="3422"/>
                  <a:pt x="1137" y="3422"/>
                </a:cubicBezTo>
                <a:cubicBezTo>
                  <a:pt x="1155" y="3425"/>
                  <a:pt x="1155" y="3425"/>
                  <a:pt x="1155" y="3425"/>
                </a:cubicBezTo>
                <a:lnTo>
                  <a:pt x="1148" y="3467"/>
                </a:lnTo>
                <a:close/>
                <a:moveTo>
                  <a:pt x="1141" y="3396"/>
                </a:moveTo>
                <a:cubicBezTo>
                  <a:pt x="1147" y="3354"/>
                  <a:pt x="1147" y="3354"/>
                  <a:pt x="1147" y="3354"/>
                </a:cubicBezTo>
                <a:cubicBezTo>
                  <a:pt x="1165" y="3357"/>
                  <a:pt x="1165" y="3357"/>
                  <a:pt x="1165" y="3357"/>
                </a:cubicBezTo>
                <a:cubicBezTo>
                  <a:pt x="1159" y="3399"/>
                  <a:pt x="1159" y="3399"/>
                  <a:pt x="1159" y="3399"/>
                </a:cubicBezTo>
                <a:lnTo>
                  <a:pt x="1141" y="3396"/>
                </a:lnTo>
                <a:close/>
                <a:moveTo>
                  <a:pt x="1182" y="3472"/>
                </a:moveTo>
                <a:cubicBezTo>
                  <a:pt x="1164" y="3470"/>
                  <a:pt x="1164" y="3470"/>
                  <a:pt x="1164" y="3470"/>
                </a:cubicBezTo>
                <a:cubicBezTo>
                  <a:pt x="1171" y="3427"/>
                  <a:pt x="1171" y="3427"/>
                  <a:pt x="1171" y="3427"/>
                </a:cubicBezTo>
                <a:cubicBezTo>
                  <a:pt x="1189" y="3430"/>
                  <a:pt x="1189" y="3430"/>
                  <a:pt x="1189" y="3430"/>
                </a:cubicBezTo>
                <a:lnTo>
                  <a:pt x="1182" y="3472"/>
                </a:lnTo>
                <a:close/>
                <a:moveTo>
                  <a:pt x="1192" y="3404"/>
                </a:moveTo>
                <a:cubicBezTo>
                  <a:pt x="1174" y="3401"/>
                  <a:pt x="1174" y="3401"/>
                  <a:pt x="1174" y="3401"/>
                </a:cubicBezTo>
                <a:cubicBezTo>
                  <a:pt x="1181" y="3359"/>
                  <a:pt x="1181" y="3359"/>
                  <a:pt x="1181" y="3359"/>
                </a:cubicBezTo>
                <a:cubicBezTo>
                  <a:pt x="1199" y="3362"/>
                  <a:pt x="1199" y="3362"/>
                  <a:pt x="1199" y="3362"/>
                </a:cubicBezTo>
                <a:lnTo>
                  <a:pt x="1192" y="3404"/>
                </a:lnTo>
                <a:close/>
                <a:moveTo>
                  <a:pt x="1201" y="3346"/>
                </a:moveTo>
                <a:cubicBezTo>
                  <a:pt x="1183" y="3343"/>
                  <a:pt x="1183" y="3343"/>
                  <a:pt x="1183" y="3343"/>
                </a:cubicBezTo>
                <a:cubicBezTo>
                  <a:pt x="1189" y="3301"/>
                  <a:pt x="1189" y="3301"/>
                  <a:pt x="1189" y="3301"/>
                </a:cubicBezTo>
                <a:cubicBezTo>
                  <a:pt x="1207" y="3303"/>
                  <a:pt x="1207" y="3303"/>
                  <a:pt x="1207" y="3303"/>
                </a:cubicBezTo>
                <a:lnTo>
                  <a:pt x="1201" y="3346"/>
                </a:lnTo>
                <a:close/>
                <a:moveTo>
                  <a:pt x="1226" y="3409"/>
                </a:moveTo>
                <a:cubicBezTo>
                  <a:pt x="1208" y="3406"/>
                  <a:pt x="1208" y="3406"/>
                  <a:pt x="1208" y="3406"/>
                </a:cubicBezTo>
                <a:cubicBezTo>
                  <a:pt x="1214" y="3364"/>
                  <a:pt x="1214" y="3364"/>
                  <a:pt x="1214" y="3364"/>
                </a:cubicBezTo>
                <a:cubicBezTo>
                  <a:pt x="1232" y="3367"/>
                  <a:pt x="1232" y="3367"/>
                  <a:pt x="1232" y="3367"/>
                </a:cubicBezTo>
                <a:lnTo>
                  <a:pt x="1226" y="3409"/>
                </a:lnTo>
                <a:close/>
                <a:moveTo>
                  <a:pt x="1235" y="3351"/>
                </a:moveTo>
                <a:cubicBezTo>
                  <a:pt x="1217" y="3348"/>
                  <a:pt x="1217" y="3348"/>
                  <a:pt x="1217" y="3348"/>
                </a:cubicBezTo>
                <a:cubicBezTo>
                  <a:pt x="1223" y="3306"/>
                  <a:pt x="1223" y="3306"/>
                  <a:pt x="1223" y="3306"/>
                </a:cubicBezTo>
                <a:cubicBezTo>
                  <a:pt x="1241" y="3308"/>
                  <a:pt x="1241" y="3308"/>
                  <a:pt x="1241" y="3308"/>
                </a:cubicBezTo>
                <a:lnTo>
                  <a:pt x="1235" y="3351"/>
                </a:lnTo>
                <a:close/>
                <a:moveTo>
                  <a:pt x="1243" y="3293"/>
                </a:moveTo>
                <a:cubicBezTo>
                  <a:pt x="1225" y="3290"/>
                  <a:pt x="1225" y="3290"/>
                  <a:pt x="1225" y="3290"/>
                </a:cubicBezTo>
                <a:cubicBezTo>
                  <a:pt x="1232" y="3248"/>
                  <a:pt x="1232" y="3248"/>
                  <a:pt x="1232" y="3248"/>
                </a:cubicBezTo>
                <a:cubicBezTo>
                  <a:pt x="1250" y="3250"/>
                  <a:pt x="1250" y="3250"/>
                  <a:pt x="1250" y="3250"/>
                </a:cubicBezTo>
                <a:lnTo>
                  <a:pt x="1243" y="3293"/>
                </a:lnTo>
                <a:close/>
                <a:moveTo>
                  <a:pt x="1252" y="3234"/>
                </a:moveTo>
                <a:cubicBezTo>
                  <a:pt x="1234" y="3232"/>
                  <a:pt x="1234" y="3232"/>
                  <a:pt x="1234" y="3232"/>
                </a:cubicBezTo>
                <a:cubicBezTo>
                  <a:pt x="1240" y="3189"/>
                  <a:pt x="1240" y="3189"/>
                  <a:pt x="1240" y="3189"/>
                </a:cubicBezTo>
                <a:cubicBezTo>
                  <a:pt x="1258" y="3192"/>
                  <a:pt x="1258" y="3192"/>
                  <a:pt x="1258" y="3192"/>
                </a:cubicBezTo>
                <a:lnTo>
                  <a:pt x="1252" y="3234"/>
                </a:lnTo>
                <a:close/>
                <a:moveTo>
                  <a:pt x="1261" y="3176"/>
                </a:moveTo>
                <a:cubicBezTo>
                  <a:pt x="1243" y="3174"/>
                  <a:pt x="1243" y="3174"/>
                  <a:pt x="1243" y="3174"/>
                </a:cubicBezTo>
                <a:cubicBezTo>
                  <a:pt x="1249" y="3131"/>
                  <a:pt x="1249" y="3131"/>
                  <a:pt x="1249" y="3131"/>
                </a:cubicBezTo>
                <a:cubicBezTo>
                  <a:pt x="1267" y="3134"/>
                  <a:pt x="1267" y="3134"/>
                  <a:pt x="1267" y="3134"/>
                </a:cubicBezTo>
                <a:lnTo>
                  <a:pt x="1261" y="3176"/>
                </a:lnTo>
                <a:close/>
                <a:moveTo>
                  <a:pt x="1269" y="3118"/>
                </a:moveTo>
                <a:cubicBezTo>
                  <a:pt x="1251" y="3115"/>
                  <a:pt x="1251" y="3115"/>
                  <a:pt x="1251" y="3115"/>
                </a:cubicBezTo>
                <a:cubicBezTo>
                  <a:pt x="1258" y="3073"/>
                  <a:pt x="1258" y="3073"/>
                  <a:pt x="1258" y="3073"/>
                </a:cubicBezTo>
                <a:cubicBezTo>
                  <a:pt x="1276" y="3076"/>
                  <a:pt x="1276" y="3076"/>
                  <a:pt x="1276" y="3076"/>
                </a:cubicBezTo>
                <a:lnTo>
                  <a:pt x="1269" y="3118"/>
                </a:lnTo>
                <a:close/>
                <a:moveTo>
                  <a:pt x="1278" y="3060"/>
                </a:moveTo>
                <a:cubicBezTo>
                  <a:pt x="1260" y="3057"/>
                  <a:pt x="1260" y="3057"/>
                  <a:pt x="1260" y="3057"/>
                </a:cubicBezTo>
                <a:cubicBezTo>
                  <a:pt x="1266" y="3015"/>
                  <a:pt x="1266" y="3015"/>
                  <a:pt x="1266" y="3015"/>
                </a:cubicBezTo>
                <a:cubicBezTo>
                  <a:pt x="1284" y="3018"/>
                  <a:pt x="1284" y="3018"/>
                  <a:pt x="1284" y="3018"/>
                </a:cubicBezTo>
                <a:lnTo>
                  <a:pt x="1278" y="3060"/>
                </a:lnTo>
                <a:close/>
                <a:moveTo>
                  <a:pt x="1287" y="3002"/>
                </a:moveTo>
                <a:cubicBezTo>
                  <a:pt x="1269" y="2999"/>
                  <a:pt x="1269" y="2999"/>
                  <a:pt x="1269" y="2999"/>
                </a:cubicBezTo>
                <a:cubicBezTo>
                  <a:pt x="1275" y="2957"/>
                  <a:pt x="1275" y="2957"/>
                  <a:pt x="1275" y="2957"/>
                </a:cubicBezTo>
                <a:cubicBezTo>
                  <a:pt x="1293" y="2959"/>
                  <a:pt x="1293" y="2959"/>
                  <a:pt x="1293" y="2959"/>
                </a:cubicBezTo>
                <a:lnTo>
                  <a:pt x="1287" y="3002"/>
                </a:lnTo>
                <a:close/>
                <a:moveTo>
                  <a:pt x="1349" y="2948"/>
                </a:moveTo>
                <a:cubicBezTo>
                  <a:pt x="1593" y="2947"/>
                  <a:pt x="1593" y="2947"/>
                  <a:pt x="1593" y="2947"/>
                </a:cubicBezTo>
                <a:cubicBezTo>
                  <a:pt x="1593" y="2956"/>
                  <a:pt x="1593" y="2956"/>
                  <a:pt x="1593" y="2956"/>
                </a:cubicBezTo>
                <a:cubicBezTo>
                  <a:pt x="1349" y="2957"/>
                  <a:pt x="1349" y="2957"/>
                  <a:pt x="1349" y="2957"/>
                </a:cubicBezTo>
                <a:lnTo>
                  <a:pt x="1349" y="2948"/>
                </a:lnTo>
                <a:close/>
                <a:moveTo>
                  <a:pt x="1349" y="2980"/>
                </a:moveTo>
                <a:cubicBezTo>
                  <a:pt x="1593" y="2979"/>
                  <a:pt x="1593" y="2979"/>
                  <a:pt x="1593" y="2979"/>
                </a:cubicBezTo>
                <a:cubicBezTo>
                  <a:pt x="1593" y="2988"/>
                  <a:pt x="1593" y="2988"/>
                  <a:pt x="1593" y="2988"/>
                </a:cubicBezTo>
                <a:cubicBezTo>
                  <a:pt x="1349" y="2989"/>
                  <a:pt x="1349" y="2989"/>
                  <a:pt x="1349" y="2989"/>
                </a:cubicBezTo>
                <a:lnTo>
                  <a:pt x="1349" y="2980"/>
                </a:lnTo>
                <a:close/>
                <a:moveTo>
                  <a:pt x="1349" y="3012"/>
                </a:moveTo>
                <a:cubicBezTo>
                  <a:pt x="1594" y="3011"/>
                  <a:pt x="1594" y="3011"/>
                  <a:pt x="1594" y="3011"/>
                </a:cubicBezTo>
                <a:cubicBezTo>
                  <a:pt x="1594" y="3020"/>
                  <a:pt x="1594" y="3020"/>
                  <a:pt x="1594" y="3020"/>
                </a:cubicBezTo>
                <a:cubicBezTo>
                  <a:pt x="1349" y="3021"/>
                  <a:pt x="1349" y="3021"/>
                  <a:pt x="1349" y="3021"/>
                </a:cubicBezTo>
                <a:lnTo>
                  <a:pt x="1349" y="3012"/>
                </a:lnTo>
                <a:close/>
                <a:moveTo>
                  <a:pt x="1349" y="3044"/>
                </a:moveTo>
                <a:cubicBezTo>
                  <a:pt x="1594" y="3043"/>
                  <a:pt x="1594" y="3043"/>
                  <a:pt x="1594" y="3043"/>
                </a:cubicBezTo>
                <a:cubicBezTo>
                  <a:pt x="1594" y="3052"/>
                  <a:pt x="1594" y="3052"/>
                  <a:pt x="1594" y="3052"/>
                </a:cubicBezTo>
                <a:cubicBezTo>
                  <a:pt x="1349" y="3053"/>
                  <a:pt x="1349" y="3053"/>
                  <a:pt x="1349" y="3053"/>
                </a:cubicBezTo>
                <a:lnTo>
                  <a:pt x="1349" y="3044"/>
                </a:lnTo>
                <a:close/>
                <a:moveTo>
                  <a:pt x="1349" y="3076"/>
                </a:moveTo>
                <a:cubicBezTo>
                  <a:pt x="1594" y="3075"/>
                  <a:pt x="1594" y="3075"/>
                  <a:pt x="1594" y="3075"/>
                </a:cubicBezTo>
                <a:cubicBezTo>
                  <a:pt x="1594" y="3084"/>
                  <a:pt x="1594" y="3084"/>
                  <a:pt x="1594" y="3084"/>
                </a:cubicBezTo>
                <a:cubicBezTo>
                  <a:pt x="1350" y="3085"/>
                  <a:pt x="1350" y="3085"/>
                  <a:pt x="1350" y="3085"/>
                </a:cubicBezTo>
                <a:lnTo>
                  <a:pt x="1349" y="3076"/>
                </a:lnTo>
                <a:close/>
                <a:moveTo>
                  <a:pt x="1350" y="3108"/>
                </a:moveTo>
                <a:cubicBezTo>
                  <a:pt x="1594" y="3107"/>
                  <a:pt x="1594" y="3107"/>
                  <a:pt x="1594" y="3107"/>
                </a:cubicBezTo>
                <a:cubicBezTo>
                  <a:pt x="1594" y="3116"/>
                  <a:pt x="1594" y="3116"/>
                  <a:pt x="1594" y="3116"/>
                </a:cubicBezTo>
                <a:cubicBezTo>
                  <a:pt x="1350" y="3117"/>
                  <a:pt x="1350" y="3117"/>
                  <a:pt x="1350" y="3117"/>
                </a:cubicBezTo>
                <a:lnTo>
                  <a:pt x="1350" y="3108"/>
                </a:lnTo>
                <a:close/>
                <a:moveTo>
                  <a:pt x="1350" y="3140"/>
                </a:moveTo>
                <a:cubicBezTo>
                  <a:pt x="1594" y="3139"/>
                  <a:pt x="1594" y="3139"/>
                  <a:pt x="1594" y="3139"/>
                </a:cubicBezTo>
                <a:cubicBezTo>
                  <a:pt x="1594" y="3148"/>
                  <a:pt x="1594" y="3148"/>
                  <a:pt x="1594" y="3148"/>
                </a:cubicBezTo>
                <a:cubicBezTo>
                  <a:pt x="1350" y="3149"/>
                  <a:pt x="1350" y="3149"/>
                  <a:pt x="1350" y="3149"/>
                </a:cubicBezTo>
                <a:lnTo>
                  <a:pt x="1350" y="3140"/>
                </a:lnTo>
                <a:close/>
                <a:moveTo>
                  <a:pt x="1350" y="3172"/>
                </a:moveTo>
                <a:cubicBezTo>
                  <a:pt x="1594" y="3171"/>
                  <a:pt x="1594" y="3171"/>
                  <a:pt x="1594" y="3171"/>
                </a:cubicBezTo>
                <a:cubicBezTo>
                  <a:pt x="1595" y="3180"/>
                  <a:pt x="1595" y="3180"/>
                  <a:pt x="1595" y="3180"/>
                </a:cubicBezTo>
                <a:cubicBezTo>
                  <a:pt x="1350" y="3182"/>
                  <a:pt x="1350" y="3182"/>
                  <a:pt x="1350" y="3182"/>
                </a:cubicBezTo>
                <a:lnTo>
                  <a:pt x="1350" y="3172"/>
                </a:lnTo>
                <a:close/>
                <a:moveTo>
                  <a:pt x="1350" y="3204"/>
                </a:moveTo>
                <a:cubicBezTo>
                  <a:pt x="1595" y="3203"/>
                  <a:pt x="1595" y="3203"/>
                  <a:pt x="1595" y="3203"/>
                </a:cubicBezTo>
                <a:cubicBezTo>
                  <a:pt x="1595" y="3212"/>
                  <a:pt x="1595" y="3212"/>
                  <a:pt x="1595" y="3212"/>
                </a:cubicBezTo>
                <a:cubicBezTo>
                  <a:pt x="1350" y="3214"/>
                  <a:pt x="1350" y="3214"/>
                  <a:pt x="1350" y="3214"/>
                </a:cubicBezTo>
                <a:lnTo>
                  <a:pt x="1350" y="3204"/>
                </a:lnTo>
                <a:close/>
                <a:moveTo>
                  <a:pt x="1350" y="3237"/>
                </a:moveTo>
                <a:cubicBezTo>
                  <a:pt x="1595" y="3235"/>
                  <a:pt x="1595" y="3235"/>
                  <a:pt x="1595" y="3235"/>
                </a:cubicBezTo>
                <a:cubicBezTo>
                  <a:pt x="1595" y="3244"/>
                  <a:pt x="1595" y="3244"/>
                  <a:pt x="1595" y="3244"/>
                </a:cubicBezTo>
                <a:cubicBezTo>
                  <a:pt x="1350" y="3246"/>
                  <a:pt x="1350" y="3246"/>
                  <a:pt x="1350" y="3246"/>
                </a:cubicBezTo>
                <a:lnTo>
                  <a:pt x="1350" y="3237"/>
                </a:lnTo>
                <a:close/>
                <a:moveTo>
                  <a:pt x="1351" y="3269"/>
                </a:moveTo>
                <a:cubicBezTo>
                  <a:pt x="1595" y="3267"/>
                  <a:pt x="1595" y="3267"/>
                  <a:pt x="1595" y="3267"/>
                </a:cubicBezTo>
                <a:cubicBezTo>
                  <a:pt x="1595" y="3276"/>
                  <a:pt x="1595" y="3276"/>
                  <a:pt x="1595" y="3276"/>
                </a:cubicBezTo>
                <a:cubicBezTo>
                  <a:pt x="1351" y="3278"/>
                  <a:pt x="1351" y="3278"/>
                  <a:pt x="1351" y="3278"/>
                </a:cubicBezTo>
                <a:lnTo>
                  <a:pt x="1351" y="3269"/>
                </a:lnTo>
                <a:close/>
                <a:moveTo>
                  <a:pt x="1351" y="3301"/>
                </a:moveTo>
                <a:cubicBezTo>
                  <a:pt x="1595" y="3299"/>
                  <a:pt x="1595" y="3299"/>
                  <a:pt x="1595" y="3299"/>
                </a:cubicBezTo>
                <a:cubicBezTo>
                  <a:pt x="1595" y="3308"/>
                  <a:pt x="1595" y="3308"/>
                  <a:pt x="1595" y="3308"/>
                </a:cubicBezTo>
                <a:cubicBezTo>
                  <a:pt x="1351" y="3310"/>
                  <a:pt x="1351" y="3310"/>
                  <a:pt x="1351" y="3310"/>
                </a:cubicBezTo>
                <a:lnTo>
                  <a:pt x="1351" y="3301"/>
                </a:lnTo>
                <a:close/>
                <a:moveTo>
                  <a:pt x="1351" y="3333"/>
                </a:moveTo>
                <a:cubicBezTo>
                  <a:pt x="1595" y="3331"/>
                  <a:pt x="1595" y="3331"/>
                  <a:pt x="1595" y="3331"/>
                </a:cubicBezTo>
                <a:cubicBezTo>
                  <a:pt x="1595" y="3340"/>
                  <a:pt x="1595" y="3340"/>
                  <a:pt x="1595" y="3340"/>
                </a:cubicBezTo>
                <a:cubicBezTo>
                  <a:pt x="1351" y="3342"/>
                  <a:pt x="1351" y="3342"/>
                  <a:pt x="1351" y="3342"/>
                </a:cubicBezTo>
                <a:lnTo>
                  <a:pt x="1351" y="3333"/>
                </a:lnTo>
                <a:close/>
                <a:moveTo>
                  <a:pt x="1351" y="3365"/>
                </a:moveTo>
                <a:cubicBezTo>
                  <a:pt x="1596" y="3363"/>
                  <a:pt x="1596" y="3363"/>
                  <a:pt x="1596" y="3363"/>
                </a:cubicBezTo>
                <a:cubicBezTo>
                  <a:pt x="1596" y="3372"/>
                  <a:pt x="1596" y="3372"/>
                  <a:pt x="1596" y="3372"/>
                </a:cubicBezTo>
                <a:cubicBezTo>
                  <a:pt x="1351" y="3374"/>
                  <a:pt x="1351" y="3374"/>
                  <a:pt x="1351" y="3374"/>
                </a:cubicBezTo>
                <a:lnTo>
                  <a:pt x="1351" y="3365"/>
                </a:lnTo>
                <a:close/>
                <a:moveTo>
                  <a:pt x="1351" y="3397"/>
                </a:moveTo>
                <a:cubicBezTo>
                  <a:pt x="1596" y="3395"/>
                  <a:pt x="1596" y="3395"/>
                  <a:pt x="1596" y="3395"/>
                </a:cubicBezTo>
                <a:cubicBezTo>
                  <a:pt x="1596" y="3404"/>
                  <a:pt x="1596" y="3404"/>
                  <a:pt x="1596" y="3404"/>
                </a:cubicBezTo>
                <a:cubicBezTo>
                  <a:pt x="1351" y="3406"/>
                  <a:pt x="1351" y="3406"/>
                  <a:pt x="1351" y="3406"/>
                </a:cubicBezTo>
                <a:lnTo>
                  <a:pt x="1351" y="3397"/>
                </a:lnTo>
                <a:close/>
                <a:moveTo>
                  <a:pt x="1351" y="3429"/>
                </a:moveTo>
                <a:cubicBezTo>
                  <a:pt x="1596" y="3427"/>
                  <a:pt x="1596" y="3427"/>
                  <a:pt x="1596" y="3427"/>
                </a:cubicBezTo>
                <a:cubicBezTo>
                  <a:pt x="1596" y="3437"/>
                  <a:pt x="1596" y="3437"/>
                  <a:pt x="1596" y="3437"/>
                </a:cubicBezTo>
                <a:cubicBezTo>
                  <a:pt x="1352" y="3438"/>
                  <a:pt x="1352" y="3438"/>
                  <a:pt x="1352" y="3438"/>
                </a:cubicBezTo>
                <a:lnTo>
                  <a:pt x="1351" y="3429"/>
                </a:lnTo>
                <a:close/>
                <a:moveTo>
                  <a:pt x="1352" y="3461"/>
                </a:moveTo>
                <a:cubicBezTo>
                  <a:pt x="1596" y="3459"/>
                  <a:pt x="1596" y="3459"/>
                  <a:pt x="1596" y="3459"/>
                </a:cubicBezTo>
                <a:cubicBezTo>
                  <a:pt x="1596" y="3469"/>
                  <a:pt x="1596" y="3469"/>
                  <a:pt x="1596" y="3469"/>
                </a:cubicBezTo>
                <a:cubicBezTo>
                  <a:pt x="1352" y="3470"/>
                  <a:pt x="1352" y="3470"/>
                  <a:pt x="1352" y="3470"/>
                </a:cubicBezTo>
                <a:lnTo>
                  <a:pt x="1352" y="3461"/>
                </a:lnTo>
                <a:close/>
                <a:moveTo>
                  <a:pt x="1352" y="3493"/>
                </a:moveTo>
                <a:cubicBezTo>
                  <a:pt x="1596" y="3492"/>
                  <a:pt x="1596" y="3492"/>
                  <a:pt x="1596" y="3492"/>
                </a:cubicBezTo>
                <a:cubicBezTo>
                  <a:pt x="1596" y="3501"/>
                  <a:pt x="1596" y="3501"/>
                  <a:pt x="1596" y="3501"/>
                </a:cubicBezTo>
                <a:cubicBezTo>
                  <a:pt x="1352" y="3502"/>
                  <a:pt x="1352" y="3502"/>
                  <a:pt x="1352" y="3502"/>
                </a:cubicBezTo>
                <a:lnTo>
                  <a:pt x="1352" y="3493"/>
                </a:lnTo>
                <a:close/>
                <a:moveTo>
                  <a:pt x="1352" y="3525"/>
                </a:moveTo>
                <a:cubicBezTo>
                  <a:pt x="1596" y="3524"/>
                  <a:pt x="1596" y="3524"/>
                  <a:pt x="1596" y="3524"/>
                </a:cubicBezTo>
                <a:cubicBezTo>
                  <a:pt x="1597" y="3533"/>
                  <a:pt x="1597" y="3533"/>
                  <a:pt x="1597" y="3533"/>
                </a:cubicBezTo>
                <a:cubicBezTo>
                  <a:pt x="1352" y="3534"/>
                  <a:pt x="1352" y="3534"/>
                  <a:pt x="1352" y="3534"/>
                </a:cubicBezTo>
                <a:lnTo>
                  <a:pt x="1352" y="3525"/>
                </a:lnTo>
                <a:close/>
                <a:moveTo>
                  <a:pt x="1352" y="3557"/>
                </a:moveTo>
                <a:cubicBezTo>
                  <a:pt x="1597" y="3556"/>
                  <a:pt x="1597" y="3556"/>
                  <a:pt x="1597" y="3556"/>
                </a:cubicBezTo>
                <a:cubicBezTo>
                  <a:pt x="1597" y="3565"/>
                  <a:pt x="1597" y="3565"/>
                  <a:pt x="1597" y="3565"/>
                </a:cubicBezTo>
                <a:cubicBezTo>
                  <a:pt x="1352" y="3566"/>
                  <a:pt x="1352" y="3566"/>
                  <a:pt x="1352" y="3566"/>
                </a:cubicBezTo>
                <a:lnTo>
                  <a:pt x="1352" y="3557"/>
                </a:lnTo>
                <a:close/>
                <a:moveTo>
                  <a:pt x="1352" y="3589"/>
                </a:moveTo>
                <a:cubicBezTo>
                  <a:pt x="1597" y="3588"/>
                  <a:pt x="1597" y="3588"/>
                  <a:pt x="1597" y="3588"/>
                </a:cubicBezTo>
                <a:cubicBezTo>
                  <a:pt x="1597" y="3597"/>
                  <a:pt x="1597" y="3597"/>
                  <a:pt x="1597" y="3597"/>
                </a:cubicBezTo>
                <a:cubicBezTo>
                  <a:pt x="1352" y="3598"/>
                  <a:pt x="1352" y="3598"/>
                  <a:pt x="1352" y="3598"/>
                </a:cubicBezTo>
                <a:lnTo>
                  <a:pt x="1352" y="3589"/>
                </a:lnTo>
                <a:close/>
                <a:moveTo>
                  <a:pt x="1353" y="3621"/>
                </a:moveTo>
                <a:cubicBezTo>
                  <a:pt x="1597" y="3620"/>
                  <a:pt x="1597" y="3620"/>
                  <a:pt x="1597" y="3620"/>
                </a:cubicBezTo>
                <a:cubicBezTo>
                  <a:pt x="1597" y="3629"/>
                  <a:pt x="1597" y="3629"/>
                  <a:pt x="1597" y="3629"/>
                </a:cubicBezTo>
                <a:cubicBezTo>
                  <a:pt x="1353" y="3630"/>
                  <a:pt x="1353" y="3630"/>
                  <a:pt x="1353" y="3630"/>
                </a:cubicBezTo>
                <a:lnTo>
                  <a:pt x="1353" y="3621"/>
                </a:lnTo>
                <a:close/>
                <a:moveTo>
                  <a:pt x="1353" y="3662"/>
                </a:moveTo>
                <a:cubicBezTo>
                  <a:pt x="1353" y="3653"/>
                  <a:pt x="1353" y="3653"/>
                  <a:pt x="1353" y="3653"/>
                </a:cubicBezTo>
                <a:cubicBezTo>
                  <a:pt x="1597" y="3652"/>
                  <a:pt x="1597" y="3652"/>
                  <a:pt x="1597" y="3652"/>
                </a:cubicBezTo>
                <a:cubicBezTo>
                  <a:pt x="1597" y="3661"/>
                  <a:pt x="1597" y="3661"/>
                  <a:pt x="1597" y="3661"/>
                </a:cubicBezTo>
                <a:lnTo>
                  <a:pt x="1353" y="3662"/>
                </a:lnTo>
                <a:close/>
                <a:moveTo>
                  <a:pt x="1720" y="2957"/>
                </a:moveTo>
                <a:cubicBezTo>
                  <a:pt x="1720" y="2958"/>
                  <a:pt x="1720" y="2958"/>
                  <a:pt x="1720" y="2958"/>
                </a:cubicBezTo>
                <a:cubicBezTo>
                  <a:pt x="1720" y="2958"/>
                  <a:pt x="1720" y="2958"/>
                  <a:pt x="1719" y="2957"/>
                </a:cubicBezTo>
                <a:cubicBezTo>
                  <a:pt x="1717" y="2955"/>
                  <a:pt x="1714" y="2953"/>
                  <a:pt x="1712" y="2951"/>
                </a:cubicBezTo>
                <a:cubicBezTo>
                  <a:pt x="1712" y="2951"/>
                  <a:pt x="1712" y="2951"/>
                  <a:pt x="1712" y="2951"/>
                </a:cubicBezTo>
                <a:cubicBezTo>
                  <a:pt x="1711" y="2949"/>
                  <a:pt x="1709" y="2946"/>
                  <a:pt x="1708" y="2942"/>
                </a:cubicBezTo>
                <a:cubicBezTo>
                  <a:pt x="1712" y="2948"/>
                  <a:pt x="1716" y="2953"/>
                  <a:pt x="1720" y="2957"/>
                </a:cubicBezTo>
                <a:close/>
                <a:moveTo>
                  <a:pt x="1704" y="2950"/>
                </a:moveTo>
                <a:cubicBezTo>
                  <a:pt x="1704" y="2950"/>
                  <a:pt x="1704" y="2950"/>
                  <a:pt x="1704" y="2950"/>
                </a:cubicBezTo>
                <a:cubicBezTo>
                  <a:pt x="1700" y="2950"/>
                  <a:pt x="1697" y="2951"/>
                  <a:pt x="1693" y="2951"/>
                </a:cubicBezTo>
                <a:cubicBezTo>
                  <a:pt x="1691" y="2952"/>
                  <a:pt x="1690" y="2952"/>
                  <a:pt x="1688" y="2952"/>
                </a:cubicBezTo>
                <a:cubicBezTo>
                  <a:pt x="1688" y="2952"/>
                  <a:pt x="1688" y="2952"/>
                  <a:pt x="1688" y="2952"/>
                </a:cubicBezTo>
                <a:cubicBezTo>
                  <a:pt x="1688" y="2952"/>
                  <a:pt x="1688" y="2951"/>
                  <a:pt x="1688" y="2951"/>
                </a:cubicBezTo>
                <a:cubicBezTo>
                  <a:pt x="1690" y="2948"/>
                  <a:pt x="1690" y="2942"/>
                  <a:pt x="1692" y="2939"/>
                </a:cubicBezTo>
                <a:cubicBezTo>
                  <a:pt x="1693" y="2938"/>
                  <a:pt x="1694" y="2937"/>
                  <a:pt x="1695" y="2937"/>
                </a:cubicBezTo>
                <a:cubicBezTo>
                  <a:pt x="1697" y="2936"/>
                  <a:pt x="1702" y="2946"/>
                  <a:pt x="1704" y="2950"/>
                </a:cubicBezTo>
                <a:close/>
                <a:moveTo>
                  <a:pt x="1830" y="3056"/>
                </a:moveTo>
                <a:cubicBezTo>
                  <a:pt x="1814" y="3004"/>
                  <a:pt x="1814" y="3004"/>
                  <a:pt x="1814" y="3004"/>
                </a:cubicBezTo>
                <a:cubicBezTo>
                  <a:pt x="1837" y="2997"/>
                  <a:pt x="1837" y="2997"/>
                  <a:pt x="1837" y="2997"/>
                </a:cubicBezTo>
                <a:cubicBezTo>
                  <a:pt x="1853" y="3048"/>
                  <a:pt x="1853" y="3048"/>
                  <a:pt x="1853" y="3048"/>
                </a:cubicBezTo>
                <a:lnTo>
                  <a:pt x="1830" y="3056"/>
                </a:lnTo>
                <a:close/>
                <a:moveTo>
                  <a:pt x="1834" y="3069"/>
                </a:moveTo>
                <a:cubicBezTo>
                  <a:pt x="1857" y="3061"/>
                  <a:pt x="1857" y="3061"/>
                  <a:pt x="1857" y="3061"/>
                </a:cubicBezTo>
                <a:cubicBezTo>
                  <a:pt x="1873" y="3113"/>
                  <a:pt x="1873" y="3113"/>
                  <a:pt x="1873" y="3113"/>
                </a:cubicBezTo>
                <a:cubicBezTo>
                  <a:pt x="1850" y="3120"/>
                  <a:pt x="1850" y="3120"/>
                  <a:pt x="1850" y="3120"/>
                </a:cubicBezTo>
                <a:lnTo>
                  <a:pt x="1834" y="3069"/>
                </a:lnTo>
                <a:close/>
                <a:moveTo>
                  <a:pt x="1870" y="3185"/>
                </a:moveTo>
                <a:cubicBezTo>
                  <a:pt x="1854" y="3133"/>
                  <a:pt x="1854" y="3133"/>
                  <a:pt x="1854" y="3133"/>
                </a:cubicBezTo>
                <a:cubicBezTo>
                  <a:pt x="1877" y="3126"/>
                  <a:pt x="1877" y="3126"/>
                  <a:pt x="1877" y="3126"/>
                </a:cubicBezTo>
                <a:cubicBezTo>
                  <a:pt x="1893" y="3178"/>
                  <a:pt x="1893" y="3178"/>
                  <a:pt x="1893" y="3178"/>
                </a:cubicBezTo>
                <a:lnTo>
                  <a:pt x="1870" y="3185"/>
                </a:lnTo>
                <a:close/>
                <a:moveTo>
                  <a:pt x="1906" y="3174"/>
                </a:moveTo>
                <a:cubicBezTo>
                  <a:pt x="1890" y="3122"/>
                  <a:pt x="1890" y="3122"/>
                  <a:pt x="1890" y="3122"/>
                </a:cubicBezTo>
                <a:cubicBezTo>
                  <a:pt x="1914" y="3115"/>
                  <a:pt x="1914" y="3115"/>
                  <a:pt x="1914" y="3115"/>
                </a:cubicBezTo>
                <a:cubicBezTo>
                  <a:pt x="1930" y="3167"/>
                  <a:pt x="1930" y="3167"/>
                  <a:pt x="1930" y="3167"/>
                </a:cubicBezTo>
                <a:lnTo>
                  <a:pt x="1906" y="3174"/>
                </a:lnTo>
                <a:close/>
                <a:moveTo>
                  <a:pt x="1966" y="3155"/>
                </a:moveTo>
                <a:cubicBezTo>
                  <a:pt x="1943" y="3163"/>
                  <a:pt x="1943" y="3163"/>
                  <a:pt x="1943" y="3163"/>
                </a:cubicBezTo>
                <a:cubicBezTo>
                  <a:pt x="1927" y="3111"/>
                  <a:pt x="1927" y="3111"/>
                  <a:pt x="1927" y="3111"/>
                </a:cubicBezTo>
                <a:cubicBezTo>
                  <a:pt x="1950" y="3104"/>
                  <a:pt x="1950" y="3104"/>
                  <a:pt x="1950" y="3104"/>
                </a:cubicBezTo>
                <a:lnTo>
                  <a:pt x="1966" y="3155"/>
                </a:lnTo>
                <a:close/>
                <a:moveTo>
                  <a:pt x="1946" y="3091"/>
                </a:moveTo>
                <a:cubicBezTo>
                  <a:pt x="1923" y="3098"/>
                  <a:pt x="1923" y="3098"/>
                  <a:pt x="1923" y="3098"/>
                </a:cubicBezTo>
                <a:cubicBezTo>
                  <a:pt x="1907" y="3046"/>
                  <a:pt x="1907" y="3046"/>
                  <a:pt x="1907" y="3046"/>
                </a:cubicBezTo>
                <a:cubicBezTo>
                  <a:pt x="1930" y="3039"/>
                  <a:pt x="1930" y="3039"/>
                  <a:pt x="1930" y="3039"/>
                </a:cubicBezTo>
                <a:lnTo>
                  <a:pt x="1946" y="3091"/>
                </a:lnTo>
                <a:close/>
                <a:moveTo>
                  <a:pt x="2028" y="3030"/>
                </a:moveTo>
                <a:cubicBezTo>
                  <a:pt x="2050" y="3019"/>
                  <a:pt x="2050" y="3019"/>
                  <a:pt x="2050" y="3019"/>
                </a:cubicBezTo>
                <a:cubicBezTo>
                  <a:pt x="2075" y="3067"/>
                  <a:pt x="2075" y="3067"/>
                  <a:pt x="2075" y="3067"/>
                </a:cubicBezTo>
                <a:cubicBezTo>
                  <a:pt x="2053" y="3078"/>
                  <a:pt x="2053" y="3078"/>
                  <a:pt x="2053" y="3078"/>
                </a:cubicBezTo>
                <a:lnTo>
                  <a:pt x="2028" y="3030"/>
                </a:lnTo>
                <a:close/>
                <a:moveTo>
                  <a:pt x="2062" y="3096"/>
                </a:moveTo>
                <a:cubicBezTo>
                  <a:pt x="2084" y="3084"/>
                  <a:pt x="2084" y="3084"/>
                  <a:pt x="2084" y="3084"/>
                </a:cubicBezTo>
                <a:cubicBezTo>
                  <a:pt x="2109" y="3132"/>
                  <a:pt x="2109" y="3132"/>
                  <a:pt x="2109" y="3132"/>
                </a:cubicBezTo>
                <a:cubicBezTo>
                  <a:pt x="2087" y="3144"/>
                  <a:pt x="2087" y="3144"/>
                  <a:pt x="2087" y="3144"/>
                </a:cubicBezTo>
                <a:lnTo>
                  <a:pt x="2062" y="3096"/>
                </a:lnTo>
                <a:close/>
                <a:moveTo>
                  <a:pt x="2096" y="3161"/>
                </a:moveTo>
                <a:cubicBezTo>
                  <a:pt x="2118" y="3150"/>
                  <a:pt x="2118" y="3150"/>
                  <a:pt x="2118" y="3150"/>
                </a:cubicBezTo>
                <a:cubicBezTo>
                  <a:pt x="2142" y="3198"/>
                  <a:pt x="2142" y="3198"/>
                  <a:pt x="2142" y="3198"/>
                </a:cubicBezTo>
                <a:cubicBezTo>
                  <a:pt x="2121" y="3209"/>
                  <a:pt x="2121" y="3209"/>
                  <a:pt x="2121" y="3209"/>
                </a:cubicBezTo>
                <a:lnTo>
                  <a:pt x="2096" y="3161"/>
                </a:lnTo>
                <a:close/>
                <a:moveTo>
                  <a:pt x="2155" y="3274"/>
                </a:moveTo>
                <a:cubicBezTo>
                  <a:pt x="2130" y="3227"/>
                  <a:pt x="2130" y="3227"/>
                  <a:pt x="2130" y="3227"/>
                </a:cubicBezTo>
                <a:cubicBezTo>
                  <a:pt x="2152" y="3215"/>
                  <a:pt x="2152" y="3215"/>
                  <a:pt x="2152" y="3215"/>
                </a:cubicBezTo>
                <a:cubicBezTo>
                  <a:pt x="2176" y="3263"/>
                  <a:pt x="2176" y="3263"/>
                  <a:pt x="2176" y="3263"/>
                </a:cubicBezTo>
                <a:lnTo>
                  <a:pt x="2155" y="3274"/>
                </a:lnTo>
                <a:close/>
                <a:moveTo>
                  <a:pt x="2188" y="3257"/>
                </a:moveTo>
                <a:cubicBezTo>
                  <a:pt x="2164" y="3209"/>
                  <a:pt x="2164" y="3209"/>
                  <a:pt x="2164" y="3209"/>
                </a:cubicBezTo>
                <a:cubicBezTo>
                  <a:pt x="2185" y="3198"/>
                  <a:pt x="2185" y="3198"/>
                  <a:pt x="2185" y="3198"/>
                </a:cubicBezTo>
                <a:cubicBezTo>
                  <a:pt x="2210" y="3246"/>
                  <a:pt x="2210" y="3246"/>
                  <a:pt x="2210" y="3246"/>
                </a:cubicBezTo>
                <a:lnTo>
                  <a:pt x="2188" y="3257"/>
                </a:lnTo>
                <a:close/>
                <a:moveTo>
                  <a:pt x="2222" y="3239"/>
                </a:moveTo>
                <a:cubicBezTo>
                  <a:pt x="2197" y="3192"/>
                  <a:pt x="2197" y="3192"/>
                  <a:pt x="2197" y="3192"/>
                </a:cubicBezTo>
                <a:cubicBezTo>
                  <a:pt x="2219" y="3180"/>
                  <a:pt x="2219" y="3180"/>
                  <a:pt x="2219" y="3180"/>
                </a:cubicBezTo>
                <a:cubicBezTo>
                  <a:pt x="2244" y="3228"/>
                  <a:pt x="2244" y="3228"/>
                  <a:pt x="2244" y="3228"/>
                </a:cubicBezTo>
                <a:lnTo>
                  <a:pt x="2222" y="3239"/>
                </a:lnTo>
                <a:close/>
                <a:moveTo>
                  <a:pt x="2278" y="3211"/>
                </a:moveTo>
                <a:cubicBezTo>
                  <a:pt x="2256" y="3222"/>
                  <a:pt x="2256" y="3222"/>
                  <a:pt x="2256" y="3222"/>
                </a:cubicBezTo>
                <a:cubicBezTo>
                  <a:pt x="2231" y="3174"/>
                  <a:pt x="2231" y="3174"/>
                  <a:pt x="2231" y="3174"/>
                </a:cubicBezTo>
                <a:cubicBezTo>
                  <a:pt x="2253" y="3163"/>
                  <a:pt x="2253" y="3163"/>
                  <a:pt x="2253" y="3163"/>
                </a:cubicBezTo>
                <a:lnTo>
                  <a:pt x="2278" y="3211"/>
                </a:lnTo>
                <a:close/>
                <a:moveTo>
                  <a:pt x="2244" y="3145"/>
                </a:moveTo>
                <a:cubicBezTo>
                  <a:pt x="2222" y="3157"/>
                  <a:pt x="2222" y="3157"/>
                  <a:pt x="2222" y="3157"/>
                </a:cubicBezTo>
                <a:cubicBezTo>
                  <a:pt x="2197" y="3109"/>
                  <a:pt x="2197" y="3109"/>
                  <a:pt x="2197" y="3109"/>
                </a:cubicBezTo>
                <a:cubicBezTo>
                  <a:pt x="2219" y="3097"/>
                  <a:pt x="2219" y="3097"/>
                  <a:pt x="2219" y="3097"/>
                </a:cubicBezTo>
                <a:lnTo>
                  <a:pt x="2244" y="3145"/>
                </a:lnTo>
                <a:close/>
                <a:moveTo>
                  <a:pt x="2210" y="3080"/>
                </a:moveTo>
                <a:cubicBezTo>
                  <a:pt x="2188" y="3091"/>
                  <a:pt x="2188" y="3091"/>
                  <a:pt x="2188" y="3091"/>
                </a:cubicBezTo>
                <a:cubicBezTo>
                  <a:pt x="2164" y="3043"/>
                  <a:pt x="2164" y="3043"/>
                  <a:pt x="2164" y="3043"/>
                </a:cubicBezTo>
                <a:cubicBezTo>
                  <a:pt x="2185" y="3032"/>
                  <a:pt x="2185" y="3032"/>
                  <a:pt x="2185" y="3032"/>
                </a:cubicBezTo>
                <a:lnTo>
                  <a:pt x="2210" y="3080"/>
                </a:lnTo>
                <a:close/>
                <a:moveTo>
                  <a:pt x="2151" y="2966"/>
                </a:moveTo>
                <a:cubicBezTo>
                  <a:pt x="2176" y="3014"/>
                  <a:pt x="2176" y="3014"/>
                  <a:pt x="2176" y="3014"/>
                </a:cubicBezTo>
                <a:cubicBezTo>
                  <a:pt x="2154" y="3026"/>
                  <a:pt x="2154" y="3026"/>
                  <a:pt x="2154" y="3026"/>
                </a:cubicBezTo>
                <a:cubicBezTo>
                  <a:pt x="2130" y="2978"/>
                  <a:pt x="2130" y="2978"/>
                  <a:pt x="2130" y="2978"/>
                </a:cubicBezTo>
                <a:lnTo>
                  <a:pt x="2151" y="2966"/>
                </a:lnTo>
                <a:close/>
                <a:moveTo>
                  <a:pt x="2142" y="2771"/>
                </a:moveTo>
                <a:cubicBezTo>
                  <a:pt x="2138" y="2774"/>
                  <a:pt x="2133" y="2776"/>
                  <a:pt x="2129" y="2779"/>
                </a:cubicBezTo>
                <a:cubicBezTo>
                  <a:pt x="2129" y="2779"/>
                  <a:pt x="2129" y="2779"/>
                  <a:pt x="2129" y="2779"/>
                </a:cubicBezTo>
                <a:cubicBezTo>
                  <a:pt x="2124" y="2771"/>
                  <a:pt x="2120" y="2761"/>
                  <a:pt x="2119" y="2751"/>
                </a:cubicBezTo>
                <a:cubicBezTo>
                  <a:pt x="2118" y="2744"/>
                  <a:pt x="2118" y="2737"/>
                  <a:pt x="2118" y="2730"/>
                </a:cubicBezTo>
                <a:cubicBezTo>
                  <a:pt x="2125" y="2738"/>
                  <a:pt x="2134" y="2750"/>
                  <a:pt x="2140" y="2762"/>
                </a:cubicBezTo>
                <a:cubicBezTo>
                  <a:pt x="2140" y="2764"/>
                  <a:pt x="2141" y="2766"/>
                  <a:pt x="2142" y="2768"/>
                </a:cubicBezTo>
                <a:cubicBezTo>
                  <a:pt x="2143" y="2769"/>
                  <a:pt x="2143" y="2770"/>
                  <a:pt x="2142" y="2771"/>
                </a:cubicBezTo>
                <a:close/>
                <a:moveTo>
                  <a:pt x="2149" y="2747"/>
                </a:moveTo>
                <a:cubicBezTo>
                  <a:pt x="2148" y="2749"/>
                  <a:pt x="2146" y="2751"/>
                  <a:pt x="2145" y="2753"/>
                </a:cubicBezTo>
                <a:cubicBezTo>
                  <a:pt x="2145" y="2753"/>
                  <a:pt x="2145" y="2754"/>
                  <a:pt x="2145" y="2754"/>
                </a:cubicBezTo>
                <a:cubicBezTo>
                  <a:pt x="2144" y="2753"/>
                  <a:pt x="2144" y="2753"/>
                  <a:pt x="2144" y="2752"/>
                </a:cubicBezTo>
                <a:cubicBezTo>
                  <a:pt x="2142" y="2748"/>
                  <a:pt x="2136" y="2740"/>
                  <a:pt x="2134" y="2734"/>
                </a:cubicBezTo>
                <a:cubicBezTo>
                  <a:pt x="2133" y="2732"/>
                  <a:pt x="2133" y="2730"/>
                  <a:pt x="2134" y="2729"/>
                </a:cubicBezTo>
                <a:cubicBezTo>
                  <a:pt x="2136" y="2726"/>
                  <a:pt x="2154" y="2731"/>
                  <a:pt x="2160" y="2732"/>
                </a:cubicBezTo>
                <a:cubicBezTo>
                  <a:pt x="2160" y="2732"/>
                  <a:pt x="2160" y="2732"/>
                  <a:pt x="2160" y="2732"/>
                </a:cubicBezTo>
                <a:cubicBezTo>
                  <a:pt x="2157" y="2737"/>
                  <a:pt x="2153" y="2742"/>
                  <a:pt x="2149" y="2747"/>
                </a:cubicBezTo>
                <a:close/>
                <a:moveTo>
                  <a:pt x="2187" y="2722"/>
                </a:moveTo>
                <a:cubicBezTo>
                  <a:pt x="2181" y="2723"/>
                  <a:pt x="2176" y="2724"/>
                  <a:pt x="2171" y="2724"/>
                </a:cubicBezTo>
                <a:cubicBezTo>
                  <a:pt x="2170" y="2724"/>
                  <a:pt x="2170" y="2724"/>
                  <a:pt x="2170" y="2724"/>
                </a:cubicBezTo>
                <a:cubicBezTo>
                  <a:pt x="2167" y="2723"/>
                  <a:pt x="2161" y="2721"/>
                  <a:pt x="2156" y="2719"/>
                </a:cubicBezTo>
                <a:cubicBezTo>
                  <a:pt x="2166" y="2720"/>
                  <a:pt x="2177" y="2721"/>
                  <a:pt x="2187" y="2722"/>
                </a:cubicBezTo>
                <a:cubicBezTo>
                  <a:pt x="2188" y="2722"/>
                  <a:pt x="2188" y="2722"/>
                  <a:pt x="2188" y="2722"/>
                </a:cubicBezTo>
                <a:cubicBezTo>
                  <a:pt x="2188" y="2722"/>
                  <a:pt x="2187" y="2722"/>
                  <a:pt x="2187" y="2722"/>
                </a:cubicBezTo>
                <a:close/>
                <a:moveTo>
                  <a:pt x="2238" y="2646"/>
                </a:moveTo>
                <a:cubicBezTo>
                  <a:pt x="2238" y="2646"/>
                  <a:pt x="2239" y="2646"/>
                  <a:pt x="2239" y="2646"/>
                </a:cubicBezTo>
                <a:cubicBezTo>
                  <a:pt x="2239" y="2646"/>
                  <a:pt x="2238" y="2646"/>
                  <a:pt x="2238" y="2646"/>
                </a:cubicBezTo>
                <a:cubicBezTo>
                  <a:pt x="2235" y="2646"/>
                  <a:pt x="2232" y="2647"/>
                  <a:pt x="2230" y="2647"/>
                </a:cubicBezTo>
                <a:cubicBezTo>
                  <a:pt x="2229" y="2647"/>
                  <a:pt x="2229" y="2647"/>
                  <a:pt x="2229" y="2647"/>
                </a:cubicBezTo>
                <a:cubicBezTo>
                  <a:pt x="2227" y="2647"/>
                  <a:pt x="2225" y="2646"/>
                  <a:pt x="2222" y="2645"/>
                </a:cubicBezTo>
                <a:cubicBezTo>
                  <a:pt x="2227" y="2645"/>
                  <a:pt x="2233" y="2645"/>
                  <a:pt x="2238" y="2646"/>
                </a:cubicBezTo>
                <a:close/>
                <a:moveTo>
                  <a:pt x="2210" y="2651"/>
                </a:moveTo>
                <a:cubicBezTo>
                  <a:pt x="2211" y="2649"/>
                  <a:pt x="2221" y="2651"/>
                  <a:pt x="2224" y="2652"/>
                </a:cubicBezTo>
                <a:cubicBezTo>
                  <a:pt x="2224" y="2652"/>
                  <a:pt x="2224" y="2652"/>
                  <a:pt x="2224" y="2652"/>
                </a:cubicBezTo>
                <a:cubicBezTo>
                  <a:pt x="2223" y="2654"/>
                  <a:pt x="2221" y="2657"/>
                  <a:pt x="2219" y="2660"/>
                </a:cubicBezTo>
                <a:cubicBezTo>
                  <a:pt x="2218" y="2661"/>
                  <a:pt x="2218" y="2662"/>
                  <a:pt x="2217" y="2663"/>
                </a:cubicBezTo>
                <a:cubicBezTo>
                  <a:pt x="2217" y="2663"/>
                  <a:pt x="2217" y="2663"/>
                  <a:pt x="2217" y="2664"/>
                </a:cubicBezTo>
                <a:cubicBezTo>
                  <a:pt x="2217" y="2663"/>
                  <a:pt x="2216" y="2663"/>
                  <a:pt x="2216" y="2663"/>
                </a:cubicBezTo>
                <a:cubicBezTo>
                  <a:pt x="2215" y="2661"/>
                  <a:pt x="2212" y="2657"/>
                  <a:pt x="2210" y="2654"/>
                </a:cubicBezTo>
                <a:cubicBezTo>
                  <a:pt x="2210" y="2653"/>
                  <a:pt x="2210" y="2652"/>
                  <a:pt x="2210" y="2651"/>
                </a:cubicBezTo>
                <a:close/>
                <a:moveTo>
                  <a:pt x="2214" y="2668"/>
                </a:moveTo>
                <a:cubicBezTo>
                  <a:pt x="2215" y="2669"/>
                  <a:pt x="2215" y="2670"/>
                  <a:pt x="2216" y="2671"/>
                </a:cubicBezTo>
                <a:cubicBezTo>
                  <a:pt x="2216" y="2672"/>
                  <a:pt x="2216" y="2672"/>
                  <a:pt x="2216" y="2673"/>
                </a:cubicBezTo>
                <a:cubicBezTo>
                  <a:pt x="2214" y="2674"/>
                  <a:pt x="2211" y="2676"/>
                  <a:pt x="2210" y="2677"/>
                </a:cubicBezTo>
                <a:cubicBezTo>
                  <a:pt x="2210" y="2677"/>
                  <a:pt x="2210" y="2677"/>
                  <a:pt x="2210" y="2677"/>
                </a:cubicBezTo>
                <a:cubicBezTo>
                  <a:pt x="2206" y="2673"/>
                  <a:pt x="2204" y="2668"/>
                  <a:pt x="2203" y="2663"/>
                </a:cubicBezTo>
                <a:cubicBezTo>
                  <a:pt x="2203" y="2659"/>
                  <a:pt x="2202" y="2655"/>
                  <a:pt x="2202" y="2652"/>
                </a:cubicBezTo>
                <a:cubicBezTo>
                  <a:pt x="2206" y="2656"/>
                  <a:pt x="2211" y="2662"/>
                  <a:pt x="2214" y="2668"/>
                </a:cubicBezTo>
                <a:close/>
                <a:moveTo>
                  <a:pt x="2199" y="2668"/>
                </a:moveTo>
                <a:cubicBezTo>
                  <a:pt x="2201" y="2673"/>
                  <a:pt x="2203" y="2677"/>
                  <a:pt x="2206" y="2681"/>
                </a:cubicBezTo>
                <a:cubicBezTo>
                  <a:pt x="2206" y="2681"/>
                  <a:pt x="2206" y="2681"/>
                  <a:pt x="2206" y="2681"/>
                </a:cubicBezTo>
                <a:cubicBezTo>
                  <a:pt x="2205" y="2684"/>
                  <a:pt x="2204" y="2687"/>
                  <a:pt x="2203" y="2690"/>
                </a:cubicBezTo>
                <a:cubicBezTo>
                  <a:pt x="2203" y="2695"/>
                  <a:pt x="2205" y="2700"/>
                  <a:pt x="2209" y="2703"/>
                </a:cubicBezTo>
                <a:cubicBezTo>
                  <a:pt x="2209" y="2705"/>
                  <a:pt x="2209" y="2705"/>
                  <a:pt x="2209" y="2707"/>
                </a:cubicBezTo>
                <a:cubicBezTo>
                  <a:pt x="2206" y="2709"/>
                  <a:pt x="2204" y="2711"/>
                  <a:pt x="2202" y="2713"/>
                </a:cubicBezTo>
                <a:cubicBezTo>
                  <a:pt x="2201" y="2713"/>
                  <a:pt x="2201" y="2713"/>
                  <a:pt x="2200" y="2713"/>
                </a:cubicBezTo>
                <a:cubicBezTo>
                  <a:pt x="2173" y="2712"/>
                  <a:pt x="2145" y="2708"/>
                  <a:pt x="2118" y="2703"/>
                </a:cubicBezTo>
                <a:cubicBezTo>
                  <a:pt x="2118" y="2703"/>
                  <a:pt x="2117" y="2702"/>
                  <a:pt x="2117" y="2701"/>
                </a:cubicBezTo>
                <a:cubicBezTo>
                  <a:pt x="2141" y="2682"/>
                  <a:pt x="2164" y="2662"/>
                  <a:pt x="2186" y="2641"/>
                </a:cubicBezTo>
                <a:cubicBezTo>
                  <a:pt x="2186" y="2642"/>
                  <a:pt x="2187" y="2642"/>
                  <a:pt x="2187" y="2642"/>
                </a:cubicBezTo>
                <a:cubicBezTo>
                  <a:pt x="2189" y="2643"/>
                  <a:pt x="2192" y="2643"/>
                  <a:pt x="2194" y="2644"/>
                </a:cubicBezTo>
                <a:cubicBezTo>
                  <a:pt x="2194" y="2644"/>
                  <a:pt x="2194" y="2645"/>
                  <a:pt x="2195" y="2645"/>
                </a:cubicBezTo>
                <a:cubicBezTo>
                  <a:pt x="2198" y="2652"/>
                  <a:pt x="2197" y="2661"/>
                  <a:pt x="2199" y="2668"/>
                </a:cubicBezTo>
                <a:close/>
                <a:moveTo>
                  <a:pt x="2302" y="2540"/>
                </a:moveTo>
                <a:cubicBezTo>
                  <a:pt x="2306" y="2543"/>
                  <a:pt x="2307" y="2549"/>
                  <a:pt x="2304" y="2554"/>
                </a:cubicBezTo>
                <a:cubicBezTo>
                  <a:pt x="2301" y="2558"/>
                  <a:pt x="2295" y="2559"/>
                  <a:pt x="2290" y="2556"/>
                </a:cubicBezTo>
                <a:cubicBezTo>
                  <a:pt x="2286" y="2553"/>
                  <a:pt x="2285" y="2546"/>
                  <a:pt x="2288" y="2542"/>
                </a:cubicBezTo>
                <a:cubicBezTo>
                  <a:pt x="2291" y="2538"/>
                  <a:pt x="2297" y="2537"/>
                  <a:pt x="2302" y="2540"/>
                </a:cubicBezTo>
                <a:close/>
                <a:moveTo>
                  <a:pt x="2441" y="2394"/>
                </a:moveTo>
                <a:cubicBezTo>
                  <a:pt x="2439" y="2396"/>
                  <a:pt x="2436" y="2398"/>
                  <a:pt x="2434" y="2400"/>
                </a:cubicBezTo>
                <a:cubicBezTo>
                  <a:pt x="2434" y="2400"/>
                  <a:pt x="2434" y="2400"/>
                  <a:pt x="2434" y="2400"/>
                </a:cubicBezTo>
                <a:cubicBezTo>
                  <a:pt x="2430" y="2395"/>
                  <a:pt x="2427" y="2390"/>
                  <a:pt x="2426" y="2384"/>
                </a:cubicBezTo>
                <a:cubicBezTo>
                  <a:pt x="2425" y="2380"/>
                  <a:pt x="2424" y="2375"/>
                  <a:pt x="2424" y="2371"/>
                </a:cubicBezTo>
                <a:cubicBezTo>
                  <a:pt x="2429" y="2376"/>
                  <a:pt x="2435" y="2382"/>
                  <a:pt x="2439" y="2389"/>
                </a:cubicBezTo>
                <a:cubicBezTo>
                  <a:pt x="2440" y="2390"/>
                  <a:pt x="2440" y="2391"/>
                  <a:pt x="2441" y="2392"/>
                </a:cubicBezTo>
                <a:cubicBezTo>
                  <a:pt x="2441" y="2393"/>
                  <a:pt x="2442" y="2394"/>
                  <a:pt x="2441" y="2394"/>
                </a:cubicBezTo>
                <a:close/>
                <a:moveTo>
                  <a:pt x="2444" y="2379"/>
                </a:moveTo>
                <a:cubicBezTo>
                  <a:pt x="2443" y="2381"/>
                  <a:pt x="2442" y="2382"/>
                  <a:pt x="2442" y="2383"/>
                </a:cubicBezTo>
                <a:cubicBezTo>
                  <a:pt x="2442" y="2383"/>
                  <a:pt x="2442" y="2383"/>
                  <a:pt x="2442" y="2384"/>
                </a:cubicBezTo>
                <a:cubicBezTo>
                  <a:pt x="2441" y="2383"/>
                  <a:pt x="2441" y="2383"/>
                  <a:pt x="2441" y="2383"/>
                </a:cubicBezTo>
                <a:cubicBezTo>
                  <a:pt x="2440" y="2380"/>
                  <a:pt x="2435" y="2376"/>
                  <a:pt x="2434" y="2373"/>
                </a:cubicBezTo>
                <a:cubicBezTo>
                  <a:pt x="2433" y="2371"/>
                  <a:pt x="2433" y="2370"/>
                  <a:pt x="2433" y="2369"/>
                </a:cubicBezTo>
                <a:cubicBezTo>
                  <a:pt x="2434" y="2367"/>
                  <a:pt x="2446" y="2369"/>
                  <a:pt x="2449" y="2369"/>
                </a:cubicBezTo>
                <a:cubicBezTo>
                  <a:pt x="2449" y="2369"/>
                  <a:pt x="2450" y="2369"/>
                  <a:pt x="2450" y="2369"/>
                </a:cubicBezTo>
                <a:cubicBezTo>
                  <a:pt x="2448" y="2373"/>
                  <a:pt x="2446" y="2376"/>
                  <a:pt x="2444" y="2379"/>
                </a:cubicBezTo>
                <a:close/>
                <a:moveTo>
                  <a:pt x="2465" y="2362"/>
                </a:moveTo>
                <a:cubicBezTo>
                  <a:pt x="2462" y="2362"/>
                  <a:pt x="2458" y="2363"/>
                  <a:pt x="2455" y="2363"/>
                </a:cubicBezTo>
                <a:cubicBezTo>
                  <a:pt x="2455" y="2363"/>
                  <a:pt x="2455" y="2363"/>
                  <a:pt x="2455" y="2364"/>
                </a:cubicBezTo>
                <a:cubicBezTo>
                  <a:pt x="2453" y="2364"/>
                  <a:pt x="2449" y="2363"/>
                  <a:pt x="2446" y="2362"/>
                </a:cubicBezTo>
                <a:cubicBezTo>
                  <a:pt x="2452" y="2362"/>
                  <a:pt x="2459" y="2362"/>
                  <a:pt x="2465" y="2361"/>
                </a:cubicBezTo>
                <a:cubicBezTo>
                  <a:pt x="2465" y="2361"/>
                  <a:pt x="2466" y="2361"/>
                  <a:pt x="2466" y="2361"/>
                </a:cubicBezTo>
                <a:cubicBezTo>
                  <a:pt x="2465" y="2362"/>
                  <a:pt x="2465" y="2362"/>
                  <a:pt x="2465" y="2362"/>
                </a:cubicBezTo>
                <a:close/>
                <a:moveTo>
                  <a:pt x="2473" y="2355"/>
                </a:moveTo>
                <a:cubicBezTo>
                  <a:pt x="2473" y="2355"/>
                  <a:pt x="2473" y="2355"/>
                  <a:pt x="2472" y="2355"/>
                </a:cubicBezTo>
                <a:cubicBezTo>
                  <a:pt x="2456" y="2356"/>
                  <a:pt x="2439" y="2356"/>
                  <a:pt x="2422" y="2355"/>
                </a:cubicBezTo>
                <a:cubicBezTo>
                  <a:pt x="2420" y="2353"/>
                  <a:pt x="2419" y="2351"/>
                  <a:pt x="2417" y="2349"/>
                </a:cubicBezTo>
                <a:cubicBezTo>
                  <a:pt x="2415" y="2347"/>
                  <a:pt x="2414" y="2346"/>
                  <a:pt x="2413" y="2345"/>
                </a:cubicBezTo>
                <a:cubicBezTo>
                  <a:pt x="2416" y="2340"/>
                  <a:pt x="2419" y="2334"/>
                  <a:pt x="2421" y="2328"/>
                </a:cubicBezTo>
                <a:cubicBezTo>
                  <a:pt x="2478" y="2349"/>
                  <a:pt x="2478" y="2349"/>
                  <a:pt x="2478" y="2349"/>
                </a:cubicBezTo>
                <a:cubicBezTo>
                  <a:pt x="2477" y="2351"/>
                  <a:pt x="2475" y="2353"/>
                  <a:pt x="2473" y="2355"/>
                </a:cubicBezTo>
                <a:close/>
                <a:moveTo>
                  <a:pt x="2570" y="2349"/>
                </a:moveTo>
                <a:cubicBezTo>
                  <a:pt x="2530" y="2335"/>
                  <a:pt x="2530" y="2335"/>
                  <a:pt x="2530" y="2335"/>
                </a:cubicBezTo>
                <a:cubicBezTo>
                  <a:pt x="2536" y="2318"/>
                  <a:pt x="2536" y="2318"/>
                  <a:pt x="2536" y="2318"/>
                </a:cubicBezTo>
                <a:cubicBezTo>
                  <a:pt x="2576" y="2332"/>
                  <a:pt x="2576" y="2332"/>
                  <a:pt x="2576" y="2332"/>
                </a:cubicBezTo>
                <a:lnTo>
                  <a:pt x="2570" y="2349"/>
                </a:lnTo>
                <a:close/>
                <a:moveTo>
                  <a:pt x="2625" y="2370"/>
                </a:moveTo>
                <a:cubicBezTo>
                  <a:pt x="2585" y="2355"/>
                  <a:pt x="2585" y="2355"/>
                  <a:pt x="2585" y="2355"/>
                </a:cubicBezTo>
                <a:cubicBezTo>
                  <a:pt x="2591" y="2338"/>
                  <a:pt x="2591" y="2338"/>
                  <a:pt x="2591" y="2338"/>
                </a:cubicBezTo>
                <a:cubicBezTo>
                  <a:pt x="2631" y="2353"/>
                  <a:pt x="2631" y="2353"/>
                  <a:pt x="2631" y="2353"/>
                </a:cubicBezTo>
                <a:lnTo>
                  <a:pt x="2625" y="2370"/>
                </a:lnTo>
                <a:close/>
                <a:moveTo>
                  <a:pt x="2597" y="2323"/>
                </a:moveTo>
                <a:cubicBezTo>
                  <a:pt x="2603" y="2306"/>
                  <a:pt x="2603" y="2306"/>
                  <a:pt x="2603" y="2306"/>
                </a:cubicBezTo>
                <a:cubicBezTo>
                  <a:pt x="2643" y="2320"/>
                  <a:pt x="2643" y="2320"/>
                  <a:pt x="2643" y="2320"/>
                </a:cubicBezTo>
                <a:cubicBezTo>
                  <a:pt x="2637" y="2338"/>
                  <a:pt x="2637" y="2338"/>
                  <a:pt x="2637" y="2338"/>
                </a:cubicBezTo>
                <a:lnTo>
                  <a:pt x="2597" y="2323"/>
                </a:lnTo>
                <a:close/>
                <a:moveTo>
                  <a:pt x="2680" y="2390"/>
                </a:moveTo>
                <a:cubicBezTo>
                  <a:pt x="2640" y="2375"/>
                  <a:pt x="2640" y="2375"/>
                  <a:pt x="2640" y="2375"/>
                </a:cubicBezTo>
                <a:cubicBezTo>
                  <a:pt x="2646" y="2358"/>
                  <a:pt x="2646" y="2358"/>
                  <a:pt x="2646" y="2358"/>
                </a:cubicBezTo>
                <a:cubicBezTo>
                  <a:pt x="2686" y="2373"/>
                  <a:pt x="2686" y="2373"/>
                  <a:pt x="2686" y="2373"/>
                </a:cubicBezTo>
                <a:lnTo>
                  <a:pt x="2680" y="2390"/>
                </a:lnTo>
                <a:close/>
                <a:moveTo>
                  <a:pt x="2692" y="2358"/>
                </a:moveTo>
                <a:cubicBezTo>
                  <a:pt x="2652" y="2343"/>
                  <a:pt x="2652" y="2343"/>
                  <a:pt x="2652" y="2343"/>
                </a:cubicBezTo>
                <a:cubicBezTo>
                  <a:pt x="2658" y="2326"/>
                  <a:pt x="2658" y="2326"/>
                  <a:pt x="2658" y="2326"/>
                </a:cubicBezTo>
                <a:cubicBezTo>
                  <a:pt x="2698" y="2341"/>
                  <a:pt x="2698" y="2341"/>
                  <a:pt x="2698" y="2341"/>
                </a:cubicBezTo>
                <a:lnTo>
                  <a:pt x="2692" y="2358"/>
                </a:lnTo>
                <a:close/>
                <a:moveTo>
                  <a:pt x="2682" y="2262"/>
                </a:moveTo>
                <a:cubicBezTo>
                  <a:pt x="2722" y="2277"/>
                  <a:pt x="2722" y="2277"/>
                  <a:pt x="2722" y="2277"/>
                </a:cubicBezTo>
                <a:cubicBezTo>
                  <a:pt x="2715" y="2294"/>
                  <a:pt x="2715" y="2294"/>
                  <a:pt x="2715" y="2294"/>
                </a:cubicBezTo>
                <a:cubicBezTo>
                  <a:pt x="2675" y="2279"/>
                  <a:pt x="2675" y="2279"/>
                  <a:pt x="2675" y="2279"/>
                </a:cubicBezTo>
                <a:lnTo>
                  <a:pt x="2682" y="2262"/>
                </a:lnTo>
                <a:close/>
                <a:moveTo>
                  <a:pt x="2710" y="2309"/>
                </a:moveTo>
                <a:cubicBezTo>
                  <a:pt x="2704" y="2326"/>
                  <a:pt x="2704" y="2326"/>
                  <a:pt x="2704" y="2326"/>
                </a:cubicBezTo>
                <a:cubicBezTo>
                  <a:pt x="2663" y="2311"/>
                  <a:pt x="2663" y="2311"/>
                  <a:pt x="2663" y="2311"/>
                </a:cubicBezTo>
                <a:cubicBezTo>
                  <a:pt x="2670" y="2294"/>
                  <a:pt x="2670" y="2294"/>
                  <a:pt x="2670" y="2294"/>
                </a:cubicBezTo>
                <a:lnTo>
                  <a:pt x="2710" y="2309"/>
                </a:lnTo>
                <a:close/>
                <a:moveTo>
                  <a:pt x="2626" y="2242"/>
                </a:moveTo>
                <a:cubicBezTo>
                  <a:pt x="2666" y="2257"/>
                  <a:pt x="2666" y="2257"/>
                  <a:pt x="2666" y="2257"/>
                </a:cubicBezTo>
                <a:cubicBezTo>
                  <a:pt x="2660" y="2274"/>
                  <a:pt x="2660" y="2274"/>
                  <a:pt x="2660" y="2274"/>
                </a:cubicBezTo>
                <a:cubicBezTo>
                  <a:pt x="2620" y="2259"/>
                  <a:pt x="2620" y="2259"/>
                  <a:pt x="2620" y="2259"/>
                </a:cubicBezTo>
                <a:lnTo>
                  <a:pt x="2626" y="2242"/>
                </a:lnTo>
                <a:close/>
                <a:moveTo>
                  <a:pt x="2655" y="2289"/>
                </a:moveTo>
                <a:cubicBezTo>
                  <a:pt x="2648" y="2306"/>
                  <a:pt x="2648" y="2306"/>
                  <a:pt x="2648" y="2306"/>
                </a:cubicBezTo>
                <a:cubicBezTo>
                  <a:pt x="2608" y="2291"/>
                  <a:pt x="2608" y="2291"/>
                  <a:pt x="2608" y="2291"/>
                </a:cubicBezTo>
                <a:cubicBezTo>
                  <a:pt x="2614" y="2274"/>
                  <a:pt x="2614" y="2274"/>
                  <a:pt x="2614" y="2274"/>
                </a:cubicBezTo>
                <a:lnTo>
                  <a:pt x="2655" y="2289"/>
                </a:lnTo>
                <a:close/>
                <a:moveTo>
                  <a:pt x="2571" y="2222"/>
                </a:moveTo>
                <a:cubicBezTo>
                  <a:pt x="2611" y="2236"/>
                  <a:pt x="2611" y="2236"/>
                  <a:pt x="2611" y="2236"/>
                </a:cubicBezTo>
                <a:cubicBezTo>
                  <a:pt x="2605" y="2253"/>
                  <a:pt x="2605" y="2253"/>
                  <a:pt x="2605" y="2253"/>
                </a:cubicBezTo>
                <a:cubicBezTo>
                  <a:pt x="2565" y="2239"/>
                  <a:pt x="2565" y="2239"/>
                  <a:pt x="2565" y="2239"/>
                </a:cubicBezTo>
                <a:lnTo>
                  <a:pt x="2571" y="2222"/>
                </a:lnTo>
                <a:close/>
                <a:moveTo>
                  <a:pt x="2559" y="2254"/>
                </a:moveTo>
                <a:cubicBezTo>
                  <a:pt x="2599" y="2269"/>
                  <a:pt x="2599" y="2269"/>
                  <a:pt x="2599" y="2269"/>
                </a:cubicBezTo>
                <a:cubicBezTo>
                  <a:pt x="2593" y="2286"/>
                  <a:pt x="2593" y="2286"/>
                  <a:pt x="2593" y="2286"/>
                </a:cubicBezTo>
                <a:cubicBezTo>
                  <a:pt x="2553" y="2271"/>
                  <a:pt x="2553" y="2271"/>
                  <a:pt x="2553" y="2271"/>
                </a:cubicBezTo>
                <a:lnTo>
                  <a:pt x="2559" y="2254"/>
                </a:lnTo>
                <a:close/>
                <a:moveTo>
                  <a:pt x="2548" y="2285"/>
                </a:moveTo>
                <a:cubicBezTo>
                  <a:pt x="2588" y="2300"/>
                  <a:pt x="2588" y="2300"/>
                  <a:pt x="2588" y="2300"/>
                </a:cubicBezTo>
                <a:cubicBezTo>
                  <a:pt x="2581" y="2317"/>
                  <a:pt x="2581" y="2317"/>
                  <a:pt x="2581" y="2317"/>
                </a:cubicBezTo>
                <a:cubicBezTo>
                  <a:pt x="2541" y="2303"/>
                  <a:pt x="2541" y="2303"/>
                  <a:pt x="2541" y="2303"/>
                </a:cubicBezTo>
                <a:lnTo>
                  <a:pt x="2548" y="2285"/>
                </a:lnTo>
                <a:close/>
                <a:moveTo>
                  <a:pt x="2574" y="2130"/>
                </a:moveTo>
                <a:cubicBezTo>
                  <a:pt x="2570" y="2147"/>
                  <a:pt x="2559" y="2159"/>
                  <a:pt x="2548" y="2157"/>
                </a:cubicBezTo>
                <a:cubicBezTo>
                  <a:pt x="2538" y="2155"/>
                  <a:pt x="2532" y="2139"/>
                  <a:pt x="2536" y="2122"/>
                </a:cubicBezTo>
                <a:cubicBezTo>
                  <a:pt x="2539" y="2105"/>
                  <a:pt x="2551" y="2092"/>
                  <a:pt x="2561" y="2094"/>
                </a:cubicBezTo>
                <a:cubicBezTo>
                  <a:pt x="2572" y="2096"/>
                  <a:pt x="2577" y="2112"/>
                  <a:pt x="2574" y="2130"/>
                </a:cubicBezTo>
                <a:close/>
                <a:moveTo>
                  <a:pt x="2566" y="2071"/>
                </a:moveTo>
                <a:cubicBezTo>
                  <a:pt x="2555" y="2069"/>
                  <a:pt x="2550" y="2053"/>
                  <a:pt x="2553" y="2036"/>
                </a:cubicBezTo>
                <a:cubicBezTo>
                  <a:pt x="2557" y="2018"/>
                  <a:pt x="2568" y="2006"/>
                  <a:pt x="2579" y="2008"/>
                </a:cubicBezTo>
                <a:cubicBezTo>
                  <a:pt x="2589" y="2010"/>
                  <a:pt x="2595" y="2026"/>
                  <a:pt x="2591" y="2044"/>
                </a:cubicBezTo>
                <a:cubicBezTo>
                  <a:pt x="2588" y="2061"/>
                  <a:pt x="2576" y="2073"/>
                  <a:pt x="2566" y="2071"/>
                </a:cubicBezTo>
                <a:close/>
                <a:moveTo>
                  <a:pt x="2627" y="2140"/>
                </a:moveTo>
                <a:cubicBezTo>
                  <a:pt x="2624" y="2158"/>
                  <a:pt x="2612" y="2170"/>
                  <a:pt x="2602" y="2168"/>
                </a:cubicBezTo>
                <a:cubicBezTo>
                  <a:pt x="2591" y="2166"/>
                  <a:pt x="2585" y="2150"/>
                  <a:pt x="2589" y="2133"/>
                </a:cubicBezTo>
                <a:cubicBezTo>
                  <a:pt x="2593" y="2115"/>
                  <a:pt x="2604" y="2103"/>
                  <a:pt x="2614" y="2105"/>
                </a:cubicBezTo>
                <a:cubicBezTo>
                  <a:pt x="2625" y="2107"/>
                  <a:pt x="2631" y="2123"/>
                  <a:pt x="2627" y="2140"/>
                </a:cubicBezTo>
                <a:close/>
                <a:moveTo>
                  <a:pt x="2619" y="2082"/>
                </a:moveTo>
                <a:cubicBezTo>
                  <a:pt x="2609" y="2080"/>
                  <a:pt x="2603" y="2064"/>
                  <a:pt x="2606" y="2047"/>
                </a:cubicBezTo>
                <a:cubicBezTo>
                  <a:pt x="2610" y="2029"/>
                  <a:pt x="2621" y="2017"/>
                  <a:pt x="2632" y="2019"/>
                </a:cubicBezTo>
                <a:cubicBezTo>
                  <a:pt x="2642" y="2021"/>
                  <a:pt x="2648" y="2037"/>
                  <a:pt x="2645" y="2054"/>
                </a:cubicBezTo>
                <a:cubicBezTo>
                  <a:pt x="2641" y="2072"/>
                  <a:pt x="2630" y="2084"/>
                  <a:pt x="2619" y="2082"/>
                </a:cubicBezTo>
                <a:close/>
                <a:moveTo>
                  <a:pt x="2681" y="2151"/>
                </a:moveTo>
                <a:cubicBezTo>
                  <a:pt x="2677" y="2169"/>
                  <a:pt x="2666" y="2181"/>
                  <a:pt x="2655" y="2179"/>
                </a:cubicBezTo>
                <a:cubicBezTo>
                  <a:pt x="2645" y="2177"/>
                  <a:pt x="2639" y="2161"/>
                  <a:pt x="2642" y="2144"/>
                </a:cubicBezTo>
                <a:cubicBezTo>
                  <a:pt x="2646" y="2126"/>
                  <a:pt x="2657" y="2114"/>
                  <a:pt x="2668" y="2116"/>
                </a:cubicBezTo>
                <a:cubicBezTo>
                  <a:pt x="2678" y="2118"/>
                  <a:pt x="2684" y="2134"/>
                  <a:pt x="2681" y="2151"/>
                </a:cubicBezTo>
                <a:close/>
                <a:moveTo>
                  <a:pt x="2673" y="2093"/>
                </a:moveTo>
                <a:cubicBezTo>
                  <a:pt x="2662" y="2091"/>
                  <a:pt x="2656" y="2075"/>
                  <a:pt x="2660" y="2057"/>
                </a:cubicBezTo>
                <a:cubicBezTo>
                  <a:pt x="2663" y="2040"/>
                  <a:pt x="2675" y="2028"/>
                  <a:pt x="2685" y="2030"/>
                </a:cubicBezTo>
                <a:cubicBezTo>
                  <a:pt x="2696" y="2032"/>
                  <a:pt x="2702" y="2048"/>
                  <a:pt x="2698" y="2065"/>
                </a:cubicBezTo>
                <a:cubicBezTo>
                  <a:pt x="2695" y="2082"/>
                  <a:pt x="2683" y="2095"/>
                  <a:pt x="2673" y="2093"/>
                </a:cubicBezTo>
                <a:close/>
                <a:moveTo>
                  <a:pt x="2734" y="2162"/>
                </a:moveTo>
                <a:cubicBezTo>
                  <a:pt x="2730" y="2179"/>
                  <a:pt x="2719" y="2192"/>
                  <a:pt x="2709" y="2190"/>
                </a:cubicBezTo>
                <a:cubicBezTo>
                  <a:pt x="2698" y="2187"/>
                  <a:pt x="2692" y="2172"/>
                  <a:pt x="2696" y="2154"/>
                </a:cubicBezTo>
                <a:cubicBezTo>
                  <a:pt x="2699" y="2137"/>
                  <a:pt x="2711" y="2125"/>
                  <a:pt x="2721" y="2127"/>
                </a:cubicBezTo>
                <a:cubicBezTo>
                  <a:pt x="2732" y="2129"/>
                  <a:pt x="2738" y="2145"/>
                  <a:pt x="2734" y="2162"/>
                </a:cubicBezTo>
                <a:close/>
                <a:moveTo>
                  <a:pt x="2726" y="2104"/>
                </a:moveTo>
                <a:cubicBezTo>
                  <a:pt x="2715" y="2101"/>
                  <a:pt x="2710" y="2086"/>
                  <a:pt x="2713" y="2068"/>
                </a:cubicBezTo>
                <a:cubicBezTo>
                  <a:pt x="2717" y="2051"/>
                  <a:pt x="2728" y="2039"/>
                  <a:pt x="2739" y="2041"/>
                </a:cubicBezTo>
                <a:cubicBezTo>
                  <a:pt x="2749" y="2043"/>
                  <a:pt x="2755" y="2059"/>
                  <a:pt x="2751" y="2076"/>
                </a:cubicBezTo>
                <a:cubicBezTo>
                  <a:pt x="2748" y="2093"/>
                  <a:pt x="2737" y="2106"/>
                  <a:pt x="2726" y="2104"/>
                </a:cubicBezTo>
                <a:close/>
                <a:moveTo>
                  <a:pt x="2787" y="2173"/>
                </a:moveTo>
                <a:cubicBezTo>
                  <a:pt x="2784" y="2190"/>
                  <a:pt x="2772" y="2203"/>
                  <a:pt x="2762" y="2200"/>
                </a:cubicBezTo>
                <a:cubicBezTo>
                  <a:pt x="2751" y="2198"/>
                  <a:pt x="2746" y="2183"/>
                  <a:pt x="2749" y="2165"/>
                </a:cubicBezTo>
                <a:cubicBezTo>
                  <a:pt x="2753" y="2148"/>
                  <a:pt x="2764" y="2135"/>
                  <a:pt x="2775" y="2138"/>
                </a:cubicBezTo>
                <a:cubicBezTo>
                  <a:pt x="2785" y="2140"/>
                  <a:pt x="2791" y="2156"/>
                  <a:pt x="2787" y="2173"/>
                </a:cubicBezTo>
                <a:close/>
                <a:moveTo>
                  <a:pt x="2779" y="2114"/>
                </a:moveTo>
                <a:cubicBezTo>
                  <a:pt x="2769" y="2112"/>
                  <a:pt x="2763" y="2096"/>
                  <a:pt x="2767" y="2079"/>
                </a:cubicBezTo>
                <a:cubicBezTo>
                  <a:pt x="2770" y="2062"/>
                  <a:pt x="2782" y="2049"/>
                  <a:pt x="2792" y="2051"/>
                </a:cubicBezTo>
                <a:cubicBezTo>
                  <a:pt x="2803" y="2054"/>
                  <a:pt x="2808" y="2069"/>
                  <a:pt x="2805" y="2087"/>
                </a:cubicBezTo>
                <a:cubicBezTo>
                  <a:pt x="2801" y="2104"/>
                  <a:pt x="2790" y="2116"/>
                  <a:pt x="2779" y="2114"/>
                </a:cubicBezTo>
                <a:close/>
                <a:moveTo>
                  <a:pt x="2841" y="2184"/>
                </a:moveTo>
                <a:cubicBezTo>
                  <a:pt x="2837" y="2201"/>
                  <a:pt x="2826" y="2213"/>
                  <a:pt x="2815" y="2211"/>
                </a:cubicBezTo>
                <a:cubicBezTo>
                  <a:pt x="2805" y="2209"/>
                  <a:pt x="2799" y="2193"/>
                  <a:pt x="2803" y="2176"/>
                </a:cubicBezTo>
                <a:cubicBezTo>
                  <a:pt x="2806" y="2159"/>
                  <a:pt x="2818" y="2146"/>
                  <a:pt x="2828" y="2148"/>
                </a:cubicBezTo>
                <a:cubicBezTo>
                  <a:pt x="2839" y="2151"/>
                  <a:pt x="2844" y="2166"/>
                  <a:pt x="2841" y="2184"/>
                </a:cubicBezTo>
                <a:close/>
                <a:moveTo>
                  <a:pt x="2833" y="2125"/>
                </a:moveTo>
                <a:cubicBezTo>
                  <a:pt x="2822" y="2123"/>
                  <a:pt x="2817" y="2107"/>
                  <a:pt x="2820" y="2090"/>
                </a:cubicBezTo>
                <a:cubicBezTo>
                  <a:pt x="2824" y="2072"/>
                  <a:pt x="2835" y="2060"/>
                  <a:pt x="2846" y="2062"/>
                </a:cubicBezTo>
                <a:cubicBezTo>
                  <a:pt x="2856" y="2064"/>
                  <a:pt x="2862" y="2080"/>
                  <a:pt x="2858" y="2098"/>
                </a:cubicBezTo>
                <a:cubicBezTo>
                  <a:pt x="2855" y="2115"/>
                  <a:pt x="2843" y="2127"/>
                  <a:pt x="2833" y="2125"/>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dirty="0">
              <a:latin typeface="Raleway" panose="020B0003030101060003" pitchFamily="34" charset="0"/>
            </a:endParaRPr>
          </a:p>
        </p:txBody>
      </p:sp>
      <p:sp>
        <p:nvSpPr>
          <p:cNvPr id="176" name="Freeform 10"/>
          <p:cNvSpPr>
            <a:spLocks noEditPoints="1"/>
          </p:cNvSpPr>
          <p:nvPr userDrawn="1"/>
        </p:nvSpPr>
        <p:spPr bwMode="auto">
          <a:xfrm>
            <a:off x="2383872" y="4048366"/>
            <a:ext cx="270272" cy="288131"/>
          </a:xfrm>
          <a:custGeom>
            <a:avLst/>
            <a:gdLst>
              <a:gd name="T0" fmla="*/ 131 w 150"/>
              <a:gd name="T1" fmla="*/ 12 h 160"/>
              <a:gd name="T2" fmla="*/ 81 w 150"/>
              <a:gd name="T3" fmla="*/ 17 h 160"/>
              <a:gd name="T4" fmla="*/ 32 w 150"/>
              <a:gd name="T5" fmla="*/ 24 h 160"/>
              <a:gd name="T6" fmla="*/ 26 w 150"/>
              <a:gd name="T7" fmla="*/ 35 h 160"/>
              <a:gd name="T8" fmla="*/ 26 w 150"/>
              <a:gd name="T9" fmla="*/ 59 h 160"/>
              <a:gd name="T10" fmla="*/ 10 w 150"/>
              <a:gd name="T11" fmla="*/ 69 h 160"/>
              <a:gd name="T12" fmla="*/ 15 w 150"/>
              <a:gd name="T13" fmla="*/ 110 h 160"/>
              <a:gd name="T14" fmla="*/ 19 w 150"/>
              <a:gd name="T15" fmla="*/ 113 h 160"/>
              <a:gd name="T16" fmla="*/ 29 w 150"/>
              <a:gd name="T17" fmla="*/ 149 h 160"/>
              <a:gd name="T18" fmla="*/ 74 w 150"/>
              <a:gd name="T19" fmla="*/ 144 h 160"/>
              <a:gd name="T20" fmla="*/ 76 w 150"/>
              <a:gd name="T21" fmla="*/ 140 h 160"/>
              <a:gd name="T22" fmla="*/ 108 w 150"/>
              <a:gd name="T23" fmla="*/ 99 h 160"/>
              <a:gd name="T24" fmla="*/ 135 w 150"/>
              <a:gd name="T25" fmla="*/ 66 h 160"/>
              <a:gd name="T26" fmla="*/ 137 w 150"/>
              <a:gd name="T27" fmla="*/ 63 h 160"/>
              <a:gd name="T28" fmla="*/ 131 w 150"/>
              <a:gd name="T29" fmla="*/ 12 h 160"/>
              <a:gd name="T30" fmla="*/ 62 w 150"/>
              <a:gd name="T31" fmla="*/ 82 h 160"/>
              <a:gd name="T32" fmla="*/ 61 w 150"/>
              <a:gd name="T33" fmla="*/ 82 h 160"/>
              <a:gd name="T34" fmla="*/ 62 w 150"/>
              <a:gd name="T35" fmla="*/ 8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60">
                <a:moveTo>
                  <a:pt x="131" y="12"/>
                </a:moveTo>
                <a:cubicBezTo>
                  <a:pt x="116" y="0"/>
                  <a:pt x="94" y="2"/>
                  <a:pt x="81" y="17"/>
                </a:cubicBezTo>
                <a:cubicBezTo>
                  <a:pt x="66" y="6"/>
                  <a:pt x="44" y="8"/>
                  <a:pt x="32" y="24"/>
                </a:cubicBezTo>
                <a:cubicBezTo>
                  <a:pt x="29" y="27"/>
                  <a:pt x="27" y="31"/>
                  <a:pt x="26" y="35"/>
                </a:cubicBezTo>
                <a:cubicBezTo>
                  <a:pt x="23" y="43"/>
                  <a:pt x="23" y="51"/>
                  <a:pt x="26" y="59"/>
                </a:cubicBezTo>
                <a:cubicBezTo>
                  <a:pt x="20" y="60"/>
                  <a:pt x="14" y="64"/>
                  <a:pt x="10" y="69"/>
                </a:cubicBezTo>
                <a:cubicBezTo>
                  <a:pt x="0" y="82"/>
                  <a:pt x="2" y="100"/>
                  <a:pt x="15" y="110"/>
                </a:cubicBezTo>
                <a:cubicBezTo>
                  <a:pt x="16" y="111"/>
                  <a:pt x="18" y="112"/>
                  <a:pt x="19" y="113"/>
                </a:cubicBezTo>
                <a:cubicBezTo>
                  <a:pt x="15" y="126"/>
                  <a:pt x="18" y="140"/>
                  <a:pt x="29" y="149"/>
                </a:cubicBezTo>
                <a:cubicBezTo>
                  <a:pt x="43" y="160"/>
                  <a:pt x="63" y="157"/>
                  <a:pt x="74" y="144"/>
                </a:cubicBezTo>
                <a:cubicBezTo>
                  <a:pt x="75" y="143"/>
                  <a:pt x="76" y="141"/>
                  <a:pt x="76" y="140"/>
                </a:cubicBezTo>
                <a:cubicBezTo>
                  <a:pt x="108" y="99"/>
                  <a:pt x="108" y="99"/>
                  <a:pt x="108" y="99"/>
                </a:cubicBezTo>
                <a:cubicBezTo>
                  <a:pt x="135" y="66"/>
                  <a:pt x="135" y="66"/>
                  <a:pt x="135" y="66"/>
                </a:cubicBezTo>
                <a:cubicBezTo>
                  <a:pt x="136" y="65"/>
                  <a:pt x="137" y="64"/>
                  <a:pt x="137" y="63"/>
                </a:cubicBezTo>
                <a:cubicBezTo>
                  <a:pt x="150" y="47"/>
                  <a:pt x="147" y="24"/>
                  <a:pt x="131" y="12"/>
                </a:cubicBezTo>
                <a:close/>
                <a:moveTo>
                  <a:pt x="62" y="82"/>
                </a:moveTo>
                <a:cubicBezTo>
                  <a:pt x="62" y="82"/>
                  <a:pt x="62" y="82"/>
                  <a:pt x="61" y="82"/>
                </a:cubicBezTo>
                <a:cubicBezTo>
                  <a:pt x="62" y="82"/>
                  <a:pt x="62" y="82"/>
                  <a:pt x="62" y="8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7" name="Freeform 11"/>
          <p:cNvSpPr>
            <a:spLocks noEditPoints="1"/>
          </p:cNvSpPr>
          <p:nvPr userDrawn="1"/>
        </p:nvSpPr>
        <p:spPr bwMode="auto">
          <a:xfrm>
            <a:off x="6979685" y="4405554"/>
            <a:ext cx="264319" cy="289322"/>
          </a:xfrm>
          <a:custGeom>
            <a:avLst/>
            <a:gdLst>
              <a:gd name="T0" fmla="*/ 137 w 147"/>
              <a:gd name="T1" fmla="*/ 52 h 161"/>
              <a:gd name="T2" fmla="*/ 128 w 147"/>
              <a:gd name="T3" fmla="*/ 43 h 161"/>
              <a:gd name="T4" fmla="*/ 105 w 147"/>
              <a:gd name="T5" fmla="*/ 36 h 161"/>
              <a:gd name="T6" fmla="*/ 101 w 147"/>
              <a:gd name="T7" fmla="*/ 17 h 161"/>
              <a:gd name="T8" fmla="*/ 60 w 147"/>
              <a:gd name="T9" fmla="*/ 9 h 161"/>
              <a:gd name="T10" fmla="*/ 56 w 147"/>
              <a:gd name="T11" fmla="*/ 12 h 161"/>
              <a:gd name="T12" fmla="*/ 18 w 147"/>
              <a:gd name="T13" fmla="*/ 11 h 161"/>
              <a:gd name="T14" fmla="*/ 10 w 147"/>
              <a:gd name="T15" fmla="*/ 54 h 161"/>
              <a:gd name="T16" fmla="*/ 12 w 147"/>
              <a:gd name="T17" fmla="*/ 58 h 161"/>
              <a:gd name="T18" fmla="*/ 41 w 147"/>
              <a:gd name="T19" fmla="*/ 101 h 161"/>
              <a:gd name="T20" fmla="*/ 65 w 147"/>
              <a:gd name="T21" fmla="*/ 137 h 161"/>
              <a:gd name="T22" fmla="*/ 67 w 147"/>
              <a:gd name="T23" fmla="*/ 140 h 161"/>
              <a:gd name="T24" fmla="*/ 117 w 147"/>
              <a:gd name="T25" fmla="*/ 150 h 161"/>
              <a:gd name="T26" fmla="*/ 128 w 147"/>
              <a:gd name="T27" fmla="*/ 101 h 161"/>
              <a:gd name="T28" fmla="*/ 137 w 147"/>
              <a:gd name="T29" fmla="*/ 52 h 161"/>
              <a:gd name="T30" fmla="*/ 72 w 147"/>
              <a:gd name="T31" fmla="*/ 62 h 161"/>
              <a:gd name="T32" fmla="*/ 72 w 147"/>
              <a:gd name="T33" fmla="*/ 62 h 161"/>
              <a:gd name="T34" fmla="*/ 72 w 147"/>
              <a:gd name="T35" fmla="*/ 62 h 161"/>
              <a:gd name="T36" fmla="*/ 72 w 147"/>
              <a:gd name="T37" fmla="*/ 6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161">
                <a:moveTo>
                  <a:pt x="137" y="52"/>
                </a:moveTo>
                <a:cubicBezTo>
                  <a:pt x="134" y="49"/>
                  <a:pt x="131" y="46"/>
                  <a:pt x="128" y="43"/>
                </a:cubicBezTo>
                <a:cubicBezTo>
                  <a:pt x="121" y="38"/>
                  <a:pt x="113" y="36"/>
                  <a:pt x="105" y="36"/>
                </a:cubicBezTo>
                <a:cubicBezTo>
                  <a:pt x="106" y="29"/>
                  <a:pt x="104" y="23"/>
                  <a:pt x="101" y="17"/>
                </a:cubicBezTo>
                <a:cubicBezTo>
                  <a:pt x="92" y="3"/>
                  <a:pt x="73" y="0"/>
                  <a:pt x="60" y="9"/>
                </a:cubicBezTo>
                <a:cubicBezTo>
                  <a:pt x="58" y="10"/>
                  <a:pt x="57" y="11"/>
                  <a:pt x="56" y="12"/>
                </a:cubicBezTo>
                <a:cubicBezTo>
                  <a:pt x="45" y="4"/>
                  <a:pt x="30" y="3"/>
                  <a:pt x="18" y="11"/>
                </a:cubicBezTo>
                <a:cubicBezTo>
                  <a:pt x="4" y="20"/>
                  <a:pt x="0" y="40"/>
                  <a:pt x="10" y="54"/>
                </a:cubicBezTo>
                <a:cubicBezTo>
                  <a:pt x="10" y="56"/>
                  <a:pt x="11" y="57"/>
                  <a:pt x="12" y="58"/>
                </a:cubicBezTo>
                <a:cubicBezTo>
                  <a:pt x="41" y="101"/>
                  <a:pt x="41" y="101"/>
                  <a:pt x="41" y="101"/>
                </a:cubicBezTo>
                <a:cubicBezTo>
                  <a:pt x="65" y="137"/>
                  <a:pt x="65" y="137"/>
                  <a:pt x="65" y="137"/>
                </a:cubicBezTo>
                <a:cubicBezTo>
                  <a:pt x="65" y="138"/>
                  <a:pt x="66" y="139"/>
                  <a:pt x="67" y="140"/>
                </a:cubicBezTo>
                <a:cubicBezTo>
                  <a:pt x="78" y="157"/>
                  <a:pt x="100" y="161"/>
                  <a:pt x="117" y="150"/>
                </a:cubicBezTo>
                <a:cubicBezTo>
                  <a:pt x="133" y="140"/>
                  <a:pt x="138" y="118"/>
                  <a:pt x="128" y="101"/>
                </a:cubicBezTo>
                <a:cubicBezTo>
                  <a:pt x="143" y="90"/>
                  <a:pt x="147" y="68"/>
                  <a:pt x="137" y="52"/>
                </a:cubicBezTo>
                <a:close/>
                <a:moveTo>
                  <a:pt x="72" y="62"/>
                </a:moveTo>
                <a:cubicBezTo>
                  <a:pt x="72" y="62"/>
                  <a:pt x="72" y="62"/>
                  <a:pt x="72" y="62"/>
                </a:cubicBezTo>
                <a:cubicBezTo>
                  <a:pt x="72" y="62"/>
                  <a:pt x="72" y="62"/>
                  <a:pt x="72" y="62"/>
                </a:cubicBezTo>
                <a:cubicBezTo>
                  <a:pt x="72" y="62"/>
                  <a:pt x="72" y="62"/>
                  <a:pt x="72" y="62"/>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8" name="Freeform 12"/>
          <p:cNvSpPr>
            <a:spLocks noEditPoints="1"/>
          </p:cNvSpPr>
          <p:nvPr userDrawn="1"/>
        </p:nvSpPr>
        <p:spPr bwMode="auto">
          <a:xfrm>
            <a:off x="3929304" y="3128012"/>
            <a:ext cx="307181" cy="191691"/>
          </a:xfrm>
          <a:custGeom>
            <a:avLst/>
            <a:gdLst>
              <a:gd name="T0" fmla="*/ 136 w 171"/>
              <a:gd name="T1" fmla="*/ 35 h 107"/>
              <a:gd name="T2" fmla="*/ 100 w 171"/>
              <a:gd name="T3" fmla="*/ 0 h 107"/>
              <a:gd name="T4" fmla="*/ 87 w 171"/>
              <a:gd name="T5" fmla="*/ 2 h 107"/>
              <a:gd name="T6" fmla="*/ 69 w 171"/>
              <a:gd name="T7" fmla="*/ 17 h 107"/>
              <a:gd name="T8" fmla="*/ 50 w 171"/>
              <a:gd name="T9" fmla="*/ 11 h 107"/>
              <a:gd name="T10" fmla="*/ 21 w 171"/>
              <a:gd name="T11" fmla="*/ 40 h 107"/>
              <a:gd name="T12" fmla="*/ 22 w 171"/>
              <a:gd name="T13" fmla="*/ 46 h 107"/>
              <a:gd name="T14" fmla="*/ 0 w 171"/>
              <a:gd name="T15" fmla="*/ 76 h 107"/>
              <a:gd name="T16" fmla="*/ 31 w 171"/>
              <a:gd name="T17" fmla="*/ 107 h 107"/>
              <a:gd name="T18" fmla="*/ 36 w 171"/>
              <a:gd name="T19" fmla="*/ 107 h 107"/>
              <a:gd name="T20" fmla="*/ 87 w 171"/>
              <a:gd name="T21" fmla="*/ 107 h 107"/>
              <a:gd name="T22" fmla="*/ 131 w 171"/>
              <a:gd name="T23" fmla="*/ 107 h 107"/>
              <a:gd name="T24" fmla="*/ 134 w 171"/>
              <a:gd name="T25" fmla="*/ 107 h 107"/>
              <a:gd name="T26" fmla="*/ 171 w 171"/>
              <a:gd name="T27" fmla="*/ 71 h 107"/>
              <a:gd name="T28" fmla="*/ 136 w 171"/>
              <a:gd name="T29" fmla="*/ 35 h 107"/>
              <a:gd name="T30" fmla="*/ 72 w 171"/>
              <a:gd name="T31" fmla="*/ 60 h 107"/>
              <a:gd name="T32" fmla="*/ 72 w 171"/>
              <a:gd name="T33" fmla="*/ 60 h 107"/>
              <a:gd name="T34" fmla="*/ 72 w 171"/>
              <a:gd name="T35" fmla="*/ 6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07">
                <a:moveTo>
                  <a:pt x="136" y="35"/>
                </a:moveTo>
                <a:cubicBezTo>
                  <a:pt x="135" y="16"/>
                  <a:pt x="119" y="0"/>
                  <a:pt x="100" y="0"/>
                </a:cubicBezTo>
                <a:cubicBezTo>
                  <a:pt x="95" y="0"/>
                  <a:pt x="91" y="1"/>
                  <a:pt x="87" y="2"/>
                </a:cubicBezTo>
                <a:cubicBezTo>
                  <a:pt x="80" y="5"/>
                  <a:pt x="73" y="11"/>
                  <a:pt x="69" y="17"/>
                </a:cubicBezTo>
                <a:cubicBezTo>
                  <a:pt x="64" y="13"/>
                  <a:pt x="57" y="11"/>
                  <a:pt x="50" y="11"/>
                </a:cubicBezTo>
                <a:cubicBezTo>
                  <a:pt x="34" y="11"/>
                  <a:pt x="21" y="24"/>
                  <a:pt x="21" y="40"/>
                </a:cubicBezTo>
                <a:cubicBezTo>
                  <a:pt x="21" y="42"/>
                  <a:pt x="21" y="44"/>
                  <a:pt x="22" y="46"/>
                </a:cubicBezTo>
                <a:cubicBezTo>
                  <a:pt x="9" y="50"/>
                  <a:pt x="0" y="62"/>
                  <a:pt x="0" y="76"/>
                </a:cubicBezTo>
                <a:cubicBezTo>
                  <a:pt x="0" y="93"/>
                  <a:pt x="14" y="107"/>
                  <a:pt x="31" y="107"/>
                </a:cubicBezTo>
                <a:cubicBezTo>
                  <a:pt x="33" y="107"/>
                  <a:pt x="34" y="107"/>
                  <a:pt x="36" y="107"/>
                </a:cubicBezTo>
                <a:cubicBezTo>
                  <a:pt x="87" y="107"/>
                  <a:pt x="87" y="107"/>
                  <a:pt x="87" y="107"/>
                </a:cubicBezTo>
                <a:cubicBezTo>
                  <a:pt x="131" y="107"/>
                  <a:pt x="131" y="107"/>
                  <a:pt x="131" y="107"/>
                </a:cubicBezTo>
                <a:cubicBezTo>
                  <a:pt x="132" y="107"/>
                  <a:pt x="133" y="107"/>
                  <a:pt x="134" y="107"/>
                </a:cubicBezTo>
                <a:cubicBezTo>
                  <a:pt x="154" y="107"/>
                  <a:pt x="171" y="91"/>
                  <a:pt x="171" y="71"/>
                </a:cubicBezTo>
                <a:cubicBezTo>
                  <a:pt x="171" y="52"/>
                  <a:pt x="155" y="36"/>
                  <a:pt x="136" y="35"/>
                </a:cubicBezTo>
                <a:close/>
                <a:moveTo>
                  <a:pt x="72" y="60"/>
                </a:moveTo>
                <a:cubicBezTo>
                  <a:pt x="72" y="60"/>
                  <a:pt x="72" y="60"/>
                  <a:pt x="72" y="60"/>
                </a:cubicBezTo>
                <a:cubicBezTo>
                  <a:pt x="72" y="60"/>
                  <a:pt x="72" y="60"/>
                  <a:pt x="72"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9" name="Freeform 13"/>
          <p:cNvSpPr>
            <a:spLocks noEditPoints="1"/>
          </p:cNvSpPr>
          <p:nvPr userDrawn="1"/>
        </p:nvSpPr>
        <p:spPr bwMode="auto">
          <a:xfrm>
            <a:off x="5733100" y="3437575"/>
            <a:ext cx="313135" cy="245269"/>
          </a:xfrm>
          <a:custGeom>
            <a:avLst/>
            <a:gdLst>
              <a:gd name="T0" fmla="*/ 148 w 174"/>
              <a:gd name="T1" fmla="*/ 62 h 136"/>
              <a:gd name="T2" fmla="*/ 128 w 174"/>
              <a:gd name="T3" fmla="*/ 16 h 136"/>
              <a:gd name="T4" fmla="*/ 116 w 174"/>
              <a:gd name="T5" fmla="*/ 13 h 136"/>
              <a:gd name="T6" fmla="*/ 93 w 174"/>
              <a:gd name="T7" fmla="*/ 19 h 136"/>
              <a:gd name="T8" fmla="*/ 79 w 174"/>
              <a:gd name="T9" fmla="*/ 6 h 136"/>
              <a:gd name="T10" fmla="*/ 41 w 174"/>
              <a:gd name="T11" fmla="*/ 21 h 136"/>
              <a:gd name="T12" fmla="*/ 39 w 174"/>
              <a:gd name="T13" fmla="*/ 27 h 136"/>
              <a:gd name="T14" fmla="*/ 7 w 174"/>
              <a:gd name="T15" fmla="*/ 46 h 136"/>
              <a:gd name="T16" fmla="*/ 24 w 174"/>
              <a:gd name="T17" fmla="*/ 87 h 136"/>
              <a:gd name="T18" fmla="*/ 28 w 174"/>
              <a:gd name="T19" fmla="*/ 89 h 136"/>
              <a:gd name="T20" fmla="*/ 75 w 174"/>
              <a:gd name="T21" fmla="*/ 109 h 136"/>
              <a:gd name="T22" fmla="*/ 115 w 174"/>
              <a:gd name="T23" fmla="*/ 126 h 136"/>
              <a:gd name="T24" fmla="*/ 118 w 174"/>
              <a:gd name="T25" fmla="*/ 128 h 136"/>
              <a:gd name="T26" fmla="*/ 166 w 174"/>
              <a:gd name="T27" fmla="*/ 109 h 136"/>
              <a:gd name="T28" fmla="*/ 148 w 174"/>
              <a:gd name="T29" fmla="*/ 62 h 136"/>
              <a:gd name="T30" fmla="*/ 80 w 174"/>
              <a:gd name="T31" fmla="*/ 60 h 136"/>
              <a:gd name="T32" fmla="*/ 80 w 174"/>
              <a:gd name="T33" fmla="*/ 60 h 136"/>
              <a:gd name="T34" fmla="*/ 80 w 174"/>
              <a:gd name="T35" fmla="*/ 60 h 136"/>
              <a:gd name="T36" fmla="*/ 80 w 174"/>
              <a:gd name="T37" fmla="*/ 6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36">
                <a:moveTo>
                  <a:pt x="148" y="62"/>
                </a:moveTo>
                <a:cubicBezTo>
                  <a:pt x="155" y="44"/>
                  <a:pt x="146" y="23"/>
                  <a:pt x="128" y="16"/>
                </a:cubicBezTo>
                <a:cubicBezTo>
                  <a:pt x="124" y="14"/>
                  <a:pt x="120" y="13"/>
                  <a:pt x="116" y="13"/>
                </a:cubicBezTo>
                <a:cubicBezTo>
                  <a:pt x="108" y="12"/>
                  <a:pt x="100" y="15"/>
                  <a:pt x="93" y="19"/>
                </a:cubicBezTo>
                <a:cubicBezTo>
                  <a:pt x="90" y="14"/>
                  <a:pt x="85" y="9"/>
                  <a:pt x="79" y="6"/>
                </a:cubicBezTo>
                <a:cubicBezTo>
                  <a:pt x="64" y="0"/>
                  <a:pt x="47" y="7"/>
                  <a:pt x="41" y="21"/>
                </a:cubicBezTo>
                <a:cubicBezTo>
                  <a:pt x="40" y="23"/>
                  <a:pt x="39" y="25"/>
                  <a:pt x="39" y="27"/>
                </a:cubicBezTo>
                <a:cubicBezTo>
                  <a:pt x="26" y="26"/>
                  <a:pt x="12" y="33"/>
                  <a:pt x="7" y="46"/>
                </a:cubicBezTo>
                <a:cubicBezTo>
                  <a:pt x="0" y="62"/>
                  <a:pt x="8" y="81"/>
                  <a:pt x="24" y="87"/>
                </a:cubicBezTo>
                <a:cubicBezTo>
                  <a:pt x="25" y="88"/>
                  <a:pt x="26" y="89"/>
                  <a:pt x="28" y="89"/>
                </a:cubicBezTo>
                <a:cubicBezTo>
                  <a:pt x="75" y="109"/>
                  <a:pt x="75" y="109"/>
                  <a:pt x="75" y="109"/>
                </a:cubicBezTo>
                <a:cubicBezTo>
                  <a:pt x="115" y="126"/>
                  <a:pt x="115" y="126"/>
                  <a:pt x="115" y="126"/>
                </a:cubicBezTo>
                <a:cubicBezTo>
                  <a:pt x="116" y="127"/>
                  <a:pt x="117" y="127"/>
                  <a:pt x="118" y="128"/>
                </a:cubicBezTo>
                <a:cubicBezTo>
                  <a:pt x="137" y="136"/>
                  <a:pt x="158" y="127"/>
                  <a:pt x="166" y="109"/>
                </a:cubicBezTo>
                <a:cubicBezTo>
                  <a:pt x="174" y="91"/>
                  <a:pt x="166" y="70"/>
                  <a:pt x="148" y="62"/>
                </a:cubicBezTo>
                <a:close/>
                <a:moveTo>
                  <a:pt x="80" y="60"/>
                </a:moveTo>
                <a:cubicBezTo>
                  <a:pt x="80" y="60"/>
                  <a:pt x="80" y="60"/>
                  <a:pt x="80" y="60"/>
                </a:cubicBezTo>
                <a:cubicBezTo>
                  <a:pt x="80" y="60"/>
                  <a:pt x="80" y="60"/>
                  <a:pt x="80" y="60"/>
                </a:cubicBezTo>
                <a:cubicBezTo>
                  <a:pt x="80" y="60"/>
                  <a:pt x="80" y="60"/>
                  <a:pt x="80" y="6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0" name="Freeform 14"/>
          <p:cNvSpPr>
            <a:spLocks noEditPoints="1"/>
          </p:cNvSpPr>
          <p:nvPr userDrawn="1"/>
        </p:nvSpPr>
        <p:spPr bwMode="auto">
          <a:xfrm>
            <a:off x="1945721" y="5013963"/>
            <a:ext cx="217885" cy="421481"/>
          </a:xfrm>
          <a:custGeom>
            <a:avLst/>
            <a:gdLst>
              <a:gd name="T0" fmla="*/ 90 w 121"/>
              <a:gd name="T1" fmla="*/ 4 h 234"/>
              <a:gd name="T2" fmla="*/ 47 w 121"/>
              <a:gd name="T3" fmla="*/ 30 h 234"/>
              <a:gd name="T4" fmla="*/ 5 w 121"/>
              <a:gd name="T5" fmla="*/ 57 h 234"/>
              <a:gd name="T6" fmla="*/ 4 w 121"/>
              <a:gd name="T7" fmla="*/ 70 h 234"/>
              <a:gd name="T8" fmla="*/ 15 w 121"/>
              <a:gd name="T9" fmla="*/ 91 h 234"/>
              <a:gd name="T10" fmla="*/ 4 w 121"/>
              <a:gd name="T11" fmla="*/ 107 h 234"/>
              <a:gd name="T12" fmla="*/ 4 w 121"/>
              <a:gd name="T13" fmla="*/ 108 h 234"/>
              <a:gd name="T14" fmla="*/ 26 w 121"/>
              <a:gd name="T15" fmla="*/ 143 h 234"/>
              <a:gd name="T16" fmla="*/ 32 w 121"/>
              <a:gd name="T17" fmla="*/ 143 h 234"/>
              <a:gd name="T18" fmla="*/ 32 w 121"/>
              <a:gd name="T19" fmla="*/ 144 h 234"/>
              <a:gd name="T20" fmla="*/ 21 w 121"/>
              <a:gd name="T21" fmla="*/ 159 h 234"/>
              <a:gd name="T22" fmla="*/ 21 w 121"/>
              <a:gd name="T23" fmla="*/ 167 h 234"/>
              <a:gd name="T24" fmla="*/ 28 w 121"/>
              <a:gd name="T25" fmla="*/ 180 h 234"/>
              <a:gd name="T26" fmla="*/ 21 w 121"/>
              <a:gd name="T27" fmla="*/ 191 h 234"/>
              <a:gd name="T28" fmla="*/ 35 w 121"/>
              <a:gd name="T29" fmla="*/ 213 h 234"/>
              <a:gd name="T30" fmla="*/ 38 w 121"/>
              <a:gd name="T31" fmla="*/ 214 h 234"/>
              <a:gd name="T32" fmla="*/ 54 w 121"/>
              <a:gd name="T33" fmla="*/ 232 h 234"/>
              <a:gd name="T34" fmla="*/ 78 w 121"/>
              <a:gd name="T35" fmla="*/ 216 h 234"/>
              <a:gd name="T36" fmla="*/ 79 w 121"/>
              <a:gd name="T37" fmla="*/ 214 h 234"/>
              <a:gd name="T38" fmla="*/ 86 w 121"/>
              <a:gd name="T39" fmla="*/ 182 h 234"/>
              <a:gd name="T40" fmla="*/ 92 w 121"/>
              <a:gd name="T41" fmla="*/ 155 h 234"/>
              <a:gd name="T42" fmla="*/ 93 w 121"/>
              <a:gd name="T43" fmla="*/ 152 h 234"/>
              <a:gd name="T44" fmla="*/ 93 w 121"/>
              <a:gd name="T45" fmla="*/ 151 h 234"/>
              <a:gd name="T46" fmla="*/ 94 w 121"/>
              <a:gd name="T47" fmla="*/ 148 h 234"/>
              <a:gd name="T48" fmla="*/ 95 w 121"/>
              <a:gd name="T49" fmla="*/ 143 h 234"/>
              <a:gd name="T50" fmla="*/ 98 w 121"/>
              <a:gd name="T51" fmla="*/ 128 h 234"/>
              <a:gd name="T52" fmla="*/ 106 w 121"/>
              <a:gd name="T53" fmla="*/ 93 h 234"/>
              <a:gd name="T54" fmla="*/ 116 w 121"/>
              <a:gd name="T55" fmla="*/ 51 h 234"/>
              <a:gd name="T56" fmla="*/ 117 w 121"/>
              <a:gd name="T57" fmla="*/ 47 h 234"/>
              <a:gd name="T58" fmla="*/ 90 w 121"/>
              <a:gd name="T59" fmla="*/ 4 h 234"/>
              <a:gd name="T60" fmla="*/ 54 w 121"/>
              <a:gd name="T61" fmla="*/ 185 h 234"/>
              <a:gd name="T62" fmla="*/ 54 w 121"/>
              <a:gd name="T63" fmla="*/ 184 h 234"/>
              <a:gd name="T64" fmla="*/ 55 w 121"/>
              <a:gd name="T65" fmla="*/ 184 h 234"/>
              <a:gd name="T66" fmla="*/ 54 w 121"/>
              <a:gd name="T67" fmla="*/ 185 h 234"/>
              <a:gd name="T68" fmla="*/ 57 w 121"/>
              <a:gd name="T69" fmla="*/ 97 h 234"/>
              <a:gd name="T70" fmla="*/ 57 w 121"/>
              <a:gd name="T71" fmla="*/ 98 h 234"/>
              <a:gd name="T72" fmla="*/ 57 w 121"/>
              <a:gd name="T73" fmla="*/ 97 h 234"/>
              <a:gd name="T74" fmla="*/ 57 w 121"/>
              <a:gd name="T75" fmla="*/ 9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234">
                <a:moveTo>
                  <a:pt x="90" y="4"/>
                </a:moveTo>
                <a:cubicBezTo>
                  <a:pt x="71" y="0"/>
                  <a:pt x="52" y="11"/>
                  <a:pt x="47" y="30"/>
                </a:cubicBezTo>
                <a:cubicBezTo>
                  <a:pt x="28" y="26"/>
                  <a:pt x="9" y="38"/>
                  <a:pt x="5" y="57"/>
                </a:cubicBezTo>
                <a:cubicBezTo>
                  <a:pt x="4" y="61"/>
                  <a:pt x="4" y="66"/>
                  <a:pt x="4" y="70"/>
                </a:cubicBezTo>
                <a:cubicBezTo>
                  <a:pt x="5" y="78"/>
                  <a:pt x="9" y="85"/>
                  <a:pt x="15" y="91"/>
                </a:cubicBezTo>
                <a:cubicBezTo>
                  <a:pt x="10" y="95"/>
                  <a:pt x="6" y="100"/>
                  <a:pt x="4" y="107"/>
                </a:cubicBezTo>
                <a:cubicBezTo>
                  <a:pt x="4" y="107"/>
                  <a:pt x="4" y="107"/>
                  <a:pt x="4" y="108"/>
                </a:cubicBezTo>
                <a:cubicBezTo>
                  <a:pt x="0" y="123"/>
                  <a:pt x="10" y="139"/>
                  <a:pt x="26" y="143"/>
                </a:cubicBezTo>
                <a:cubicBezTo>
                  <a:pt x="28" y="143"/>
                  <a:pt x="30" y="143"/>
                  <a:pt x="32" y="143"/>
                </a:cubicBezTo>
                <a:cubicBezTo>
                  <a:pt x="32" y="144"/>
                  <a:pt x="32" y="144"/>
                  <a:pt x="32" y="144"/>
                </a:cubicBezTo>
                <a:cubicBezTo>
                  <a:pt x="27" y="148"/>
                  <a:pt x="23" y="153"/>
                  <a:pt x="21" y="159"/>
                </a:cubicBezTo>
                <a:cubicBezTo>
                  <a:pt x="21" y="162"/>
                  <a:pt x="21" y="164"/>
                  <a:pt x="21" y="167"/>
                </a:cubicBezTo>
                <a:cubicBezTo>
                  <a:pt x="22" y="172"/>
                  <a:pt x="24" y="177"/>
                  <a:pt x="28" y="180"/>
                </a:cubicBezTo>
                <a:cubicBezTo>
                  <a:pt x="24" y="183"/>
                  <a:pt x="22" y="187"/>
                  <a:pt x="21" y="191"/>
                </a:cubicBezTo>
                <a:cubicBezTo>
                  <a:pt x="19" y="201"/>
                  <a:pt x="25" y="211"/>
                  <a:pt x="35" y="213"/>
                </a:cubicBezTo>
                <a:cubicBezTo>
                  <a:pt x="36" y="214"/>
                  <a:pt x="37" y="214"/>
                  <a:pt x="38" y="214"/>
                </a:cubicBezTo>
                <a:cubicBezTo>
                  <a:pt x="39" y="222"/>
                  <a:pt x="45" y="230"/>
                  <a:pt x="54" y="232"/>
                </a:cubicBezTo>
                <a:cubicBezTo>
                  <a:pt x="65" y="234"/>
                  <a:pt x="76" y="227"/>
                  <a:pt x="78" y="216"/>
                </a:cubicBezTo>
                <a:cubicBezTo>
                  <a:pt x="78" y="215"/>
                  <a:pt x="79" y="215"/>
                  <a:pt x="79" y="214"/>
                </a:cubicBezTo>
                <a:cubicBezTo>
                  <a:pt x="86" y="182"/>
                  <a:pt x="86" y="182"/>
                  <a:pt x="86" y="182"/>
                </a:cubicBezTo>
                <a:cubicBezTo>
                  <a:pt x="92" y="155"/>
                  <a:pt x="92" y="155"/>
                  <a:pt x="92" y="155"/>
                </a:cubicBezTo>
                <a:cubicBezTo>
                  <a:pt x="92" y="154"/>
                  <a:pt x="93" y="153"/>
                  <a:pt x="93" y="152"/>
                </a:cubicBezTo>
                <a:cubicBezTo>
                  <a:pt x="93" y="152"/>
                  <a:pt x="93" y="151"/>
                  <a:pt x="93" y="151"/>
                </a:cubicBezTo>
                <a:cubicBezTo>
                  <a:pt x="93" y="150"/>
                  <a:pt x="94" y="149"/>
                  <a:pt x="94" y="148"/>
                </a:cubicBezTo>
                <a:cubicBezTo>
                  <a:pt x="94" y="146"/>
                  <a:pt x="94" y="145"/>
                  <a:pt x="95" y="143"/>
                </a:cubicBezTo>
                <a:cubicBezTo>
                  <a:pt x="98" y="128"/>
                  <a:pt x="98" y="128"/>
                  <a:pt x="98" y="128"/>
                </a:cubicBezTo>
                <a:cubicBezTo>
                  <a:pt x="106" y="93"/>
                  <a:pt x="106" y="93"/>
                  <a:pt x="106" y="93"/>
                </a:cubicBezTo>
                <a:cubicBezTo>
                  <a:pt x="116" y="51"/>
                  <a:pt x="116" y="51"/>
                  <a:pt x="116" y="51"/>
                </a:cubicBezTo>
                <a:cubicBezTo>
                  <a:pt x="116" y="50"/>
                  <a:pt x="116" y="48"/>
                  <a:pt x="117" y="47"/>
                </a:cubicBezTo>
                <a:cubicBezTo>
                  <a:pt x="121" y="28"/>
                  <a:pt x="109" y="8"/>
                  <a:pt x="90" y="4"/>
                </a:cubicBezTo>
                <a:close/>
                <a:moveTo>
                  <a:pt x="54" y="185"/>
                </a:moveTo>
                <a:cubicBezTo>
                  <a:pt x="54" y="184"/>
                  <a:pt x="54" y="184"/>
                  <a:pt x="54" y="184"/>
                </a:cubicBezTo>
                <a:cubicBezTo>
                  <a:pt x="54" y="184"/>
                  <a:pt x="54" y="184"/>
                  <a:pt x="55" y="184"/>
                </a:cubicBezTo>
                <a:lnTo>
                  <a:pt x="54" y="185"/>
                </a:lnTo>
                <a:close/>
                <a:moveTo>
                  <a:pt x="57" y="97"/>
                </a:moveTo>
                <a:cubicBezTo>
                  <a:pt x="57" y="98"/>
                  <a:pt x="57" y="98"/>
                  <a:pt x="57" y="98"/>
                </a:cubicBezTo>
                <a:cubicBezTo>
                  <a:pt x="57" y="98"/>
                  <a:pt x="57" y="97"/>
                  <a:pt x="57" y="97"/>
                </a:cubicBezTo>
                <a:cubicBezTo>
                  <a:pt x="57" y="97"/>
                  <a:pt x="57" y="97"/>
                  <a:pt x="57" y="97"/>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1" name="Freeform 16"/>
          <p:cNvSpPr>
            <a:spLocks noEditPoints="1"/>
          </p:cNvSpPr>
          <p:nvPr userDrawn="1"/>
        </p:nvSpPr>
        <p:spPr bwMode="auto">
          <a:xfrm>
            <a:off x="3129204" y="2399350"/>
            <a:ext cx="670322" cy="469106"/>
          </a:xfrm>
          <a:custGeom>
            <a:avLst/>
            <a:gdLst>
              <a:gd name="T0" fmla="*/ 361 w 372"/>
              <a:gd name="T1" fmla="*/ 86 h 260"/>
              <a:gd name="T2" fmla="*/ 287 w 372"/>
              <a:gd name="T3" fmla="*/ 47 h 260"/>
              <a:gd name="T4" fmla="*/ 211 w 372"/>
              <a:gd name="T5" fmla="*/ 11 h 260"/>
              <a:gd name="T6" fmla="*/ 193 w 372"/>
              <a:gd name="T7" fmla="*/ 20 h 260"/>
              <a:gd name="T8" fmla="*/ 171 w 372"/>
              <a:gd name="T9" fmla="*/ 54 h 260"/>
              <a:gd name="T10" fmla="*/ 140 w 372"/>
              <a:gd name="T11" fmla="*/ 53 h 260"/>
              <a:gd name="T12" fmla="*/ 139 w 372"/>
              <a:gd name="T13" fmla="*/ 53 h 260"/>
              <a:gd name="T14" fmla="*/ 108 w 372"/>
              <a:gd name="T15" fmla="*/ 115 h 260"/>
              <a:gd name="T16" fmla="*/ 111 w 372"/>
              <a:gd name="T17" fmla="*/ 124 h 260"/>
              <a:gd name="T18" fmla="*/ 110 w 372"/>
              <a:gd name="T19" fmla="*/ 125 h 260"/>
              <a:gd name="T20" fmla="*/ 81 w 372"/>
              <a:gd name="T21" fmla="*/ 123 h 260"/>
              <a:gd name="T22" fmla="*/ 69 w 372"/>
              <a:gd name="T23" fmla="*/ 129 h 260"/>
              <a:gd name="T24" fmla="*/ 55 w 372"/>
              <a:gd name="T25" fmla="*/ 150 h 260"/>
              <a:gd name="T26" fmla="*/ 34 w 372"/>
              <a:gd name="T27" fmla="*/ 150 h 260"/>
              <a:gd name="T28" fmla="*/ 14 w 372"/>
              <a:gd name="T29" fmla="*/ 189 h 260"/>
              <a:gd name="T30" fmla="*/ 17 w 372"/>
              <a:gd name="T31" fmla="*/ 195 h 260"/>
              <a:gd name="T32" fmla="*/ 5 w 372"/>
              <a:gd name="T33" fmla="*/ 232 h 260"/>
              <a:gd name="T34" fmla="*/ 47 w 372"/>
              <a:gd name="T35" fmla="*/ 254 h 260"/>
              <a:gd name="T36" fmla="*/ 52 w 372"/>
              <a:gd name="T37" fmla="*/ 252 h 260"/>
              <a:gd name="T38" fmla="*/ 104 w 372"/>
              <a:gd name="T39" fmla="*/ 235 h 260"/>
              <a:gd name="T40" fmla="*/ 148 w 372"/>
              <a:gd name="T41" fmla="*/ 220 h 260"/>
              <a:gd name="T42" fmla="*/ 152 w 372"/>
              <a:gd name="T43" fmla="*/ 219 h 260"/>
              <a:gd name="T44" fmla="*/ 154 w 372"/>
              <a:gd name="T45" fmla="*/ 218 h 260"/>
              <a:gd name="T46" fmla="*/ 159 w 372"/>
              <a:gd name="T47" fmla="*/ 217 h 260"/>
              <a:gd name="T48" fmla="*/ 166 w 372"/>
              <a:gd name="T49" fmla="*/ 214 h 260"/>
              <a:gd name="T50" fmla="*/ 191 w 372"/>
              <a:gd name="T51" fmla="*/ 206 h 260"/>
              <a:gd name="T52" fmla="*/ 248 w 372"/>
              <a:gd name="T53" fmla="*/ 187 h 260"/>
              <a:gd name="T54" fmla="*/ 316 w 372"/>
              <a:gd name="T55" fmla="*/ 164 h 260"/>
              <a:gd name="T56" fmla="*/ 323 w 372"/>
              <a:gd name="T57" fmla="*/ 162 h 260"/>
              <a:gd name="T58" fmla="*/ 361 w 372"/>
              <a:gd name="T59" fmla="*/ 86 h 260"/>
              <a:gd name="T60" fmla="*/ 72 w 372"/>
              <a:gd name="T61" fmla="*/ 192 h 260"/>
              <a:gd name="T62" fmla="*/ 73 w 372"/>
              <a:gd name="T63" fmla="*/ 192 h 260"/>
              <a:gd name="T64" fmla="*/ 73 w 372"/>
              <a:gd name="T65" fmla="*/ 192 h 260"/>
              <a:gd name="T66" fmla="*/ 72 w 372"/>
              <a:gd name="T67" fmla="*/ 192 h 260"/>
              <a:gd name="T68" fmla="*/ 199 w 372"/>
              <a:gd name="T69" fmla="*/ 120 h 260"/>
              <a:gd name="T70" fmla="*/ 199 w 372"/>
              <a:gd name="T71" fmla="*/ 120 h 260"/>
              <a:gd name="T72" fmla="*/ 199 w 372"/>
              <a:gd name="T73" fmla="*/ 12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2" h="260">
                <a:moveTo>
                  <a:pt x="361" y="86"/>
                </a:moveTo>
                <a:cubicBezTo>
                  <a:pt x="351" y="55"/>
                  <a:pt x="318" y="38"/>
                  <a:pt x="287" y="47"/>
                </a:cubicBezTo>
                <a:cubicBezTo>
                  <a:pt x="276" y="17"/>
                  <a:pt x="242" y="0"/>
                  <a:pt x="211" y="11"/>
                </a:cubicBezTo>
                <a:cubicBezTo>
                  <a:pt x="204" y="13"/>
                  <a:pt x="198" y="16"/>
                  <a:pt x="193" y="20"/>
                </a:cubicBezTo>
                <a:cubicBezTo>
                  <a:pt x="182" y="29"/>
                  <a:pt x="175" y="41"/>
                  <a:pt x="171" y="54"/>
                </a:cubicBezTo>
                <a:cubicBezTo>
                  <a:pt x="162" y="50"/>
                  <a:pt x="151" y="50"/>
                  <a:pt x="140" y="53"/>
                </a:cubicBezTo>
                <a:cubicBezTo>
                  <a:pt x="140" y="53"/>
                  <a:pt x="139" y="53"/>
                  <a:pt x="139" y="53"/>
                </a:cubicBezTo>
                <a:cubicBezTo>
                  <a:pt x="113" y="62"/>
                  <a:pt x="99" y="90"/>
                  <a:pt x="108" y="115"/>
                </a:cubicBezTo>
                <a:cubicBezTo>
                  <a:pt x="109" y="118"/>
                  <a:pt x="110" y="121"/>
                  <a:pt x="111" y="124"/>
                </a:cubicBezTo>
                <a:cubicBezTo>
                  <a:pt x="111" y="124"/>
                  <a:pt x="110" y="124"/>
                  <a:pt x="110" y="125"/>
                </a:cubicBezTo>
                <a:cubicBezTo>
                  <a:pt x="101" y="120"/>
                  <a:pt x="91" y="119"/>
                  <a:pt x="81" y="123"/>
                </a:cubicBezTo>
                <a:cubicBezTo>
                  <a:pt x="76" y="124"/>
                  <a:pt x="72" y="126"/>
                  <a:pt x="69" y="129"/>
                </a:cubicBezTo>
                <a:cubicBezTo>
                  <a:pt x="62" y="134"/>
                  <a:pt x="57" y="142"/>
                  <a:pt x="55" y="150"/>
                </a:cubicBezTo>
                <a:cubicBezTo>
                  <a:pt x="49" y="148"/>
                  <a:pt x="41" y="147"/>
                  <a:pt x="34" y="150"/>
                </a:cubicBezTo>
                <a:cubicBezTo>
                  <a:pt x="18" y="155"/>
                  <a:pt x="9" y="173"/>
                  <a:pt x="14" y="189"/>
                </a:cubicBezTo>
                <a:cubicBezTo>
                  <a:pt x="15" y="191"/>
                  <a:pt x="16" y="193"/>
                  <a:pt x="17" y="195"/>
                </a:cubicBezTo>
                <a:cubicBezTo>
                  <a:pt x="5" y="203"/>
                  <a:pt x="0" y="218"/>
                  <a:pt x="5" y="232"/>
                </a:cubicBezTo>
                <a:cubicBezTo>
                  <a:pt x="11" y="250"/>
                  <a:pt x="30" y="260"/>
                  <a:pt x="47" y="254"/>
                </a:cubicBezTo>
                <a:cubicBezTo>
                  <a:pt x="49" y="253"/>
                  <a:pt x="50" y="253"/>
                  <a:pt x="52" y="252"/>
                </a:cubicBezTo>
                <a:cubicBezTo>
                  <a:pt x="104" y="235"/>
                  <a:pt x="104" y="235"/>
                  <a:pt x="104" y="235"/>
                </a:cubicBezTo>
                <a:cubicBezTo>
                  <a:pt x="148" y="220"/>
                  <a:pt x="148" y="220"/>
                  <a:pt x="148" y="220"/>
                </a:cubicBezTo>
                <a:cubicBezTo>
                  <a:pt x="149" y="220"/>
                  <a:pt x="150" y="220"/>
                  <a:pt x="152" y="219"/>
                </a:cubicBezTo>
                <a:cubicBezTo>
                  <a:pt x="153" y="219"/>
                  <a:pt x="153" y="218"/>
                  <a:pt x="154" y="218"/>
                </a:cubicBezTo>
                <a:cubicBezTo>
                  <a:pt x="156" y="218"/>
                  <a:pt x="158" y="217"/>
                  <a:pt x="159" y="217"/>
                </a:cubicBezTo>
                <a:cubicBezTo>
                  <a:pt x="162" y="216"/>
                  <a:pt x="164" y="215"/>
                  <a:pt x="166" y="214"/>
                </a:cubicBezTo>
                <a:cubicBezTo>
                  <a:pt x="191" y="206"/>
                  <a:pt x="191" y="206"/>
                  <a:pt x="191" y="206"/>
                </a:cubicBezTo>
                <a:cubicBezTo>
                  <a:pt x="248" y="187"/>
                  <a:pt x="248" y="187"/>
                  <a:pt x="248" y="187"/>
                </a:cubicBezTo>
                <a:cubicBezTo>
                  <a:pt x="316" y="164"/>
                  <a:pt x="316" y="164"/>
                  <a:pt x="316" y="164"/>
                </a:cubicBezTo>
                <a:cubicBezTo>
                  <a:pt x="319" y="163"/>
                  <a:pt x="321" y="163"/>
                  <a:pt x="323" y="162"/>
                </a:cubicBezTo>
                <a:cubicBezTo>
                  <a:pt x="354" y="152"/>
                  <a:pt x="372" y="117"/>
                  <a:pt x="361" y="86"/>
                </a:cubicBezTo>
                <a:close/>
                <a:moveTo>
                  <a:pt x="72" y="192"/>
                </a:moveTo>
                <a:cubicBezTo>
                  <a:pt x="73" y="192"/>
                  <a:pt x="73" y="192"/>
                  <a:pt x="73" y="192"/>
                </a:cubicBezTo>
                <a:cubicBezTo>
                  <a:pt x="73" y="192"/>
                  <a:pt x="73" y="192"/>
                  <a:pt x="73" y="192"/>
                </a:cubicBezTo>
                <a:lnTo>
                  <a:pt x="72" y="192"/>
                </a:lnTo>
                <a:close/>
                <a:moveTo>
                  <a:pt x="199" y="120"/>
                </a:moveTo>
                <a:cubicBezTo>
                  <a:pt x="199" y="120"/>
                  <a:pt x="199" y="120"/>
                  <a:pt x="199" y="120"/>
                </a:cubicBezTo>
                <a:cubicBezTo>
                  <a:pt x="199" y="120"/>
                  <a:pt x="199" y="120"/>
                  <a:pt x="199" y="12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2" name="Freeform 17"/>
          <p:cNvSpPr>
            <a:spLocks noEditPoints="1"/>
          </p:cNvSpPr>
          <p:nvPr userDrawn="1"/>
        </p:nvSpPr>
        <p:spPr bwMode="auto">
          <a:xfrm>
            <a:off x="7074934" y="5375912"/>
            <a:ext cx="323850" cy="438150"/>
          </a:xfrm>
          <a:custGeom>
            <a:avLst/>
            <a:gdLst>
              <a:gd name="T0" fmla="*/ 174 w 180"/>
              <a:gd name="T1" fmla="*/ 117 h 243"/>
              <a:gd name="T2" fmla="*/ 167 w 180"/>
              <a:gd name="T3" fmla="*/ 101 h 243"/>
              <a:gd name="T4" fmla="*/ 167 w 180"/>
              <a:gd name="T5" fmla="*/ 100 h 243"/>
              <a:gd name="T6" fmla="*/ 140 w 180"/>
              <a:gd name="T7" fmla="*/ 80 h 243"/>
              <a:gd name="T8" fmla="*/ 144 w 180"/>
              <a:gd name="T9" fmla="*/ 53 h 243"/>
              <a:gd name="T10" fmla="*/ 94 w 180"/>
              <a:gd name="T11" fmla="*/ 22 h 243"/>
              <a:gd name="T12" fmla="*/ 87 w 180"/>
              <a:gd name="T13" fmla="*/ 25 h 243"/>
              <a:gd name="T14" fmla="*/ 38 w 180"/>
              <a:gd name="T15" fmla="*/ 4 h 243"/>
              <a:gd name="T16" fmla="*/ 5 w 180"/>
              <a:gd name="T17" fmla="*/ 58 h 243"/>
              <a:gd name="T18" fmla="*/ 7 w 180"/>
              <a:gd name="T19" fmla="*/ 64 h 243"/>
              <a:gd name="T20" fmla="*/ 24 w 180"/>
              <a:gd name="T21" fmla="*/ 134 h 243"/>
              <a:gd name="T22" fmla="*/ 24 w 180"/>
              <a:gd name="T23" fmla="*/ 134 h 243"/>
              <a:gd name="T24" fmla="*/ 38 w 180"/>
              <a:gd name="T25" fmla="*/ 193 h 243"/>
              <a:gd name="T26" fmla="*/ 39 w 180"/>
              <a:gd name="T27" fmla="*/ 199 h 243"/>
              <a:gd name="T28" fmla="*/ 100 w 180"/>
              <a:gd name="T29" fmla="*/ 237 h 243"/>
              <a:gd name="T30" fmla="*/ 138 w 180"/>
              <a:gd name="T31" fmla="*/ 177 h 243"/>
              <a:gd name="T32" fmla="*/ 174 w 180"/>
              <a:gd name="T33" fmla="*/ 117 h 243"/>
              <a:gd name="T34" fmla="*/ 84 w 180"/>
              <a:gd name="T35" fmla="*/ 98 h 243"/>
              <a:gd name="T36" fmla="*/ 83 w 180"/>
              <a:gd name="T37" fmla="*/ 98 h 243"/>
              <a:gd name="T38" fmla="*/ 83 w 180"/>
              <a:gd name="T39" fmla="*/ 98 h 243"/>
              <a:gd name="T40" fmla="*/ 84 w 180"/>
              <a:gd name="T41" fmla="*/ 98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243">
                <a:moveTo>
                  <a:pt x="174" y="117"/>
                </a:moveTo>
                <a:cubicBezTo>
                  <a:pt x="172" y="111"/>
                  <a:pt x="170" y="105"/>
                  <a:pt x="167" y="101"/>
                </a:cubicBezTo>
                <a:cubicBezTo>
                  <a:pt x="167" y="101"/>
                  <a:pt x="167" y="100"/>
                  <a:pt x="167" y="100"/>
                </a:cubicBezTo>
                <a:cubicBezTo>
                  <a:pt x="160" y="91"/>
                  <a:pt x="151" y="84"/>
                  <a:pt x="140" y="80"/>
                </a:cubicBezTo>
                <a:cubicBezTo>
                  <a:pt x="144" y="72"/>
                  <a:pt x="146" y="62"/>
                  <a:pt x="144" y="53"/>
                </a:cubicBezTo>
                <a:cubicBezTo>
                  <a:pt x="138" y="31"/>
                  <a:pt x="116" y="17"/>
                  <a:pt x="94" y="22"/>
                </a:cubicBezTo>
                <a:cubicBezTo>
                  <a:pt x="91" y="23"/>
                  <a:pt x="89" y="24"/>
                  <a:pt x="87" y="25"/>
                </a:cubicBezTo>
                <a:cubicBezTo>
                  <a:pt x="77" y="9"/>
                  <a:pt x="58" y="0"/>
                  <a:pt x="38" y="4"/>
                </a:cubicBezTo>
                <a:cubicBezTo>
                  <a:pt x="15" y="10"/>
                  <a:pt x="0" y="34"/>
                  <a:pt x="5" y="58"/>
                </a:cubicBezTo>
                <a:cubicBezTo>
                  <a:pt x="6" y="60"/>
                  <a:pt x="6" y="62"/>
                  <a:pt x="7" y="64"/>
                </a:cubicBezTo>
                <a:cubicBezTo>
                  <a:pt x="24" y="134"/>
                  <a:pt x="24" y="134"/>
                  <a:pt x="24" y="134"/>
                </a:cubicBezTo>
                <a:cubicBezTo>
                  <a:pt x="24" y="134"/>
                  <a:pt x="24" y="134"/>
                  <a:pt x="24" y="134"/>
                </a:cubicBezTo>
                <a:cubicBezTo>
                  <a:pt x="38" y="193"/>
                  <a:pt x="38" y="193"/>
                  <a:pt x="38" y="193"/>
                </a:cubicBezTo>
                <a:cubicBezTo>
                  <a:pt x="38" y="195"/>
                  <a:pt x="38" y="197"/>
                  <a:pt x="39" y="199"/>
                </a:cubicBezTo>
                <a:cubicBezTo>
                  <a:pt x="45" y="226"/>
                  <a:pt x="72" y="243"/>
                  <a:pt x="100" y="237"/>
                </a:cubicBezTo>
                <a:cubicBezTo>
                  <a:pt x="126" y="230"/>
                  <a:pt x="143" y="204"/>
                  <a:pt x="138" y="177"/>
                </a:cubicBezTo>
                <a:cubicBezTo>
                  <a:pt x="164" y="170"/>
                  <a:pt x="180" y="143"/>
                  <a:pt x="174" y="117"/>
                </a:cubicBezTo>
                <a:close/>
                <a:moveTo>
                  <a:pt x="84" y="98"/>
                </a:moveTo>
                <a:cubicBezTo>
                  <a:pt x="83" y="98"/>
                  <a:pt x="83" y="98"/>
                  <a:pt x="83" y="98"/>
                </a:cubicBezTo>
                <a:cubicBezTo>
                  <a:pt x="83" y="98"/>
                  <a:pt x="83" y="98"/>
                  <a:pt x="83" y="98"/>
                </a:cubicBezTo>
                <a:cubicBezTo>
                  <a:pt x="83" y="98"/>
                  <a:pt x="83" y="98"/>
                  <a:pt x="84" y="98"/>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3" name="Freeform 18"/>
          <p:cNvSpPr>
            <a:spLocks noEditPoints="1"/>
          </p:cNvSpPr>
          <p:nvPr userDrawn="1"/>
        </p:nvSpPr>
        <p:spPr bwMode="auto">
          <a:xfrm>
            <a:off x="2537294" y="3157147"/>
            <a:ext cx="401241" cy="377429"/>
          </a:xfrm>
          <a:custGeom>
            <a:avLst/>
            <a:gdLst>
              <a:gd name="T0" fmla="*/ 206 w 223"/>
              <a:gd name="T1" fmla="*/ 32 h 210"/>
              <a:gd name="T2" fmla="*/ 136 w 223"/>
              <a:gd name="T3" fmla="*/ 23 h 210"/>
              <a:gd name="T4" fmla="*/ 66 w 223"/>
              <a:gd name="T5" fmla="*/ 17 h 210"/>
              <a:gd name="T6" fmla="*/ 54 w 223"/>
              <a:gd name="T7" fmla="*/ 30 h 210"/>
              <a:gd name="T8" fmla="*/ 54 w 223"/>
              <a:gd name="T9" fmla="*/ 30 h 210"/>
              <a:gd name="T10" fmla="*/ 47 w 223"/>
              <a:gd name="T11" fmla="*/ 63 h 210"/>
              <a:gd name="T12" fmla="*/ 21 w 223"/>
              <a:gd name="T13" fmla="*/ 72 h 210"/>
              <a:gd name="T14" fmla="*/ 15 w 223"/>
              <a:gd name="T15" fmla="*/ 130 h 210"/>
              <a:gd name="T16" fmla="*/ 20 w 223"/>
              <a:gd name="T17" fmla="*/ 135 h 210"/>
              <a:gd name="T18" fmla="*/ 23 w 223"/>
              <a:gd name="T19" fmla="*/ 187 h 210"/>
              <a:gd name="T20" fmla="*/ 85 w 223"/>
              <a:gd name="T21" fmla="*/ 194 h 210"/>
              <a:gd name="T22" fmla="*/ 90 w 223"/>
              <a:gd name="T23" fmla="*/ 190 h 210"/>
              <a:gd name="T24" fmla="*/ 146 w 223"/>
              <a:gd name="T25" fmla="*/ 145 h 210"/>
              <a:gd name="T26" fmla="*/ 146 w 223"/>
              <a:gd name="T27" fmla="*/ 144 h 210"/>
              <a:gd name="T28" fmla="*/ 193 w 223"/>
              <a:gd name="T29" fmla="*/ 106 h 210"/>
              <a:gd name="T30" fmla="*/ 198 w 223"/>
              <a:gd name="T31" fmla="*/ 103 h 210"/>
              <a:gd name="T32" fmla="*/ 206 w 223"/>
              <a:gd name="T33" fmla="*/ 32 h 210"/>
              <a:gd name="T34" fmla="*/ 88 w 223"/>
              <a:gd name="T35" fmla="*/ 106 h 210"/>
              <a:gd name="T36" fmla="*/ 88 w 223"/>
              <a:gd name="T37" fmla="*/ 106 h 210"/>
              <a:gd name="T38" fmla="*/ 88 w 223"/>
              <a:gd name="T39"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210">
                <a:moveTo>
                  <a:pt x="206" y="32"/>
                </a:moveTo>
                <a:cubicBezTo>
                  <a:pt x="188" y="10"/>
                  <a:pt x="158" y="7"/>
                  <a:pt x="136" y="23"/>
                </a:cubicBezTo>
                <a:cubicBezTo>
                  <a:pt x="118" y="2"/>
                  <a:pt x="87" y="0"/>
                  <a:pt x="66" y="17"/>
                </a:cubicBezTo>
                <a:cubicBezTo>
                  <a:pt x="61" y="21"/>
                  <a:pt x="57" y="25"/>
                  <a:pt x="54" y="30"/>
                </a:cubicBezTo>
                <a:cubicBezTo>
                  <a:pt x="54" y="30"/>
                  <a:pt x="54" y="30"/>
                  <a:pt x="54" y="30"/>
                </a:cubicBezTo>
                <a:cubicBezTo>
                  <a:pt x="48" y="40"/>
                  <a:pt x="46" y="51"/>
                  <a:pt x="47" y="63"/>
                </a:cubicBezTo>
                <a:cubicBezTo>
                  <a:pt x="38" y="63"/>
                  <a:pt x="29" y="65"/>
                  <a:pt x="21" y="72"/>
                </a:cubicBezTo>
                <a:cubicBezTo>
                  <a:pt x="3" y="86"/>
                  <a:pt x="0" y="112"/>
                  <a:pt x="15" y="130"/>
                </a:cubicBezTo>
                <a:cubicBezTo>
                  <a:pt x="16" y="132"/>
                  <a:pt x="18" y="133"/>
                  <a:pt x="20" y="135"/>
                </a:cubicBezTo>
                <a:cubicBezTo>
                  <a:pt x="10" y="151"/>
                  <a:pt x="10" y="172"/>
                  <a:pt x="23" y="187"/>
                </a:cubicBezTo>
                <a:cubicBezTo>
                  <a:pt x="38" y="207"/>
                  <a:pt x="66" y="210"/>
                  <a:pt x="85" y="194"/>
                </a:cubicBezTo>
                <a:cubicBezTo>
                  <a:pt x="87" y="193"/>
                  <a:pt x="89" y="191"/>
                  <a:pt x="90" y="190"/>
                </a:cubicBezTo>
                <a:cubicBezTo>
                  <a:pt x="146" y="145"/>
                  <a:pt x="146" y="145"/>
                  <a:pt x="146" y="145"/>
                </a:cubicBezTo>
                <a:cubicBezTo>
                  <a:pt x="146" y="144"/>
                  <a:pt x="146" y="144"/>
                  <a:pt x="146" y="144"/>
                </a:cubicBezTo>
                <a:cubicBezTo>
                  <a:pt x="193" y="106"/>
                  <a:pt x="193" y="106"/>
                  <a:pt x="193" y="106"/>
                </a:cubicBezTo>
                <a:cubicBezTo>
                  <a:pt x="195" y="105"/>
                  <a:pt x="197" y="104"/>
                  <a:pt x="198" y="103"/>
                </a:cubicBezTo>
                <a:cubicBezTo>
                  <a:pt x="220" y="86"/>
                  <a:pt x="223" y="54"/>
                  <a:pt x="206" y="32"/>
                </a:cubicBezTo>
                <a:close/>
                <a:moveTo>
                  <a:pt x="88" y="106"/>
                </a:moveTo>
                <a:cubicBezTo>
                  <a:pt x="88" y="106"/>
                  <a:pt x="88" y="106"/>
                  <a:pt x="88" y="106"/>
                </a:cubicBezTo>
                <a:cubicBezTo>
                  <a:pt x="88" y="106"/>
                  <a:pt x="88" y="106"/>
                  <a:pt x="88" y="10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4" name="Freeform 19"/>
          <p:cNvSpPr>
            <a:spLocks/>
          </p:cNvSpPr>
          <p:nvPr userDrawn="1"/>
        </p:nvSpPr>
        <p:spPr bwMode="auto">
          <a:xfrm rot="396022">
            <a:off x="5430234" y="2369685"/>
            <a:ext cx="2289946" cy="1375217"/>
          </a:xfrm>
          <a:custGeom>
            <a:avLst/>
            <a:gdLst>
              <a:gd name="T0" fmla="*/ 1 w 727"/>
              <a:gd name="T1" fmla="*/ 24 h 436"/>
              <a:gd name="T2" fmla="*/ 2 w 727"/>
              <a:gd name="T3" fmla="*/ 1 h 436"/>
              <a:gd name="T4" fmla="*/ 727 w 727"/>
              <a:gd name="T5" fmla="*/ 436 h 436"/>
              <a:gd name="T6" fmla="*/ 1 w 727"/>
              <a:gd name="T7" fmla="*/ 24 h 436"/>
            </a:gdLst>
            <a:ahLst/>
            <a:cxnLst>
              <a:cxn ang="0">
                <a:pos x="T0" y="T1"/>
              </a:cxn>
              <a:cxn ang="0">
                <a:pos x="T2" y="T3"/>
              </a:cxn>
              <a:cxn ang="0">
                <a:pos x="T4" y="T5"/>
              </a:cxn>
              <a:cxn ang="0">
                <a:pos x="T6" y="T7"/>
              </a:cxn>
            </a:cxnLst>
            <a:rect l="0" t="0" r="r" b="b"/>
            <a:pathLst>
              <a:path w="727" h="436">
                <a:moveTo>
                  <a:pt x="1" y="24"/>
                </a:moveTo>
                <a:cubicBezTo>
                  <a:pt x="0" y="16"/>
                  <a:pt x="1" y="0"/>
                  <a:pt x="2" y="1"/>
                </a:cubicBezTo>
                <a:cubicBezTo>
                  <a:pt x="293" y="36"/>
                  <a:pt x="559" y="196"/>
                  <a:pt x="727" y="436"/>
                </a:cubicBezTo>
                <a:cubicBezTo>
                  <a:pt x="727" y="436"/>
                  <a:pt x="475" y="86"/>
                  <a:pt x="1" y="2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5" name="Freeform 20"/>
          <p:cNvSpPr>
            <a:spLocks/>
          </p:cNvSpPr>
          <p:nvPr userDrawn="1"/>
        </p:nvSpPr>
        <p:spPr bwMode="auto">
          <a:xfrm>
            <a:off x="4768223" y="1873780"/>
            <a:ext cx="802208" cy="790367"/>
          </a:xfrm>
          <a:custGeom>
            <a:avLst/>
            <a:gdLst>
              <a:gd name="T0" fmla="*/ 25 w 179"/>
              <a:gd name="T1" fmla="*/ 94 h 176"/>
              <a:gd name="T2" fmla="*/ 61 w 179"/>
              <a:gd name="T3" fmla="*/ 94 h 176"/>
              <a:gd name="T4" fmla="*/ 73 w 179"/>
              <a:gd name="T5" fmla="*/ 111 h 176"/>
              <a:gd name="T6" fmla="*/ 64 w 179"/>
              <a:gd name="T7" fmla="*/ 110 h 176"/>
              <a:gd name="T8" fmla="*/ 59 w 179"/>
              <a:gd name="T9" fmla="*/ 115 h 176"/>
              <a:gd name="T10" fmla="*/ 59 w 179"/>
              <a:gd name="T11" fmla="*/ 115 h 176"/>
              <a:gd name="T12" fmla="*/ 63 w 179"/>
              <a:gd name="T13" fmla="*/ 120 h 176"/>
              <a:gd name="T14" fmla="*/ 77 w 179"/>
              <a:gd name="T15" fmla="*/ 121 h 176"/>
              <a:gd name="T16" fmla="*/ 80 w 179"/>
              <a:gd name="T17" fmla="*/ 120 h 176"/>
              <a:gd name="T18" fmla="*/ 120 w 179"/>
              <a:gd name="T19" fmla="*/ 175 h 176"/>
              <a:gd name="T20" fmla="*/ 129 w 179"/>
              <a:gd name="T21" fmla="*/ 176 h 176"/>
              <a:gd name="T22" fmla="*/ 102 w 179"/>
              <a:gd name="T23" fmla="*/ 114 h 176"/>
              <a:gd name="T24" fmla="*/ 103 w 179"/>
              <a:gd name="T25" fmla="*/ 98 h 176"/>
              <a:gd name="T26" fmla="*/ 128 w 179"/>
              <a:gd name="T27" fmla="*/ 99 h 176"/>
              <a:gd name="T28" fmla="*/ 140 w 179"/>
              <a:gd name="T29" fmla="*/ 97 h 176"/>
              <a:gd name="T30" fmla="*/ 163 w 179"/>
              <a:gd name="T31" fmla="*/ 133 h 176"/>
              <a:gd name="T32" fmla="*/ 175 w 179"/>
              <a:gd name="T33" fmla="*/ 134 h 176"/>
              <a:gd name="T34" fmla="*/ 166 w 179"/>
              <a:gd name="T35" fmla="*/ 95 h 176"/>
              <a:gd name="T36" fmla="*/ 177 w 179"/>
              <a:gd name="T37" fmla="*/ 91 h 176"/>
              <a:gd name="T38" fmla="*/ 177 w 179"/>
              <a:gd name="T39" fmla="*/ 91 h 176"/>
              <a:gd name="T40" fmla="*/ 177 w 179"/>
              <a:gd name="T41" fmla="*/ 91 h 176"/>
              <a:gd name="T42" fmla="*/ 177 w 179"/>
              <a:gd name="T43" fmla="*/ 90 h 176"/>
              <a:gd name="T44" fmla="*/ 177 w 179"/>
              <a:gd name="T45" fmla="*/ 90 h 176"/>
              <a:gd name="T46" fmla="*/ 167 w 179"/>
              <a:gd name="T47" fmla="*/ 85 h 176"/>
              <a:gd name="T48" fmla="*/ 179 w 179"/>
              <a:gd name="T49" fmla="*/ 47 h 176"/>
              <a:gd name="T50" fmla="*/ 168 w 179"/>
              <a:gd name="T51" fmla="*/ 47 h 176"/>
              <a:gd name="T52" fmla="*/ 141 w 179"/>
              <a:gd name="T53" fmla="*/ 80 h 176"/>
              <a:gd name="T54" fmla="*/ 129 w 179"/>
              <a:gd name="T55" fmla="*/ 77 h 176"/>
              <a:gd name="T56" fmla="*/ 104 w 179"/>
              <a:gd name="T57" fmla="*/ 75 h 176"/>
              <a:gd name="T58" fmla="*/ 105 w 179"/>
              <a:gd name="T59" fmla="*/ 60 h 176"/>
              <a:gd name="T60" fmla="*/ 138 w 179"/>
              <a:gd name="T61" fmla="*/ 1 h 176"/>
              <a:gd name="T62" fmla="*/ 129 w 179"/>
              <a:gd name="T63" fmla="*/ 0 h 176"/>
              <a:gd name="T64" fmla="*/ 83 w 179"/>
              <a:gd name="T65" fmla="*/ 51 h 176"/>
              <a:gd name="T66" fmla="*/ 81 w 179"/>
              <a:gd name="T67" fmla="*/ 50 h 176"/>
              <a:gd name="T68" fmla="*/ 67 w 179"/>
              <a:gd name="T69" fmla="*/ 49 h 176"/>
              <a:gd name="T70" fmla="*/ 62 w 179"/>
              <a:gd name="T71" fmla="*/ 54 h 176"/>
              <a:gd name="T72" fmla="*/ 62 w 179"/>
              <a:gd name="T73" fmla="*/ 54 h 176"/>
              <a:gd name="T74" fmla="*/ 66 w 179"/>
              <a:gd name="T75" fmla="*/ 59 h 176"/>
              <a:gd name="T76" fmla="*/ 75 w 179"/>
              <a:gd name="T77" fmla="*/ 60 h 176"/>
              <a:gd name="T78" fmla="*/ 62 w 179"/>
              <a:gd name="T79" fmla="*/ 75 h 176"/>
              <a:gd name="T80" fmla="*/ 26 w 179"/>
              <a:gd name="T81" fmla="*/ 71 h 176"/>
              <a:gd name="T82" fmla="*/ 0 w 179"/>
              <a:gd name="T83" fmla="*/ 81 h 176"/>
              <a:gd name="T84" fmla="*/ 0 w 179"/>
              <a:gd name="T85" fmla="*/ 81 h 176"/>
              <a:gd name="T86" fmla="*/ 0 w 179"/>
              <a:gd name="T87" fmla="*/ 81 h 176"/>
              <a:gd name="T88" fmla="*/ 0 w 179"/>
              <a:gd name="T89" fmla="*/ 81 h 176"/>
              <a:gd name="T90" fmla="*/ 0 w 179"/>
              <a:gd name="T91" fmla="*/ 81 h 176"/>
              <a:gd name="T92" fmla="*/ 25 w 179"/>
              <a:gd name="T93" fmla="*/ 9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9" h="176">
                <a:moveTo>
                  <a:pt x="25" y="94"/>
                </a:moveTo>
                <a:cubicBezTo>
                  <a:pt x="61" y="94"/>
                  <a:pt x="61" y="94"/>
                  <a:pt x="61" y="94"/>
                </a:cubicBezTo>
                <a:cubicBezTo>
                  <a:pt x="73" y="111"/>
                  <a:pt x="73" y="111"/>
                  <a:pt x="73" y="111"/>
                </a:cubicBezTo>
                <a:cubicBezTo>
                  <a:pt x="64" y="110"/>
                  <a:pt x="64" y="110"/>
                  <a:pt x="64" y="110"/>
                </a:cubicBezTo>
                <a:cubicBezTo>
                  <a:pt x="61" y="110"/>
                  <a:pt x="59" y="112"/>
                  <a:pt x="59" y="115"/>
                </a:cubicBezTo>
                <a:cubicBezTo>
                  <a:pt x="59" y="115"/>
                  <a:pt x="59" y="115"/>
                  <a:pt x="59" y="115"/>
                </a:cubicBezTo>
                <a:cubicBezTo>
                  <a:pt x="59" y="118"/>
                  <a:pt x="61" y="120"/>
                  <a:pt x="63" y="120"/>
                </a:cubicBezTo>
                <a:cubicBezTo>
                  <a:pt x="77" y="121"/>
                  <a:pt x="77" y="121"/>
                  <a:pt x="77" y="121"/>
                </a:cubicBezTo>
                <a:cubicBezTo>
                  <a:pt x="78" y="121"/>
                  <a:pt x="79" y="121"/>
                  <a:pt x="80" y="120"/>
                </a:cubicBezTo>
                <a:cubicBezTo>
                  <a:pt x="120" y="175"/>
                  <a:pt x="120" y="175"/>
                  <a:pt x="120" y="175"/>
                </a:cubicBezTo>
                <a:cubicBezTo>
                  <a:pt x="129" y="176"/>
                  <a:pt x="129" y="176"/>
                  <a:pt x="129" y="176"/>
                </a:cubicBezTo>
                <a:cubicBezTo>
                  <a:pt x="102" y="114"/>
                  <a:pt x="102" y="114"/>
                  <a:pt x="102" y="114"/>
                </a:cubicBezTo>
                <a:cubicBezTo>
                  <a:pt x="103" y="98"/>
                  <a:pt x="103" y="98"/>
                  <a:pt x="103" y="98"/>
                </a:cubicBezTo>
                <a:cubicBezTo>
                  <a:pt x="103" y="98"/>
                  <a:pt x="122" y="100"/>
                  <a:pt x="128" y="99"/>
                </a:cubicBezTo>
                <a:cubicBezTo>
                  <a:pt x="134" y="98"/>
                  <a:pt x="140" y="97"/>
                  <a:pt x="140" y="97"/>
                </a:cubicBezTo>
                <a:cubicBezTo>
                  <a:pt x="163" y="133"/>
                  <a:pt x="163" y="133"/>
                  <a:pt x="163" y="133"/>
                </a:cubicBezTo>
                <a:cubicBezTo>
                  <a:pt x="175" y="134"/>
                  <a:pt x="175" y="134"/>
                  <a:pt x="175" y="134"/>
                </a:cubicBezTo>
                <a:cubicBezTo>
                  <a:pt x="166" y="95"/>
                  <a:pt x="166" y="95"/>
                  <a:pt x="166" y="95"/>
                </a:cubicBezTo>
                <a:cubicBezTo>
                  <a:pt x="169" y="94"/>
                  <a:pt x="175" y="93"/>
                  <a:pt x="177" y="91"/>
                </a:cubicBezTo>
                <a:cubicBezTo>
                  <a:pt x="177" y="91"/>
                  <a:pt x="177" y="91"/>
                  <a:pt x="177" y="91"/>
                </a:cubicBezTo>
                <a:cubicBezTo>
                  <a:pt x="177" y="91"/>
                  <a:pt x="177" y="91"/>
                  <a:pt x="177" y="91"/>
                </a:cubicBezTo>
                <a:cubicBezTo>
                  <a:pt x="177" y="90"/>
                  <a:pt x="177" y="90"/>
                  <a:pt x="177" y="90"/>
                </a:cubicBezTo>
                <a:cubicBezTo>
                  <a:pt x="177" y="90"/>
                  <a:pt x="177" y="90"/>
                  <a:pt x="177" y="90"/>
                </a:cubicBezTo>
                <a:cubicBezTo>
                  <a:pt x="176" y="88"/>
                  <a:pt x="169" y="86"/>
                  <a:pt x="167" y="85"/>
                </a:cubicBezTo>
                <a:cubicBezTo>
                  <a:pt x="179" y="47"/>
                  <a:pt x="179" y="47"/>
                  <a:pt x="179" y="47"/>
                </a:cubicBezTo>
                <a:cubicBezTo>
                  <a:pt x="168" y="47"/>
                  <a:pt x="168" y="47"/>
                  <a:pt x="168" y="47"/>
                </a:cubicBezTo>
                <a:cubicBezTo>
                  <a:pt x="141" y="80"/>
                  <a:pt x="141" y="80"/>
                  <a:pt x="141" y="80"/>
                </a:cubicBezTo>
                <a:cubicBezTo>
                  <a:pt x="141" y="80"/>
                  <a:pt x="135" y="78"/>
                  <a:pt x="129" y="77"/>
                </a:cubicBezTo>
                <a:cubicBezTo>
                  <a:pt x="123" y="76"/>
                  <a:pt x="104" y="75"/>
                  <a:pt x="104" y="75"/>
                </a:cubicBezTo>
                <a:cubicBezTo>
                  <a:pt x="105" y="60"/>
                  <a:pt x="105" y="60"/>
                  <a:pt x="105" y="60"/>
                </a:cubicBezTo>
                <a:cubicBezTo>
                  <a:pt x="138" y="1"/>
                  <a:pt x="138" y="1"/>
                  <a:pt x="138" y="1"/>
                </a:cubicBezTo>
                <a:cubicBezTo>
                  <a:pt x="129" y="0"/>
                  <a:pt x="129" y="0"/>
                  <a:pt x="129" y="0"/>
                </a:cubicBezTo>
                <a:cubicBezTo>
                  <a:pt x="83" y="51"/>
                  <a:pt x="83" y="51"/>
                  <a:pt x="83" y="51"/>
                </a:cubicBezTo>
                <a:cubicBezTo>
                  <a:pt x="83" y="51"/>
                  <a:pt x="82" y="50"/>
                  <a:pt x="81" y="50"/>
                </a:cubicBezTo>
                <a:cubicBezTo>
                  <a:pt x="67" y="49"/>
                  <a:pt x="67" y="49"/>
                  <a:pt x="67" y="49"/>
                </a:cubicBezTo>
                <a:cubicBezTo>
                  <a:pt x="64" y="49"/>
                  <a:pt x="62" y="51"/>
                  <a:pt x="62" y="54"/>
                </a:cubicBezTo>
                <a:cubicBezTo>
                  <a:pt x="62" y="54"/>
                  <a:pt x="62" y="54"/>
                  <a:pt x="62" y="54"/>
                </a:cubicBezTo>
                <a:cubicBezTo>
                  <a:pt x="62" y="57"/>
                  <a:pt x="64" y="59"/>
                  <a:pt x="66" y="59"/>
                </a:cubicBezTo>
                <a:cubicBezTo>
                  <a:pt x="75" y="60"/>
                  <a:pt x="75" y="60"/>
                  <a:pt x="75" y="60"/>
                </a:cubicBezTo>
                <a:cubicBezTo>
                  <a:pt x="62" y="75"/>
                  <a:pt x="62" y="75"/>
                  <a:pt x="62" y="75"/>
                </a:cubicBezTo>
                <a:cubicBezTo>
                  <a:pt x="26" y="71"/>
                  <a:pt x="26" y="71"/>
                  <a:pt x="26" y="71"/>
                </a:cubicBezTo>
                <a:cubicBezTo>
                  <a:pt x="21" y="71"/>
                  <a:pt x="0" y="77"/>
                  <a:pt x="0" y="81"/>
                </a:cubicBezTo>
                <a:cubicBezTo>
                  <a:pt x="0" y="81"/>
                  <a:pt x="0" y="81"/>
                  <a:pt x="0" y="81"/>
                </a:cubicBezTo>
                <a:cubicBezTo>
                  <a:pt x="0" y="81"/>
                  <a:pt x="0" y="81"/>
                  <a:pt x="0" y="81"/>
                </a:cubicBezTo>
                <a:cubicBezTo>
                  <a:pt x="0" y="81"/>
                  <a:pt x="0" y="81"/>
                  <a:pt x="0" y="81"/>
                </a:cubicBezTo>
                <a:cubicBezTo>
                  <a:pt x="0" y="81"/>
                  <a:pt x="0" y="81"/>
                  <a:pt x="0" y="81"/>
                </a:cubicBezTo>
                <a:cubicBezTo>
                  <a:pt x="0" y="86"/>
                  <a:pt x="19" y="94"/>
                  <a:pt x="25" y="94"/>
                </a:cubicBez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3" name="Text Placeholder 2"/>
          <p:cNvSpPr>
            <a:spLocks noGrp="1"/>
          </p:cNvSpPr>
          <p:nvPr>
            <p:ph type="body" sz="quarter" idx="10" hasCustomPrompt="1"/>
          </p:nvPr>
        </p:nvSpPr>
        <p:spPr>
          <a:xfrm>
            <a:off x="6248100" y="2133600"/>
            <a:ext cx="2312987" cy="384175"/>
          </a:xfrm>
        </p:spPr>
        <p:txBody>
          <a:bodyPr anchor="ctr">
            <a:noAutofit/>
          </a:bodyPr>
          <a:lstStyle>
            <a:lvl1pPr marL="0" indent="0">
              <a:buNone/>
              <a:defRPr sz="2400" b="1">
                <a:solidFill>
                  <a:srgbClr val="CE003D"/>
                </a:solidFill>
                <a:latin typeface="Raleway" panose="020B0003030101060003" pitchFamily="34" charset="0"/>
              </a:defRPr>
            </a:lvl1pPr>
          </a:lstStyle>
          <a:p>
            <a:pPr lvl="0"/>
            <a:r>
              <a:rPr lang="hr-HR" dirty="0" smtClean="0"/>
              <a:t>NASLOV</a:t>
            </a:r>
            <a:endParaRPr lang="hr-HR" dirty="0"/>
          </a:p>
        </p:txBody>
      </p:sp>
      <p:sp>
        <p:nvSpPr>
          <p:cNvPr id="190" name="Text Placeholder 2"/>
          <p:cNvSpPr>
            <a:spLocks noGrp="1"/>
          </p:cNvSpPr>
          <p:nvPr>
            <p:ph type="body" sz="quarter" idx="11" hasCustomPrompt="1"/>
          </p:nvPr>
        </p:nvSpPr>
        <p:spPr>
          <a:xfrm>
            <a:off x="360592" y="2607803"/>
            <a:ext cx="1826972" cy="384175"/>
          </a:xfrm>
        </p:spPr>
        <p:txBody>
          <a:bodyPr anchor="ctr">
            <a:noAutofit/>
          </a:bodyPr>
          <a:lstStyle>
            <a:lvl1pPr marL="0" indent="0" algn="r">
              <a:buNone/>
              <a:defRPr sz="2400" b="1">
                <a:solidFill>
                  <a:srgbClr val="CE003D"/>
                </a:solidFill>
                <a:latin typeface="Raleway" panose="020B0003030101060003" pitchFamily="34" charset="0"/>
              </a:defRPr>
            </a:lvl1pPr>
          </a:lstStyle>
          <a:p>
            <a:pPr lvl="0"/>
            <a:r>
              <a:rPr lang="hr-HR" dirty="0" smtClean="0"/>
              <a:t>NASLOV</a:t>
            </a:r>
            <a:endParaRPr lang="hr-HR" dirty="0"/>
          </a:p>
        </p:txBody>
      </p:sp>
      <p:sp>
        <p:nvSpPr>
          <p:cNvPr id="7" name="Text Placeholder 6"/>
          <p:cNvSpPr>
            <a:spLocks noGrp="1"/>
          </p:cNvSpPr>
          <p:nvPr>
            <p:ph type="body" sz="quarter" idx="12" hasCustomPrompt="1"/>
          </p:nvPr>
        </p:nvSpPr>
        <p:spPr>
          <a:xfrm>
            <a:off x="360591" y="3049055"/>
            <a:ext cx="1826983" cy="1778526"/>
          </a:xfrm>
        </p:spPr>
        <p:txBody>
          <a:bodyPr>
            <a:noAutofit/>
          </a:bodyPr>
          <a:lstStyle>
            <a:lvl1pPr marL="0" indent="0" algn="r">
              <a:buNone/>
              <a:defRPr sz="1400" baseline="0">
                <a:solidFill>
                  <a:schemeClr val="tx1">
                    <a:lumMod val="65000"/>
                    <a:lumOff val="35000"/>
                  </a:schemeClr>
                </a:solidFill>
                <a:latin typeface="Raleway" panose="020B0003030101060003" pitchFamily="34" charset="0"/>
              </a:defRPr>
            </a:lvl1pPr>
            <a:lvl2pPr marL="457200" indent="0" algn="r">
              <a:buNone/>
              <a:defRPr sz="1400">
                <a:latin typeface="Raleway" panose="020B0003030101060003" pitchFamily="34" charset="0"/>
              </a:defRPr>
            </a:lvl2pPr>
            <a:lvl3pPr marL="914400" indent="0" algn="r">
              <a:buNone/>
              <a:defRPr sz="1400">
                <a:latin typeface="Raleway" panose="020B0003030101060003" pitchFamily="34" charset="0"/>
              </a:defRPr>
            </a:lvl3pPr>
            <a:lvl4pPr marL="1371600" indent="0" algn="r">
              <a:buNone/>
              <a:defRPr sz="1400">
                <a:latin typeface="Raleway" panose="020B0003030101060003" pitchFamily="34" charset="0"/>
              </a:defRPr>
            </a:lvl4pPr>
            <a:lvl5pPr marL="1828800" indent="0" algn="r">
              <a:buNone/>
              <a:defRPr sz="1400">
                <a:latin typeface="Raleway" panose="020B0003030101060003" pitchFamily="34" charset="0"/>
              </a:defRPr>
            </a:lvl5pPr>
          </a:lstStyle>
          <a:p>
            <a:pPr>
              <a:buClr>
                <a:srgbClr val="CE003D"/>
              </a:buClr>
            </a:pPr>
            <a:r>
              <a:rPr lang="hr-HR" sz="1400" dirty="0" smtClean="0">
                <a:solidFill>
                  <a:srgbClr val="595959"/>
                </a:solidFill>
                <a:latin typeface="Raleway" panose="020B0003030101060003" pitchFamily="34" charset="0"/>
              </a:rPr>
              <a:t>Lorem ipsum dolor sitamet,consectetur adipiscing elit, sed do eiusmod tempor incididunt ut labore et dolore magna aliqua. </a:t>
            </a:r>
          </a:p>
        </p:txBody>
      </p:sp>
      <p:sp>
        <p:nvSpPr>
          <p:cNvPr id="191" name="Text Placeholder 6"/>
          <p:cNvSpPr>
            <a:spLocks noGrp="1"/>
          </p:cNvSpPr>
          <p:nvPr>
            <p:ph type="body" sz="quarter" idx="13" hasCustomPrompt="1"/>
          </p:nvPr>
        </p:nvSpPr>
        <p:spPr>
          <a:xfrm>
            <a:off x="6248649" y="2561101"/>
            <a:ext cx="2320977" cy="1586184"/>
          </a:xfrm>
        </p:spPr>
        <p:txBody>
          <a:bodyPr>
            <a:noAutofit/>
          </a:bodyPr>
          <a:lstStyle>
            <a:lvl1pPr marL="0" indent="0" algn="l">
              <a:buNone/>
              <a:defRPr sz="1400" baseline="0">
                <a:solidFill>
                  <a:schemeClr val="tx1">
                    <a:lumMod val="65000"/>
                    <a:lumOff val="35000"/>
                  </a:schemeClr>
                </a:solidFill>
                <a:latin typeface="Raleway" panose="020B0003030101060003" pitchFamily="34" charset="0"/>
              </a:defRPr>
            </a:lvl1pPr>
            <a:lvl2pPr marL="457200" indent="0" algn="r">
              <a:buNone/>
              <a:defRPr sz="1400">
                <a:latin typeface="Raleway" panose="020B0003030101060003" pitchFamily="34" charset="0"/>
              </a:defRPr>
            </a:lvl2pPr>
            <a:lvl3pPr marL="914400" indent="0" algn="r">
              <a:buNone/>
              <a:defRPr sz="1400">
                <a:latin typeface="Raleway" panose="020B0003030101060003" pitchFamily="34" charset="0"/>
              </a:defRPr>
            </a:lvl3pPr>
            <a:lvl4pPr marL="1371600" indent="0" algn="r">
              <a:buNone/>
              <a:defRPr sz="1400">
                <a:latin typeface="Raleway" panose="020B0003030101060003" pitchFamily="34" charset="0"/>
              </a:defRPr>
            </a:lvl4pPr>
            <a:lvl5pPr marL="1828800" indent="0" algn="r">
              <a:buNone/>
              <a:defRPr sz="1400">
                <a:latin typeface="Raleway" panose="020B0003030101060003" pitchFamily="34" charset="0"/>
              </a:defRPr>
            </a:lvl5pPr>
          </a:lstStyle>
          <a:p>
            <a:pPr>
              <a:buClr>
                <a:srgbClr val="CE003D"/>
              </a:buClr>
            </a:pPr>
            <a:r>
              <a:rPr lang="hr-HR" sz="1400" dirty="0" smtClean="0">
                <a:solidFill>
                  <a:srgbClr val="595959"/>
                </a:solidFill>
                <a:latin typeface="Raleway" panose="020B0003030101060003" pitchFamily="34" charset="0"/>
              </a:rPr>
              <a:t>Lorem ipsum dolor sitamet,consectetur adipiscing elit, sed do eiusmod tempor incididunt ut labore et dolore magna aliqua. </a:t>
            </a:r>
          </a:p>
        </p:txBody>
      </p:sp>
    </p:spTree>
    <p:extLst>
      <p:ext uri="{BB962C8B-B14F-4D97-AF65-F5344CB8AC3E}">
        <p14:creationId xmlns:p14="http://schemas.microsoft.com/office/powerpoint/2010/main" val="211229238"/>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ljučni elementi">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hr-HR" dirty="0" smtClean="0"/>
              <a:t>KLJUČNI ELEMENTI</a:t>
            </a:r>
            <a:endParaRPr lang="en-US" dirty="0"/>
          </a:p>
        </p:txBody>
      </p:sp>
      <p:sp>
        <p:nvSpPr>
          <p:cNvPr id="7" name="AutoShape 11"/>
          <p:cNvSpPr>
            <a:spLocks/>
          </p:cNvSpPr>
          <p:nvPr userDrawn="1"/>
        </p:nvSpPr>
        <p:spPr bwMode="auto">
          <a:xfrm>
            <a:off x="1637713" y="2576009"/>
            <a:ext cx="901700" cy="844550"/>
          </a:xfrm>
          <a:custGeom>
            <a:avLst/>
            <a:gdLst/>
            <a:ahLst/>
            <a:cxnLst/>
            <a:rect l="0" t="0" r="r" b="b"/>
            <a:pathLst>
              <a:path w="21600" h="21600">
                <a:moveTo>
                  <a:pt x="7425" y="10076"/>
                </a:moveTo>
                <a:lnTo>
                  <a:pt x="14175" y="10076"/>
                </a:lnTo>
                <a:cubicBezTo>
                  <a:pt x="14548" y="10076"/>
                  <a:pt x="14850" y="10398"/>
                  <a:pt x="14850" y="10795"/>
                </a:cubicBezTo>
                <a:cubicBezTo>
                  <a:pt x="14850" y="11193"/>
                  <a:pt x="14548" y="11515"/>
                  <a:pt x="14175" y="11515"/>
                </a:cubicBezTo>
                <a:lnTo>
                  <a:pt x="7425" y="11515"/>
                </a:lnTo>
                <a:cubicBezTo>
                  <a:pt x="7052" y="11515"/>
                  <a:pt x="6750" y="11193"/>
                  <a:pt x="6750" y="10795"/>
                </a:cubicBezTo>
                <a:cubicBezTo>
                  <a:pt x="6750" y="10398"/>
                  <a:pt x="7052" y="10076"/>
                  <a:pt x="7425" y="10076"/>
                </a:cubicBezTo>
                <a:close/>
                <a:moveTo>
                  <a:pt x="16875" y="7197"/>
                </a:moveTo>
                <a:lnTo>
                  <a:pt x="4725" y="7197"/>
                </a:lnTo>
                <a:cubicBezTo>
                  <a:pt x="4352" y="7197"/>
                  <a:pt x="4050" y="6875"/>
                  <a:pt x="4050" y="6477"/>
                </a:cubicBezTo>
                <a:cubicBezTo>
                  <a:pt x="4050" y="6080"/>
                  <a:pt x="4352" y="5758"/>
                  <a:pt x="4725" y="5758"/>
                </a:cubicBezTo>
                <a:lnTo>
                  <a:pt x="16875" y="5758"/>
                </a:lnTo>
                <a:cubicBezTo>
                  <a:pt x="17248" y="5758"/>
                  <a:pt x="17550" y="6080"/>
                  <a:pt x="17550" y="6477"/>
                </a:cubicBezTo>
                <a:cubicBezTo>
                  <a:pt x="17550" y="6875"/>
                  <a:pt x="17248" y="7197"/>
                  <a:pt x="16875" y="7197"/>
                </a:cubicBezTo>
                <a:close/>
                <a:moveTo>
                  <a:pt x="20250" y="2879"/>
                </a:moveTo>
                <a:cubicBezTo>
                  <a:pt x="20250" y="2084"/>
                  <a:pt x="19645" y="1439"/>
                  <a:pt x="18900" y="1439"/>
                </a:cubicBezTo>
                <a:lnTo>
                  <a:pt x="2700" y="1439"/>
                </a:lnTo>
                <a:cubicBezTo>
                  <a:pt x="1955" y="1439"/>
                  <a:pt x="1350" y="2084"/>
                  <a:pt x="1350" y="2879"/>
                </a:cubicBezTo>
                <a:lnTo>
                  <a:pt x="1350" y="15834"/>
                </a:lnTo>
                <a:cubicBezTo>
                  <a:pt x="1350" y="16629"/>
                  <a:pt x="1955" y="17273"/>
                  <a:pt x="2700" y="17273"/>
                </a:cubicBezTo>
                <a:lnTo>
                  <a:pt x="8767" y="17273"/>
                </a:lnTo>
                <a:lnTo>
                  <a:pt x="10800" y="19441"/>
                </a:lnTo>
                <a:lnTo>
                  <a:pt x="12833" y="17273"/>
                </a:lnTo>
                <a:lnTo>
                  <a:pt x="18900" y="17273"/>
                </a:lnTo>
                <a:cubicBezTo>
                  <a:pt x="19645" y="17273"/>
                  <a:pt x="20250" y="16629"/>
                  <a:pt x="20250" y="15834"/>
                </a:cubicBezTo>
                <a:cubicBezTo>
                  <a:pt x="20250" y="15834"/>
                  <a:pt x="20250" y="2879"/>
                  <a:pt x="20250" y="2879"/>
                </a:cubicBezTo>
                <a:close/>
                <a:moveTo>
                  <a:pt x="19575" y="18712"/>
                </a:moveTo>
                <a:lnTo>
                  <a:pt x="13508" y="18712"/>
                </a:lnTo>
                <a:lnTo>
                  <a:pt x="10800" y="21600"/>
                </a:lnTo>
                <a:lnTo>
                  <a:pt x="8091" y="18712"/>
                </a:lnTo>
                <a:lnTo>
                  <a:pt x="2025" y="18712"/>
                </a:lnTo>
                <a:cubicBezTo>
                  <a:pt x="907" y="18712"/>
                  <a:pt x="0" y="17746"/>
                  <a:pt x="0" y="16553"/>
                </a:cubicBezTo>
                <a:lnTo>
                  <a:pt x="0" y="2159"/>
                </a:lnTo>
                <a:cubicBezTo>
                  <a:pt x="0" y="967"/>
                  <a:pt x="907" y="0"/>
                  <a:pt x="2025" y="0"/>
                </a:cubicBezTo>
                <a:lnTo>
                  <a:pt x="19575" y="0"/>
                </a:lnTo>
                <a:cubicBezTo>
                  <a:pt x="20693" y="0"/>
                  <a:pt x="21600" y="967"/>
                  <a:pt x="21600" y="2159"/>
                </a:cubicBezTo>
                <a:lnTo>
                  <a:pt x="21600" y="16553"/>
                </a:lnTo>
                <a:cubicBezTo>
                  <a:pt x="21600" y="17746"/>
                  <a:pt x="20693" y="18712"/>
                  <a:pt x="19575" y="18712"/>
                </a:cubicBezTo>
                <a:close/>
                <a:moveTo>
                  <a:pt x="19575" y="18712"/>
                </a:moveTo>
              </a:path>
            </a:pathLst>
          </a:custGeom>
          <a:solidFill>
            <a:srgbClr val="F8B323"/>
          </a:solidFill>
          <a:ln>
            <a:noFill/>
          </a:ln>
          <a:extLst/>
        </p:spPr>
        <p:txBody>
          <a:bodyPr lIns="0" tIns="0" rIns="0" bIns="0"/>
          <a:lstStyle/>
          <a:p>
            <a:pPr algn="ctr"/>
            <a:endParaRPr lang="id-ID" sz="900">
              <a:solidFill>
                <a:srgbClr val="595959"/>
              </a:solidFill>
              <a:latin typeface="Raleway" panose="020B0003030101060003" pitchFamily="34" charset="0"/>
            </a:endParaRPr>
          </a:p>
        </p:txBody>
      </p:sp>
      <p:sp>
        <p:nvSpPr>
          <p:cNvPr id="9" name="AutoShape 3"/>
          <p:cNvSpPr>
            <a:spLocks/>
          </p:cNvSpPr>
          <p:nvPr userDrawn="1"/>
        </p:nvSpPr>
        <p:spPr bwMode="auto">
          <a:xfrm>
            <a:off x="4191124" y="2044645"/>
            <a:ext cx="806206" cy="807246"/>
          </a:xfrm>
          <a:custGeom>
            <a:avLst/>
            <a:gdLst/>
            <a:ahLst/>
            <a:cxnLst/>
            <a:rect l="0" t="0" r="r" b="b"/>
            <a:pathLst>
              <a:path w="21600" h="21600">
                <a:moveTo>
                  <a:pt x="17550" y="6075"/>
                </a:moveTo>
                <a:lnTo>
                  <a:pt x="10125" y="6075"/>
                </a:lnTo>
                <a:lnTo>
                  <a:pt x="10125" y="7425"/>
                </a:lnTo>
                <a:lnTo>
                  <a:pt x="8775" y="7425"/>
                </a:lnTo>
                <a:lnTo>
                  <a:pt x="8775" y="6075"/>
                </a:lnTo>
                <a:lnTo>
                  <a:pt x="4050" y="6075"/>
                </a:lnTo>
                <a:cubicBezTo>
                  <a:pt x="3677" y="6075"/>
                  <a:pt x="3375" y="5773"/>
                  <a:pt x="3375" y="5400"/>
                </a:cubicBezTo>
                <a:cubicBezTo>
                  <a:pt x="3375" y="5027"/>
                  <a:pt x="3677" y="4725"/>
                  <a:pt x="4050" y="4725"/>
                </a:cubicBezTo>
                <a:lnTo>
                  <a:pt x="8775" y="4725"/>
                </a:lnTo>
                <a:lnTo>
                  <a:pt x="8775" y="3375"/>
                </a:lnTo>
                <a:lnTo>
                  <a:pt x="10125" y="3375"/>
                </a:lnTo>
                <a:lnTo>
                  <a:pt x="10125" y="4725"/>
                </a:lnTo>
                <a:lnTo>
                  <a:pt x="17550" y="4725"/>
                </a:lnTo>
                <a:cubicBezTo>
                  <a:pt x="17923" y="4725"/>
                  <a:pt x="18225" y="5027"/>
                  <a:pt x="18225" y="5400"/>
                </a:cubicBezTo>
                <a:cubicBezTo>
                  <a:pt x="18225" y="5773"/>
                  <a:pt x="17923" y="6075"/>
                  <a:pt x="17550" y="6075"/>
                </a:cubicBezTo>
                <a:close/>
                <a:moveTo>
                  <a:pt x="17550" y="11475"/>
                </a:moveTo>
                <a:lnTo>
                  <a:pt x="15525" y="11475"/>
                </a:lnTo>
                <a:lnTo>
                  <a:pt x="15525" y="12825"/>
                </a:lnTo>
                <a:lnTo>
                  <a:pt x="14175" y="12825"/>
                </a:lnTo>
                <a:lnTo>
                  <a:pt x="14175" y="11475"/>
                </a:lnTo>
                <a:lnTo>
                  <a:pt x="4050" y="11475"/>
                </a:lnTo>
                <a:cubicBezTo>
                  <a:pt x="3677" y="11475"/>
                  <a:pt x="3375" y="11173"/>
                  <a:pt x="3375" y="10800"/>
                </a:cubicBezTo>
                <a:cubicBezTo>
                  <a:pt x="3375" y="10427"/>
                  <a:pt x="3677" y="10125"/>
                  <a:pt x="4050" y="10125"/>
                </a:cubicBezTo>
                <a:lnTo>
                  <a:pt x="14175" y="10125"/>
                </a:lnTo>
                <a:lnTo>
                  <a:pt x="14175" y="8775"/>
                </a:lnTo>
                <a:lnTo>
                  <a:pt x="15525" y="8775"/>
                </a:lnTo>
                <a:lnTo>
                  <a:pt x="15525" y="10125"/>
                </a:lnTo>
                <a:lnTo>
                  <a:pt x="17550" y="10125"/>
                </a:lnTo>
                <a:cubicBezTo>
                  <a:pt x="17923" y="10125"/>
                  <a:pt x="18225" y="10427"/>
                  <a:pt x="18225" y="10800"/>
                </a:cubicBezTo>
                <a:cubicBezTo>
                  <a:pt x="18225" y="11173"/>
                  <a:pt x="17923" y="11475"/>
                  <a:pt x="17550" y="11475"/>
                </a:cubicBezTo>
                <a:close/>
                <a:moveTo>
                  <a:pt x="17550" y="16875"/>
                </a:moveTo>
                <a:lnTo>
                  <a:pt x="6750" y="16875"/>
                </a:lnTo>
                <a:lnTo>
                  <a:pt x="6750" y="18225"/>
                </a:lnTo>
                <a:lnTo>
                  <a:pt x="5400" y="18225"/>
                </a:lnTo>
                <a:lnTo>
                  <a:pt x="5400" y="16875"/>
                </a:lnTo>
                <a:lnTo>
                  <a:pt x="4050" y="16875"/>
                </a:lnTo>
                <a:cubicBezTo>
                  <a:pt x="3677" y="16875"/>
                  <a:pt x="3375" y="16573"/>
                  <a:pt x="3375" y="16200"/>
                </a:cubicBezTo>
                <a:cubicBezTo>
                  <a:pt x="3375" y="15828"/>
                  <a:pt x="3677" y="15525"/>
                  <a:pt x="4050" y="15525"/>
                </a:cubicBezTo>
                <a:lnTo>
                  <a:pt x="5400" y="15525"/>
                </a:lnTo>
                <a:lnTo>
                  <a:pt x="5400" y="14175"/>
                </a:lnTo>
                <a:lnTo>
                  <a:pt x="6750" y="14175"/>
                </a:lnTo>
                <a:lnTo>
                  <a:pt x="6750" y="15525"/>
                </a:lnTo>
                <a:lnTo>
                  <a:pt x="17550" y="15525"/>
                </a:lnTo>
                <a:cubicBezTo>
                  <a:pt x="17923" y="15525"/>
                  <a:pt x="18225" y="15828"/>
                  <a:pt x="18225" y="16200"/>
                </a:cubicBezTo>
                <a:cubicBezTo>
                  <a:pt x="18225" y="16573"/>
                  <a:pt x="17923" y="16875"/>
                  <a:pt x="17550" y="16875"/>
                </a:cubicBezTo>
                <a:close/>
                <a:moveTo>
                  <a:pt x="20250" y="2025"/>
                </a:moveTo>
                <a:cubicBezTo>
                  <a:pt x="20250" y="1652"/>
                  <a:pt x="19948" y="1350"/>
                  <a:pt x="19575" y="1350"/>
                </a:cubicBezTo>
                <a:lnTo>
                  <a:pt x="2025" y="1350"/>
                </a:lnTo>
                <a:cubicBezTo>
                  <a:pt x="1652" y="1350"/>
                  <a:pt x="1350" y="1652"/>
                  <a:pt x="1350" y="2025"/>
                </a:cubicBezTo>
                <a:lnTo>
                  <a:pt x="1350" y="19575"/>
                </a:lnTo>
                <a:cubicBezTo>
                  <a:pt x="1350" y="19948"/>
                  <a:pt x="1652" y="20250"/>
                  <a:pt x="2025" y="20250"/>
                </a:cubicBezTo>
                <a:lnTo>
                  <a:pt x="19575" y="20250"/>
                </a:lnTo>
                <a:cubicBezTo>
                  <a:pt x="19948" y="20250"/>
                  <a:pt x="20250" y="19948"/>
                  <a:pt x="20250" y="19575"/>
                </a:cubicBezTo>
                <a:cubicBezTo>
                  <a:pt x="20250" y="19575"/>
                  <a:pt x="20250" y="2025"/>
                  <a:pt x="20250" y="2025"/>
                </a:cubicBezTo>
                <a:close/>
                <a:moveTo>
                  <a:pt x="19575" y="21600"/>
                </a:moveTo>
                <a:lnTo>
                  <a:pt x="2025" y="21600"/>
                </a:lnTo>
                <a:cubicBezTo>
                  <a:pt x="907" y="21600"/>
                  <a:pt x="0" y="20693"/>
                  <a:pt x="0" y="19575"/>
                </a:cubicBezTo>
                <a:lnTo>
                  <a:pt x="0" y="2025"/>
                </a:lnTo>
                <a:cubicBezTo>
                  <a:pt x="0" y="907"/>
                  <a:pt x="907" y="0"/>
                  <a:pt x="2025" y="0"/>
                </a:cubicBezTo>
                <a:lnTo>
                  <a:pt x="19575" y="0"/>
                </a:lnTo>
                <a:cubicBezTo>
                  <a:pt x="20693" y="0"/>
                  <a:pt x="21600" y="907"/>
                  <a:pt x="21600" y="2025"/>
                </a:cubicBezTo>
                <a:lnTo>
                  <a:pt x="21600" y="19575"/>
                </a:lnTo>
                <a:cubicBezTo>
                  <a:pt x="21600" y="20693"/>
                  <a:pt x="20693" y="21600"/>
                  <a:pt x="19575" y="21600"/>
                </a:cubicBezTo>
                <a:close/>
                <a:moveTo>
                  <a:pt x="19575" y="21600"/>
                </a:moveTo>
              </a:path>
            </a:pathLst>
          </a:custGeom>
          <a:solidFill>
            <a:srgbClr val="F8B323"/>
          </a:solidFill>
          <a:ln>
            <a:noFill/>
          </a:ln>
          <a:extLst/>
        </p:spPr>
        <p:txBody>
          <a:bodyPr lIns="0" tIns="0" rIns="0" bIns="0"/>
          <a:lstStyle/>
          <a:p>
            <a:pPr algn="ctr"/>
            <a:endParaRPr lang="id-ID" sz="1050">
              <a:solidFill>
                <a:srgbClr val="595959"/>
              </a:solidFill>
              <a:latin typeface="Raleway" panose="020B0003030101060003" pitchFamily="34" charset="0"/>
            </a:endParaRPr>
          </a:p>
        </p:txBody>
      </p:sp>
      <p:sp>
        <p:nvSpPr>
          <p:cNvPr id="11" name="AutoShape 7"/>
          <p:cNvSpPr>
            <a:spLocks/>
          </p:cNvSpPr>
          <p:nvPr userDrawn="1"/>
        </p:nvSpPr>
        <p:spPr bwMode="auto">
          <a:xfrm>
            <a:off x="6649043" y="2576471"/>
            <a:ext cx="871538" cy="817767"/>
          </a:xfrm>
          <a:custGeom>
            <a:avLst/>
            <a:gdLst/>
            <a:ahLst/>
            <a:cxnLst/>
            <a:rect l="0" t="0" r="r" b="b"/>
            <a:pathLst>
              <a:path w="21600" h="21600">
                <a:moveTo>
                  <a:pt x="10800" y="7200"/>
                </a:moveTo>
                <a:cubicBezTo>
                  <a:pt x="8563" y="7200"/>
                  <a:pt x="6750" y="9134"/>
                  <a:pt x="6750" y="11520"/>
                </a:cubicBezTo>
                <a:cubicBezTo>
                  <a:pt x="6750" y="13906"/>
                  <a:pt x="8563" y="15840"/>
                  <a:pt x="10800" y="15840"/>
                </a:cubicBezTo>
                <a:cubicBezTo>
                  <a:pt x="13037" y="15840"/>
                  <a:pt x="14850" y="13906"/>
                  <a:pt x="14850" y="11520"/>
                </a:cubicBezTo>
                <a:cubicBezTo>
                  <a:pt x="14850" y="9134"/>
                  <a:pt x="13037" y="7200"/>
                  <a:pt x="10800" y="7200"/>
                </a:cubicBezTo>
                <a:close/>
                <a:moveTo>
                  <a:pt x="10800" y="17280"/>
                </a:moveTo>
                <a:cubicBezTo>
                  <a:pt x="7818" y="17280"/>
                  <a:pt x="5400" y="14701"/>
                  <a:pt x="5400" y="11520"/>
                </a:cubicBezTo>
                <a:cubicBezTo>
                  <a:pt x="5400" y="8339"/>
                  <a:pt x="7818" y="5760"/>
                  <a:pt x="10800" y="5760"/>
                </a:cubicBezTo>
                <a:cubicBezTo>
                  <a:pt x="13782" y="5760"/>
                  <a:pt x="16200" y="8339"/>
                  <a:pt x="16200" y="11520"/>
                </a:cubicBezTo>
                <a:cubicBezTo>
                  <a:pt x="16200" y="14701"/>
                  <a:pt x="13782" y="17280"/>
                  <a:pt x="10800" y="17280"/>
                </a:cubicBezTo>
                <a:close/>
                <a:moveTo>
                  <a:pt x="20250" y="5040"/>
                </a:moveTo>
                <a:cubicBezTo>
                  <a:pt x="20250" y="4642"/>
                  <a:pt x="19948" y="4320"/>
                  <a:pt x="19575" y="4320"/>
                </a:cubicBezTo>
                <a:lnTo>
                  <a:pt x="16157" y="4320"/>
                </a:lnTo>
                <a:cubicBezTo>
                  <a:pt x="16171" y="4260"/>
                  <a:pt x="16200" y="4204"/>
                  <a:pt x="16200" y="4140"/>
                </a:cubicBezTo>
                <a:lnTo>
                  <a:pt x="15120" y="2340"/>
                </a:lnTo>
                <a:cubicBezTo>
                  <a:pt x="15120" y="2340"/>
                  <a:pt x="14636" y="1440"/>
                  <a:pt x="14040" y="1440"/>
                </a:cubicBezTo>
                <a:lnTo>
                  <a:pt x="7560" y="1440"/>
                </a:lnTo>
                <a:cubicBezTo>
                  <a:pt x="6963" y="1440"/>
                  <a:pt x="6480" y="2340"/>
                  <a:pt x="6480" y="2340"/>
                </a:cubicBezTo>
                <a:lnTo>
                  <a:pt x="5400" y="4140"/>
                </a:lnTo>
                <a:cubicBezTo>
                  <a:pt x="5400" y="4204"/>
                  <a:pt x="5428" y="4260"/>
                  <a:pt x="5443" y="4320"/>
                </a:cubicBezTo>
                <a:lnTo>
                  <a:pt x="2025" y="4320"/>
                </a:lnTo>
                <a:cubicBezTo>
                  <a:pt x="1652" y="4320"/>
                  <a:pt x="1350" y="4642"/>
                  <a:pt x="1350" y="5040"/>
                </a:cubicBezTo>
                <a:lnTo>
                  <a:pt x="1350" y="19440"/>
                </a:lnTo>
                <a:cubicBezTo>
                  <a:pt x="1350" y="19837"/>
                  <a:pt x="1652" y="20160"/>
                  <a:pt x="2025" y="20160"/>
                </a:cubicBezTo>
                <a:lnTo>
                  <a:pt x="19575" y="20160"/>
                </a:lnTo>
                <a:cubicBezTo>
                  <a:pt x="19948" y="20160"/>
                  <a:pt x="20250" y="19837"/>
                  <a:pt x="20250" y="19440"/>
                </a:cubicBezTo>
                <a:cubicBezTo>
                  <a:pt x="20250" y="19440"/>
                  <a:pt x="20250" y="5040"/>
                  <a:pt x="20250" y="5040"/>
                </a:cubicBezTo>
                <a:close/>
                <a:moveTo>
                  <a:pt x="20250" y="21600"/>
                </a:moveTo>
                <a:lnTo>
                  <a:pt x="1350" y="21600"/>
                </a:lnTo>
                <a:cubicBezTo>
                  <a:pt x="605" y="21600"/>
                  <a:pt x="0" y="20955"/>
                  <a:pt x="0" y="20160"/>
                </a:cubicBezTo>
                <a:lnTo>
                  <a:pt x="0" y="4320"/>
                </a:lnTo>
                <a:cubicBezTo>
                  <a:pt x="0" y="3525"/>
                  <a:pt x="605" y="2880"/>
                  <a:pt x="1350" y="2880"/>
                </a:cubicBezTo>
                <a:lnTo>
                  <a:pt x="4725" y="2880"/>
                </a:lnTo>
                <a:lnTo>
                  <a:pt x="5400" y="1440"/>
                </a:lnTo>
                <a:cubicBezTo>
                  <a:pt x="5400" y="1440"/>
                  <a:pt x="6004" y="0"/>
                  <a:pt x="6750" y="0"/>
                </a:cubicBezTo>
                <a:lnTo>
                  <a:pt x="14850" y="0"/>
                </a:lnTo>
                <a:cubicBezTo>
                  <a:pt x="15596" y="0"/>
                  <a:pt x="16200" y="1440"/>
                  <a:pt x="16200" y="1440"/>
                </a:cubicBezTo>
                <a:lnTo>
                  <a:pt x="16875" y="2880"/>
                </a:lnTo>
                <a:lnTo>
                  <a:pt x="20250" y="2880"/>
                </a:lnTo>
                <a:cubicBezTo>
                  <a:pt x="20995" y="2880"/>
                  <a:pt x="21600" y="3525"/>
                  <a:pt x="21600" y="4320"/>
                </a:cubicBezTo>
                <a:lnTo>
                  <a:pt x="21600" y="20160"/>
                </a:lnTo>
                <a:cubicBezTo>
                  <a:pt x="21600" y="20955"/>
                  <a:pt x="20995" y="21600"/>
                  <a:pt x="20250" y="21600"/>
                </a:cubicBezTo>
                <a:close/>
                <a:moveTo>
                  <a:pt x="20250" y="21600"/>
                </a:moveTo>
              </a:path>
            </a:pathLst>
          </a:custGeom>
          <a:solidFill>
            <a:srgbClr val="F8B323"/>
          </a:solidFill>
          <a:ln>
            <a:noFill/>
          </a:ln>
          <a:extLst/>
        </p:spPr>
        <p:txBody>
          <a:bodyPr lIns="0" tIns="0" rIns="0" bIns="0"/>
          <a:lstStyle/>
          <a:p>
            <a:pPr algn="ctr"/>
            <a:endParaRPr lang="id-ID" sz="1100">
              <a:solidFill>
                <a:srgbClr val="595959"/>
              </a:solidFill>
              <a:latin typeface="Raleway" panose="020B0003030101060003" pitchFamily="34" charset="0"/>
            </a:endParaRPr>
          </a:p>
        </p:txBody>
      </p:sp>
      <p:sp>
        <p:nvSpPr>
          <p:cNvPr id="13" name="Line 13"/>
          <p:cNvSpPr>
            <a:spLocks noChangeShapeType="1"/>
          </p:cNvSpPr>
          <p:nvPr userDrawn="1"/>
        </p:nvSpPr>
        <p:spPr bwMode="auto">
          <a:xfrm>
            <a:off x="1391651" y="3972282"/>
            <a:ext cx="1393825" cy="0"/>
          </a:xfrm>
          <a:prstGeom prst="line">
            <a:avLst/>
          </a:prstGeom>
          <a:noFill/>
          <a:ln w="25400" cap="rnd">
            <a:solidFill>
              <a:schemeClr val="bg1">
                <a:lumMod val="85000"/>
              </a:scheme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endParaRPr lang="id-ID" sz="900">
              <a:latin typeface="Raleway" panose="020B0003030101060003" pitchFamily="34" charset="0"/>
            </a:endParaRPr>
          </a:p>
        </p:txBody>
      </p:sp>
      <p:sp>
        <p:nvSpPr>
          <p:cNvPr id="18" name="Text Placeholder 17"/>
          <p:cNvSpPr>
            <a:spLocks noGrp="1"/>
          </p:cNvSpPr>
          <p:nvPr>
            <p:ph type="body" sz="quarter" idx="10" hasCustomPrompt="1"/>
          </p:nvPr>
        </p:nvSpPr>
        <p:spPr>
          <a:xfrm>
            <a:off x="1391651" y="3588288"/>
            <a:ext cx="1393825" cy="322262"/>
          </a:xfrm>
        </p:spPr>
        <p:txBody>
          <a:bodyPr>
            <a:normAutofit/>
          </a:bodyPr>
          <a:lstStyle>
            <a:lvl1pPr marL="0" indent="0" algn="ctr">
              <a:buNone/>
              <a:defRPr sz="1400" b="1" baseline="0">
                <a:solidFill>
                  <a:schemeClr val="tx2"/>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hr-HR" dirty="0" smtClean="0"/>
              <a:t>ELEMENT 1</a:t>
            </a:r>
            <a:endParaRPr lang="hr-HR" dirty="0"/>
          </a:p>
        </p:txBody>
      </p:sp>
      <p:sp>
        <p:nvSpPr>
          <p:cNvPr id="19" name="Text Placeholder 17"/>
          <p:cNvSpPr>
            <a:spLocks noGrp="1"/>
          </p:cNvSpPr>
          <p:nvPr>
            <p:ph type="body" sz="quarter" idx="11" hasCustomPrompt="1"/>
          </p:nvPr>
        </p:nvSpPr>
        <p:spPr>
          <a:xfrm>
            <a:off x="856734" y="4079484"/>
            <a:ext cx="2463659" cy="1719952"/>
          </a:xfrm>
        </p:spPr>
        <p:txBody>
          <a:bodyPr>
            <a:normAutofit/>
          </a:bodyPr>
          <a:lstStyle>
            <a:lvl1pPr marL="0" indent="0" algn="ctr">
              <a:buNone/>
              <a:defRPr sz="1200" b="0" baseline="0">
                <a:solidFill>
                  <a:schemeClr val="tx2"/>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algn="ctr"/>
            <a:r>
              <a:rPr lang="en-US" sz="1200" dirty="0" err="1" smtClean="0">
                <a:solidFill>
                  <a:srgbClr val="595959"/>
                </a:solidFill>
                <a:latin typeface="Raleway" panose="020B0003030101060003" pitchFamily="34" charset="0"/>
                <a:ea typeface="Arial" charset="0"/>
                <a:cs typeface="Arial" charset="0"/>
                <a:sym typeface="Arial" charset="0"/>
              </a:rPr>
              <a:t>Etiam</a:t>
            </a:r>
            <a:r>
              <a:rPr lang="en-US" sz="1200" dirty="0" smtClean="0">
                <a:solidFill>
                  <a:srgbClr val="595959"/>
                </a:solidFill>
                <a:latin typeface="Raleway" panose="020B0003030101060003" pitchFamily="34" charset="0"/>
                <a:ea typeface="Arial" charset="0"/>
                <a:cs typeface="Arial" charset="0"/>
                <a:sym typeface="Arial" charset="0"/>
              </a:rPr>
              <a:t> porta </a:t>
            </a:r>
            <a:r>
              <a:rPr lang="en-US" sz="1200" dirty="0" err="1" smtClean="0">
                <a:solidFill>
                  <a:srgbClr val="595959"/>
                </a:solidFill>
                <a:latin typeface="Raleway" panose="020B0003030101060003" pitchFamily="34" charset="0"/>
                <a:ea typeface="Arial" charset="0"/>
                <a:cs typeface="Arial" charset="0"/>
                <a:sym typeface="Arial" charset="0"/>
              </a:rPr>
              <a:t>sem</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malesuada</a:t>
            </a:r>
            <a:r>
              <a:rPr lang="en-US" sz="1200" dirty="0" smtClean="0">
                <a:solidFill>
                  <a:srgbClr val="595959"/>
                </a:solidFill>
                <a:latin typeface="Raleway" panose="020B0003030101060003" pitchFamily="34" charset="0"/>
                <a:ea typeface="Arial" charset="0"/>
                <a:cs typeface="Arial" charset="0"/>
                <a:sym typeface="Arial" charset="0"/>
              </a:rPr>
              <a:t> magna </a:t>
            </a:r>
            <a:r>
              <a:rPr lang="en-US" sz="1200" dirty="0" err="1" smtClean="0">
                <a:solidFill>
                  <a:srgbClr val="595959"/>
                </a:solidFill>
                <a:latin typeface="Raleway" panose="020B0003030101060003" pitchFamily="34" charset="0"/>
                <a:ea typeface="Arial" charset="0"/>
                <a:cs typeface="Arial" charset="0"/>
                <a:sym typeface="Arial" charset="0"/>
              </a:rPr>
              <a:t>mollis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euismod</a:t>
            </a:r>
            <a:r>
              <a:rPr lang="en-US" sz="1200" dirty="0" smtClean="0">
                <a:solidFill>
                  <a:srgbClr val="595959"/>
                </a:solidFill>
                <a:latin typeface="Raleway" panose="020B0003030101060003" pitchFamily="34" charset="0"/>
                <a:ea typeface="Arial" charset="0"/>
                <a:cs typeface="Arial" charset="0"/>
                <a:sym typeface="Arial" charset="0"/>
              </a:rPr>
              <a:t>. Cum </a:t>
            </a:r>
            <a:r>
              <a:rPr lang="en-US" sz="1200" dirty="0" err="1" smtClean="0">
                <a:solidFill>
                  <a:srgbClr val="595959"/>
                </a:solidFill>
                <a:latin typeface="Raleway" panose="020B0003030101060003" pitchFamily="34" charset="0"/>
                <a:ea typeface="Arial" charset="0"/>
                <a:cs typeface="Arial" charset="0"/>
                <a:sym typeface="Arial" charset="0"/>
              </a:rPr>
              <a:t>sociis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natoque</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penatibus</a:t>
            </a:r>
            <a:r>
              <a:rPr lang="en-US" sz="1200" dirty="0" smtClean="0">
                <a:solidFill>
                  <a:srgbClr val="595959"/>
                </a:solidFill>
                <a:latin typeface="Raleway" panose="020B0003030101060003" pitchFamily="34" charset="0"/>
                <a:ea typeface="Arial" charset="0"/>
                <a:cs typeface="Arial" charset="0"/>
                <a:sym typeface="Arial" charset="0"/>
              </a:rPr>
              <a:t> et </a:t>
            </a:r>
            <a:r>
              <a:rPr lang="en-US" sz="1200" dirty="0" err="1" smtClean="0">
                <a:solidFill>
                  <a:srgbClr val="595959"/>
                </a:solidFill>
                <a:latin typeface="Raleway" panose="020B0003030101060003" pitchFamily="34" charset="0"/>
                <a:ea typeface="Arial" charset="0"/>
                <a:cs typeface="Arial" charset="0"/>
                <a:sym typeface="Arial" charset="0"/>
              </a:rPr>
              <a:t>magnis</a:t>
            </a:r>
            <a:r>
              <a:rPr lang="en-US" sz="1200" dirty="0" smtClean="0">
                <a:solidFill>
                  <a:srgbClr val="595959"/>
                </a:solidFill>
                <a:latin typeface="Raleway" panose="020B0003030101060003" pitchFamily="34" charset="0"/>
                <a:ea typeface="Arial" charset="0"/>
                <a:cs typeface="Arial" charset="0"/>
                <a:sym typeface="Arial" charset="0"/>
              </a:rPr>
              <a:t> dis parturient </a:t>
            </a:r>
            <a:r>
              <a:rPr lang="en-US" sz="1200" dirty="0" err="1" smtClean="0">
                <a:solidFill>
                  <a:srgbClr val="595959"/>
                </a:solidFill>
                <a:latin typeface="Raleway" panose="020B0003030101060003" pitchFamily="34" charset="0"/>
                <a:ea typeface="Arial" charset="0"/>
                <a:cs typeface="Arial" charset="0"/>
                <a:sym typeface="Arial" charset="0"/>
              </a:rPr>
              <a:t>montes.Etiam</a:t>
            </a:r>
            <a:r>
              <a:rPr lang="en-US" sz="1200" dirty="0" smtClean="0">
                <a:solidFill>
                  <a:srgbClr val="595959"/>
                </a:solidFill>
                <a:latin typeface="Raleway" panose="020B0003030101060003" pitchFamily="34" charset="0"/>
                <a:ea typeface="Arial" charset="0"/>
                <a:cs typeface="Arial" charset="0"/>
                <a:sym typeface="Arial" charset="0"/>
              </a:rPr>
              <a:t> porta </a:t>
            </a:r>
            <a:r>
              <a:rPr lang="en-US" sz="1200" dirty="0" err="1" smtClean="0">
                <a:solidFill>
                  <a:srgbClr val="595959"/>
                </a:solidFill>
                <a:latin typeface="Raleway" panose="020B0003030101060003" pitchFamily="34" charset="0"/>
                <a:ea typeface="Arial" charset="0"/>
                <a:cs typeface="Arial" charset="0"/>
                <a:sym typeface="Arial" charset="0"/>
              </a:rPr>
              <a:t>sem</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malesuada</a:t>
            </a:r>
            <a:r>
              <a:rPr lang="en-US" sz="1200" dirty="0" smtClean="0">
                <a:solidFill>
                  <a:srgbClr val="595959"/>
                </a:solidFill>
                <a:latin typeface="Raleway" panose="020B0003030101060003" pitchFamily="34" charset="0"/>
                <a:ea typeface="Arial" charset="0"/>
                <a:cs typeface="Arial" charset="0"/>
                <a:sym typeface="Arial" charset="0"/>
              </a:rPr>
              <a:t> magna </a:t>
            </a:r>
            <a:r>
              <a:rPr lang="en-US" sz="1200" dirty="0" err="1" smtClean="0">
                <a:solidFill>
                  <a:srgbClr val="595959"/>
                </a:solidFill>
                <a:latin typeface="Raleway" panose="020B0003030101060003" pitchFamily="34" charset="0"/>
                <a:ea typeface="Arial" charset="0"/>
                <a:cs typeface="Arial" charset="0"/>
                <a:sym typeface="Arial" charset="0"/>
              </a:rPr>
              <a:t>mollis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euismod</a:t>
            </a:r>
            <a:r>
              <a:rPr lang="en-US" sz="1200" dirty="0" smtClean="0">
                <a:solidFill>
                  <a:srgbClr val="595959"/>
                </a:solidFill>
                <a:latin typeface="Raleway" panose="020B0003030101060003" pitchFamily="34" charset="0"/>
                <a:ea typeface="Arial" charset="0"/>
                <a:cs typeface="Arial" charset="0"/>
                <a:sym typeface="Arial" charset="0"/>
              </a:rPr>
              <a:t>. </a:t>
            </a:r>
            <a:endParaRPr lang="en-US" sz="1200" dirty="0">
              <a:solidFill>
                <a:srgbClr val="595959"/>
              </a:solidFill>
              <a:latin typeface="Raleway" panose="020B0003030101060003" pitchFamily="34" charset="0"/>
              <a:ea typeface="Arial" charset="0"/>
              <a:cs typeface="Arial" charset="0"/>
              <a:sym typeface="Arial" charset="0"/>
            </a:endParaRPr>
          </a:p>
        </p:txBody>
      </p:sp>
      <p:sp>
        <p:nvSpPr>
          <p:cNvPr id="20" name="Line 13"/>
          <p:cNvSpPr>
            <a:spLocks noChangeShapeType="1"/>
          </p:cNvSpPr>
          <p:nvPr userDrawn="1"/>
        </p:nvSpPr>
        <p:spPr bwMode="auto">
          <a:xfrm>
            <a:off x="6387900" y="3972282"/>
            <a:ext cx="1393825" cy="0"/>
          </a:xfrm>
          <a:prstGeom prst="line">
            <a:avLst/>
          </a:prstGeom>
          <a:noFill/>
          <a:ln w="25400" cap="rnd">
            <a:solidFill>
              <a:schemeClr val="bg1">
                <a:lumMod val="85000"/>
              </a:scheme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endParaRPr lang="id-ID" sz="900">
              <a:latin typeface="Raleway" panose="020B0003030101060003" pitchFamily="34" charset="0"/>
            </a:endParaRPr>
          </a:p>
        </p:txBody>
      </p:sp>
      <p:sp>
        <p:nvSpPr>
          <p:cNvPr id="21" name="Text Placeholder 17"/>
          <p:cNvSpPr>
            <a:spLocks noGrp="1"/>
          </p:cNvSpPr>
          <p:nvPr>
            <p:ph type="body" sz="quarter" idx="12" hasCustomPrompt="1"/>
          </p:nvPr>
        </p:nvSpPr>
        <p:spPr>
          <a:xfrm>
            <a:off x="6387900" y="3588288"/>
            <a:ext cx="1393825" cy="322262"/>
          </a:xfrm>
        </p:spPr>
        <p:txBody>
          <a:bodyPr>
            <a:normAutofit/>
          </a:bodyPr>
          <a:lstStyle>
            <a:lvl1pPr marL="0" indent="0" algn="ctr">
              <a:buNone/>
              <a:defRPr sz="1400" b="1" baseline="0">
                <a:solidFill>
                  <a:schemeClr val="tx2"/>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hr-HR" dirty="0" smtClean="0"/>
              <a:t>ELEMENT 3</a:t>
            </a:r>
            <a:endParaRPr lang="hr-HR" dirty="0"/>
          </a:p>
        </p:txBody>
      </p:sp>
      <p:sp>
        <p:nvSpPr>
          <p:cNvPr id="22" name="Text Placeholder 17"/>
          <p:cNvSpPr>
            <a:spLocks noGrp="1"/>
          </p:cNvSpPr>
          <p:nvPr>
            <p:ph type="body" sz="quarter" idx="13" hasCustomPrompt="1"/>
          </p:nvPr>
        </p:nvSpPr>
        <p:spPr>
          <a:xfrm>
            <a:off x="5852983" y="4079484"/>
            <a:ext cx="2463659" cy="1719952"/>
          </a:xfrm>
        </p:spPr>
        <p:txBody>
          <a:bodyPr>
            <a:normAutofit/>
          </a:bodyPr>
          <a:lstStyle>
            <a:lvl1pPr marL="0" indent="0" algn="ctr">
              <a:buNone/>
              <a:defRPr sz="1200" b="0" baseline="0">
                <a:solidFill>
                  <a:schemeClr val="tx2"/>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algn="ctr"/>
            <a:r>
              <a:rPr lang="en-US" sz="1200" dirty="0" err="1" smtClean="0">
                <a:solidFill>
                  <a:srgbClr val="595959"/>
                </a:solidFill>
                <a:latin typeface="Raleway" panose="020B0003030101060003" pitchFamily="34" charset="0"/>
                <a:ea typeface="Arial" charset="0"/>
                <a:cs typeface="Arial" charset="0"/>
                <a:sym typeface="Arial" charset="0"/>
              </a:rPr>
              <a:t>Etiam</a:t>
            </a:r>
            <a:r>
              <a:rPr lang="en-US" sz="1200" dirty="0" smtClean="0">
                <a:solidFill>
                  <a:srgbClr val="595959"/>
                </a:solidFill>
                <a:latin typeface="Raleway" panose="020B0003030101060003" pitchFamily="34" charset="0"/>
                <a:ea typeface="Arial" charset="0"/>
                <a:cs typeface="Arial" charset="0"/>
                <a:sym typeface="Arial" charset="0"/>
              </a:rPr>
              <a:t> porta </a:t>
            </a:r>
            <a:r>
              <a:rPr lang="en-US" sz="1200" dirty="0" err="1" smtClean="0">
                <a:solidFill>
                  <a:srgbClr val="595959"/>
                </a:solidFill>
                <a:latin typeface="Raleway" panose="020B0003030101060003" pitchFamily="34" charset="0"/>
                <a:ea typeface="Arial" charset="0"/>
                <a:cs typeface="Arial" charset="0"/>
                <a:sym typeface="Arial" charset="0"/>
              </a:rPr>
              <a:t>sem</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malesuada</a:t>
            </a:r>
            <a:r>
              <a:rPr lang="en-US" sz="1200" dirty="0" smtClean="0">
                <a:solidFill>
                  <a:srgbClr val="595959"/>
                </a:solidFill>
                <a:latin typeface="Raleway" panose="020B0003030101060003" pitchFamily="34" charset="0"/>
                <a:ea typeface="Arial" charset="0"/>
                <a:cs typeface="Arial" charset="0"/>
                <a:sym typeface="Arial" charset="0"/>
              </a:rPr>
              <a:t> magna </a:t>
            </a:r>
            <a:r>
              <a:rPr lang="en-US" sz="1200" dirty="0" err="1" smtClean="0">
                <a:solidFill>
                  <a:srgbClr val="595959"/>
                </a:solidFill>
                <a:latin typeface="Raleway" panose="020B0003030101060003" pitchFamily="34" charset="0"/>
                <a:ea typeface="Arial" charset="0"/>
                <a:cs typeface="Arial" charset="0"/>
                <a:sym typeface="Arial" charset="0"/>
              </a:rPr>
              <a:t>mollis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euismod</a:t>
            </a:r>
            <a:r>
              <a:rPr lang="en-US" sz="1200" dirty="0" smtClean="0">
                <a:solidFill>
                  <a:srgbClr val="595959"/>
                </a:solidFill>
                <a:latin typeface="Raleway" panose="020B0003030101060003" pitchFamily="34" charset="0"/>
                <a:ea typeface="Arial" charset="0"/>
                <a:cs typeface="Arial" charset="0"/>
                <a:sym typeface="Arial" charset="0"/>
              </a:rPr>
              <a:t>. Cum </a:t>
            </a:r>
            <a:r>
              <a:rPr lang="en-US" sz="1200" dirty="0" err="1" smtClean="0">
                <a:solidFill>
                  <a:srgbClr val="595959"/>
                </a:solidFill>
                <a:latin typeface="Raleway" panose="020B0003030101060003" pitchFamily="34" charset="0"/>
                <a:ea typeface="Arial" charset="0"/>
                <a:cs typeface="Arial" charset="0"/>
                <a:sym typeface="Arial" charset="0"/>
              </a:rPr>
              <a:t>sociis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natoque</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penatibus</a:t>
            </a:r>
            <a:r>
              <a:rPr lang="en-US" sz="1200" dirty="0" smtClean="0">
                <a:solidFill>
                  <a:srgbClr val="595959"/>
                </a:solidFill>
                <a:latin typeface="Raleway" panose="020B0003030101060003" pitchFamily="34" charset="0"/>
                <a:ea typeface="Arial" charset="0"/>
                <a:cs typeface="Arial" charset="0"/>
                <a:sym typeface="Arial" charset="0"/>
              </a:rPr>
              <a:t> et </a:t>
            </a:r>
            <a:r>
              <a:rPr lang="en-US" sz="1200" dirty="0" err="1" smtClean="0">
                <a:solidFill>
                  <a:srgbClr val="595959"/>
                </a:solidFill>
                <a:latin typeface="Raleway" panose="020B0003030101060003" pitchFamily="34" charset="0"/>
                <a:ea typeface="Arial" charset="0"/>
                <a:cs typeface="Arial" charset="0"/>
                <a:sym typeface="Arial" charset="0"/>
              </a:rPr>
              <a:t>magnis</a:t>
            </a:r>
            <a:r>
              <a:rPr lang="en-US" sz="1200" dirty="0" smtClean="0">
                <a:solidFill>
                  <a:srgbClr val="595959"/>
                </a:solidFill>
                <a:latin typeface="Raleway" panose="020B0003030101060003" pitchFamily="34" charset="0"/>
                <a:ea typeface="Arial" charset="0"/>
                <a:cs typeface="Arial" charset="0"/>
                <a:sym typeface="Arial" charset="0"/>
              </a:rPr>
              <a:t> dis parturient </a:t>
            </a:r>
            <a:r>
              <a:rPr lang="en-US" sz="1200" dirty="0" err="1" smtClean="0">
                <a:solidFill>
                  <a:srgbClr val="595959"/>
                </a:solidFill>
                <a:latin typeface="Raleway" panose="020B0003030101060003" pitchFamily="34" charset="0"/>
                <a:ea typeface="Arial" charset="0"/>
                <a:cs typeface="Arial" charset="0"/>
                <a:sym typeface="Arial" charset="0"/>
              </a:rPr>
              <a:t>montes.Etiam</a:t>
            </a:r>
            <a:r>
              <a:rPr lang="en-US" sz="1200" dirty="0" smtClean="0">
                <a:solidFill>
                  <a:srgbClr val="595959"/>
                </a:solidFill>
                <a:latin typeface="Raleway" panose="020B0003030101060003" pitchFamily="34" charset="0"/>
                <a:ea typeface="Arial" charset="0"/>
                <a:cs typeface="Arial" charset="0"/>
                <a:sym typeface="Arial" charset="0"/>
              </a:rPr>
              <a:t> porta </a:t>
            </a:r>
            <a:r>
              <a:rPr lang="en-US" sz="1200" dirty="0" err="1" smtClean="0">
                <a:solidFill>
                  <a:srgbClr val="595959"/>
                </a:solidFill>
                <a:latin typeface="Raleway" panose="020B0003030101060003" pitchFamily="34" charset="0"/>
                <a:ea typeface="Arial" charset="0"/>
                <a:cs typeface="Arial" charset="0"/>
                <a:sym typeface="Arial" charset="0"/>
              </a:rPr>
              <a:t>sem</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malesuada</a:t>
            </a:r>
            <a:r>
              <a:rPr lang="en-US" sz="1200" dirty="0" smtClean="0">
                <a:solidFill>
                  <a:srgbClr val="595959"/>
                </a:solidFill>
                <a:latin typeface="Raleway" panose="020B0003030101060003" pitchFamily="34" charset="0"/>
                <a:ea typeface="Arial" charset="0"/>
                <a:cs typeface="Arial" charset="0"/>
                <a:sym typeface="Arial" charset="0"/>
              </a:rPr>
              <a:t> magna </a:t>
            </a:r>
            <a:r>
              <a:rPr lang="en-US" sz="1200" dirty="0" err="1" smtClean="0">
                <a:solidFill>
                  <a:srgbClr val="595959"/>
                </a:solidFill>
                <a:latin typeface="Raleway" panose="020B0003030101060003" pitchFamily="34" charset="0"/>
                <a:ea typeface="Arial" charset="0"/>
                <a:cs typeface="Arial" charset="0"/>
                <a:sym typeface="Arial" charset="0"/>
              </a:rPr>
              <a:t>mollis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euismod</a:t>
            </a:r>
            <a:r>
              <a:rPr lang="en-US" sz="1200" dirty="0" smtClean="0">
                <a:solidFill>
                  <a:srgbClr val="595959"/>
                </a:solidFill>
                <a:latin typeface="Raleway" panose="020B0003030101060003" pitchFamily="34" charset="0"/>
                <a:ea typeface="Arial" charset="0"/>
                <a:cs typeface="Arial" charset="0"/>
                <a:sym typeface="Arial" charset="0"/>
              </a:rPr>
              <a:t>. </a:t>
            </a:r>
            <a:endParaRPr lang="en-US" sz="1200" dirty="0">
              <a:solidFill>
                <a:srgbClr val="595959"/>
              </a:solidFill>
              <a:latin typeface="Raleway" panose="020B0003030101060003" pitchFamily="34" charset="0"/>
              <a:ea typeface="Arial" charset="0"/>
              <a:cs typeface="Arial" charset="0"/>
              <a:sym typeface="Arial" charset="0"/>
            </a:endParaRPr>
          </a:p>
        </p:txBody>
      </p:sp>
      <p:sp>
        <p:nvSpPr>
          <p:cNvPr id="23" name="Line 13"/>
          <p:cNvSpPr>
            <a:spLocks noChangeShapeType="1"/>
          </p:cNvSpPr>
          <p:nvPr userDrawn="1"/>
        </p:nvSpPr>
        <p:spPr bwMode="auto">
          <a:xfrm>
            <a:off x="3897315" y="3455970"/>
            <a:ext cx="1393825" cy="0"/>
          </a:xfrm>
          <a:prstGeom prst="line">
            <a:avLst/>
          </a:prstGeom>
          <a:noFill/>
          <a:ln w="25400" cap="rnd">
            <a:solidFill>
              <a:schemeClr val="bg1">
                <a:lumMod val="85000"/>
              </a:scheme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endParaRPr lang="id-ID" sz="900">
              <a:latin typeface="Raleway" panose="020B0003030101060003" pitchFamily="34" charset="0"/>
            </a:endParaRPr>
          </a:p>
        </p:txBody>
      </p:sp>
      <p:sp>
        <p:nvSpPr>
          <p:cNvPr id="24" name="Text Placeholder 17"/>
          <p:cNvSpPr>
            <a:spLocks noGrp="1"/>
          </p:cNvSpPr>
          <p:nvPr>
            <p:ph type="body" sz="quarter" idx="14" hasCustomPrompt="1"/>
          </p:nvPr>
        </p:nvSpPr>
        <p:spPr>
          <a:xfrm>
            <a:off x="3897315" y="3071976"/>
            <a:ext cx="1393825" cy="322262"/>
          </a:xfrm>
        </p:spPr>
        <p:txBody>
          <a:bodyPr>
            <a:normAutofit/>
          </a:bodyPr>
          <a:lstStyle>
            <a:lvl1pPr marL="0" indent="0" algn="ctr">
              <a:buNone/>
              <a:defRPr sz="1400" b="1" baseline="0">
                <a:solidFill>
                  <a:schemeClr val="tx2"/>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hr-HR" dirty="0" smtClean="0"/>
              <a:t>ELEMENT 2</a:t>
            </a:r>
            <a:endParaRPr lang="hr-HR" dirty="0"/>
          </a:p>
        </p:txBody>
      </p:sp>
      <p:sp>
        <p:nvSpPr>
          <p:cNvPr id="25" name="Text Placeholder 17"/>
          <p:cNvSpPr>
            <a:spLocks noGrp="1"/>
          </p:cNvSpPr>
          <p:nvPr>
            <p:ph type="body" sz="quarter" idx="15" hasCustomPrompt="1"/>
          </p:nvPr>
        </p:nvSpPr>
        <p:spPr>
          <a:xfrm>
            <a:off x="3362398" y="3563172"/>
            <a:ext cx="2463659" cy="1719952"/>
          </a:xfrm>
        </p:spPr>
        <p:txBody>
          <a:bodyPr>
            <a:normAutofit/>
          </a:bodyPr>
          <a:lstStyle>
            <a:lvl1pPr marL="0" indent="0" algn="ctr">
              <a:buNone/>
              <a:defRPr sz="1200" b="0" baseline="0">
                <a:solidFill>
                  <a:schemeClr val="tx2"/>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algn="ctr"/>
            <a:r>
              <a:rPr lang="en-US" sz="1200" dirty="0" err="1" smtClean="0">
                <a:solidFill>
                  <a:srgbClr val="595959"/>
                </a:solidFill>
                <a:latin typeface="Raleway" panose="020B0003030101060003" pitchFamily="34" charset="0"/>
                <a:ea typeface="Arial" charset="0"/>
                <a:cs typeface="Arial" charset="0"/>
                <a:sym typeface="Arial" charset="0"/>
              </a:rPr>
              <a:t>Etiam</a:t>
            </a:r>
            <a:r>
              <a:rPr lang="en-US" sz="1200" dirty="0" smtClean="0">
                <a:solidFill>
                  <a:srgbClr val="595959"/>
                </a:solidFill>
                <a:latin typeface="Raleway" panose="020B0003030101060003" pitchFamily="34" charset="0"/>
                <a:ea typeface="Arial" charset="0"/>
                <a:cs typeface="Arial" charset="0"/>
                <a:sym typeface="Arial" charset="0"/>
              </a:rPr>
              <a:t> porta </a:t>
            </a:r>
            <a:r>
              <a:rPr lang="en-US" sz="1200" dirty="0" err="1" smtClean="0">
                <a:solidFill>
                  <a:srgbClr val="595959"/>
                </a:solidFill>
                <a:latin typeface="Raleway" panose="020B0003030101060003" pitchFamily="34" charset="0"/>
                <a:ea typeface="Arial" charset="0"/>
                <a:cs typeface="Arial" charset="0"/>
                <a:sym typeface="Arial" charset="0"/>
              </a:rPr>
              <a:t>sem</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malesuada</a:t>
            </a:r>
            <a:r>
              <a:rPr lang="en-US" sz="1200" dirty="0" smtClean="0">
                <a:solidFill>
                  <a:srgbClr val="595959"/>
                </a:solidFill>
                <a:latin typeface="Raleway" panose="020B0003030101060003" pitchFamily="34" charset="0"/>
                <a:ea typeface="Arial" charset="0"/>
                <a:cs typeface="Arial" charset="0"/>
                <a:sym typeface="Arial" charset="0"/>
              </a:rPr>
              <a:t> magna </a:t>
            </a:r>
            <a:r>
              <a:rPr lang="en-US" sz="1200" dirty="0" err="1" smtClean="0">
                <a:solidFill>
                  <a:srgbClr val="595959"/>
                </a:solidFill>
                <a:latin typeface="Raleway" panose="020B0003030101060003" pitchFamily="34" charset="0"/>
                <a:ea typeface="Arial" charset="0"/>
                <a:cs typeface="Arial" charset="0"/>
                <a:sym typeface="Arial" charset="0"/>
              </a:rPr>
              <a:t>mollis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euismod</a:t>
            </a:r>
            <a:r>
              <a:rPr lang="en-US" sz="1200" dirty="0" smtClean="0">
                <a:solidFill>
                  <a:srgbClr val="595959"/>
                </a:solidFill>
                <a:latin typeface="Raleway" panose="020B0003030101060003" pitchFamily="34" charset="0"/>
                <a:ea typeface="Arial" charset="0"/>
                <a:cs typeface="Arial" charset="0"/>
                <a:sym typeface="Arial" charset="0"/>
              </a:rPr>
              <a:t>. Cum </a:t>
            </a:r>
            <a:r>
              <a:rPr lang="en-US" sz="1200" dirty="0" err="1" smtClean="0">
                <a:solidFill>
                  <a:srgbClr val="595959"/>
                </a:solidFill>
                <a:latin typeface="Raleway" panose="020B0003030101060003" pitchFamily="34" charset="0"/>
                <a:ea typeface="Arial" charset="0"/>
                <a:cs typeface="Arial" charset="0"/>
                <a:sym typeface="Arial" charset="0"/>
              </a:rPr>
              <a:t>sociis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natoque</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penatibus</a:t>
            </a:r>
            <a:r>
              <a:rPr lang="en-US" sz="1200" dirty="0" smtClean="0">
                <a:solidFill>
                  <a:srgbClr val="595959"/>
                </a:solidFill>
                <a:latin typeface="Raleway" panose="020B0003030101060003" pitchFamily="34" charset="0"/>
                <a:ea typeface="Arial" charset="0"/>
                <a:cs typeface="Arial" charset="0"/>
                <a:sym typeface="Arial" charset="0"/>
              </a:rPr>
              <a:t> et </a:t>
            </a:r>
            <a:r>
              <a:rPr lang="en-US" sz="1200" dirty="0" err="1" smtClean="0">
                <a:solidFill>
                  <a:srgbClr val="595959"/>
                </a:solidFill>
                <a:latin typeface="Raleway" panose="020B0003030101060003" pitchFamily="34" charset="0"/>
                <a:ea typeface="Arial" charset="0"/>
                <a:cs typeface="Arial" charset="0"/>
                <a:sym typeface="Arial" charset="0"/>
              </a:rPr>
              <a:t>magnis</a:t>
            </a:r>
            <a:r>
              <a:rPr lang="en-US" sz="1200" dirty="0" smtClean="0">
                <a:solidFill>
                  <a:srgbClr val="595959"/>
                </a:solidFill>
                <a:latin typeface="Raleway" panose="020B0003030101060003" pitchFamily="34" charset="0"/>
                <a:ea typeface="Arial" charset="0"/>
                <a:cs typeface="Arial" charset="0"/>
                <a:sym typeface="Arial" charset="0"/>
              </a:rPr>
              <a:t> dis parturient </a:t>
            </a:r>
            <a:r>
              <a:rPr lang="en-US" sz="1200" dirty="0" err="1" smtClean="0">
                <a:solidFill>
                  <a:srgbClr val="595959"/>
                </a:solidFill>
                <a:latin typeface="Raleway" panose="020B0003030101060003" pitchFamily="34" charset="0"/>
                <a:ea typeface="Arial" charset="0"/>
                <a:cs typeface="Arial" charset="0"/>
                <a:sym typeface="Arial" charset="0"/>
              </a:rPr>
              <a:t>montes.Etiam</a:t>
            </a:r>
            <a:r>
              <a:rPr lang="en-US" sz="1200" dirty="0" smtClean="0">
                <a:solidFill>
                  <a:srgbClr val="595959"/>
                </a:solidFill>
                <a:latin typeface="Raleway" panose="020B0003030101060003" pitchFamily="34" charset="0"/>
                <a:ea typeface="Arial" charset="0"/>
                <a:cs typeface="Arial" charset="0"/>
                <a:sym typeface="Arial" charset="0"/>
              </a:rPr>
              <a:t> porta </a:t>
            </a:r>
            <a:r>
              <a:rPr lang="en-US" sz="1200" dirty="0" err="1" smtClean="0">
                <a:solidFill>
                  <a:srgbClr val="595959"/>
                </a:solidFill>
                <a:latin typeface="Raleway" panose="020B0003030101060003" pitchFamily="34" charset="0"/>
                <a:ea typeface="Arial" charset="0"/>
                <a:cs typeface="Arial" charset="0"/>
                <a:sym typeface="Arial" charset="0"/>
              </a:rPr>
              <a:t>sem</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malesuada</a:t>
            </a:r>
            <a:r>
              <a:rPr lang="en-US" sz="1200" dirty="0" smtClean="0">
                <a:solidFill>
                  <a:srgbClr val="595959"/>
                </a:solidFill>
                <a:latin typeface="Raleway" panose="020B0003030101060003" pitchFamily="34" charset="0"/>
                <a:ea typeface="Arial" charset="0"/>
                <a:cs typeface="Arial" charset="0"/>
                <a:sym typeface="Arial" charset="0"/>
              </a:rPr>
              <a:t> magna </a:t>
            </a:r>
            <a:r>
              <a:rPr lang="en-US" sz="1200" dirty="0" err="1" smtClean="0">
                <a:solidFill>
                  <a:srgbClr val="595959"/>
                </a:solidFill>
                <a:latin typeface="Raleway" panose="020B0003030101060003" pitchFamily="34" charset="0"/>
                <a:ea typeface="Arial" charset="0"/>
                <a:cs typeface="Arial" charset="0"/>
                <a:sym typeface="Arial" charset="0"/>
              </a:rPr>
              <a:t>mollis</a:t>
            </a:r>
            <a:r>
              <a:rPr lang="en-US" sz="1200" dirty="0" smtClean="0">
                <a:solidFill>
                  <a:srgbClr val="595959"/>
                </a:solidFill>
                <a:latin typeface="Raleway" panose="020B0003030101060003" pitchFamily="34" charset="0"/>
                <a:ea typeface="Arial" charset="0"/>
                <a:cs typeface="Arial" charset="0"/>
                <a:sym typeface="Arial" charset="0"/>
              </a:rPr>
              <a:t> </a:t>
            </a:r>
            <a:r>
              <a:rPr lang="en-US" sz="1200" dirty="0" err="1" smtClean="0">
                <a:solidFill>
                  <a:srgbClr val="595959"/>
                </a:solidFill>
                <a:latin typeface="Raleway" panose="020B0003030101060003" pitchFamily="34" charset="0"/>
                <a:ea typeface="Arial" charset="0"/>
                <a:cs typeface="Arial" charset="0"/>
                <a:sym typeface="Arial" charset="0"/>
              </a:rPr>
              <a:t>euismod</a:t>
            </a:r>
            <a:r>
              <a:rPr lang="en-US" sz="1200" dirty="0" smtClean="0">
                <a:solidFill>
                  <a:srgbClr val="595959"/>
                </a:solidFill>
                <a:latin typeface="Raleway" panose="020B0003030101060003" pitchFamily="34" charset="0"/>
                <a:ea typeface="Arial" charset="0"/>
                <a:cs typeface="Arial" charset="0"/>
                <a:sym typeface="Arial" charset="0"/>
              </a:rPr>
              <a:t>. </a:t>
            </a:r>
            <a:endParaRPr lang="en-US" sz="1200" dirty="0">
              <a:solidFill>
                <a:srgbClr val="595959"/>
              </a:solidFill>
              <a:latin typeface="Raleway" panose="020B0003030101060003" pitchFamily="34" charset="0"/>
              <a:ea typeface="Arial" charset="0"/>
              <a:cs typeface="Arial" charset="0"/>
              <a:sym typeface="Arial" charset="0"/>
            </a:endParaRPr>
          </a:p>
        </p:txBody>
      </p:sp>
      <p:grpSp>
        <p:nvGrpSpPr>
          <p:cNvPr id="26" name="Group 25"/>
          <p:cNvGrpSpPr/>
          <p:nvPr userDrawn="1"/>
        </p:nvGrpSpPr>
        <p:grpSpPr>
          <a:xfrm>
            <a:off x="8791995" y="6559227"/>
            <a:ext cx="214313" cy="220663"/>
            <a:chOff x="7015550" y="2614882"/>
            <a:chExt cx="214313" cy="220663"/>
          </a:xfrm>
          <a:solidFill>
            <a:srgbClr val="CE003D"/>
          </a:solidFill>
        </p:grpSpPr>
        <p:sp>
          <p:nvSpPr>
            <p:cNvPr id="2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9" name="Group 28"/>
          <p:cNvGrpSpPr/>
          <p:nvPr userDrawn="1"/>
        </p:nvGrpSpPr>
        <p:grpSpPr>
          <a:xfrm>
            <a:off x="8355313" y="6559227"/>
            <a:ext cx="214313" cy="220663"/>
            <a:chOff x="7395183" y="3832633"/>
            <a:chExt cx="214313" cy="220663"/>
          </a:xfrm>
          <a:solidFill>
            <a:srgbClr val="CE003D"/>
          </a:solidFill>
        </p:grpSpPr>
        <p:sp>
          <p:nvSpPr>
            <p:cNvPr id="3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3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32" name="Rectangle 3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34" name="Rectangle 3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Tree>
    <p:extLst>
      <p:ext uri="{BB962C8B-B14F-4D97-AF65-F5344CB8AC3E}">
        <p14:creationId xmlns:p14="http://schemas.microsoft.com/office/powerpoint/2010/main" val="1607552955"/>
      </p:ext>
    </p:extLst>
  </p:cSld>
  <p:clrMapOvr>
    <a:masterClrMapping/>
  </p:clrMapOvr>
  <p:timing>
    <p:tnLst>
      <p:par>
        <p:cTn id="1" dur="indefinite" restart="never" nodeType="tmRoot"/>
      </p:par>
    </p:tnLst>
    <p:bldLst>
      <p:bldP spid="34" grpId="0"/>
      <p:bldP spid="34" grpId="1"/>
      <p:bldP spid="34" grpId="2"/>
      <p:bldP spid="34" grpId="3"/>
      <p:bldP spid="34" grpId="4"/>
      <p:bldP spid="34" grpId="5"/>
      <p:bldP spid="34" grpId="6"/>
      <p:bldP spid="34" grpId="7"/>
      <p:bldP spid="34" grpId="8"/>
      <p:bldP spid="34" grpId="9"/>
      <p:bldP spid="34" grpId="10"/>
      <p:bldP spid="34" grpId="11"/>
      <p:bldP spid="34" grpId="12"/>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hr-HR" dirty="0" smtClean="0"/>
              <a:t>TIMELINE</a:t>
            </a:r>
            <a:endParaRPr lang="en-US" dirty="0"/>
          </a:p>
        </p:txBody>
      </p:sp>
      <p:grpSp>
        <p:nvGrpSpPr>
          <p:cNvPr id="26" name="Group 25"/>
          <p:cNvGrpSpPr/>
          <p:nvPr userDrawn="1"/>
        </p:nvGrpSpPr>
        <p:grpSpPr>
          <a:xfrm>
            <a:off x="8791995" y="6559227"/>
            <a:ext cx="214313" cy="220663"/>
            <a:chOff x="7015550" y="2614882"/>
            <a:chExt cx="214313" cy="220663"/>
          </a:xfrm>
          <a:solidFill>
            <a:srgbClr val="CE003D"/>
          </a:solidFill>
        </p:grpSpPr>
        <p:sp>
          <p:nvSpPr>
            <p:cNvPr id="2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9" name="Group 28"/>
          <p:cNvGrpSpPr/>
          <p:nvPr userDrawn="1"/>
        </p:nvGrpSpPr>
        <p:grpSpPr>
          <a:xfrm>
            <a:off x="8355313" y="6559227"/>
            <a:ext cx="214313" cy="220663"/>
            <a:chOff x="7395183" y="3832633"/>
            <a:chExt cx="214313" cy="220663"/>
          </a:xfrm>
          <a:solidFill>
            <a:srgbClr val="CE003D"/>
          </a:solidFill>
        </p:grpSpPr>
        <p:sp>
          <p:nvSpPr>
            <p:cNvPr id="3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3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32" name="Rectangle 3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34" name="Rectangle 3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cxnSp>
        <p:nvCxnSpPr>
          <p:cNvPr id="35" name="Straight Connector 34"/>
          <p:cNvCxnSpPr/>
          <p:nvPr userDrawn="1"/>
        </p:nvCxnSpPr>
        <p:spPr>
          <a:xfrm>
            <a:off x="4603715" y="557350"/>
            <a:ext cx="12427" cy="5650320"/>
          </a:xfrm>
          <a:prstGeom prst="line">
            <a:avLst/>
          </a:prstGeom>
          <a:ln>
            <a:solidFill>
              <a:schemeClr val="bg1">
                <a:lumMod val="6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36" name="Oval 35"/>
          <p:cNvSpPr/>
          <p:nvPr userDrawn="1"/>
        </p:nvSpPr>
        <p:spPr>
          <a:xfrm>
            <a:off x="4482311" y="2013575"/>
            <a:ext cx="276784" cy="281204"/>
          </a:xfrm>
          <a:prstGeom prst="ellipse">
            <a:avLst/>
          </a:prstGeom>
          <a:solidFill>
            <a:srgbClr val="F6AC19"/>
          </a:solidFill>
          <a:ln w="101600" cmpd="dbl">
            <a:solidFill>
              <a:srgbClr val="F6AC1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37" name="Oval 36"/>
          <p:cNvSpPr/>
          <p:nvPr userDrawn="1"/>
        </p:nvSpPr>
        <p:spPr>
          <a:xfrm>
            <a:off x="4482311" y="2866166"/>
            <a:ext cx="276784" cy="281204"/>
          </a:xfrm>
          <a:prstGeom prst="ellipse">
            <a:avLst/>
          </a:prstGeom>
          <a:solidFill>
            <a:srgbClr val="CE003D"/>
          </a:solidFill>
          <a:ln w="101600" cmpd="dbl">
            <a:solidFill>
              <a:srgbClr val="CE003D"/>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38" name="Oval 37"/>
          <p:cNvSpPr/>
          <p:nvPr userDrawn="1"/>
        </p:nvSpPr>
        <p:spPr>
          <a:xfrm>
            <a:off x="4482311" y="3727487"/>
            <a:ext cx="276784" cy="281204"/>
          </a:xfrm>
          <a:prstGeom prst="ellipse">
            <a:avLst/>
          </a:prstGeom>
          <a:solidFill>
            <a:srgbClr val="CE003D"/>
          </a:solidFill>
          <a:ln w="101600" cmpd="dbl">
            <a:solidFill>
              <a:srgbClr val="CE003D"/>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39" name="Oval 38"/>
          <p:cNvSpPr/>
          <p:nvPr userDrawn="1"/>
        </p:nvSpPr>
        <p:spPr>
          <a:xfrm>
            <a:off x="4482311" y="4681751"/>
            <a:ext cx="276784" cy="281204"/>
          </a:xfrm>
          <a:prstGeom prst="ellipse">
            <a:avLst/>
          </a:prstGeom>
          <a:solidFill>
            <a:srgbClr val="F6AC19"/>
          </a:solidFill>
          <a:ln w="101600" cmpd="dbl">
            <a:solidFill>
              <a:srgbClr val="F6AC1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41" name="Isosceles Triangle 40"/>
          <p:cNvSpPr/>
          <p:nvPr/>
        </p:nvSpPr>
        <p:spPr>
          <a:xfrm rot="5400000">
            <a:off x="3865120" y="2886118"/>
            <a:ext cx="458291" cy="240974"/>
          </a:xfrm>
          <a:prstGeom prst="triangle">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42" name="Rectangle 41"/>
          <p:cNvSpPr/>
          <p:nvPr/>
        </p:nvSpPr>
        <p:spPr>
          <a:xfrm>
            <a:off x="1064059" y="2376605"/>
            <a:ext cx="2973961" cy="1260000"/>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grpSp>
        <p:nvGrpSpPr>
          <p:cNvPr id="43" name="Group 42"/>
          <p:cNvGrpSpPr/>
          <p:nvPr userDrawn="1"/>
        </p:nvGrpSpPr>
        <p:grpSpPr>
          <a:xfrm>
            <a:off x="1064059" y="4192353"/>
            <a:ext cx="3150693" cy="1260000"/>
            <a:chOff x="2101796" y="4572562"/>
            <a:chExt cx="3535400" cy="952107"/>
          </a:xfrm>
          <a:solidFill>
            <a:srgbClr val="F6AC19"/>
          </a:solidFill>
        </p:grpSpPr>
        <p:sp>
          <p:nvSpPr>
            <p:cNvPr id="44" name="Isosceles Triangle 43"/>
            <p:cNvSpPr/>
            <p:nvPr/>
          </p:nvSpPr>
          <p:spPr>
            <a:xfrm rot="5400000">
              <a:off x="5328846" y="4913417"/>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45" name="Rectangle 44"/>
            <p:cNvSpPr/>
            <p:nvPr/>
          </p:nvSpPr>
          <p:spPr>
            <a:xfrm>
              <a:off x="2101796" y="4572562"/>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grpSp>
      <p:grpSp>
        <p:nvGrpSpPr>
          <p:cNvPr id="46" name="Group 45"/>
          <p:cNvGrpSpPr/>
          <p:nvPr userDrawn="1"/>
        </p:nvGrpSpPr>
        <p:grpSpPr>
          <a:xfrm>
            <a:off x="5026655" y="1524177"/>
            <a:ext cx="3150693" cy="1260000"/>
            <a:chOff x="6548234" y="1632125"/>
            <a:chExt cx="3535400" cy="952107"/>
          </a:xfrm>
          <a:solidFill>
            <a:srgbClr val="F6AC19"/>
          </a:solidFill>
        </p:grpSpPr>
        <p:sp>
          <p:nvSpPr>
            <p:cNvPr id="47" name="Isosceles Triangle 46"/>
            <p:cNvSpPr/>
            <p:nvPr/>
          </p:nvSpPr>
          <p:spPr>
            <a:xfrm rot="16200000">
              <a:off x="6510281" y="1972980"/>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48" name="Rectangle 47"/>
            <p:cNvSpPr/>
            <p:nvPr/>
          </p:nvSpPr>
          <p:spPr>
            <a:xfrm rot="10800000">
              <a:off x="6746545" y="1632125"/>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grpSp>
      <p:grpSp>
        <p:nvGrpSpPr>
          <p:cNvPr id="49" name="Group 48"/>
          <p:cNvGrpSpPr/>
          <p:nvPr userDrawn="1"/>
        </p:nvGrpSpPr>
        <p:grpSpPr>
          <a:xfrm>
            <a:off x="5026655" y="3238089"/>
            <a:ext cx="3150693" cy="1260000"/>
            <a:chOff x="6548234" y="3539161"/>
            <a:chExt cx="3535400" cy="952107"/>
          </a:xfrm>
          <a:solidFill>
            <a:srgbClr val="CE003D"/>
          </a:solidFill>
        </p:grpSpPr>
        <p:sp>
          <p:nvSpPr>
            <p:cNvPr id="50" name="Isosceles Triangle 49"/>
            <p:cNvSpPr/>
            <p:nvPr/>
          </p:nvSpPr>
          <p:spPr>
            <a:xfrm rot="16200000">
              <a:off x="6510281" y="3880016"/>
              <a:ext cx="346303" cy="27039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51" name="Rectangle 50"/>
            <p:cNvSpPr/>
            <p:nvPr/>
          </p:nvSpPr>
          <p:spPr>
            <a:xfrm rot="10800000">
              <a:off x="6746545" y="3539161"/>
              <a:ext cx="3337089" cy="952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grpSp>
      <p:cxnSp>
        <p:nvCxnSpPr>
          <p:cNvPr id="53" name="Straight Connector 52"/>
          <p:cNvCxnSpPr/>
          <p:nvPr userDrawn="1"/>
        </p:nvCxnSpPr>
        <p:spPr>
          <a:xfrm flipH="1">
            <a:off x="2103353" y="2766067"/>
            <a:ext cx="1719424" cy="0"/>
          </a:xfrm>
          <a:prstGeom prst="line">
            <a:avLst/>
          </a:prstGeom>
          <a:ln>
            <a:solidFill>
              <a:schemeClr val="bg1">
                <a:lumMod val="9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5410714" y="1920133"/>
            <a:ext cx="1719424" cy="0"/>
          </a:xfrm>
          <a:prstGeom prst="line">
            <a:avLst/>
          </a:prstGeom>
          <a:ln>
            <a:solidFill>
              <a:schemeClr val="bg1">
                <a:lumMod val="9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5410714" y="3659576"/>
            <a:ext cx="1719424" cy="0"/>
          </a:xfrm>
          <a:prstGeom prst="line">
            <a:avLst/>
          </a:prstGeom>
          <a:ln>
            <a:solidFill>
              <a:schemeClr val="bg1">
                <a:lumMod val="9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2103353" y="4597468"/>
            <a:ext cx="1719424" cy="0"/>
          </a:xfrm>
          <a:prstGeom prst="line">
            <a:avLst/>
          </a:prstGeom>
          <a:ln>
            <a:solidFill>
              <a:schemeClr val="bg1">
                <a:lumMod val="95000"/>
              </a:schemeClr>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userDrawn="1">
            <p:ph type="pic" sz="quarter" idx="10"/>
          </p:nvPr>
        </p:nvSpPr>
        <p:spPr>
          <a:xfrm>
            <a:off x="795338" y="2376488"/>
            <a:ext cx="1284287" cy="1260117"/>
          </a:xfrm>
          <a:solidFill>
            <a:schemeClr val="bg1">
              <a:lumMod val="85000"/>
            </a:schemeClr>
          </a:solidFill>
        </p:spPr>
        <p:txBody>
          <a:bodyPr anchor="ctr">
            <a:normAutofit/>
          </a:bodyPr>
          <a:lstStyle>
            <a:lvl1pPr marL="0" indent="0" algn="ctr">
              <a:buNone/>
              <a:defRPr sz="2000">
                <a:solidFill>
                  <a:schemeClr val="bg1"/>
                </a:solidFill>
                <a:latin typeface="Raleway" panose="020B0003030101060003" pitchFamily="34" charset="0"/>
              </a:defRPr>
            </a:lvl1pPr>
          </a:lstStyle>
          <a:p>
            <a:endParaRPr lang="hr-HR"/>
          </a:p>
        </p:txBody>
      </p:sp>
      <p:sp>
        <p:nvSpPr>
          <p:cNvPr id="68" name="Picture Placeholder 2"/>
          <p:cNvSpPr>
            <a:spLocks noGrp="1"/>
          </p:cNvSpPr>
          <p:nvPr userDrawn="1">
            <p:ph type="pic" sz="quarter" idx="11"/>
          </p:nvPr>
        </p:nvSpPr>
        <p:spPr>
          <a:xfrm>
            <a:off x="800348" y="4192236"/>
            <a:ext cx="1284287" cy="1260117"/>
          </a:xfrm>
          <a:solidFill>
            <a:schemeClr val="bg1">
              <a:lumMod val="85000"/>
            </a:schemeClr>
          </a:solidFill>
        </p:spPr>
        <p:txBody>
          <a:bodyPr anchor="ctr">
            <a:normAutofit/>
          </a:bodyPr>
          <a:lstStyle>
            <a:lvl1pPr marL="0" indent="0" algn="ctr">
              <a:buNone/>
              <a:defRPr sz="2000">
                <a:solidFill>
                  <a:schemeClr val="bg1"/>
                </a:solidFill>
                <a:latin typeface="Raleway" panose="020B0003030101060003" pitchFamily="34" charset="0"/>
              </a:defRPr>
            </a:lvl1pPr>
          </a:lstStyle>
          <a:p>
            <a:endParaRPr lang="hr-HR"/>
          </a:p>
        </p:txBody>
      </p:sp>
      <p:sp>
        <p:nvSpPr>
          <p:cNvPr id="69" name="Picture Placeholder 2"/>
          <p:cNvSpPr>
            <a:spLocks noGrp="1"/>
          </p:cNvSpPr>
          <p:nvPr userDrawn="1">
            <p:ph type="pic" sz="quarter" idx="12"/>
          </p:nvPr>
        </p:nvSpPr>
        <p:spPr>
          <a:xfrm>
            <a:off x="7178182" y="3238030"/>
            <a:ext cx="1284287" cy="1260117"/>
          </a:xfrm>
          <a:solidFill>
            <a:schemeClr val="bg1">
              <a:lumMod val="85000"/>
            </a:schemeClr>
          </a:solidFill>
        </p:spPr>
        <p:txBody>
          <a:bodyPr anchor="ctr">
            <a:normAutofit/>
          </a:bodyPr>
          <a:lstStyle>
            <a:lvl1pPr marL="0" indent="0" algn="ctr">
              <a:buNone/>
              <a:defRPr sz="2000">
                <a:solidFill>
                  <a:schemeClr val="bg1"/>
                </a:solidFill>
                <a:latin typeface="Raleway" panose="020B0003030101060003" pitchFamily="34" charset="0"/>
              </a:defRPr>
            </a:lvl1pPr>
          </a:lstStyle>
          <a:p>
            <a:endParaRPr lang="hr-HR"/>
          </a:p>
        </p:txBody>
      </p:sp>
      <p:sp>
        <p:nvSpPr>
          <p:cNvPr id="70" name="Picture Placeholder 2"/>
          <p:cNvSpPr>
            <a:spLocks noGrp="1"/>
          </p:cNvSpPr>
          <p:nvPr userDrawn="1">
            <p:ph type="pic" sz="quarter" idx="13"/>
          </p:nvPr>
        </p:nvSpPr>
        <p:spPr>
          <a:xfrm>
            <a:off x="7178182" y="1524060"/>
            <a:ext cx="1284287" cy="1260117"/>
          </a:xfrm>
          <a:solidFill>
            <a:schemeClr val="bg1">
              <a:lumMod val="85000"/>
            </a:schemeClr>
          </a:solidFill>
        </p:spPr>
        <p:txBody>
          <a:bodyPr anchor="ctr">
            <a:normAutofit/>
          </a:bodyPr>
          <a:lstStyle>
            <a:lvl1pPr marL="0" indent="0" algn="ctr">
              <a:buNone/>
              <a:defRPr sz="2000">
                <a:solidFill>
                  <a:schemeClr val="bg1"/>
                </a:solidFill>
                <a:latin typeface="Raleway" panose="020B0003030101060003" pitchFamily="34" charset="0"/>
              </a:defRPr>
            </a:lvl1pPr>
          </a:lstStyle>
          <a:p>
            <a:endParaRPr lang="hr-HR"/>
          </a:p>
        </p:txBody>
      </p:sp>
      <p:sp>
        <p:nvSpPr>
          <p:cNvPr id="5" name="Text Placeholder 4"/>
          <p:cNvSpPr>
            <a:spLocks noGrp="1"/>
          </p:cNvSpPr>
          <p:nvPr userDrawn="1">
            <p:ph type="body" sz="quarter" idx="14" hasCustomPrompt="1"/>
          </p:nvPr>
        </p:nvSpPr>
        <p:spPr>
          <a:xfrm>
            <a:off x="2144713" y="2466870"/>
            <a:ext cx="1703530" cy="281093"/>
          </a:xfrm>
        </p:spPr>
        <p:txBody>
          <a:bodyPr>
            <a:noAutofit/>
          </a:bodyPr>
          <a:lstStyle>
            <a:lvl1pPr marL="0" indent="0" algn="r">
              <a:buNone/>
              <a:defRPr sz="1400" b="1" baseline="0">
                <a:solidFill>
                  <a:schemeClr val="bg1"/>
                </a:solidFill>
                <a:latin typeface="Raleway" panose="020B0003030101060003" pitchFamily="34" charset="0"/>
              </a:defRPr>
            </a:lvl1pPr>
          </a:lstStyle>
          <a:p>
            <a:pPr lvl="0"/>
            <a:r>
              <a:rPr lang="hr-HR" dirty="0" smtClean="0"/>
              <a:t>Drugi dan</a:t>
            </a:r>
            <a:endParaRPr lang="hr-HR" dirty="0"/>
          </a:p>
        </p:txBody>
      </p:sp>
      <p:sp>
        <p:nvSpPr>
          <p:cNvPr id="10" name="Text Placeholder 9"/>
          <p:cNvSpPr>
            <a:spLocks noGrp="1"/>
          </p:cNvSpPr>
          <p:nvPr>
            <p:ph type="body" sz="quarter" idx="15" hasCustomPrompt="1"/>
          </p:nvPr>
        </p:nvSpPr>
        <p:spPr>
          <a:xfrm>
            <a:off x="2144713" y="2809595"/>
            <a:ext cx="1703387" cy="752475"/>
          </a:xfrm>
        </p:spPr>
        <p:txBody>
          <a:bodyPr>
            <a:noAutofit/>
          </a:bodyPr>
          <a:lstStyle>
            <a:lvl1pPr marL="0" indent="0" algn="r">
              <a:buNone/>
              <a:defRPr sz="1100" baseline="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Lorem ipsum dolor sit amet, consectetur adipiscing elit, sed do euismod.</a:t>
            </a:r>
            <a:endParaRPr lang="hr-HR" dirty="0"/>
          </a:p>
        </p:txBody>
      </p:sp>
      <p:sp>
        <p:nvSpPr>
          <p:cNvPr id="71" name="Text Placeholder 4"/>
          <p:cNvSpPr>
            <a:spLocks noGrp="1"/>
          </p:cNvSpPr>
          <p:nvPr>
            <p:ph type="body" sz="quarter" idx="16" hasCustomPrompt="1"/>
          </p:nvPr>
        </p:nvSpPr>
        <p:spPr>
          <a:xfrm>
            <a:off x="2144713" y="4295940"/>
            <a:ext cx="1703530" cy="281093"/>
          </a:xfrm>
        </p:spPr>
        <p:txBody>
          <a:bodyPr>
            <a:noAutofit/>
          </a:bodyPr>
          <a:lstStyle>
            <a:lvl1pPr marL="0" indent="0" algn="r">
              <a:buNone/>
              <a:defRPr sz="1400" b="1" baseline="0">
                <a:solidFill>
                  <a:schemeClr val="bg1"/>
                </a:solidFill>
                <a:latin typeface="Raleway" panose="020B0003030101060003" pitchFamily="34" charset="0"/>
              </a:defRPr>
            </a:lvl1pPr>
          </a:lstStyle>
          <a:p>
            <a:pPr lvl="0"/>
            <a:r>
              <a:rPr lang="hr-HR" dirty="0" smtClean="0"/>
              <a:t>Četvrti dan</a:t>
            </a:r>
            <a:endParaRPr lang="hr-HR" dirty="0"/>
          </a:p>
        </p:txBody>
      </p:sp>
      <p:sp>
        <p:nvSpPr>
          <p:cNvPr id="72" name="Text Placeholder 9"/>
          <p:cNvSpPr>
            <a:spLocks noGrp="1"/>
          </p:cNvSpPr>
          <p:nvPr>
            <p:ph type="body" sz="quarter" idx="17" hasCustomPrompt="1"/>
          </p:nvPr>
        </p:nvSpPr>
        <p:spPr>
          <a:xfrm>
            <a:off x="2144713" y="4638665"/>
            <a:ext cx="1703387" cy="752475"/>
          </a:xfrm>
        </p:spPr>
        <p:txBody>
          <a:bodyPr>
            <a:noAutofit/>
          </a:bodyPr>
          <a:lstStyle>
            <a:lvl1pPr marL="0" indent="0" algn="r">
              <a:buNone/>
              <a:defRPr sz="1100" baseline="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Lorem ipsum dolor sit amet, consectetur adipiscing elit, sed do euismod.</a:t>
            </a:r>
            <a:endParaRPr lang="hr-HR" dirty="0"/>
          </a:p>
        </p:txBody>
      </p:sp>
      <p:sp>
        <p:nvSpPr>
          <p:cNvPr id="73" name="Text Placeholder 4"/>
          <p:cNvSpPr>
            <a:spLocks noGrp="1"/>
          </p:cNvSpPr>
          <p:nvPr>
            <p:ph type="body" sz="quarter" idx="18" hasCustomPrompt="1"/>
          </p:nvPr>
        </p:nvSpPr>
        <p:spPr>
          <a:xfrm>
            <a:off x="5406382" y="1613563"/>
            <a:ext cx="1703530" cy="281093"/>
          </a:xfrm>
        </p:spPr>
        <p:txBody>
          <a:bodyPr>
            <a:noAutofit/>
          </a:bodyPr>
          <a:lstStyle>
            <a:lvl1pPr marL="0" indent="0" algn="l">
              <a:buNone/>
              <a:defRPr sz="1400" b="1" baseline="0">
                <a:solidFill>
                  <a:schemeClr val="bg1"/>
                </a:solidFill>
                <a:latin typeface="Raleway" panose="020B0003030101060003" pitchFamily="34" charset="0"/>
              </a:defRPr>
            </a:lvl1pPr>
          </a:lstStyle>
          <a:p>
            <a:pPr lvl="0"/>
            <a:r>
              <a:rPr lang="hr-HR" dirty="0" smtClean="0"/>
              <a:t>Prvi dan</a:t>
            </a:r>
            <a:endParaRPr lang="hr-HR" dirty="0"/>
          </a:p>
        </p:txBody>
      </p:sp>
      <p:sp>
        <p:nvSpPr>
          <p:cNvPr id="74" name="Text Placeholder 9"/>
          <p:cNvSpPr>
            <a:spLocks noGrp="1"/>
          </p:cNvSpPr>
          <p:nvPr>
            <p:ph type="body" sz="quarter" idx="19" hasCustomPrompt="1"/>
          </p:nvPr>
        </p:nvSpPr>
        <p:spPr>
          <a:xfrm>
            <a:off x="5406382" y="1956288"/>
            <a:ext cx="1703387" cy="752475"/>
          </a:xfrm>
        </p:spPr>
        <p:txBody>
          <a:bodyPr>
            <a:noAutofit/>
          </a:bodyPr>
          <a:lstStyle>
            <a:lvl1pPr marL="0" indent="0" algn="l">
              <a:buNone/>
              <a:defRPr sz="1100" baseline="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Lorem ipsum dolor sit amet, consectetur adipiscing elit, sed do euismod.</a:t>
            </a:r>
            <a:endParaRPr lang="hr-HR" dirty="0"/>
          </a:p>
        </p:txBody>
      </p:sp>
      <p:sp>
        <p:nvSpPr>
          <p:cNvPr id="75" name="Text Placeholder 4"/>
          <p:cNvSpPr>
            <a:spLocks noGrp="1"/>
          </p:cNvSpPr>
          <p:nvPr>
            <p:ph type="body" sz="quarter" idx="20" hasCustomPrompt="1"/>
          </p:nvPr>
        </p:nvSpPr>
        <p:spPr>
          <a:xfrm>
            <a:off x="5411355" y="3355301"/>
            <a:ext cx="1703530" cy="281093"/>
          </a:xfrm>
        </p:spPr>
        <p:txBody>
          <a:bodyPr>
            <a:noAutofit/>
          </a:bodyPr>
          <a:lstStyle>
            <a:lvl1pPr marL="0" indent="0" algn="l">
              <a:buNone/>
              <a:defRPr sz="1400" b="1" baseline="0">
                <a:solidFill>
                  <a:schemeClr val="bg1"/>
                </a:solidFill>
                <a:latin typeface="Raleway" panose="020B0003030101060003" pitchFamily="34" charset="0"/>
              </a:defRPr>
            </a:lvl1pPr>
          </a:lstStyle>
          <a:p>
            <a:pPr lvl="0"/>
            <a:r>
              <a:rPr lang="hr-HR" dirty="0" smtClean="0"/>
              <a:t>Treći dan</a:t>
            </a:r>
            <a:endParaRPr lang="hr-HR" dirty="0"/>
          </a:p>
        </p:txBody>
      </p:sp>
      <p:sp>
        <p:nvSpPr>
          <p:cNvPr id="76" name="Text Placeholder 9"/>
          <p:cNvSpPr>
            <a:spLocks noGrp="1"/>
          </p:cNvSpPr>
          <p:nvPr>
            <p:ph type="body" sz="quarter" idx="21" hasCustomPrompt="1"/>
          </p:nvPr>
        </p:nvSpPr>
        <p:spPr>
          <a:xfrm>
            <a:off x="5411355" y="3698026"/>
            <a:ext cx="1703387" cy="752475"/>
          </a:xfrm>
        </p:spPr>
        <p:txBody>
          <a:bodyPr>
            <a:noAutofit/>
          </a:bodyPr>
          <a:lstStyle>
            <a:lvl1pPr marL="0" indent="0" algn="l">
              <a:buNone/>
              <a:defRPr sz="1100" baseline="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Lorem ipsum dolor sit amet, consectetur adipiscing elit, sed do euismod.</a:t>
            </a:r>
            <a:endParaRPr lang="hr-HR" dirty="0"/>
          </a:p>
        </p:txBody>
      </p:sp>
    </p:spTree>
    <p:extLst>
      <p:ext uri="{BB962C8B-B14F-4D97-AF65-F5344CB8AC3E}">
        <p14:creationId xmlns:p14="http://schemas.microsoft.com/office/powerpoint/2010/main" val="2087046315"/>
      </p:ext>
    </p:extLst>
  </p:cSld>
  <p:clrMapOvr>
    <a:masterClrMapping/>
  </p:clrMapOvr>
  <p:timing>
    <p:tnLst>
      <p:par>
        <p:cTn id="1" dur="indefinite" restart="never" nodeType="tmRoot"/>
      </p:par>
    </p:tnLst>
    <p:bldLst>
      <p:bldP spid="34" grpId="0"/>
      <p:bldP spid="34" grpId="1"/>
      <p:bldP spid="34" grpId="2"/>
      <p:bldP spid="34" grpId="3"/>
      <p:bldP spid="34" grpId="4"/>
      <p:bldP spid="34" grpId="5"/>
      <p:bldP spid="34" grpId="6"/>
      <p:bldP spid="34" grpId="7"/>
      <p:bldP spid="34" grpId="8"/>
      <p:bldP spid="34" grpId="9"/>
      <p:bldP spid="34" grpId="10"/>
      <p:bldP spid="34" grpId="11"/>
      <p:bldP spid="34" grpId="12"/>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grafika">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hr-HR" dirty="0" smtClean="0"/>
              <a:t>INFOGRAFIKA</a:t>
            </a:r>
            <a:endParaRPr lang="en-US" dirty="0"/>
          </a:p>
        </p:txBody>
      </p:sp>
      <p:grpSp>
        <p:nvGrpSpPr>
          <p:cNvPr id="26" name="Group 25"/>
          <p:cNvGrpSpPr/>
          <p:nvPr userDrawn="1"/>
        </p:nvGrpSpPr>
        <p:grpSpPr>
          <a:xfrm>
            <a:off x="8791995" y="6559227"/>
            <a:ext cx="214313" cy="220663"/>
            <a:chOff x="7015550" y="2614882"/>
            <a:chExt cx="214313" cy="220663"/>
          </a:xfrm>
          <a:solidFill>
            <a:srgbClr val="CE003D"/>
          </a:solidFill>
        </p:grpSpPr>
        <p:sp>
          <p:nvSpPr>
            <p:cNvPr id="2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9" name="Group 28"/>
          <p:cNvGrpSpPr/>
          <p:nvPr userDrawn="1"/>
        </p:nvGrpSpPr>
        <p:grpSpPr>
          <a:xfrm>
            <a:off x="8355313" y="6559227"/>
            <a:ext cx="214313" cy="220663"/>
            <a:chOff x="7395183" y="3832633"/>
            <a:chExt cx="214313" cy="220663"/>
          </a:xfrm>
          <a:solidFill>
            <a:srgbClr val="CE003D"/>
          </a:solidFill>
        </p:grpSpPr>
        <p:sp>
          <p:nvSpPr>
            <p:cNvPr id="3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3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32" name="Rectangle 3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34" name="Rectangle 3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grpSp>
        <p:nvGrpSpPr>
          <p:cNvPr id="52" name="Group 51"/>
          <p:cNvGrpSpPr/>
          <p:nvPr userDrawn="1"/>
        </p:nvGrpSpPr>
        <p:grpSpPr>
          <a:xfrm>
            <a:off x="994530" y="2664599"/>
            <a:ext cx="1658011" cy="998562"/>
            <a:chOff x="1132881" y="3224157"/>
            <a:chExt cx="1658011" cy="998562"/>
          </a:xfrm>
        </p:grpSpPr>
        <p:sp>
          <p:nvSpPr>
            <p:cNvPr id="54" name="Freeform 102"/>
            <p:cNvSpPr>
              <a:spLocks/>
            </p:cNvSpPr>
            <p:nvPr/>
          </p:nvSpPr>
          <p:spPr bwMode="auto">
            <a:xfrm>
              <a:off x="1132881" y="3353306"/>
              <a:ext cx="689134" cy="740264"/>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55" name="Freeform 102"/>
            <p:cNvSpPr>
              <a:spLocks/>
            </p:cNvSpPr>
            <p:nvPr/>
          </p:nvSpPr>
          <p:spPr bwMode="auto">
            <a:xfrm>
              <a:off x="1724207" y="3224157"/>
              <a:ext cx="689134" cy="740264"/>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50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57" name="Freeform 102"/>
            <p:cNvSpPr>
              <a:spLocks/>
            </p:cNvSpPr>
            <p:nvPr/>
          </p:nvSpPr>
          <p:spPr bwMode="auto">
            <a:xfrm>
              <a:off x="1442192" y="3482455"/>
              <a:ext cx="689134" cy="740264"/>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CE003D"/>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58" name="Freeform 102"/>
            <p:cNvSpPr>
              <a:spLocks/>
            </p:cNvSpPr>
            <p:nvPr/>
          </p:nvSpPr>
          <p:spPr bwMode="auto">
            <a:xfrm>
              <a:off x="2101758" y="3353306"/>
              <a:ext cx="689134" cy="740264"/>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61" name="Group 60"/>
          <p:cNvGrpSpPr/>
          <p:nvPr userDrawn="1"/>
        </p:nvGrpSpPr>
        <p:grpSpPr>
          <a:xfrm>
            <a:off x="7029900" y="2994084"/>
            <a:ext cx="990723" cy="752181"/>
            <a:chOff x="7170738" y="4168775"/>
            <a:chExt cx="817563" cy="620713"/>
          </a:xfrm>
          <a:solidFill>
            <a:srgbClr val="CE003D"/>
          </a:solidFill>
        </p:grpSpPr>
        <p:sp>
          <p:nvSpPr>
            <p:cNvPr id="63"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4"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5"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6"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67"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7"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79" name="Group 78"/>
          <p:cNvGrpSpPr/>
          <p:nvPr userDrawn="1"/>
        </p:nvGrpSpPr>
        <p:grpSpPr>
          <a:xfrm>
            <a:off x="3804983" y="2397311"/>
            <a:ext cx="1870480" cy="1348954"/>
            <a:chOff x="6104961" y="2538631"/>
            <a:chExt cx="1870480" cy="1348954"/>
          </a:xfrm>
        </p:grpSpPr>
        <p:sp>
          <p:nvSpPr>
            <p:cNvPr id="80" name="Freeform 46"/>
            <p:cNvSpPr>
              <a:spLocks noEditPoints="1"/>
            </p:cNvSpPr>
            <p:nvPr/>
          </p:nvSpPr>
          <p:spPr bwMode="auto">
            <a:xfrm>
              <a:off x="6858389" y="2696180"/>
              <a:ext cx="925961" cy="1080286"/>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F8B323"/>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1" name="Freeform 47"/>
            <p:cNvSpPr>
              <a:spLocks noEditPoints="1"/>
            </p:cNvSpPr>
            <p:nvPr/>
          </p:nvSpPr>
          <p:spPr bwMode="auto">
            <a:xfrm>
              <a:off x="6892535" y="2538631"/>
              <a:ext cx="400174" cy="785990"/>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2" name="Freeform 74"/>
            <p:cNvSpPr>
              <a:spLocks noEditPoints="1"/>
            </p:cNvSpPr>
            <p:nvPr/>
          </p:nvSpPr>
          <p:spPr bwMode="auto">
            <a:xfrm>
              <a:off x="6313506" y="2564213"/>
              <a:ext cx="425297" cy="520404"/>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F8B323"/>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3" name="Freeform 75"/>
            <p:cNvSpPr>
              <a:spLocks noEditPoints="1"/>
            </p:cNvSpPr>
            <p:nvPr/>
          </p:nvSpPr>
          <p:spPr bwMode="auto">
            <a:xfrm>
              <a:off x="6104961" y="3241566"/>
              <a:ext cx="644225" cy="646019"/>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E003D"/>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4" name="Freeform 81"/>
            <p:cNvSpPr>
              <a:spLocks noEditPoints="1"/>
            </p:cNvSpPr>
            <p:nvPr/>
          </p:nvSpPr>
          <p:spPr bwMode="auto">
            <a:xfrm>
              <a:off x="7492720" y="3019277"/>
              <a:ext cx="482721" cy="694470"/>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chemeClr val="bg1">
                <a:lumMod val="50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2" name="Group 1"/>
          <p:cNvGrpSpPr/>
          <p:nvPr userDrawn="1"/>
        </p:nvGrpSpPr>
        <p:grpSpPr>
          <a:xfrm>
            <a:off x="3162015" y="1787857"/>
            <a:ext cx="3137004" cy="4531056"/>
            <a:chOff x="2914365" y="1787857"/>
            <a:chExt cx="3137004" cy="4531056"/>
          </a:xfrm>
        </p:grpSpPr>
        <p:cxnSp>
          <p:nvCxnSpPr>
            <p:cNvPr id="86" name="Straight Connector 85"/>
            <p:cNvCxnSpPr/>
            <p:nvPr userDrawn="1"/>
          </p:nvCxnSpPr>
          <p:spPr>
            <a:xfrm>
              <a:off x="2914365" y="1787857"/>
              <a:ext cx="0" cy="4531056"/>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051369" y="1787857"/>
              <a:ext cx="0" cy="4531056"/>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grpSp>
      <p:sp>
        <p:nvSpPr>
          <p:cNvPr id="9" name="Text Placeholder 8"/>
          <p:cNvSpPr>
            <a:spLocks noGrp="1"/>
          </p:cNvSpPr>
          <p:nvPr>
            <p:ph type="body" sz="quarter" idx="11" hasCustomPrompt="1"/>
          </p:nvPr>
        </p:nvSpPr>
        <p:spPr>
          <a:xfrm>
            <a:off x="803952" y="4441825"/>
            <a:ext cx="1993790" cy="361163"/>
          </a:xfrm>
        </p:spPr>
        <p:txBody>
          <a:bodyPr>
            <a:normAutofit/>
          </a:bodyPr>
          <a:lstStyle>
            <a:lvl1pPr marL="0" indent="0" algn="ctr">
              <a:buNone/>
              <a:defRPr sz="1800">
                <a:solidFill>
                  <a:schemeClr val="tx2"/>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STUDENATA</a:t>
            </a:r>
            <a:endParaRPr lang="hr-HR" dirty="0"/>
          </a:p>
        </p:txBody>
      </p:sp>
      <p:sp>
        <p:nvSpPr>
          <p:cNvPr id="88" name="Text Placeholder 8"/>
          <p:cNvSpPr>
            <a:spLocks noGrp="1"/>
          </p:cNvSpPr>
          <p:nvPr>
            <p:ph type="body" sz="quarter" idx="12" hasCustomPrompt="1"/>
          </p:nvPr>
        </p:nvSpPr>
        <p:spPr>
          <a:xfrm>
            <a:off x="949153" y="3905389"/>
            <a:ext cx="1703388" cy="508134"/>
          </a:xfrm>
        </p:spPr>
        <p:txBody>
          <a:bodyPr anchor="ctr">
            <a:noAutofit/>
          </a:bodyPr>
          <a:lstStyle>
            <a:lvl1pPr marL="0" indent="0" algn="ctr">
              <a:buNone/>
              <a:defRPr sz="4000" b="1">
                <a:solidFill>
                  <a:schemeClr val="tx2"/>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1000</a:t>
            </a:r>
            <a:endParaRPr lang="hr-HR" dirty="0"/>
          </a:p>
        </p:txBody>
      </p:sp>
      <p:sp>
        <p:nvSpPr>
          <p:cNvPr id="89" name="Text Placeholder 8"/>
          <p:cNvSpPr>
            <a:spLocks noGrp="1"/>
          </p:cNvSpPr>
          <p:nvPr>
            <p:ph type="body" sz="quarter" idx="13" hasCustomPrompt="1"/>
          </p:nvPr>
        </p:nvSpPr>
        <p:spPr>
          <a:xfrm>
            <a:off x="3668102" y="4441825"/>
            <a:ext cx="2144242" cy="361163"/>
          </a:xfrm>
        </p:spPr>
        <p:txBody>
          <a:bodyPr>
            <a:normAutofit/>
          </a:bodyPr>
          <a:lstStyle>
            <a:lvl1pPr marL="0" indent="0" algn="ctr">
              <a:buNone/>
              <a:defRPr sz="1800">
                <a:solidFill>
                  <a:schemeClr val="tx2"/>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ŠKOLA</a:t>
            </a:r>
            <a:endParaRPr lang="hr-HR" dirty="0"/>
          </a:p>
        </p:txBody>
      </p:sp>
      <p:sp>
        <p:nvSpPr>
          <p:cNvPr id="90" name="Text Placeholder 8"/>
          <p:cNvSpPr>
            <a:spLocks noGrp="1"/>
          </p:cNvSpPr>
          <p:nvPr>
            <p:ph type="body" sz="quarter" idx="14" hasCustomPrompt="1"/>
          </p:nvPr>
        </p:nvSpPr>
        <p:spPr>
          <a:xfrm>
            <a:off x="3888529" y="3905389"/>
            <a:ext cx="1703388" cy="508134"/>
          </a:xfrm>
        </p:spPr>
        <p:txBody>
          <a:bodyPr anchor="ctr">
            <a:noAutofit/>
          </a:bodyPr>
          <a:lstStyle>
            <a:lvl1pPr marL="0" indent="0" algn="ctr">
              <a:buNone/>
              <a:defRPr sz="4000" b="1">
                <a:solidFill>
                  <a:schemeClr val="tx2"/>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1000</a:t>
            </a:r>
            <a:endParaRPr lang="hr-HR" dirty="0"/>
          </a:p>
        </p:txBody>
      </p:sp>
      <p:sp>
        <p:nvSpPr>
          <p:cNvPr id="91" name="Text Placeholder 8"/>
          <p:cNvSpPr>
            <a:spLocks noGrp="1"/>
          </p:cNvSpPr>
          <p:nvPr>
            <p:ph type="body" sz="quarter" idx="15" hasCustomPrompt="1"/>
          </p:nvPr>
        </p:nvSpPr>
        <p:spPr>
          <a:xfrm>
            <a:off x="6573478" y="4441825"/>
            <a:ext cx="2006872" cy="361163"/>
          </a:xfrm>
        </p:spPr>
        <p:txBody>
          <a:bodyPr>
            <a:normAutofit/>
          </a:bodyPr>
          <a:lstStyle>
            <a:lvl1pPr marL="0" indent="0" algn="ctr">
              <a:buNone/>
              <a:defRPr sz="1800">
                <a:solidFill>
                  <a:schemeClr val="tx2"/>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DIPLOMANATA</a:t>
            </a:r>
            <a:endParaRPr lang="hr-HR" dirty="0"/>
          </a:p>
        </p:txBody>
      </p:sp>
      <p:sp>
        <p:nvSpPr>
          <p:cNvPr id="92" name="Text Placeholder 8"/>
          <p:cNvSpPr>
            <a:spLocks noGrp="1"/>
          </p:cNvSpPr>
          <p:nvPr>
            <p:ph type="body" sz="quarter" idx="16" hasCustomPrompt="1"/>
          </p:nvPr>
        </p:nvSpPr>
        <p:spPr>
          <a:xfrm>
            <a:off x="6713838" y="3905389"/>
            <a:ext cx="1703388" cy="508134"/>
          </a:xfrm>
        </p:spPr>
        <p:txBody>
          <a:bodyPr anchor="ctr">
            <a:noAutofit/>
          </a:bodyPr>
          <a:lstStyle>
            <a:lvl1pPr marL="0" indent="0" algn="ctr">
              <a:buNone/>
              <a:defRPr sz="4000" b="1">
                <a:solidFill>
                  <a:schemeClr val="tx2"/>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1000</a:t>
            </a:r>
            <a:endParaRPr lang="hr-HR" dirty="0"/>
          </a:p>
        </p:txBody>
      </p:sp>
    </p:spTree>
    <p:extLst>
      <p:ext uri="{BB962C8B-B14F-4D97-AF65-F5344CB8AC3E}">
        <p14:creationId xmlns:p14="http://schemas.microsoft.com/office/powerpoint/2010/main" val="1328354379"/>
      </p:ext>
    </p:extLst>
  </p:cSld>
  <p:clrMapOvr>
    <a:masterClrMapping/>
  </p:clrMapOvr>
  <p:timing>
    <p:tnLst>
      <p:par>
        <p:cTn id="1" dur="indefinite" restart="never" nodeType="tmRoot"/>
      </p:par>
    </p:tnLst>
    <p:bldLst>
      <p:bldP spid="34" grpId="0"/>
      <p:bldP spid="34" grpId="1"/>
      <p:bldP spid="34" grpId="2"/>
      <p:bldP spid="34" grpId="3"/>
      <p:bldP spid="34" grpId="4"/>
      <p:bldP spid="34" grpId="5"/>
      <p:bldP spid="34" grpId="6"/>
      <p:bldP spid="34" grpId="7"/>
      <p:bldP spid="34" grpId="8"/>
      <p:bldP spid="34" grpId="9"/>
      <p:bldP spid="34" grpId="10"/>
      <p:bldP spid="34" grpId="11"/>
      <p:bldP spid="34" grpId="12"/>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š tim">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hr-HR" dirty="0" smtClean="0"/>
              <a:t>NAŠ TIM</a:t>
            </a:r>
            <a:endParaRPr lang="en-US" dirty="0"/>
          </a:p>
        </p:txBody>
      </p:sp>
      <p:grpSp>
        <p:nvGrpSpPr>
          <p:cNvPr id="26" name="Group 25"/>
          <p:cNvGrpSpPr/>
          <p:nvPr userDrawn="1"/>
        </p:nvGrpSpPr>
        <p:grpSpPr>
          <a:xfrm>
            <a:off x="8791995" y="6559227"/>
            <a:ext cx="214313" cy="220663"/>
            <a:chOff x="7015550" y="2614882"/>
            <a:chExt cx="214313" cy="220663"/>
          </a:xfrm>
          <a:solidFill>
            <a:srgbClr val="CE003D"/>
          </a:solidFill>
        </p:grpSpPr>
        <p:sp>
          <p:nvSpPr>
            <p:cNvPr id="2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9" name="Group 28"/>
          <p:cNvGrpSpPr/>
          <p:nvPr userDrawn="1"/>
        </p:nvGrpSpPr>
        <p:grpSpPr>
          <a:xfrm>
            <a:off x="8355313" y="6559227"/>
            <a:ext cx="214313" cy="220663"/>
            <a:chOff x="7395183" y="3832633"/>
            <a:chExt cx="214313" cy="220663"/>
          </a:xfrm>
          <a:solidFill>
            <a:srgbClr val="CE003D"/>
          </a:solidFill>
        </p:grpSpPr>
        <p:sp>
          <p:nvSpPr>
            <p:cNvPr id="3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3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32" name="Rectangle 3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34" name="Rectangle 3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39" name="Rectangle 38"/>
          <p:cNvSpPr/>
          <p:nvPr userDrawn="1"/>
        </p:nvSpPr>
        <p:spPr>
          <a:xfrm>
            <a:off x="779020" y="2241638"/>
            <a:ext cx="1787420" cy="2468880"/>
          </a:xfrm>
          <a:prstGeom prst="rect">
            <a:avLst/>
          </a:prstGeom>
          <a:solidFill>
            <a:srgbClr val="CE003D"/>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dirty="0">
              <a:latin typeface="Raleway" panose="020B0003030101060003" pitchFamily="34" charset="0"/>
            </a:endParaRPr>
          </a:p>
        </p:txBody>
      </p:sp>
      <p:sp>
        <p:nvSpPr>
          <p:cNvPr id="40" name="Rectangle 39"/>
          <p:cNvSpPr/>
          <p:nvPr userDrawn="1"/>
        </p:nvSpPr>
        <p:spPr>
          <a:xfrm>
            <a:off x="2699299" y="2241638"/>
            <a:ext cx="1787420" cy="2468880"/>
          </a:xfrm>
          <a:prstGeom prst="rect">
            <a:avLst/>
          </a:prstGeom>
          <a:solidFill>
            <a:srgbClr val="F8B323"/>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a:latin typeface="Raleway" panose="020B0003030101060003" pitchFamily="34" charset="0"/>
            </a:endParaRPr>
          </a:p>
        </p:txBody>
      </p:sp>
      <p:sp>
        <p:nvSpPr>
          <p:cNvPr id="41" name="Rectangle 40"/>
          <p:cNvSpPr/>
          <p:nvPr userDrawn="1"/>
        </p:nvSpPr>
        <p:spPr>
          <a:xfrm>
            <a:off x="4628878" y="2241638"/>
            <a:ext cx="1787420" cy="2468880"/>
          </a:xfrm>
          <a:prstGeom prst="rect">
            <a:avLst/>
          </a:prstGeom>
          <a:solidFill>
            <a:srgbClr val="CE003D"/>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a:latin typeface="Raleway" panose="020B0003030101060003" pitchFamily="34" charset="0"/>
            </a:endParaRPr>
          </a:p>
        </p:txBody>
      </p:sp>
      <p:sp>
        <p:nvSpPr>
          <p:cNvPr id="42" name="Rectangle 41"/>
          <p:cNvSpPr/>
          <p:nvPr userDrawn="1"/>
        </p:nvSpPr>
        <p:spPr>
          <a:xfrm>
            <a:off x="6577561" y="2241638"/>
            <a:ext cx="1787420" cy="2468880"/>
          </a:xfrm>
          <a:prstGeom prst="rect">
            <a:avLst/>
          </a:prstGeom>
          <a:solidFill>
            <a:srgbClr val="F8B323"/>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a:latin typeface="Raleway" panose="020B0003030101060003" pitchFamily="34" charset="0"/>
            </a:endParaRPr>
          </a:p>
        </p:txBody>
      </p:sp>
      <p:cxnSp>
        <p:nvCxnSpPr>
          <p:cNvPr id="45" name="Straight Connector 44"/>
          <p:cNvCxnSpPr/>
          <p:nvPr userDrawn="1"/>
        </p:nvCxnSpPr>
        <p:spPr>
          <a:xfrm>
            <a:off x="1543883" y="4601564"/>
            <a:ext cx="25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393741" y="4601564"/>
            <a:ext cx="2576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342424" y="4601564"/>
            <a:ext cx="257694"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464162" y="4600016"/>
            <a:ext cx="257694"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0"/>
          </p:nvPr>
        </p:nvSpPr>
        <p:spPr>
          <a:xfrm>
            <a:off x="790241" y="2264079"/>
            <a:ext cx="1759015" cy="1717654"/>
          </a:xfrm>
          <a:solidFill>
            <a:schemeClr val="bg1">
              <a:lumMod val="85000"/>
            </a:schemeClr>
          </a:solidFill>
        </p:spPr>
        <p:txBody>
          <a:bodyPr anchor="ctr"/>
          <a:lstStyle>
            <a:lvl1pPr marL="0" indent="0" algn="ctr">
              <a:buNone/>
              <a:defRPr>
                <a:solidFill>
                  <a:schemeClr val="bg1"/>
                </a:solidFill>
                <a:latin typeface="Raleway" panose="020B0003030101060003" pitchFamily="34" charset="0"/>
              </a:defRPr>
            </a:lvl1pPr>
          </a:lstStyle>
          <a:p>
            <a:endParaRPr lang="hr-HR"/>
          </a:p>
        </p:txBody>
      </p:sp>
      <p:sp>
        <p:nvSpPr>
          <p:cNvPr id="74" name="Picture Placeholder 3"/>
          <p:cNvSpPr>
            <a:spLocks noGrp="1"/>
          </p:cNvSpPr>
          <p:nvPr>
            <p:ph type="pic" sz="quarter" idx="11"/>
          </p:nvPr>
        </p:nvSpPr>
        <p:spPr>
          <a:xfrm>
            <a:off x="2714209" y="2258499"/>
            <a:ext cx="1759015" cy="1717654"/>
          </a:xfrm>
          <a:solidFill>
            <a:schemeClr val="bg1">
              <a:lumMod val="85000"/>
            </a:schemeClr>
          </a:solidFill>
        </p:spPr>
        <p:txBody>
          <a:bodyPr anchor="ctr"/>
          <a:lstStyle>
            <a:lvl1pPr marL="0" indent="0" algn="ctr">
              <a:buNone/>
              <a:defRPr>
                <a:solidFill>
                  <a:schemeClr val="bg1"/>
                </a:solidFill>
                <a:latin typeface="Raleway" panose="020B0003030101060003" pitchFamily="34" charset="0"/>
              </a:defRPr>
            </a:lvl1pPr>
          </a:lstStyle>
          <a:p>
            <a:endParaRPr lang="hr-HR"/>
          </a:p>
        </p:txBody>
      </p:sp>
      <p:sp>
        <p:nvSpPr>
          <p:cNvPr id="75" name="Picture Placeholder 3"/>
          <p:cNvSpPr>
            <a:spLocks noGrp="1"/>
          </p:cNvSpPr>
          <p:nvPr>
            <p:ph type="pic" sz="quarter" idx="12"/>
          </p:nvPr>
        </p:nvSpPr>
        <p:spPr>
          <a:xfrm>
            <a:off x="4640453" y="2258499"/>
            <a:ext cx="1759015" cy="1717654"/>
          </a:xfrm>
          <a:solidFill>
            <a:schemeClr val="bg1">
              <a:lumMod val="85000"/>
            </a:schemeClr>
          </a:solidFill>
        </p:spPr>
        <p:txBody>
          <a:bodyPr anchor="ctr"/>
          <a:lstStyle>
            <a:lvl1pPr marL="0" indent="0" algn="ctr">
              <a:buNone/>
              <a:defRPr>
                <a:solidFill>
                  <a:schemeClr val="bg1"/>
                </a:solidFill>
                <a:latin typeface="Raleway" panose="020B0003030101060003" pitchFamily="34" charset="0"/>
              </a:defRPr>
            </a:lvl1pPr>
          </a:lstStyle>
          <a:p>
            <a:endParaRPr lang="hr-HR"/>
          </a:p>
        </p:txBody>
      </p:sp>
      <p:sp>
        <p:nvSpPr>
          <p:cNvPr id="76" name="Picture Placeholder 3"/>
          <p:cNvSpPr>
            <a:spLocks noGrp="1"/>
          </p:cNvSpPr>
          <p:nvPr>
            <p:ph type="pic" sz="quarter" idx="13"/>
          </p:nvPr>
        </p:nvSpPr>
        <p:spPr>
          <a:xfrm>
            <a:off x="6594746" y="2260631"/>
            <a:ext cx="1759015" cy="1717654"/>
          </a:xfrm>
          <a:solidFill>
            <a:schemeClr val="bg1">
              <a:lumMod val="85000"/>
            </a:schemeClr>
          </a:solidFill>
        </p:spPr>
        <p:txBody>
          <a:bodyPr anchor="ctr"/>
          <a:lstStyle>
            <a:lvl1pPr marL="0" indent="0" algn="ctr">
              <a:buNone/>
              <a:defRPr>
                <a:solidFill>
                  <a:schemeClr val="bg1"/>
                </a:solidFill>
                <a:latin typeface="Raleway" panose="020B0003030101060003" pitchFamily="34" charset="0"/>
              </a:defRPr>
            </a:lvl1pPr>
          </a:lstStyle>
          <a:p>
            <a:endParaRPr lang="hr-HR"/>
          </a:p>
        </p:txBody>
      </p:sp>
      <p:sp>
        <p:nvSpPr>
          <p:cNvPr id="7" name="Text Placeholder 6"/>
          <p:cNvSpPr>
            <a:spLocks noGrp="1"/>
          </p:cNvSpPr>
          <p:nvPr>
            <p:ph type="body" sz="quarter" idx="14" hasCustomPrompt="1"/>
          </p:nvPr>
        </p:nvSpPr>
        <p:spPr>
          <a:xfrm>
            <a:off x="921611" y="4158308"/>
            <a:ext cx="1490663" cy="221629"/>
          </a:xfrm>
        </p:spPr>
        <p:txBody>
          <a:bodyPr>
            <a:noAutofit/>
          </a:bodyPr>
          <a:lstStyle>
            <a:lvl1pPr marL="0" indent="0" algn="ctr">
              <a:buNone/>
              <a:defRPr sz="1200" b="1" baseline="0">
                <a:solidFill>
                  <a:schemeClr val="bg1"/>
                </a:solidFill>
                <a:latin typeface="Raleway" panose="020B0003030101060003" pitchFamily="34" charset="0"/>
              </a:defRPr>
            </a:lvl1pPr>
          </a:lstStyle>
          <a:p>
            <a:pPr lvl="0"/>
            <a:r>
              <a:rPr lang="hr-HR" dirty="0" smtClean="0"/>
              <a:t>IME PREZIME</a:t>
            </a:r>
            <a:endParaRPr lang="hr-HR" dirty="0"/>
          </a:p>
        </p:txBody>
      </p:sp>
      <p:sp>
        <p:nvSpPr>
          <p:cNvPr id="78" name="Text Placeholder 6"/>
          <p:cNvSpPr>
            <a:spLocks noGrp="1"/>
          </p:cNvSpPr>
          <p:nvPr>
            <p:ph type="body" sz="quarter" idx="15" hasCustomPrompt="1"/>
          </p:nvPr>
        </p:nvSpPr>
        <p:spPr>
          <a:xfrm>
            <a:off x="921611" y="4379937"/>
            <a:ext cx="1490663" cy="157026"/>
          </a:xfrm>
        </p:spPr>
        <p:txBody>
          <a:bodyPr>
            <a:noAutofit/>
          </a:bodyPr>
          <a:lstStyle>
            <a:lvl1pPr marL="0" indent="0" algn="ctr">
              <a:buNone/>
              <a:defRPr sz="800" b="0" baseline="0">
                <a:solidFill>
                  <a:schemeClr val="bg1"/>
                </a:solidFill>
                <a:latin typeface="Raleway" panose="020B0003030101060003" pitchFamily="34" charset="0"/>
              </a:defRPr>
            </a:lvl1pPr>
          </a:lstStyle>
          <a:p>
            <a:pPr lvl="0"/>
            <a:r>
              <a:rPr lang="hr-HR" dirty="0" smtClean="0"/>
              <a:t>Titula</a:t>
            </a:r>
            <a:endParaRPr lang="hr-HR" dirty="0"/>
          </a:p>
        </p:txBody>
      </p:sp>
      <p:sp>
        <p:nvSpPr>
          <p:cNvPr id="85" name="Text Placeholder 6"/>
          <p:cNvSpPr>
            <a:spLocks noGrp="1"/>
          </p:cNvSpPr>
          <p:nvPr>
            <p:ph type="body" sz="quarter" idx="16" hasCustomPrompt="1"/>
          </p:nvPr>
        </p:nvSpPr>
        <p:spPr>
          <a:xfrm>
            <a:off x="921611" y="4775119"/>
            <a:ext cx="1490663" cy="453229"/>
          </a:xfrm>
        </p:spPr>
        <p:txBody>
          <a:bodyPr>
            <a:noAutofit/>
          </a:bodyPr>
          <a:lstStyle>
            <a:lvl1pPr marL="0" indent="0" algn="ctr">
              <a:buNone/>
              <a:defRPr sz="800" b="0" baseline="0">
                <a:solidFill>
                  <a:schemeClr val="tx2"/>
                </a:solidFill>
                <a:latin typeface="Raleway" panose="020B0003030101060003" pitchFamily="34" charset="0"/>
              </a:defRPr>
            </a:lvl1pPr>
          </a:lstStyle>
          <a:p>
            <a:pPr lvl="0"/>
            <a:r>
              <a:rPr lang="hr-HR" dirty="0" smtClean="0"/>
              <a:t>Katedra za ...</a:t>
            </a:r>
            <a:endParaRPr lang="hr-HR" dirty="0"/>
          </a:p>
        </p:txBody>
      </p:sp>
      <p:sp>
        <p:nvSpPr>
          <p:cNvPr id="93" name="Text Placeholder 6"/>
          <p:cNvSpPr>
            <a:spLocks noGrp="1"/>
          </p:cNvSpPr>
          <p:nvPr>
            <p:ph type="body" sz="quarter" idx="17" hasCustomPrompt="1"/>
          </p:nvPr>
        </p:nvSpPr>
        <p:spPr>
          <a:xfrm>
            <a:off x="2852322" y="4158308"/>
            <a:ext cx="1490663" cy="221629"/>
          </a:xfrm>
        </p:spPr>
        <p:txBody>
          <a:bodyPr>
            <a:noAutofit/>
          </a:bodyPr>
          <a:lstStyle>
            <a:lvl1pPr marL="0" indent="0" algn="ctr">
              <a:buNone/>
              <a:defRPr sz="1200" b="1" baseline="0">
                <a:solidFill>
                  <a:schemeClr val="tx2"/>
                </a:solidFill>
                <a:latin typeface="Raleway" panose="020B0003030101060003" pitchFamily="34" charset="0"/>
              </a:defRPr>
            </a:lvl1pPr>
          </a:lstStyle>
          <a:p>
            <a:pPr lvl="0"/>
            <a:r>
              <a:rPr lang="hr-HR" dirty="0" smtClean="0"/>
              <a:t>IME PREZIME</a:t>
            </a:r>
            <a:endParaRPr lang="hr-HR" dirty="0"/>
          </a:p>
        </p:txBody>
      </p:sp>
      <p:sp>
        <p:nvSpPr>
          <p:cNvPr id="94" name="Text Placeholder 6"/>
          <p:cNvSpPr>
            <a:spLocks noGrp="1"/>
          </p:cNvSpPr>
          <p:nvPr>
            <p:ph type="body" sz="quarter" idx="18" hasCustomPrompt="1"/>
          </p:nvPr>
        </p:nvSpPr>
        <p:spPr>
          <a:xfrm>
            <a:off x="2852322" y="4379937"/>
            <a:ext cx="1490663" cy="157026"/>
          </a:xfrm>
        </p:spPr>
        <p:txBody>
          <a:bodyPr>
            <a:noAutofit/>
          </a:bodyPr>
          <a:lstStyle>
            <a:lvl1pPr marL="0" indent="0" algn="ctr">
              <a:buNone/>
              <a:defRPr sz="800" b="0" baseline="0">
                <a:solidFill>
                  <a:schemeClr val="tx2"/>
                </a:solidFill>
                <a:latin typeface="Raleway" panose="020B0003030101060003" pitchFamily="34" charset="0"/>
              </a:defRPr>
            </a:lvl1pPr>
          </a:lstStyle>
          <a:p>
            <a:pPr lvl="0"/>
            <a:r>
              <a:rPr lang="hr-HR" dirty="0" smtClean="0"/>
              <a:t>Titula</a:t>
            </a:r>
            <a:endParaRPr lang="hr-HR" dirty="0"/>
          </a:p>
        </p:txBody>
      </p:sp>
      <p:sp>
        <p:nvSpPr>
          <p:cNvPr id="95" name="Text Placeholder 6"/>
          <p:cNvSpPr>
            <a:spLocks noGrp="1"/>
          </p:cNvSpPr>
          <p:nvPr>
            <p:ph type="body" sz="quarter" idx="19" hasCustomPrompt="1"/>
          </p:nvPr>
        </p:nvSpPr>
        <p:spPr>
          <a:xfrm>
            <a:off x="2852322" y="4775119"/>
            <a:ext cx="1490663" cy="453229"/>
          </a:xfrm>
        </p:spPr>
        <p:txBody>
          <a:bodyPr>
            <a:noAutofit/>
          </a:bodyPr>
          <a:lstStyle>
            <a:lvl1pPr marL="0" indent="0" algn="ctr">
              <a:buNone/>
              <a:defRPr sz="800" b="0" baseline="0">
                <a:solidFill>
                  <a:schemeClr val="tx2"/>
                </a:solidFill>
                <a:latin typeface="Raleway" panose="020B0003030101060003" pitchFamily="34" charset="0"/>
              </a:defRPr>
            </a:lvl1pPr>
          </a:lstStyle>
          <a:p>
            <a:pPr lvl="0"/>
            <a:r>
              <a:rPr lang="hr-HR" dirty="0" smtClean="0"/>
              <a:t>Katedra za ...</a:t>
            </a:r>
            <a:endParaRPr lang="hr-HR" dirty="0"/>
          </a:p>
        </p:txBody>
      </p:sp>
      <p:sp>
        <p:nvSpPr>
          <p:cNvPr id="96" name="Text Placeholder 6"/>
          <p:cNvSpPr>
            <a:spLocks noGrp="1"/>
          </p:cNvSpPr>
          <p:nvPr>
            <p:ph type="body" sz="quarter" idx="20" hasCustomPrompt="1"/>
          </p:nvPr>
        </p:nvSpPr>
        <p:spPr>
          <a:xfrm>
            <a:off x="4783033" y="4133375"/>
            <a:ext cx="1490663" cy="221629"/>
          </a:xfrm>
        </p:spPr>
        <p:txBody>
          <a:bodyPr>
            <a:noAutofit/>
          </a:bodyPr>
          <a:lstStyle>
            <a:lvl1pPr marL="0" indent="0" algn="ctr">
              <a:buNone/>
              <a:defRPr sz="1200" b="1" baseline="0">
                <a:solidFill>
                  <a:schemeClr val="bg1"/>
                </a:solidFill>
                <a:latin typeface="Raleway" panose="020B0003030101060003" pitchFamily="34" charset="0"/>
              </a:defRPr>
            </a:lvl1pPr>
          </a:lstStyle>
          <a:p>
            <a:pPr lvl="0"/>
            <a:r>
              <a:rPr lang="hr-HR" dirty="0" smtClean="0"/>
              <a:t>IME PREZIME</a:t>
            </a:r>
            <a:endParaRPr lang="hr-HR" dirty="0"/>
          </a:p>
        </p:txBody>
      </p:sp>
      <p:sp>
        <p:nvSpPr>
          <p:cNvPr id="97" name="Text Placeholder 6"/>
          <p:cNvSpPr>
            <a:spLocks noGrp="1"/>
          </p:cNvSpPr>
          <p:nvPr>
            <p:ph type="body" sz="quarter" idx="21" hasCustomPrompt="1"/>
          </p:nvPr>
        </p:nvSpPr>
        <p:spPr>
          <a:xfrm>
            <a:off x="4783033" y="4355004"/>
            <a:ext cx="1490663" cy="157026"/>
          </a:xfrm>
        </p:spPr>
        <p:txBody>
          <a:bodyPr>
            <a:noAutofit/>
          </a:bodyPr>
          <a:lstStyle>
            <a:lvl1pPr marL="0" indent="0" algn="ctr">
              <a:buNone/>
              <a:defRPr sz="800" b="0" baseline="0">
                <a:solidFill>
                  <a:schemeClr val="bg1"/>
                </a:solidFill>
                <a:latin typeface="Raleway" panose="020B0003030101060003" pitchFamily="34" charset="0"/>
              </a:defRPr>
            </a:lvl1pPr>
          </a:lstStyle>
          <a:p>
            <a:pPr lvl="0"/>
            <a:r>
              <a:rPr lang="hr-HR" dirty="0" smtClean="0"/>
              <a:t>Titula</a:t>
            </a:r>
            <a:endParaRPr lang="hr-HR" dirty="0"/>
          </a:p>
        </p:txBody>
      </p:sp>
      <p:sp>
        <p:nvSpPr>
          <p:cNvPr id="98" name="Text Placeholder 6"/>
          <p:cNvSpPr>
            <a:spLocks noGrp="1"/>
          </p:cNvSpPr>
          <p:nvPr>
            <p:ph type="body" sz="quarter" idx="22" hasCustomPrompt="1"/>
          </p:nvPr>
        </p:nvSpPr>
        <p:spPr>
          <a:xfrm>
            <a:off x="4783033" y="4750186"/>
            <a:ext cx="1490663" cy="453229"/>
          </a:xfrm>
        </p:spPr>
        <p:txBody>
          <a:bodyPr>
            <a:noAutofit/>
          </a:bodyPr>
          <a:lstStyle>
            <a:lvl1pPr marL="0" indent="0" algn="ctr">
              <a:buNone/>
              <a:defRPr sz="800" b="0" baseline="0">
                <a:solidFill>
                  <a:schemeClr val="tx2"/>
                </a:solidFill>
                <a:latin typeface="Raleway" panose="020B0003030101060003" pitchFamily="34" charset="0"/>
              </a:defRPr>
            </a:lvl1pPr>
          </a:lstStyle>
          <a:p>
            <a:pPr lvl="0"/>
            <a:r>
              <a:rPr lang="hr-HR" dirty="0" smtClean="0"/>
              <a:t>Katedra za ...</a:t>
            </a:r>
            <a:endParaRPr lang="hr-HR" dirty="0"/>
          </a:p>
        </p:txBody>
      </p:sp>
      <p:sp>
        <p:nvSpPr>
          <p:cNvPr id="99" name="Text Placeholder 6"/>
          <p:cNvSpPr>
            <a:spLocks noGrp="1"/>
          </p:cNvSpPr>
          <p:nvPr>
            <p:ph type="body" sz="quarter" idx="23" hasCustomPrompt="1"/>
          </p:nvPr>
        </p:nvSpPr>
        <p:spPr>
          <a:xfrm>
            <a:off x="6713744" y="4118316"/>
            <a:ext cx="1490663" cy="221629"/>
          </a:xfrm>
        </p:spPr>
        <p:txBody>
          <a:bodyPr>
            <a:noAutofit/>
          </a:bodyPr>
          <a:lstStyle>
            <a:lvl1pPr marL="0" indent="0" algn="ctr">
              <a:buNone/>
              <a:defRPr sz="1200" b="1" baseline="0">
                <a:solidFill>
                  <a:schemeClr val="tx2"/>
                </a:solidFill>
                <a:latin typeface="Raleway" panose="020B0003030101060003" pitchFamily="34" charset="0"/>
              </a:defRPr>
            </a:lvl1pPr>
          </a:lstStyle>
          <a:p>
            <a:pPr lvl="0"/>
            <a:r>
              <a:rPr lang="hr-HR" dirty="0" smtClean="0"/>
              <a:t>IME PREZIME</a:t>
            </a:r>
            <a:endParaRPr lang="hr-HR" dirty="0"/>
          </a:p>
        </p:txBody>
      </p:sp>
      <p:sp>
        <p:nvSpPr>
          <p:cNvPr id="100" name="Text Placeholder 6"/>
          <p:cNvSpPr>
            <a:spLocks noGrp="1"/>
          </p:cNvSpPr>
          <p:nvPr>
            <p:ph type="body" sz="quarter" idx="24" hasCustomPrompt="1"/>
          </p:nvPr>
        </p:nvSpPr>
        <p:spPr>
          <a:xfrm>
            <a:off x="6713744" y="4339945"/>
            <a:ext cx="1490663" cy="157026"/>
          </a:xfrm>
        </p:spPr>
        <p:txBody>
          <a:bodyPr>
            <a:noAutofit/>
          </a:bodyPr>
          <a:lstStyle>
            <a:lvl1pPr marL="0" indent="0" algn="ctr">
              <a:buNone/>
              <a:defRPr sz="800" b="0" baseline="0">
                <a:solidFill>
                  <a:schemeClr val="tx2"/>
                </a:solidFill>
                <a:latin typeface="Raleway" panose="020B0003030101060003" pitchFamily="34" charset="0"/>
              </a:defRPr>
            </a:lvl1pPr>
          </a:lstStyle>
          <a:p>
            <a:pPr lvl="0"/>
            <a:r>
              <a:rPr lang="hr-HR" dirty="0" smtClean="0"/>
              <a:t>Titula</a:t>
            </a:r>
            <a:endParaRPr lang="hr-HR" dirty="0"/>
          </a:p>
        </p:txBody>
      </p:sp>
      <p:sp>
        <p:nvSpPr>
          <p:cNvPr id="101" name="Text Placeholder 6"/>
          <p:cNvSpPr>
            <a:spLocks noGrp="1"/>
          </p:cNvSpPr>
          <p:nvPr>
            <p:ph type="body" sz="quarter" idx="25" hasCustomPrompt="1"/>
          </p:nvPr>
        </p:nvSpPr>
        <p:spPr>
          <a:xfrm>
            <a:off x="6713744" y="4735127"/>
            <a:ext cx="1490663" cy="453229"/>
          </a:xfrm>
        </p:spPr>
        <p:txBody>
          <a:bodyPr>
            <a:noAutofit/>
          </a:bodyPr>
          <a:lstStyle>
            <a:lvl1pPr marL="0" indent="0" algn="ctr">
              <a:buNone/>
              <a:defRPr sz="800" b="0" baseline="0">
                <a:solidFill>
                  <a:schemeClr val="tx2"/>
                </a:solidFill>
                <a:latin typeface="Raleway" panose="020B0003030101060003" pitchFamily="34" charset="0"/>
              </a:defRPr>
            </a:lvl1pPr>
          </a:lstStyle>
          <a:p>
            <a:pPr lvl="0"/>
            <a:r>
              <a:rPr lang="hr-HR" dirty="0" smtClean="0"/>
              <a:t>Katedra za ...</a:t>
            </a:r>
            <a:endParaRPr lang="hr-HR" dirty="0"/>
          </a:p>
        </p:txBody>
      </p:sp>
    </p:spTree>
    <p:extLst>
      <p:ext uri="{BB962C8B-B14F-4D97-AF65-F5344CB8AC3E}">
        <p14:creationId xmlns:p14="http://schemas.microsoft.com/office/powerpoint/2010/main" val="3215545365"/>
      </p:ext>
    </p:extLst>
  </p:cSld>
  <p:clrMapOvr>
    <a:masterClrMapping/>
  </p:clrMapOvr>
  <p:timing>
    <p:tnLst>
      <p:par>
        <p:cTn id="1" dur="indefinite" restart="never" nodeType="tmRoot"/>
      </p:par>
    </p:tnLst>
    <p:bldLst>
      <p:bldP spid="34" grpId="0"/>
      <p:bldP spid="34" grpId="1"/>
      <p:bldP spid="34" grpId="2"/>
      <p:bldP spid="34" grpId="3"/>
      <p:bldP spid="34" grpId="4"/>
      <p:bldP spid="34" grpId="5"/>
      <p:bldP spid="34" grpId="6"/>
      <p:bldP spid="34" grpId="7"/>
      <p:bldP spid="34" grpId="8"/>
      <p:bldP spid="34" grpId="9"/>
      <p:bldP spid="34" grpId="10"/>
      <p:bldP spid="34" grpId="11"/>
      <p:bldP spid="34" grpId="12"/>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ffee Break">
    <p:spTree>
      <p:nvGrpSpPr>
        <p:cNvPr id="1" name=""/>
        <p:cNvGrpSpPr/>
        <p:nvPr/>
      </p:nvGrpSpPr>
      <p:grpSpPr>
        <a:xfrm>
          <a:off x="0" y="0"/>
          <a:ext cx="0" cy="0"/>
          <a:chOff x="0" y="0"/>
          <a:chExt cx="0" cy="0"/>
        </a:xfrm>
      </p:grpSpPr>
      <p:sp>
        <p:nvSpPr>
          <p:cNvPr id="32" name="Rectangle 3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36" name="Rectangle 2"/>
          <p:cNvSpPr>
            <a:spLocks/>
          </p:cNvSpPr>
          <p:nvPr userDrawn="1"/>
        </p:nvSpPr>
        <p:spPr bwMode="auto">
          <a:xfrm>
            <a:off x="422077" y="1856694"/>
            <a:ext cx="3064118" cy="15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p>
            <a:pPr algn="l">
              <a:lnSpc>
                <a:spcPct val="70000"/>
              </a:lnSpc>
            </a:pPr>
            <a:r>
              <a:rPr lang="en-US" sz="4800" b="1" dirty="0" smtClean="0">
                <a:solidFill>
                  <a:schemeClr val="tx2"/>
                </a:solidFill>
                <a:latin typeface="Raleway" panose="020B0003030101060003" pitchFamily="34" charset="0"/>
                <a:ea typeface="Montserrat-Bold" charset="0"/>
                <a:cs typeface="Montserrat-Bold" charset="0"/>
                <a:sym typeface="Montserrat-Bold" charset="0"/>
              </a:rPr>
              <a:t>ENJOY</a:t>
            </a:r>
            <a:r>
              <a:rPr lang="hr-HR" sz="4800" b="1" dirty="0" smtClean="0">
                <a:solidFill>
                  <a:schemeClr val="tx2"/>
                </a:solidFill>
                <a:latin typeface="Raleway" panose="020B0003030101060003" pitchFamily="34" charset="0"/>
                <a:ea typeface="Montserrat-Bold" charset="0"/>
                <a:cs typeface="Montserrat-Bold" charset="0"/>
                <a:sym typeface="Montserrat-Bold" charset="0"/>
              </a:rPr>
              <a:t> A</a:t>
            </a:r>
            <a:endParaRPr lang="en-US" sz="4800" b="1" dirty="0">
              <a:solidFill>
                <a:schemeClr val="tx2"/>
              </a:solidFill>
              <a:latin typeface="Raleway" panose="020B0003030101060003" pitchFamily="34" charset="0"/>
              <a:ea typeface="Montserrat-Bold" charset="0"/>
              <a:cs typeface="Montserrat-Bold" charset="0"/>
              <a:sym typeface="Montserrat-Bold" charset="0"/>
            </a:endParaRPr>
          </a:p>
          <a:p>
            <a:pPr algn="l">
              <a:lnSpc>
                <a:spcPct val="70000"/>
              </a:lnSpc>
            </a:pPr>
            <a:r>
              <a:rPr lang="hr-HR" sz="4800" b="1" baseline="0" dirty="0" smtClean="0">
                <a:solidFill>
                  <a:schemeClr val="tx2"/>
                </a:solidFill>
                <a:latin typeface="Raleway" panose="020B0003030101060003" pitchFamily="34" charset="0"/>
                <a:ea typeface="Montserrat-Bold" charset="0"/>
                <a:cs typeface="Montserrat-Bold" charset="0"/>
                <a:sym typeface="Montserrat-Bold" charset="0"/>
              </a:rPr>
              <a:t>COFFEE</a:t>
            </a:r>
            <a:endParaRPr lang="en-US" sz="4800" b="1" dirty="0">
              <a:solidFill>
                <a:schemeClr val="tx2"/>
              </a:solidFill>
              <a:latin typeface="Raleway" panose="020B0003030101060003" pitchFamily="34" charset="0"/>
              <a:ea typeface="Montserrat-Bold" charset="0"/>
              <a:cs typeface="Montserrat-Bold" charset="0"/>
              <a:sym typeface="Montserrat-Bold" charset="0"/>
            </a:endParaRPr>
          </a:p>
          <a:p>
            <a:pPr algn="l">
              <a:lnSpc>
                <a:spcPct val="70000"/>
              </a:lnSpc>
            </a:pPr>
            <a:r>
              <a:rPr lang="en-US" sz="4800" b="1" dirty="0">
                <a:solidFill>
                  <a:schemeClr val="tx2"/>
                </a:solidFill>
                <a:latin typeface="Raleway" panose="020B0003030101060003" pitchFamily="34" charset="0"/>
                <a:ea typeface="Montserrat-Bold" charset="0"/>
                <a:cs typeface="Montserrat-Bold" charset="0"/>
                <a:sym typeface="Montserrat-Bold" charset="0"/>
              </a:rPr>
              <a:t>BREAK...</a:t>
            </a:r>
          </a:p>
        </p:txBody>
      </p:sp>
      <p:sp>
        <p:nvSpPr>
          <p:cNvPr id="37" name="Rectangle 4"/>
          <p:cNvSpPr>
            <a:spLocks/>
          </p:cNvSpPr>
          <p:nvPr userDrawn="1"/>
        </p:nvSpPr>
        <p:spPr bwMode="auto">
          <a:xfrm>
            <a:off x="467544" y="3645024"/>
            <a:ext cx="2088232" cy="404462"/>
          </a:xfrm>
          <a:prstGeom prst="rect">
            <a:avLst/>
          </a:prstGeom>
          <a:noFill/>
          <a:ln w="28575" cap="flat">
            <a:solidFill>
              <a:srgbClr val="CE003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lstStyle/>
          <a:p>
            <a:r>
              <a:rPr lang="id-ID" sz="1200" dirty="0" smtClean="0">
                <a:solidFill>
                  <a:srgbClr val="CE003D"/>
                </a:solidFill>
                <a:latin typeface="Raleway" panose="020B0003030101060003" pitchFamily="34" charset="0"/>
                <a:ea typeface="Arial" charset="0"/>
                <a:cs typeface="Arial" charset="0"/>
                <a:sym typeface="Arial" charset="0"/>
              </a:rPr>
              <a:t>   </a:t>
            </a:r>
            <a:r>
              <a:rPr lang="en-US" sz="1200" b="1" dirty="0" smtClean="0">
                <a:solidFill>
                  <a:srgbClr val="CE003D"/>
                </a:solidFill>
                <a:latin typeface="Raleway" panose="020B0003030101060003" pitchFamily="34" charset="0"/>
                <a:ea typeface="Arial" charset="0"/>
                <a:cs typeface="Arial" charset="0"/>
                <a:sym typeface="Arial" charset="0"/>
              </a:rPr>
              <a:t>N</a:t>
            </a:r>
            <a:r>
              <a:rPr lang="hr-HR" sz="1200" b="1" dirty="0" smtClean="0">
                <a:solidFill>
                  <a:srgbClr val="CE003D"/>
                </a:solidFill>
                <a:latin typeface="Raleway" panose="020B0003030101060003" pitchFamily="34" charset="0"/>
                <a:ea typeface="Arial" charset="0"/>
                <a:cs typeface="Arial" charset="0"/>
                <a:sym typeface="Arial" charset="0"/>
              </a:rPr>
              <a:t>astavljamo u</a:t>
            </a:r>
            <a:r>
              <a:rPr lang="en-US" sz="1200" b="1" dirty="0" smtClean="0">
                <a:solidFill>
                  <a:srgbClr val="CE003D"/>
                </a:solidFill>
                <a:latin typeface="Raleway" panose="020B0003030101060003" pitchFamily="34" charset="0"/>
                <a:ea typeface="Arial" charset="0"/>
                <a:cs typeface="Arial" charset="0"/>
                <a:sym typeface="Arial" charset="0"/>
              </a:rPr>
              <a:t>  </a:t>
            </a:r>
            <a:endParaRPr lang="en-US" sz="1200" b="1" dirty="0">
              <a:solidFill>
                <a:srgbClr val="595959"/>
              </a:solidFill>
              <a:latin typeface="Raleway" panose="020B0003030101060003" pitchFamily="34" charset="0"/>
              <a:ea typeface="Arial" charset="0"/>
              <a:cs typeface="Arial" charset="0"/>
              <a:sym typeface="Arial" charset="0"/>
            </a:endParaRPr>
          </a:p>
        </p:txBody>
      </p:sp>
      <p:sp>
        <p:nvSpPr>
          <p:cNvPr id="3" name="Text Placeholder 2"/>
          <p:cNvSpPr>
            <a:spLocks noGrp="1"/>
          </p:cNvSpPr>
          <p:nvPr>
            <p:ph type="body" sz="quarter" idx="10" hasCustomPrompt="1"/>
          </p:nvPr>
        </p:nvSpPr>
        <p:spPr>
          <a:xfrm>
            <a:off x="1671682" y="3717925"/>
            <a:ext cx="866775" cy="252413"/>
          </a:xfrm>
        </p:spPr>
        <p:txBody>
          <a:bodyPr anchor="ctr">
            <a:noAutofit/>
          </a:bodyPr>
          <a:lstStyle>
            <a:lvl1pPr marL="0" indent="0" algn="l">
              <a:buNone/>
              <a:defRPr sz="1600" b="1">
                <a:solidFill>
                  <a:schemeClr val="tx2"/>
                </a:solidFill>
                <a:latin typeface="Raleway" panose="020B0003030101060003" pitchFamily="34" charset="0"/>
              </a:defRPr>
            </a:lvl1pPr>
          </a:lstStyle>
          <a:p>
            <a:pPr lvl="0"/>
            <a:r>
              <a:rPr lang="hr-HR" dirty="0" smtClean="0"/>
              <a:t>13:00</a:t>
            </a:r>
            <a:endParaRPr lang="hr-HR" dirty="0"/>
          </a:p>
        </p:txBody>
      </p:sp>
      <p:sp>
        <p:nvSpPr>
          <p:cNvPr id="8" name="Picture Placeholder 7"/>
          <p:cNvSpPr>
            <a:spLocks noGrp="1"/>
          </p:cNvSpPr>
          <p:nvPr>
            <p:ph type="pic" sz="quarter" idx="11" hasCustomPrompt="1"/>
          </p:nvPr>
        </p:nvSpPr>
        <p:spPr>
          <a:xfrm>
            <a:off x="3622766" y="0"/>
            <a:ext cx="5521234" cy="6858000"/>
          </a:xfrm>
          <a:solidFill>
            <a:schemeClr val="bg1">
              <a:lumMod val="85000"/>
            </a:schemeClr>
          </a:solidFill>
        </p:spPr>
        <p:txBody>
          <a:bodyPr anchor="ctr">
            <a:normAutofit/>
          </a:bodyPr>
          <a:lstStyle>
            <a:lvl1pPr marL="0" indent="0" algn="ctr">
              <a:buNone/>
              <a:defRPr sz="4000" baseline="0">
                <a:solidFill>
                  <a:schemeClr val="bg1"/>
                </a:solidFill>
                <a:latin typeface="Raleway" panose="020B0003030101060003" pitchFamily="34" charset="0"/>
              </a:defRPr>
            </a:lvl1pPr>
          </a:lstStyle>
          <a:p>
            <a:r>
              <a:rPr lang="hr-HR" dirty="0" smtClean="0"/>
              <a:t>Insert Picture</a:t>
            </a:r>
            <a:endParaRPr lang="hr-HR" dirty="0"/>
          </a:p>
        </p:txBody>
      </p:sp>
    </p:spTree>
    <p:extLst>
      <p:ext uri="{BB962C8B-B14F-4D97-AF65-F5344CB8AC3E}">
        <p14:creationId xmlns:p14="http://schemas.microsoft.com/office/powerpoint/2010/main" val="28459410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2" y="628737"/>
            <a:ext cx="4045526"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sp>
        <p:nvSpPr>
          <p:cNvPr id="16" name="Rectangle 15"/>
          <p:cNvSpPr/>
          <p:nvPr userDrawn="1"/>
        </p:nvSpPr>
        <p:spPr>
          <a:xfrm>
            <a:off x="0" y="3161537"/>
            <a:ext cx="9144000" cy="9619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23" name="Picture Placeholder 22"/>
          <p:cNvSpPr>
            <a:spLocks noGrp="1"/>
          </p:cNvSpPr>
          <p:nvPr>
            <p:ph type="pic" sz="quarter" idx="11" hasCustomPrompt="1"/>
          </p:nvPr>
        </p:nvSpPr>
        <p:spPr>
          <a:xfrm>
            <a:off x="4938158" y="1529316"/>
            <a:ext cx="4204800" cy="2598738"/>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24" name="Picture Placeholder 22"/>
          <p:cNvSpPr>
            <a:spLocks noGrp="1"/>
          </p:cNvSpPr>
          <p:nvPr>
            <p:ph type="pic" sz="quarter" idx="12" hasCustomPrompt="1"/>
          </p:nvPr>
        </p:nvSpPr>
        <p:spPr>
          <a:xfrm>
            <a:off x="7040558" y="0"/>
            <a:ext cx="2102400" cy="1523269"/>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26" name="Picture Placeholder 22"/>
          <p:cNvSpPr>
            <a:spLocks noGrp="1"/>
          </p:cNvSpPr>
          <p:nvPr>
            <p:ph type="pic" sz="quarter" idx="13" hasCustomPrompt="1"/>
          </p:nvPr>
        </p:nvSpPr>
        <p:spPr>
          <a:xfrm>
            <a:off x="4938158" y="303"/>
            <a:ext cx="2102400" cy="1523269"/>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29" name="Text Placeholder 27"/>
          <p:cNvSpPr>
            <a:spLocks noGrp="1"/>
          </p:cNvSpPr>
          <p:nvPr>
            <p:ph type="body" sz="quarter" idx="15" hasCustomPrompt="1"/>
          </p:nvPr>
        </p:nvSpPr>
        <p:spPr>
          <a:xfrm>
            <a:off x="635301" y="3314875"/>
            <a:ext cx="4006850" cy="62772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hr-HR" sz="1400" dirty="0" smtClean="0">
                <a:solidFill>
                  <a:schemeClr val="bg1"/>
                </a:solidFill>
                <a:latin typeface="Raleway" panose="020B0003030101060003" pitchFamily="34" charset="0"/>
              </a:rPr>
              <a:t>Lorem ipsum dolor sit amet, consectetur adipiscing elit, sed do eiusmod tempor incididunt ut labore et dolore magna aliqua. </a:t>
            </a:r>
          </a:p>
          <a:p>
            <a:pPr lvl="0"/>
            <a:endParaRPr lang="en-US" dirty="0" smtClean="0"/>
          </a:p>
        </p:txBody>
      </p:sp>
      <p:sp>
        <p:nvSpPr>
          <p:cNvPr id="31" name="Text Placeholder 30"/>
          <p:cNvSpPr>
            <a:spLocks noGrp="1"/>
          </p:cNvSpPr>
          <p:nvPr>
            <p:ph type="body" sz="quarter" idx="16" hasCustomPrompt="1"/>
          </p:nvPr>
        </p:nvSpPr>
        <p:spPr>
          <a:xfrm>
            <a:off x="635301" y="4310063"/>
            <a:ext cx="7720012" cy="1655762"/>
          </a:xfrm>
        </p:spPr>
        <p:txBody>
          <a:bodyPr>
            <a:normAutofit/>
          </a:bodyPr>
          <a:lstStyle>
            <a:lvl1pPr marL="0" indent="0">
              <a:buNone/>
              <a:defRPr sz="1600">
                <a:solidFill>
                  <a:schemeClr val="tx2"/>
                </a:solidFill>
                <a:latin typeface="Raleway" panose="020B0003030101060003" pitchFamily="34" charset="0"/>
              </a:defRPr>
            </a:lvl1pPr>
            <a:lvl2pPr marL="457200" indent="0">
              <a:buNone/>
              <a:defRPr>
                <a:solidFill>
                  <a:schemeClr val="tx1">
                    <a:lumMod val="65000"/>
                    <a:lumOff val="35000"/>
                  </a:schemeClr>
                </a:solidFill>
                <a:latin typeface="Raleway" panose="020B0003030101060003" pitchFamily="34" charset="0"/>
              </a:defRPr>
            </a:lvl2pPr>
            <a:lvl3pPr marL="914400" indent="0">
              <a:buNone/>
              <a:defRPr>
                <a:solidFill>
                  <a:schemeClr val="tx1">
                    <a:lumMod val="65000"/>
                    <a:lumOff val="35000"/>
                  </a:schemeClr>
                </a:solidFill>
                <a:latin typeface="Raleway" panose="020B0003030101060003" pitchFamily="34" charset="0"/>
              </a:defRPr>
            </a:lvl3pPr>
            <a:lvl4pPr marL="1371600" indent="0">
              <a:buNone/>
              <a:defRPr>
                <a:solidFill>
                  <a:schemeClr val="tx1">
                    <a:lumMod val="65000"/>
                    <a:lumOff val="35000"/>
                  </a:schemeClr>
                </a:solidFill>
                <a:latin typeface="Raleway" panose="020B0003030101060003" pitchFamily="34" charset="0"/>
              </a:defRPr>
            </a:lvl4pPr>
            <a:lvl5pPr marL="1828800" indent="0">
              <a:buNone/>
              <a:defRPr>
                <a:solidFill>
                  <a:schemeClr val="tx1">
                    <a:lumMod val="65000"/>
                    <a:lumOff val="35000"/>
                  </a:schemeClr>
                </a:solidFill>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hr-HR" dirty="0" smtClean="0"/>
              <a:t/>
            </a:r>
            <a:br>
              <a:rPr lang="hr-HR" dirty="0" smtClean="0"/>
            </a:b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hr-HR" dirty="0" smtClean="0"/>
              <a:t>.</a:t>
            </a:r>
            <a:endParaRPr lang="en-US" dirty="0" smtClean="0"/>
          </a:p>
        </p:txBody>
      </p:sp>
      <p:sp>
        <p:nvSpPr>
          <p:cNvPr id="3" name="Text Placeholder 2"/>
          <p:cNvSpPr>
            <a:spLocks noGrp="1"/>
          </p:cNvSpPr>
          <p:nvPr>
            <p:ph type="body" sz="quarter" idx="17" hasCustomPrompt="1"/>
          </p:nvPr>
        </p:nvSpPr>
        <p:spPr>
          <a:xfrm>
            <a:off x="629842" y="2621930"/>
            <a:ext cx="2085975" cy="395288"/>
          </a:xfrm>
        </p:spPr>
        <p:txBody>
          <a:bodyPr anchor="ctr"/>
          <a:lstStyle>
            <a:lvl1pPr marL="0" indent="0">
              <a:buNone/>
              <a:defRPr b="1">
                <a:solidFill>
                  <a:schemeClr val="tx2"/>
                </a:solidFill>
                <a:latin typeface="Raleway" panose="020B0003030101060003" pitchFamily="34" charset="0"/>
              </a:defRPr>
            </a:lvl1pPr>
            <a:lvl2pPr marL="457200" indent="0">
              <a:buNone/>
              <a:defRPr b="1">
                <a:solidFill>
                  <a:srgbClr val="CE003D"/>
                </a:solidFill>
                <a:latin typeface="Raleway" panose="020B0003030101060003" pitchFamily="34" charset="0"/>
              </a:defRPr>
            </a:lvl2pPr>
            <a:lvl3pPr marL="914400" indent="0">
              <a:buNone/>
              <a:defRPr b="1">
                <a:solidFill>
                  <a:srgbClr val="CE003D"/>
                </a:solidFill>
                <a:latin typeface="Raleway" panose="020B0003030101060003" pitchFamily="34" charset="0"/>
              </a:defRPr>
            </a:lvl3pPr>
            <a:lvl4pPr marL="1371600" indent="0">
              <a:buNone/>
              <a:defRPr b="1">
                <a:solidFill>
                  <a:srgbClr val="CE003D"/>
                </a:solidFill>
                <a:latin typeface="Raleway" panose="020B0003030101060003" pitchFamily="34" charset="0"/>
              </a:defRPr>
            </a:lvl4pPr>
            <a:lvl5pPr marL="1828800" indent="0">
              <a:buNone/>
              <a:defRPr b="1">
                <a:solidFill>
                  <a:srgbClr val="CE003D"/>
                </a:solidFill>
                <a:latin typeface="Raleway" panose="020B0003030101060003" pitchFamily="34" charset="0"/>
              </a:defRPr>
            </a:lvl5pPr>
          </a:lstStyle>
          <a:p>
            <a:pPr lvl="0"/>
            <a:r>
              <a:rPr lang="hr-HR" dirty="0" smtClean="0"/>
              <a:t>MI SMO...</a:t>
            </a:r>
            <a:endParaRPr lang="hr-HR" dirty="0"/>
          </a:p>
        </p:txBody>
      </p:sp>
    </p:spTree>
    <p:extLst>
      <p:ext uri="{BB962C8B-B14F-4D97-AF65-F5344CB8AC3E}">
        <p14:creationId xmlns:p14="http://schemas.microsoft.com/office/powerpoint/2010/main" val="3349076293"/>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I naslovna 3">
    <p:bg>
      <p:bgPr>
        <a:solidFill>
          <a:srgbClr val="CE003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8010" y="685085"/>
            <a:ext cx="9640388" cy="5376835"/>
          </a:xfrm>
          <a:prstGeom prst="rect">
            <a:avLst/>
          </a:prstGeom>
        </p:spPr>
      </p:pic>
      <p:sp>
        <p:nvSpPr>
          <p:cNvPr id="8" name="Rectangle 7"/>
          <p:cNvSpPr>
            <a:spLocks/>
          </p:cNvSpPr>
          <p:nvPr userDrawn="1"/>
        </p:nvSpPr>
        <p:spPr bwMode="auto">
          <a:xfrm>
            <a:off x="1106257" y="6217733"/>
            <a:ext cx="69314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chor="ctr">
            <a:spAutoFit/>
          </a:bodyPr>
          <a:lstStyle/>
          <a:p>
            <a:pPr algn="ctr">
              <a:lnSpc>
                <a:spcPct val="100000"/>
              </a:lnSpc>
            </a:pPr>
            <a:r>
              <a:rPr lang="hr-HR" sz="1400" dirty="0" smtClean="0">
                <a:solidFill>
                  <a:schemeClr val="bg1"/>
                </a:solidFill>
                <a:latin typeface="Raleway" panose="020B0003030101060003" pitchFamily="34" charset="0"/>
                <a:ea typeface="Montserrat-Bold" charset="0"/>
                <a:cs typeface="Montserrat-Bold" charset="0"/>
                <a:sym typeface="Arial" charset="0"/>
              </a:rPr>
              <a:t>FAKULTET </a:t>
            </a:r>
            <a:r>
              <a:rPr lang="hr-HR" sz="1400" b="1" dirty="0" smtClean="0">
                <a:solidFill>
                  <a:schemeClr val="bg1"/>
                </a:solidFill>
                <a:latin typeface="Raleway" panose="020B0003030101060003" pitchFamily="34" charset="0"/>
                <a:ea typeface="Montserrat-Bold" charset="0"/>
                <a:cs typeface="Montserrat-Bold" charset="0"/>
                <a:sym typeface="Arial" charset="0"/>
              </a:rPr>
              <a:t>ORGANIZACIJE </a:t>
            </a:r>
            <a:r>
              <a:rPr lang="hr-HR" sz="1400" dirty="0" smtClean="0">
                <a:solidFill>
                  <a:schemeClr val="bg1"/>
                </a:solidFill>
                <a:latin typeface="Raleway" panose="020B0003030101060003" pitchFamily="34" charset="0"/>
                <a:ea typeface="Montserrat-Bold" charset="0"/>
                <a:cs typeface="Montserrat-Bold" charset="0"/>
                <a:sym typeface="Arial" charset="0"/>
              </a:rPr>
              <a:t>I </a:t>
            </a:r>
            <a:r>
              <a:rPr lang="hr-HR" sz="1400" b="1" dirty="0" smtClean="0">
                <a:solidFill>
                  <a:schemeClr val="bg1"/>
                </a:solidFill>
                <a:latin typeface="Raleway" panose="020B0003030101060003" pitchFamily="34" charset="0"/>
                <a:ea typeface="Montserrat-Bold" charset="0"/>
                <a:cs typeface="Montserrat-Bold" charset="0"/>
                <a:sym typeface="Arial" charset="0"/>
              </a:rPr>
              <a:t>INFORMATIKE</a:t>
            </a:r>
          </a:p>
          <a:p>
            <a:pPr algn="ctr">
              <a:lnSpc>
                <a:spcPct val="100000"/>
              </a:lnSpc>
            </a:pPr>
            <a:r>
              <a:rPr lang="hr-HR" sz="1400" b="0" dirty="0" smtClean="0">
                <a:solidFill>
                  <a:schemeClr val="bg1"/>
                </a:solidFill>
                <a:latin typeface="Raleway" panose="020B0003030101060003" pitchFamily="34" charset="0"/>
                <a:ea typeface="Montserrat-Bold" charset="0"/>
                <a:cs typeface="Montserrat-Bold" charset="0"/>
                <a:sym typeface="Arial" charset="0"/>
              </a:rPr>
              <a:t>Pavlinska</a:t>
            </a:r>
            <a:r>
              <a:rPr lang="hr-HR" sz="1400" b="0" baseline="0" dirty="0" smtClean="0">
                <a:solidFill>
                  <a:schemeClr val="bg1"/>
                </a:solidFill>
                <a:latin typeface="Raleway" panose="020B0003030101060003" pitchFamily="34" charset="0"/>
                <a:ea typeface="Montserrat-Bold" charset="0"/>
                <a:cs typeface="Montserrat-Bold" charset="0"/>
                <a:sym typeface="Arial" charset="0"/>
              </a:rPr>
              <a:t> 2, Varaždin</a:t>
            </a:r>
            <a:endParaRPr lang="en-US" sz="1400" b="0" dirty="0">
              <a:solidFill>
                <a:schemeClr val="bg1"/>
              </a:solidFill>
              <a:latin typeface="Raleway" panose="020B0003030101060003" pitchFamily="34" charset="0"/>
              <a:ea typeface="Montserrat-Bold" charset="0"/>
              <a:cs typeface="Montserrat-Bold" charset="0"/>
              <a:sym typeface="Montserrat-Bold" charset="0"/>
            </a:endParaRPr>
          </a:p>
        </p:txBody>
      </p:sp>
      <p:sp>
        <p:nvSpPr>
          <p:cNvPr id="9" name="Line 4"/>
          <p:cNvSpPr>
            <a:spLocks noChangeShapeType="1"/>
          </p:cNvSpPr>
          <p:nvPr userDrawn="1"/>
        </p:nvSpPr>
        <p:spPr bwMode="auto">
          <a:xfrm>
            <a:off x="2434830" y="6061920"/>
            <a:ext cx="4274341" cy="0"/>
          </a:xfrm>
          <a:prstGeom prst="line">
            <a:avLst/>
          </a:prstGeom>
          <a:noFill/>
          <a:ln w="28575" cap="rnd">
            <a:solidFill>
              <a:srgbClr val="F8B32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id-ID">
              <a:latin typeface="Raleway" panose="020B0003030101060003" pitchFamily="34" charset="0"/>
            </a:endParaRPr>
          </a:p>
        </p:txBody>
      </p:sp>
      <p:sp>
        <p:nvSpPr>
          <p:cNvPr id="4" name="Text Placeholder 3"/>
          <p:cNvSpPr>
            <a:spLocks noGrp="1"/>
          </p:cNvSpPr>
          <p:nvPr>
            <p:ph type="body" sz="quarter" idx="10" hasCustomPrompt="1"/>
          </p:nvPr>
        </p:nvSpPr>
        <p:spPr>
          <a:xfrm>
            <a:off x="962297" y="1277034"/>
            <a:ext cx="7219406" cy="2197686"/>
          </a:xfrm>
        </p:spPr>
        <p:txBody>
          <a:bodyPr anchor="b">
            <a:normAutofit/>
          </a:bodyPr>
          <a:lstStyle>
            <a:lvl1pPr marL="0" indent="0" algn="ctr">
              <a:buNone/>
              <a:defRPr sz="3200" b="1">
                <a:solidFill>
                  <a:schemeClr val="bg1"/>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NAZIV PREZENTACIJE</a:t>
            </a:r>
            <a:endParaRPr lang="hr-HR" dirty="0"/>
          </a:p>
        </p:txBody>
      </p:sp>
      <p:sp>
        <p:nvSpPr>
          <p:cNvPr id="15" name="Text Placeholder 3"/>
          <p:cNvSpPr>
            <a:spLocks noGrp="1"/>
          </p:cNvSpPr>
          <p:nvPr>
            <p:ph type="body" sz="quarter" idx="11" hasCustomPrompt="1"/>
          </p:nvPr>
        </p:nvSpPr>
        <p:spPr>
          <a:xfrm>
            <a:off x="3185587" y="3808816"/>
            <a:ext cx="2772827" cy="417193"/>
          </a:xfrm>
        </p:spPr>
        <p:txBody>
          <a:bodyPr anchor="ctr">
            <a:normAutofit/>
          </a:bodyPr>
          <a:lstStyle>
            <a:lvl1pPr marL="0" indent="0" algn="ctr">
              <a:buNone/>
              <a:defRPr sz="1800" b="0">
                <a:solidFill>
                  <a:schemeClr val="bg1"/>
                </a:solidFill>
                <a:latin typeface="Raleway" panose="020B0003030101060003" pitchFamily="34" charset="0"/>
              </a:defRPr>
            </a:lvl1pPr>
            <a:lvl2pPr marL="457200" indent="0">
              <a:buNone/>
              <a:defRPr>
                <a:latin typeface="Raleway" panose="020B0003030101060003" pitchFamily="34" charset="0"/>
              </a:defRPr>
            </a:lvl2pPr>
            <a:lvl3pPr marL="914400" indent="0">
              <a:buNone/>
              <a:defRPr>
                <a:latin typeface="Raleway" panose="020B0003030101060003" pitchFamily="34" charset="0"/>
              </a:defRPr>
            </a:lvl3pPr>
            <a:lvl4pPr marL="1371600" indent="0">
              <a:buNone/>
              <a:defRPr>
                <a:latin typeface="Raleway" panose="020B0003030101060003" pitchFamily="34" charset="0"/>
              </a:defRPr>
            </a:lvl4pPr>
            <a:lvl5pPr marL="1828800" indent="0">
              <a:buNone/>
              <a:defRPr>
                <a:latin typeface="Raleway" panose="020B0003030101060003" pitchFamily="34" charset="0"/>
              </a:defRPr>
            </a:lvl5pPr>
          </a:lstStyle>
          <a:p>
            <a:pPr lvl="0"/>
            <a:r>
              <a:rPr lang="hr-HR" dirty="0" smtClean="0"/>
              <a:t>Autor</a:t>
            </a:r>
            <a:endParaRPr lang="hr-HR" dirty="0"/>
          </a:p>
        </p:txBody>
      </p:sp>
    </p:spTree>
    <p:extLst>
      <p:ext uri="{BB962C8B-B14F-4D97-AF65-F5344CB8AC3E}">
        <p14:creationId xmlns:p14="http://schemas.microsoft.com/office/powerpoint/2010/main" val="10529353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3638020" y="245685"/>
            <a:ext cx="4738485"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6" name="Rectangle 15"/>
          <p:cNvSpPr/>
          <p:nvPr userDrawn="1"/>
        </p:nvSpPr>
        <p:spPr>
          <a:xfrm>
            <a:off x="3347864" y="1323703"/>
            <a:ext cx="5796136" cy="1985554"/>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latin typeface="Raleway" panose="020B0003030101060003" pitchFamily="34" charset="0"/>
            </a:endParaRPr>
          </a:p>
        </p:txBody>
      </p:sp>
      <p:sp>
        <p:nvSpPr>
          <p:cNvPr id="17" name="Rectangle 16"/>
          <p:cNvSpPr/>
          <p:nvPr userDrawn="1"/>
        </p:nvSpPr>
        <p:spPr bwMode="auto">
          <a:xfrm>
            <a:off x="-1031" y="0"/>
            <a:ext cx="3348895" cy="6894286"/>
          </a:xfrm>
          <a:prstGeom prst="rect">
            <a:avLst/>
          </a:prstGeom>
          <a:solidFill>
            <a:schemeClr val="bg1">
              <a:lumMod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d-ID" sz="5600" b="0" i="0" u="none" strike="noStrike" cap="none" normalizeH="0" baseline="0" smtClean="0">
              <a:ln>
                <a:noFill/>
              </a:ln>
              <a:solidFill>
                <a:srgbClr val="000000"/>
              </a:solidFill>
              <a:effectLst/>
              <a:latin typeface="Raleway" panose="020B0003030101060003" pitchFamily="34" charset="0"/>
              <a:ea typeface="Arial" charset="0"/>
              <a:cs typeface="Arial" charset="0"/>
              <a:sym typeface="Arial" charset="0"/>
            </a:endParaRPr>
          </a:p>
        </p:txBody>
      </p:sp>
      <p:sp>
        <p:nvSpPr>
          <p:cNvPr id="19" name="Line 15"/>
          <p:cNvSpPr>
            <a:spLocks noChangeShapeType="1"/>
          </p:cNvSpPr>
          <p:nvPr userDrawn="1"/>
        </p:nvSpPr>
        <p:spPr bwMode="auto">
          <a:xfrm>
            <a:off x="1362591" y="4155389"/>
            <a:ext cx="621650" cy="0"/>
          </a:xfrm>
          <a:prstGeom prst="line">
            <a:avLst/>
          </a:prstGeom>
          <a:noFill/>
          <a:ln w="12700" cap="rnd">
            <a:solidFill>
              <a:schemeClr val="accent6">
                <a:lumMod val="10000"/>
                <a:lumOff val="90000"/>
              </a:scheme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endParaRPr lang="id-ID" sz="1000" dirty="0">
              <a:latin typeface="Raleway" panose="020B0003030101060003" pitchFamily="34" charset="0"/>
            </a:endParaRPr>
          </a:p>
        </p:txBody>
      </p:sp>
      <p:sp>
        <p:nvSpPr>
          <p:cNvPr id="24" name="Text Placeholder 17"/>
          <p:cNvSpPr>
            <a:spLocks noGrp="1"/>
          </p:cNvSpPr>
          <p:nvPr>
            <p:ph type="body" sz="quarter" idx="10" hasCustomPrompt="1"/>
          </p:nvPr>
        </p:nvSpPr>
        <p:spPr>
          <a:xfrm>
            <a:off x="976504" y="3518785"/>
            <a:ext cx="1393825" cy="322262"/>
          </a:xfrm>
        </p:spPr>
        <p:txBody>
          <a:bodyPr anchor="ctr">
            <a:normAutofit/>
          </a:bodyPr>
          <a:lstStyle>
            <a:lvl1pPr marL="0" indent="0" algn="ctr">
              <a:buNone/>
              <a:defRPr sz="1400" b="1" baseline="0">
                <a:solidFill>
                  <a:schemeClr val="bg1"/>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hr-HR" dirty="0" smtClean="0"/>
              <a:t>IME PREZIME</a:t>
            </a:r>
            <a:endParaRPr lang="hr-HR" dirty="0"/>
          </a:p>
        </p:txBody>
      </p:sp>
      <p:sp>
        <p:nvSpPr>
          <p:cNvPr id="25" name="Text Placeholder 17"/>
          <p:cNvSpPr>
            <a:spLocks noGrp="1"/>
          </p:cNvSpPr>
          <p:nvPr>
            <p:ph type="body" sz="quarter" idx="11" hasCustomPrompt="1"/>
          </p:nvPr>
        </p:nvSpPr>
        <p:spPr>
          <a:xfrm>
            <a:off x="976504" y="3796841"/>
            <a:ext cx="1393825" cy="322262"/>
          </a:xfrm>
        </p:spPr>
        <p:txBody>
          <a:bodyPr anchor="ctr">
            <a:normAutofit/>
          </a:bodyPr>
          <a:lstStyle>
            <a:lvl1pPr marL="0" indent="0" algn="ctr">
              <a:buNone/>
              <a:defRPr sz="1100" b="0" baseline="0">
                <a:solidFill>
                  <a:schemeClr val="bg1"/>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hr-HR" dirty="0" smtClean="0"/>
              <a:t>TITULA</a:t>
            </a:r>
            <a:endParaRPr lang="hr-HR" dirty="0"/>
          </a:p>
        </p:txBody>
      </p:sp>
      <p:sp>
        <p:nvSpPr>
          <p:cNvPr id="27" name="Text Placeholder 17"/>
          <p:cNvSpPr>
            <a:spLocks noGrp="1"/>
          </p:cNvSpPr>
          <p:nvPr>
            <p:ph type="body" sz="quarter" idx="12" hasCustomPrompt="1"/>
          </p:nvPr>
        </p:nvSpPr>
        <p:spPr>
          <a:xfrm>
            <a:off x="714675" y="4231699"/>
            <a:ext cx="1917482" cy="1132773"/>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baseline="0">
                <a:solidFill>
                  <a:schemeClr val="bg1"/>
                </a:solidFill>
                <a:latin typeface="Raleway" panose="020B0003030101060003"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err="1" smtClean="0">
                <a:solidFill>
                  <a:schemeClr val="bg1"/>
                </a:solidFill>
                <a:latin typeface="Raleway" panose="020B0003030101060003" pitchFamily="34" charset="0"/>
                <a:ea typeface="Arial" charset="0"/>
                <a:cs typeface="Arial" charset="0"/>
                <a:sym typeface="Arial" charset="0"/>
              </a:rPr>
              <a:t>Etiam</a:t>
            </a:r>
            <a:r>
              <a:rPr lang="en-US" sz="1400" dirty="0" smtClean="0">
                <a:solidFill>
                  <a:schemeClr val="bg1"/>
                </a:solidFill>
                <a:latin typeface="Raleway" panose="020B0003030101060003" pitchFamily="34" charset="0"/>
                <a:ea typeface="Arial" charset="0"/>
                <a:cs typeface="Arial" charset="0"/>
                <a:sym typeface="Arial" charset="0"/>
              </a:rPr>
              <a:t> porta </a:t>
            </a:r>
            <a:r>
              <a:rPr lang="en-US" sz="1400" dirty="0" err="1" smtClean="0">
                <a:solidFill>
                  <a:schemeClr val="bg1"/>
                </a:solidFill>
                <a:latin typeface="Raleway" panose="020B0003030101060003" pitchFamily="34" charset="0"/>
                <a:ea typeface="Arial" charset="0"/>
                <a:cs typeface="Arial" charset="0"/>
                <a:sym typeface="Arial" charset="0"/>
              </a:rPr>
              <a:t>sem</a:t>
            </a:r>
            <a:r>
              <a:rPr lang="en-US" sz="1400" dirty="0" smtClean="0">
                <a:solidFill>
                  <a:schemeClr val="bg1"/>
                </a:solidFill>
                <a:latin typeface="Raleway" panose="020B0003030101060003" pitchFamily="34" charset="0"/>
                <a:ea typeface="Arial" charset="0"/>
                <a:cs typeface="Arial" charset="0"/>
                <a:sym typeface="Arial" charset="0"/>
              </a:rPr>
              <a:t> </a:t>
            </a:r>
            <a:r>
              <a:rPr lang="en-US" sz="1400" dirty="0" err="1" smtClean="0">
                <a:solidFill>
                  <a:schemeClr val="bg1"/>
                </a:solidFill>
                <a:latin typeface="Raleway" panose="020B0003030101060003" pitchFamily="34" charset="0"/>
                <a:ea typeface="Arial" charset="0"/>
                <a:cs typeface="Arial" charset="0"/>
                <a:sym typeface="Arial" charset="0"/>
              </a:rPr>
              <a:t>malesuada</a:t>
            </a:r>
            <a:r>
              <a:rPr lang="en-US" sz="1400" dirty="0" smtClean="0">
                <a:solidFill>
                  <a:schemeClr val="bg1"/>
                </a:solidFill>
                <a:latin typeface="Raleway" panose="020B0003030101060003" pitchFamily="34" charset="0"/>
                <a:ea typeface="Arial" charset="0"/>
                <a:cs typeface="Arial" charset="0"/>
                <a:sym typeface="Arial" charset="0"/>
              </a:rPr>
              <a:t> magna </a:t>
            </a:r>
            <a:r>
              <a:rPr lang="en-US" sz="1400" dirty="0" err="1" smtClean="0">
                <a:solidFill>
                  <a:schemeClr val="bg1"/>
                </a:solidFill>
                <a:latin typeface="Raleway" panose="020B0003030101060003" pitchFamily="34" charset="0"/>
                <a:ea typeface="Arial" charset="0"/>
                <a:cs typeface="Arial" charset="0"/>
                <a:sym typeface="Arial" charset="0"/>
              </a:rPr>
              <a:t>mollis</a:t>
            </a:r>
            <a:r>
              <a:rPr lang="en-US" sz="1400" dirty="0" smtClean="0">
                <a:solidFill>
                  <a:schemeClr val="bg1"/>
                </a:solidFill>
                <a:latin typeface="Raleway" panose="020B0003030101060003" pitchFamily="34" charset="0"/>
                <a:ea typeface="Arial" charset="0"/>
                <a:cs typeface="Arial" charset="0"/>
                <a:sym typeface="Arial" charset="0"/>
              </a:rPr>
              <a:t> </a:t>
            </a:r>
            <a:r>
              <a:rPr lang="en-US" sz="1400" dirty="0" err="1" smtClean="0">
                <a:solidFill>
                  <a:schemeClr val="bg1"/>
                </a:solidFill>
                <a:latin typeface="Raleway" panose="020B0003030101060003" pitchFamily="34" charset="0"/>
                <a:ea typeface="Arial" charset="0"/>
                <a:cs typeface="Arial" charset="0"/>
                <a:sym typeface="Arial" charset="0"/>
              </a:rPr>
              <a:t>euismod</a:t>
            </a:r>
            <a:r>
              <a:rPr lang="en-US" sz="1400" dirty="0" smtClean="0">
                <a:solidFill>
                  <a:schemeClr val="bg1"/>
                </a:solidFill>
                <a:latin typeface="Raleway" panose="020B0003030101060003" pitchFamily="34" charset="0"/>
                <a:ea typeface="Arial" charset="0"/>
                <a:cs typeface="Arial" charset="0"/>
                <a:sym typeface="Arial" charset="0"/>
              </a:rPr>
              <a:t>. Cum </a:t>
            </a:r>
            <a:r>
              <a:rPr lang="en-US" sz="1400" dirty="0" err="1" smtClean="0">
                <a:solidFill>
                  <a:schemeClr val="bg1"/>
                </a:solidFill>
                <a:latin typeface="Raleway" panose="020B0003030101060003" pitchFamily="34" charset="0"/>
                <a:ea typeface="Arial" charset="0"/>
                <a:cs typeface="Arial" charset="0"/>
                <a:sym typeface="Arial" charset="0"/>
              </a:rPr>
              <a:t>sociis</a:t>
            </a:r>
            <a:r>
              <a:rPr lang="en-US" sz="1400" dirty="0" smtClean="0">
                <a:solidFill>
                  <a:schemeClr val="bg1"/>
                </a:solidFill>
                <a:latin typeface="Raleway" panose="020B0003030101060003" pitchFamily="34" charset="0"/>
                <a:ea typeface="Arial" charset="0"/>
                <a:cs typeface="Arial" charset="0"/>
                <a:sym typeface="Arial" charset="0"/>
              </a:rPr>
              <a:t> </a:t>
            </a:r>
            <a:r>
              <a:rPr lang="en-US" sz="1400" dirty="0" err="1" smtClean="0">
                <a:solidFill>
                  <a:schemeClr val="bg1"/>
                </a:solidFill>
                <a:latin typeface="Raleway" panose="020B0003030101060003" pitchFamily="34" charset="0"/>
                <a:ea typeface="Arial" charset="0"/>
                <a:cs typeface="Arial" charset="0"/>
                <a:sym typeface="Arial" charset="0"/>
              </a:rPr>
              <a:t>natoque</a:t>
            </a:r>
            <a:r>
              <a:rPr lang="en-US" sz="1400" dirty="0" smtClean="0">
                <a:solidFill>
                  <a:schemeClr val="bg1"/>
                </a:solidFill>
                <a:latin typeface="Raleway" panose="020B0003030101060003" pitchFamily="34" charset="0"/>
                <a:ea typeface="Arial" charset="0"/>
                <a:cs typeface="Arial" charset="0"/>
                <a:sym typeface="Arial" charset="0"/>
              </a:rPr>
              <a:t> </a:t>
            </a:r>
            <a:r>
              <a:rPr lang="en-US" sz="1400" dirty="0" err="1" smtClean="0">
                <a:solidFill>
                  <a:schemeClr val="bg1"/>
                </a:solidFill>
                <a:latin typeface="Raleway" panose="020B0003030101060003" pitchFamily="34" charset="0"/>
                <a:ea typeface="Arial" charset="0"/>
                <a:cs typeface="Arial" charset="0"/>
                <a:sym typeface="Arial" charset="0"/>
              </a:rPr>
              <a:t>penatibus</a:t>
            </a:r>
            <a:r>
              <a:rPr lang="en-US" sz="1400" dirty="0" smtClean="0">
                <a:solidFill>
                  <a:schemeClr val="bg1"/>
                </a:solidFill>
                <a:latin typeface="Raleway" panose="020B0003030101060003" pitchFamily="34" charset="0"/>
                <a:ea typeface="Arial" charset="0"/>
                <a:cs typeface="Arial" charset="0"/>
                <a:sym typeface="Arial" charset="0"/>
              </a:rPr>
              <a:t> et.</a:t>
            </a:r>
          </a:p>
          <a:p>
            <a:pPr lvl="0"/>
            <a:endParaRPr lang="hr-HR" dirty="0"/>
          </a:p>
        </p:txBody>
      </p:sp>
      <p:sp>
        <p:nvSpPr>
          <p:cNvPr id="4" name="Text Placeholder 3"/>
          <p:cNvSpPr>
            <a:spLocks noGrp="1"/>
          </p:cNvSpPr>
          <p:nvPr>
            <p:ph type="body" sz="quarter" idx="13" hasCustomPrompt="1"/>
          </p:nvPr>
        </p:nvSpPr>
        <p:spPr>
          <a:xfrm>
            <a:off x="3696001" y="1972144"/>
            <a:ext cx="4873625" cy="910393"/>
          </a:xfrm>
        </p:spPr>
        <p:txBody>
          <a:bodyPr>
            <a:normAutofit/>
          </a:bodyPr>
          <a:lstStyle>
            <a:lvl1pPr marL="0" indent="0" algn="l">
              <a:buNone/>
              <a:defRPr sz="1200">
                <a:solidFill>
                  <a:schemeClr val="bg1"/>
                </a:solidFill>
                <a:latin typeface="Raleway" panose="020B0003030101060003" pitchFamily="34" charset="0"/>
              </a:defRPr>
            </a:lvl1pPr>
            <a:lvl2pPr marL="457200" indent="0">
              <a:buNone/>
              <a:defRPr sz="1200">
                <a:solidFill>
                  <a:schemeClr val="bg1"/>
                </a:solidFill>
                <a:latin typeface="Raleway" panose="020B0003030101060003" pitchFamily="34" charset="0"/>
              </a:defRPr>
            </a:lvl2pPr>
            <a:lvl3pPr marL="914400" indent="0">
              <a:buNone/>
              <a:defRPr sz="1200">
                <a:solidFill>
                  <a:schemeClr val="bg1"/>
                </a:solidFill>
                <a:latin typeface="Raleway" panose="020B0003030101060003" pitchFamily="34" charset="0"/>
              </a:defRPr>
            </a:lvl3pPr>
            <a:lvl4pPr marL="1371600" indent="0">
              <a:buNone/>
              <a:defRPr sz="1200">
                <a:solidFill>
                  <a:schemeClr val="bg1"/>
                </a:solidFill>
                <a:latin typeface="Raleway" panose="020B0003030101060003" pitchFamily="34" charset="0"/>
              </a:defRPr>
            </a:lvl4pPr>
            <a:lvl5pPr marL="1828800" indent="0">
              <a:buNone/>
              <a:defRPr sz="1200">
                <a:solidFill>
                  <a:schemeClr val="bg1"/>
                </a:solidFill>
                <a:latin typeface="Raleway" panose="020B0003030101060003" pitchFamily="34" charset="0"/>
              </a:defRPr>
            </a:lvl5pPr>
          </a:lstStyle>
          <a:p>
            <a:pPr algn="l"/>
            <a:r>
              <a:rPr lang="en-US" sz="1200" dirty="0" err="1" smtClean="0">
                <a:solidFill>
                  <a:schemeClr val="bg1"/>
                </a:solidFill>
                <a:latin typeface="Raleway" panose="020B0003030101060003" pitchFamily="34" charset="0"/>
                <a:ea typeface="Arial" charset="0"/>
                <a:cs typeface="Arial" charset="0"/>
                <a:sym typeface="Arial" charset="0"/>
              </a:rPr>
              <a:t>Etiam</a:t>
            </a:r>
            <a:r>
              <a:rPr lang="en-US" sz="1200" dirty="0" smtClean="0">
                <a:solidFill>
                  <a:schemeClr val="bg1"/>
                </a:solidFill>
                <a:latin typeface="Raleway" panose="020B0003030101060003" pitchFamily="34" charset="0"/>
                <a:ea typeface="Arial" charset="0"/>
                <a:cs typeface="Arial" charset="0"/>
                <a:sym typeface="Arial" charset="0"/>
              </a:rPr>
              <a:t> porta </a:t>
            </a:r>
            <a:r>
              <a:rPr lang="en-US" sz="1200" dirty="0" err="1" smtClean="0">
                <a:solidFill>
                  <a:schemeClr val="bg1"/>
                </a:solidFill>
                <a:latin typeface="Raleway" panose="020B0003030101060003" pitchFamily="34" charset="0"/>
                <a:ea typeface="Arial" charset="0"/>
                <a:cs typeface="Arial" charset="0"/>
                <a:sym typeface="Arial" charset="0"/>
              </a:rPr>
              <a:t>sem</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malesuada</a:t>
            </a:r>
            <a:r>
              <a:rPr lang="en-US" sz="1200" dirty="0" smtClean="0">
                <a:solidFill>
                  <a:schemeClr val="bg1"/>
                </a:solidFill>
                <a:latin typeface="Raleway" panose="020B0003030101060003" pitchFamily="34" charset="0"/>
                <a:ea typeface="Arial" charset="0"/>
                <a:cs typeface="Arial" charset="0"/>
                <a:sym typeface="Arial" charset="0"/>
              </a:rPr>
              <a:t> magna </a:t>
            </a:r>
            <a:r>
              <a:rPr lang="en-US" sz="1200" dirty="0" err="1" smtClean="0">
                <a:solidFill>
                  <a:schemeClr val="bg1"/>
                </a:solidFill>
                <a:latin typeface="Raleway" panose="020B0003030101060003" pitchFamily="34" charset="0"/>
                <a:ea typeface="Arial" charset="0"/>
                <a:cs typeface="Arial" charset="0"/>
                <a:sym typeface="Arial" charset="0"/>
              </a:rPr>
              <a:t>mollis</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euismod</a:t>
            </a:r>
            <a:r>
              <a:rPr lang="en-US" sz="1200" dirty="0" smtClean="0">
                <a:solidFill>
                  <a:schemeClr val="bg1"/>
                </a:solidFill>
                <a:latin typeface="Raleway" panose="020B0003030101060003" pitchFamily="34" charset="0"/>
                <a:ea typeface="Arial" charset="0"/>
                <a:cs typeface="Arial" charset="0"/>
                <a:sym typeface="Arial" charset="0"/>
              </a:rPr>
              <a:t>. Cum </a:t>
            </a:r>
            <a:r>
              <a:rPr lang="en-US" sz="1200" dirty="0" err="1" smtClean="0">
                <a:solidFill>
                  <a:schemeClr val="bg1"/>
                </a:solidFill>
                <a:latin typeface="Raleway" panose="020B0003030101060003" pitchFamily="34" charset="0"/>
                <a:ea typeface="Arial" charset="0"/>
                <a:cs typeface="Arial" charset="0"/>
                <a:sym typeface="Arial" charset="0"/>
              </a:rPr>
              <a:t>sociis</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natoque</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penatibus</a:t>
            </a:r>
            <a:r>
              <a:rPr lang="en-US" sz="1200" dirty="0" smtClean="0">
                <a:solidFill>
                  <a:schemeClr val="bg1"/>
                </a:solidFill>
                <a:latin typeface="Raleway" panose="020B0003030101060003" pitchFamily="34" charset="0"/>
                <a:ea typeface="Arial" charset="0"/>
                <a:cs typeface="Arial" charset="0"/>
                <a:sym typeface="Arial" charset="0"/>
              </a:rPr>
              <a:t> et </a:t>
            </a:r>
            <a:r>
              <a:rPr lang="en-US" sz="1200" dirty="0" err="1" smtClean="0">
                <a:solidFill>
                  <a:schemeClr val="bg1"/>
                </a:solidFill>
                <a:latin typeface="Raleway" panose="020B0003030101060003" pitchFamily="34" charset="0"/>
                <a:ea typeface="Arial" charset="0"/>
                <a:cs typeface="Arial" charset="0"/>
                <a:sym typeface="Arial" charset="0"/>
              </a:rPr>
              <a:t>magnis</a:t>
            </a:r>
            <a:r>
              <a:rPr lang="en-US" sz="1200" dirty="0" smtClean="0">
                <a:solidFill>
                  <a:schemeClr val="bg1"/>
                </a:solidFill>
                <a:latin typeface="Raleway" panose="020B0003030101060003" pitchFamily="34" charset="0"/>
                <a:ea typeface="Arial" charset="0"/>
                <a:cs typeface="Arial" charset="0"/>
                <a:sym typeface="Arial" charset="0"/>
              </a:rPr>
              <a:t> dis parturient </a:t>
            </a:r>
            <a:r>
              <a:rPr lang="en-US" sz="1200" dirty="0" err="1" smtClean="0">
                <a:solidFill>
                  <a:schemeClr val="bg1"/>
                </a:solidFill>
                <a:latin typeface="Raleway" panose="020B0003030101060003" pitchFamily="34" charset="0"/>
                <a:ea typeface="Arial" charset="0"/>
                <a:cs typeface="Arial" charset="0"/>
                <a:sym typeface="Arial" charset="0"/>
              </a:rPr>
              <a:t>montes.Etiam</a:t>
            </a:r>
            <a:r>
              <a:rPr lang="en-US" sz="1200" dirty="0" smtClean="0">
                <a:solidFill>
                  <a:schemeClr val="bg1"/>
                </a:solidFill>
                <a:latin typeface="Raleway" panose="020B0003030101060003" pitchFamily="34" charset="0"/>
                <a:ea typeface="Arial" charset="0"/>
                <a:cs typeface="Arial" charset="0"/>
                <a:sym typeface="Arial" charset="0"/>
              </a:rPr>
              <a:t> porta </a:t>
            </a:r>
            <a:r>
              <a:rPr lang="en-US" sz="1200" dirty="0" err="1" smtClean="0">
                <a:solidFill>
                  <a:schemeClr val="bg1"/>
                </a:solidFill>
                <a:latin typeface="Raleway" panose="020B0003030101060003" pitchFamily="34" charset="0"/>
                <a:ea typeface="Arial" charset="0"/>
                <a:cs typeface="Arial" charset="0"/>
                <a:sym typeface="Arial" charset="0"/>
              </a:rPr>
              <a:t>sem</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malesuada</a:t>
            </a:r>
            <a:r>
              <a:rPr lang="en-US" sz="1200" dirty="0" smtClean="0">
                <a:solidFill>
                  <a:schemeClr val="bg1"/>
                </a:solidFill>
                <a:latin typeface="Raleway" panose="020B0003030101060003" pitchFamily="34" charset="0"/>
                <a:ea typeface="Arial" charset="0"/>
                <a:cs typeface="Arial" charset="0"/>
                <a:sym typeface="Arial" charset="0"/>
              </a:rPr>
              <a:t> magna </a:t>
            </a:r>
            <a:r>
              <a:rPr lang="en-US" sz="1200" dirty="0" err="1" smtClean="0">
                <a:solidFill>
                  <a:schemeClr val="bg1"/>
                </a:solidFill>
                <a:latin typeface="Raleway" panose="020B0003030101060003" pitchFamily="34" charset="0"/>
                <a:ea typeface="Arial" charset="0"/>
                <a:cs typeface="Arial" charset="0"/>
                <a:sym typeface="Arial" charset="0"/>
              </a:rPr>
              <a:t>mollis</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euismod</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Etiam</a:t>
            </a:r>
            <a:r>
              <a:rPr lang="en-US" sz="1200" dirty="0" smtClean="0">
                <a:solidFill>
                  <a:schemeClr val="bg1"/>
                </a:solidFill>
                <a:latin typeface="Raleway" panose="020B0003030101060003" pitchFamily="34" charset="0"/>
                <a:ea typeface="Arial" charset="0"/>
                <a:cs typeface="Arial" charset="0"/>
                <a:sym typeface="Arial" charset="0"/>
              </a:rPr>
              <a:t> porta </a:t>
            </a:r>
            <a:r>
              <a:rPr lang="en-US" sz="1200" dirty="0" err="1" smtClean="0">
                <a:solidFill>
                  <a:schemeClr val="bg1"/>
                </a:solidFill>
                <a:latin typeface="Raleway" panose="020B0003030101060003" pitchFamily="34" charset="0"/>
                <a:ea typeface="Arial" charset="0"/>
                <a:cs typeface="Arial" charset="0"/>
                <a:sym typeface="Arial" charset="0"/>
              </a:rPr>
              <a:t>sem</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malesuada</a:t>
            </a:r>
            <a:r>
              <a:rPr lang="en-US" sz="1200" dirty="0" smtClean="0">
                <a:solidFill>
                  <a:schemeClr val="bg1"/>
                </a:solidFill>
                <a:latin typeface="Raleway" panose="020B0003030101060003" pitchFamily="34" charset="0"/>
                <a:ea typeface="Arial" charset="0"/>
                <a:cs typeface="Arial" charset="0"/>
                <a:sym typeface="Arial" charset="0"/>
              </a:rPr>
              <a:t> magna </a:t>
            </a:r>
            <a:r>
              <a:rPr lang="en-US" sz="1200" dirty="0" err="1" smtClean="0">
                <a:solidFill>
                  <a:schemeClr val="bg1"/>
                </a:solidFill>
                <a:latin typeface="Raleway" panose="020B0003030101060003" pitchFamily="34" charset="0"/>
                <a:ea typeface="Arial" charset="0"/>
                <a:cs typeface="Arial" charset="0"/>
                <a:sym typeface="Arial" charset="0"/>
              </a:rPr>
              <a:t>mollis</a:t>
            </a:r>
            <a:r>
              <a:rPr lang="en-US" sz="1200" dirty="0" smtClean="0">
                <a:solidFill>
                  <a:schemeClr val="bg1"/>
                </a:solidFill>
                <a:latin typeface="Raleway" panose="020B0003030101060003" pitchFamily="34" charset="0"/>
                <a:ea typeface="Arial" charset="0"/>
                <a:cs typeface="Arial" charset="0"/>
                <a:sym typeface="Arial" charset="0"/>
              </a:rPr>
              <a:t> </a:t>
            </a:r>
            <a:r>
              <a:rPr lang="en-US" sz="1200" dirty="0" err="1" smtClean="0">
                <a:solidFill>
                  <a:schemeClr val="bg1"/>
                </a:solidFill>
                <a:latin typeface="Raleway" panose="020B0003030101060003" pitchFamily="34" charset="0"/>
                <a:ea typeface="Arial" charset="0"/>
                <a:cs typeface="Arial" charset="0"/>
                <a:sym typeface="Arial" charset="0"/>
              </a:rPr>
              <a:t>euismod</a:t>
            </a:r>
            <a:r>
              <a:rPr lang="en-US" sz="1200" dirty="0" smtClean="0">
                <a:solidFill>
                  <a:schemeClr val="bg1"/>
                </a:solidFill>
                <a:latin typeface="Raleway" panose="020B0003030101060003" pitchFamily="34" charset="0"/>
                <a:ea typeface="Arial" charset="0"/>
                <a:cs typeface="Arial" charset="0"/>
                <a:sym typeface="Arial" charset="0"/>
              </a:rPr>
              <a:t>. </a:t>
            </a:r>
            <a:endParaRPr lang="en-US" sz="1200" dirty="0">
              <a:solidFill>
                <a:schemeClr val="bg1"/>
              </a:solidFill>
              <a:latin typeface="Raleway" panose="020B0003030101060003" pitchFamily="34" charset="0"/>
              <a:ea typeface="Arial" charset="0"/>
              <a:cs typeface="Arial" charset="0"/>
              <a:sym typeface="Arial" charset="0"/>
            </a:endParaRPr>
          </a:p>
        </p:txBody>
      </p:sp>
      <p:sp>
        <p:nvSpPr>
          <p:cNvPr id="28" name="Content Placeholder 2"/>
          <p:cNvSpPr>
            <a:spLocks noGrp="1"/>
          </p:cNvSpPr>
          <p:nvPr>
            <p:ph sz="half" idx="1" hasCustomPrompt="1"/>
          </p:nvPr>
        </p:nvSpPr>
        <p:spPr>
          <a:xfrm>
            <a:off x="3638020" y="3684256"/>
            <a:ext cx="4931606" cy="2535312"/>
          </a:xfrm>
        </p:spPr>
        <p:txBody>
          <a:bodyPr>
            <a:normAutofit/>
          </a:bodyPr>
          <a:lstStyle>
            <a:lvl1pPr>
              <a:buClr>
                <a:srgbClr val="CE003D"/>
              </a:buClr>
              <a:defRPr sz="1600">
                <a:solidFill>
                  <a:schemeClr val="tx2"/>
                </a:solidFill>
                <a:latin typeface="Raleway" panose="020B0003030101060003" pitchFamily="34" charset="0"/>
              </a:defRPr>
            </a:lvl1pPr>
            <a:lvl2pPr>
              <a:buClr>
                <a:srgbClr val="F8B323"/>
              </a:buClr>
              <a:defRPr sz="1600">
                <a:solidFill>
                  <a:schemeClr val="tx1">
                    <a:lumMod val="65000"/>
                    <a:lumOff val="35000"/>
                  </a:schemeClr>
                </a:solidFill>
                <a:latin typeface="Raleway" panose="020B0003030101060003" pitchFamily="34" charset="0"/>
              </a:defRPr>
            </a:lvl2pPr>
            <a:lvl3pPr>
              <a:buClr>
                <a:srgbClr val="CE003D"/>
              </a:buClr>
              <a:defRPr sz="1400">
                <a:solidFill>
                  <a:schemeClr val="tx1">
                    <a:lumMod val="65000"/>
                    <a:lumOff val="35000"/>
                  </a:schemeClr>
                </a:solidFill>
                <a:latin typeface="Raleway" panose="020B0003030101060003" pitchFamily="34" charset="0"/>
              </a:defRPr>
            </a:lvl3pPr>
            <a:lvl4pPr>
              <a:buClr>
                <a:srgbClr val="F8B323"/>
              </a:buClr>
              <a:defRPr sz="1200">
                <a:solidFill>
                  <a:schemeClr val="tx1">
                    <a:lumMod val="65000"/>
                    <a:lumOff val="35000"/>
                  </a:schemeClr>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1">
                    <a:lumMod val="65000"/>
                    <a:lumOff val="35000"/>
                  </a:schemeClr>
                </a:solidFill>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p>
          <a:p>
            <a:pPr lvl="0"/>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p>
          <a:p>
            <a:pPr lvl="0"/>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endParaRPr lang="en-US" dirty="0"/>
          </a:p>
        </p:txBody>
      </p:sp>
      <p:sp>
        <p:nvSpPr>
          <p:cNvPr id="29" name="Picture Placeholder 28"/>
          <p:cNvSpPr>
            <a:spLocks noGrp="1"/>
          </p:cNvSpPr>
          <p:nvPr>
            <p:ph type="pic" sz="quarter" idx="14" hasCustomPrompt="1"/>
          </p:nvPr>
        </p:nvSpPr>
        <p:spPr>
          <a:xfrm>
            <a:off x="834616" y="1845981"/>
            <a:ext cx="1677600" cy="1440000"/>
          </a:xfrm>
          <a:prstGeom prst="hexagon">
            <a:avLst/>
          </a:prstGeom>
          <a:solidFill>
            <a:schemeClr val="bg1">
              <a:lumMod val="85000"/>
            </a:schemeClr>
          </a:solidFill>
        </p:spPr>
        <p:txBody>
          <a:bodyPr anchor="ctr">
            <a:normAutofit/>
          </a:bodyPr>
          <a:lstStyle>
            <a:lvl1pPr marL="0" indent="0" algn="ctr">
              <a:buNone/>
              <a:defRPr sz="2000">
                <a:solidFill>
                  <a:schemeClr val="bg1"/>
                </a:solidFill>
                <a:latin typeface="Raleway" panose="020B0003030101060003" pitchFamily="34" charset="0"/>
              </a:defRPr>
            </a:lvl1pPr>
          </a:lstStyle>
          <a:p>
            <a:r>
              <a:rPr lang="hr-HR" dirty="0" smtClean="0"/>
              <a:t>Insert</a:t>
            </a:r>
          </a:p>
          <a:p>
            <a:r>
              <a:rPr lang="hr-HR" dirty="0" smtClean="0"/>
              <a:t>picture</a:t>
            </a:r>
            <a:endParaRPr lang="hr-HR" dirty="0"/>
          </a:p>
        </p:txBody>
      </p:sp>
    </p:spTree>
    <p:extLst>
      <p:ext uri="{BB962C8B-B14F-4D97-AF65-F5344CB8AC3E}">
        <p14:creationId xmlns:p14="http://schemas.microsoft.com/office/powerpoint/2010/main" val="2413810039"/>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sp>
        <p:nvSpPr>
          <p:cNvPr id="16" name="Flowchart: Off-page Connector 15"/>
          <p:cNvSpPr/>
          <p:nvPr userDrawn="1"/>
        </p:nvSpPr>
        <p:spPr>
          <a:xfrm rot="16200000">
            <a:off x="3311041" y="3535160"/>
            <a:ext cx="494015" cy="758505"/>
          </a:xfrm>
          <a:prstGeom prst="flowChartOffpageConnector">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17" name="Rectangle 16"/>
          <p:cNvSpPr/>
          <p:nvPr userDrawn="1"/>
        </p:nvSpPr>
        <p:spPr>
          <a:xfrm>
            <a:off x="2355925" y="2581596"/>
            <a:ext cx="6788075" cy="8936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latin typeface="Raleway" panose="020B0003030101060003" pitchFamily="34" charset="0"/>
            </a:endParaRPr>
          </a:p>
        </p:txBody>
      </p:sp>
      <p:sp>
        <p:nvSpPr>
          <p:cNvPr id="18" name="Oval 17"/>
          <p:cNvSpPr/>
          <p:nvPr userDrawn="1"/>
        </p:nvSpPr>
        <p:spPr>
          <a:xfrm>
            <a:off x="571500" y="1958141"/>
            <a:ext cx="2140528" cy="2140528"/>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latin typeface="Raleway" panose="020B0003030101060003" pitchFamily="34" charset="0"/>
            </a:endParaRPr>
          </a:p>
        </p:txBody>
      </p:sp>
      <p:grpSp>
        <p:nvGrpSpPr>
          <p:cNvPr id="19" name="Group 18"/>
          <p:cNvGrpSpPr/>
          <p:nvPr userDrawn="1"/>
        </p:nvGrpSpPr>
        <p:grpSpPr>
          <a:xfrm>
            <a:off x="1202047" y="2607388"/>
            <a:ext cx="855410" cy="855410"/>
            <a:chOff x="6111586" y="318800"/>
            <a:chExt cx="490538" cy="490538"/>
          </a:xfrm>
          <a:solidFill>
            <a:schemeClr val="bg1"/>
          </a:solidFill>
        </p:grpSpPr>
        <p:sp>
          <p:nvSpPr>
            <p:cNvPr id="20" name="Freeform 19"/>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 name="Freeform 20"/>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 name="Freeform 21"/>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 name="Freeform 22"/>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4" name="Freeform 23"/>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5" name="Freeform 24"/>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6" name="Freeform 25"/>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7" name="Freeform 26"/>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8" name="Freeform 27"/>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9" name="Freeform 28"/>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30" name="Freeform 29"/>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31" name="Freeform 30"/>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32" name="Freeform 31"/>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34" name="TextBox 33"/>
          <p:cNvSpPr txBox="1"/>
          <p:nvPr userDrawn="1"/>
        </p:nvSpPr>
        <p:spPr>
          <a:xfrm>
            <a:off x="2713733" y="2496340"/>
            <a:ext cx="377026" cy="769441"/>
          </a:xfrm>
          <a:prstGeom prst="rect">
            <a:avLst/>
          </a:prstGeom>
          <a:noFill/>
        </p:spPr>
        <p:txBody>
          <a:bodyPr wrap="none" rtlCol="0">
            <a:spAutoFit/>
          </a:bodyPr>
          <a:lstStyle/>
          <a:p>
            <a:r>
              <a:rPr lang="id-ID" sz="4400" dirty="0">
                <a:solidFill>
                  <a:schemeClr val="bg1"/>
                </a:solidFill>
                <a:latin typeface="Raleway" panose="020B0003030101060003" pitchFamily="34" charset="0"/>
              </a:rPr>
              <a:t>“</a:t>
            </a:r>
            <a:endParaRPr lang="id-ID" sz="4000" dirty="0">
              <a:solidFill>
                <a:schemeClr val="bg1"/>
              </a:solidFill>
              <a:latin typeface="Raleway" panose="020B0003030101060003" pitchFamily="34" charset="0"/>
            </a:endParaRPr>
          </a:p>
        </p:txBody>
      </p:sp>
      <p:sp>
        <p:nvSpPr>
          <p:cNvPr id="35" name="TextBox 34"/>
          <p:cNvSpPr txBox="1"/>
          <p:nvPr userDrawn="1"/>
        </p:nvSpPr>
        <p:spPr>
          <a:xfrm>
            <a:off x="7315537" y="3077893"/>
            <a:ext cx="377026" cy="769441"/>
          </a:xfrm>
          <a:prstGeom prst="rect">
            <a:avLst/>
          </a:prstGeom>
          <a:noFill/>
        </p:spPr>
        <p:txBody>
          <a:bodyPr wrap="none" rtlCol="0">
            <a:spAutoFit/>
          </a:bodyPr>
          <a:lstStyle/>
          <a:p>
            <a:r>
              <a:rPr lang="id-ID" sz="4400" dirty="0">
                <a:solidFill>
                  <a:schemeClr val="bg1"/>
                </a:solidFill>
                <a:latin typeface="Raleway" panose="020B0003030101060003" pitchFamily="34" charset="0"/>
              </a:rPr>
              <a:t>”</a:t>
            </a:r>
            <a:endParaRPr lang="id-ID" sz="4000" dirty="0">
              <a:solidFill>
                <a:schemeClr val="bg1"/>
              </a:solidFill>
              <a:latin typeface="Raleway" panose="020B0003030101060003" pitchFamily="34" charset="0"/>
            </a:endParaRPr>
          </a:p>
        </p:txBody>
      </p:sp>
      <p:cxnSp>
        <p:nvCxnSpPr>
          <p:cNvPr id="36" name="Straight Connector 35"/>
          <p:cNvCxnSpPr/>
          <p:nvPr userDrawn="1"/>
        </p:nvCxnSpPr>
        <p:spPr>
          <a:xfrm>
            <a:off x="3170816" y="3475213"/>
            <a:ext cx="0" cy="686207"/>
          </a:xfrm>
          <a:prstGeom prst="line">
            <a:avLst/>
          </a:prstGeom>
          <a:ln w="19050">
            <a:solidFill>
              <a:srgbClr val="CE003D"/>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793623" y="3475213"/>
            <a:ext cx="0" cy="686207"/>
          </a:xfrm>
          <a:prstGeom prst="line">
            <a:avLst/>
          </a:prstGeom>
          <a:ln w="19050">
            <a:solidFill>
              <a:srgbClr val="CE003D"/>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6416429" y="3475213"/>
            <a:ext cx="0" cy="686207"/>
          </a:xfrm>
          <a:prstGeom prst="line">
            <a:avLst/>
          </a:prstGeom>
          <a:ln w="19050">
            <a:solidFill>
              <a:srgbClr val="CE003D"/>
            </a:solidFill>
            <a:prstDash val="sysDot"/>
          </a:ln>
        </p:spPr>
        <p:style>
          <a:lnRef idx="1">
            <a:schemeClr val="accent1"/>
          </a:lnRef>
          <a:fillRef idx="0">
            <a:schemeClr val="accent1"/>
          </a:fillRef>
          <a:effectRef idx="0">
            <a:schemeClr val="accent1"/>
          </a:effectRef>
          <a:fontRef idx="minor">
            <a:schemeClr val="tx1"/>
          </a:fontRef>
        </p:style>
      </p:cxnSp>
      <p:grpSp>
        <p:nvGrpSpPr>
          <p:cNvPr id="39" name="Group 38"/>
          <p:cNvGrpSpPr/>
          <p:nvPr userDrawn="1"/>
        </p:nvGrpSpPr>
        <p:grpSpPr>
          <a:xfrm>
            <a:off x="3372182" y="3786280"/>
            <a:ext cx="289654" cy="272402"/>
            <a:chOff x="7811640" y="500139"/>
            <a:chExt cx="506412" cy="476250"/>
          </a:xfrm>
          <a:solidFill>
            <a:schemeClr val="bg1"/>
          </a:solidFill>
        </p:grpSpPr>
        <p:sp>
          <p:nvSpPr>
            <p:cNvPr id="40" name="Oval 5"/>
            <p:cNvSpPr>
              <a:spLocks noChangeArrowheads="1"/>
            </p:cNvSpPr>
            <p:nvPr/>
          </p:nvSpPr>
          <p:spPr bwMode="auto">
            <a:xfrm>
              <a:off x="8057702" y="760489"/>
              <a:ext cx="60325"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41" name="Freeform 6"/>
            <p:cNvSpPr>
              <a:spLocks noEditPoints="1"/>
            </p:cNvSpPr>
            <p:nvPr/>
          </p:nvSpPr>
          <p:spPr bwMode="auto">
            <a:xfrm>
              <a:off x="7811640" y="50013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42" name="Flowchart: Off-page Connector 41"/>
          <p:cNvSpPr/>
          <p:nvPr userDrawn="1"/>
        </p:nvSpPr>
        <p:spPr>
          <a:xfrm rot="16200000">
            <a:off x="4925868" y="3535160"/>
            <a:ext cx="494015" cy="758505"/>
          </a:xfrm>
          <a:prstGeom prst="flowChartOffpageConnector">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43" name="Flowchart: Off-page Connector 42"/>
          <p:cNvSpPr/>
          <p:nvPr userDrawn="1"/>
        </p:nvSpPr>
        <p:spPr>
          <a:xfrm rot="16200000">
            <a:off x="6548674" y="3535160"/>
            <a:ext cx="494015" cy="758505"/>
          </a:xfrm>
          <a:prstGeom prst="flowChartOffpageConnector">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44" name="Freeform 10"/>
          <p:cNvSpPr>
            <a:spLocks noEditPoints="1"/>
          </p:cNvSpPr>
          <p:nvPr userDrawn="1"/>
        </p:nvSpPr>
        <p:spPr bwMode="auto">
          <a:xfrm rot="1041870">
            <a:off x="4943838" y="3744553"/>
            <a:ext cx="298956" cy="297992"/>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nvGrpSpPr>
          <p:cNvPr id="45" name="Group 44"/>
          <p:cNvGrpSpPr/>
          <p:nvPr userDrawn="1"/>
        </p:nvGrpSpPr>
        <p:grpSpPr>
          <a:xfrm>
            <a:off x="6585234" y="3709596"/>
            <a:ext cx="371476" cy="367904"/>
            <a:chOff x="8067675" y="690563"/>
            <a:chExt cx="495301" cy="490538"/>
          </a:xfrm>
          <a:solidFill>
            <a:schemeClr val="bg1"/>
          </a:solidFill>
        </p:grpSpPr>
        <p:sp>
          <p:nvSpPr>
            <p:cNvPr id="46" name="Freeform 14"/>
            <p:cNvSpPr>
              <a:spLocks noEditPoints="1"/>
            </p:cNvSpPr>
            <p:nvPr/>
          </p:nvSpPr>
          <p:spPr bwMode="auto">
            <a:xfrm>
              <a:off x="8067675" y="874713"/>
              <a:ext cx="495301" cy="306388"/>
            </a:xfrm>
            <a:custGeom>
              <a:avLst/>
              <a:gdLst>
                <a:gd name="T0" fmla="*/ 107 w 129"/>
                <a:gd name="T1" fmla="*/ 36 h 80"/>
                <a:gd name="T2" fmla="*/ 126 w 129"/>
                <a:gd name="T3" fmla="*/ 24 h 80"/>
                <a:gd name="T4" fmla="*/ 122 w 129"/>
                <a:gd name="T5" fmla="*/ 16 h 80"/>
                <a:gd name="T6" fmla="*/ 64 w 129"/>
                <a:gd name="T7" fmla="*/ 0 h 80"/>
                <a:gd name="T8" fmla="*/ 10 w 129"/>
                <a:gd name="T9" fmla="*/ 36 h 80"/>
                <a:gd name="T10" fmla="*/ 2 w 129"/>
                <a:gd name="T11" fmla="*/ 51 h 80"/>
                <a:gd name="T12" fmla="*/ 16 w 129"/>
                <a:gd name="T13" fmla="*/ 70 h 80"/>
                <a:gd name="T14" fmla="*/ 102 w 129"/>
                <a:gd name="T15" fmla="*/ 80 h 80"/>
                <a:gd name="T16" fmla="*/ 112 w 129"/>
                <a:gd name="T17" fmla="*/ 67 h 80"/>
                <a:gd name="T18" fmla="*/ 128 w 129"/>
                <a:gd name="T19" fmla="*/ 46 h 80"/>
                <a:gd name="T20" fmla="*/ 103 w 129"/>
                <a:gd name="T21" fmla="*/ 36 h 80"/>
                <a:gd name="T22" fmla="*/ 103 w 129"/>
                <a:gd name="T23" fmla="*/ 35 h 80"/>
                <a:gd name="T24" fmla="*/ 64 w 129"/>
                <a:gd name="T25" fmla="*/ 4 h 80"/>
                <a:gd name="T26" fmla="*/ 97 w 129"/>
                <a:gd name="T27" fmla="*/ 29 h 80"/>
                <a:gd name="T28" fmla="*/ 29 w 129"/>
                <a:gd name="T29" fmla="*/ 36 h 80"/>
                <a:gd name="T30" fmla="*/ 64 w 129"/>
                <a:gd name="T31" fmla="*/ 4 h 80"/>
                <a:gd name="T32" fmla="*/ 64 w 129"/>
                <a:gd name="T33" fmla="*/ 24 h 80"/>
                <a:gd name="T34" fmla="*/ 41 w 129"/>
                <a:gd name="T35" fmla="*/ 36 h 80"/>
                <a:gd name="T36" fmla="*/ 86 w 129"/>
                <a:gd name="T37" fmla="*/ 35 h 80"/>
                <a:gd name="T38" fmla="*/ 82 w 129"/>
                <a:gd name="T39" fmla="*/ 36 h 80"/>
                <a:gd name="T40" fmla="*/ 55 w 129"/>
                <a:gd name="T41" fmla="*/ 36 h 80"/>
                <a:gd name="T42" fmla="*/ 64 w 129"/>
                <a:gd name="T43" fmla="*/ 28 h 80"/>
                <a:gd name="T44" fmla="*/ 73 w 129"/>
                <a:gd name="T45" fmla="*/ 36 h 80"/>
                <a:gd name="T46" fmla="*/ 64 w 129"/>
                <a:gd name="T47" fmla="*/ 16 h 80"/>
                <a:gd name="T48" fmla="*/ 33 w 129"/>
                <a:gd name="T49" fmla="*/ 36 h 80"/>
                <a:gd name="T50" fmla="*/ 93 w 129"/>
                <a:gd name="T51" fmla="*/ 31 h 80"/>
                <a:gd name="T52" fmla="*/ 64 w 129"/>
                <a:gd name="T53" fmla="*/ 16 h 80"/>
                <a:gd name="T54" fmla="*/ 104 w 129"/>
                <a:gd name="T55" fmla="*/ 70 h 80"/>
                <a:gd name="T56" fmla="*/ 26 w 129"/>
                <a:gd name="T57" fmla="*/ 72 h 80"/>
                <a:gd name="T58" fmla="*/ 24 w 129"/>
                <a:gd name="T59" fmla="*/ 64 h 80"/>
                <a:gd name="T60" fmla="*/ 10 w 129"/>
                <a:gd name="T61" fmla="*/ 44 h 80"/>
                <a:gd name="T62" fmla="*/ 24 w 129"/>
                <a:gd name="T63" fmla="*/ 44 h 80"/>
                <a:gd name="T64" fmla="*/ 32 w 129"/>
                <a:gd name="T65" fmla="*/ 44 h 80"/>
                <a:gd name="T66" fmla="*/ 40 w 129"/>
                <a:gd name="T67" fmla="*/ 44 h 80"/>
                <a:gd name="T68" fmla="*/ 48 w 129"/>
                <a:gd name="T69" fmla="*/ 44 h 80"/>
                <a:gd name="T70" fmla="*/ 76 w 129"/>
                <a:gd name="T71" fmla="*/ 44 h 80"/>
                <a:gd name="T72" fmla="*/ 84 w 129"/>
                <a:gd name="T73" fmla="*/ 44 h 80"/>
                <a:gd name="T74" fmla="*/ 92 w 129"/>
                <a:gd name="T75" fmla="*/ 44 h 80"/>
                <a:gd name="T76" fmla="*/ 100 w 129"/>
                <a:gd name="T77" fmla="*/ 44 h 80"/>
                <a:gd name="T78" fmla="*/ 108 w 129"/>
                <a:gd name="T79" fmla="*/ 44 h 80"/>
                <a:gd name="T80" fmla="*/ 120 w 129"/>
                <a:gd name="T81"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0">
                  <a:moveTo>
                    <a:pt x="118" y="36"/>
                  </a:moveTo>
                  <a:cubicBezTo>
                    <a:pt x="107" y="36"/>
                    <a:pt x="107" y="36"/>
                    <a:pt x="107" y="36"/>
                  </a:cubicBezTo>
                  <a:cubicBezTo>
                    <a:pt x="107" y="35"/>
                    <a:pt x="107" y="34"/>
                    <a:pt x="107" y="33"/>
                  </a:cubicBezTo>
                  <a:cubicBezTo>
                    <a:pt x="126" y="24"/>
                    <a:pt x="126" y="24"/>
                    <a:pt x="126" y="24"/>
                  </a:cubicBezTo>
                  <a:cubicBezTo>
                    <a:pt x="128" y="23"/>
                    <a:pt x="129" y="20"/>
                    <a:pt x="128" y="18"/>
                  </a:cubicBezTo>
                  <a:cubicBezTo>
                    <a:pt x="127" y="16"/>
                    <a:pt x="124" y="15"/>
                    <a:pt x="122" y="16"/>
                  </a:cubicBezTo>
                  <a:cubicBezTo>
                    <a:pt x="104" y="26"/>
                    <a:pt x="104" y="26"/>
                    <a:pt x="104" y="26"/>
                  </a:cubicBezTo>
                  <a:cubicBezTo>
                    <a:pt x="97" y="11"/>
                    <a:pt x="82" y="0"/>
                    <a:pt x="64" y="0"/>
                  </a:cubicBezTo>
                  <a:cubicBezTo>
                    <a:pt x="42" y="0"/>
                    <a:pt x="25" y="16"/>
                    <a:pt x="21" y="36"/>
                  </a:cubicBezTo>
                  <a:cubicBezTo>
                    <a:pt x="10" y="36"/>
                    <a:pt x="10" y="36"/>
                    <a:pt x="10" y="36"/>
                  </a:cubicBezTo>
                  <a:cubicBezTo>
                    <a:pt x="4" y="36"/>
                    <a:pt x="0" y="40"/>
                    <a:pt x="0" y="46"/>
                  </a:cubicBezTo>
                  <a:cubicBezTo>
                    <a:pt x="0" y="48"/>
                    <a:pt x="1" y="50"/>
                    <a:pt x="2" y="51"/>
                  </a:cubicBezTo>
                  <a:cubicBezTo>
                    <a:pt x="16" y="67"/>
                    <a:pt x="16" y="67"/>
                    <a:pt x="16" y="67"/>
                  </a:cubicBezTo>
                  <a:cubicBezTo>
                    <a:pt x="16" y="70"/>
                    <a:pt x="16" y="70"/>
                    <a:pt x="16" y="70"/>
                  </a:cubicBezTo>
                  <a:cubicBezTo>
                    <a:pt x="16" y="76"/>
                    <a:pt x="20" y="80"/>
                    <a:pt x="26" y="80"/>
                  </a:cubicBezTo>
                  <a:cubicBezTo>
                    <a:pt x="102" y="80"/>
                    <a:pt x="102" y="80"/>
                    <a:pt x="102" y="80"/>
                  </a:cubicBezTo>
                  <a:cubicBezTo>
                    <a:pt x="108" y="80"/>
                    <a:pt x="112" y="76"/>
                    <a:pt x="112" y="70"/>
                  </a:cubicBezTo>
                  <a:cubicBezTo>
                    <a:pt x="112" y="67"/>
                    <a:pt x="112" y="67"/>
                    <a:pt x="112" y="67"/>
                  </a:cubicBezTo>
                  <a:cubicBezTo>
                    <a:pt x="126" y="51"/>
                    <a:pt x="126" y="51"/>
                    <a:pt x="126" y="51"/>
                  </a:cubicBezTo>
                  <a:cubicBezTo>
                    <a:pt x="127" y="50"/>
                    <a:pt x="128" y="48"/>
                    <a:pt x="128" y="46"/>
                  </a:cubicBezTo>
                  <a:cubicBezTo>
                    <a:pt x="128" y="40"/>
                    <a:pt x="124" y="36"/>
                    <a:pt x="118" y="36"/>
                  </a:cubicBezTo>
                  <a:close/>
                  <a:moveTo>
                    <a:pt x="103" y="36"/>
                  </a:moveTo>
                  <a:cubicBezTo>
                    <a:pt x="101" y="36"/>
                    <a:pt x="101" y="36"/>
                    <a:pt x="101" y="36"/>
                  </a:cubicBezTo>
                  <a:cubicBezTo>
                    <a:pt x="103" y="35"/>
                    <a:pt x="103" y="35"/>
                    <a:pt x="103" y="35"/>
                  </a:cubicBezTo>
                  <a:cubicBezTo>
                    <a:pt x="103" y="35"/>
                    <a:pt x="103" y="36"/>
                    <a:pt x="103" y="36"/>
                  </a:cubicBezTo>
                  <a:close/>
                  <a:moveTo>
                    <a:pt x="64" y="4"/>
                  </a:moveTo>
                  <a:cubicBezTo>
                    <a:pt x="80" y="4"/>
                    <a:pt x="94" y="14"/>
                    <a:pt x="100" y="27"/>
                  </a:cubicBezTo>
                  <a:cubicBezTo>
                    <a:pt x="97" y="29"/>
                    <a:pt x="97" y="29"/>
                    <a:pt x="97" y="29"/>
                  </a:cubicBezTo>
                  <a:cubicBezTo>
                    <a:pt x="91" y="17"/>
                    <a:pt x="79" y="8"/>
                    <a:pt x="64" y="8"/>
                  </a:cubicBezTo>
                  <a:cubicBezTo>
                    <a:pt x="47" y="8"/>
                    <a:pt x="33" y="20"/>
                    <a:pt x="29" y="36"/>
                  </a:cubicBezTo>
                  <a:cubicBezTo>
                    <a:pt x="25" y="36"/>
                    <a:pt x="25" y="36"/>
                    <a:pt x="25" y="36"/>
                  </a:cubicBezTo>
                  <a:cubicBezTo>
                    <a:pt x="29" y="18"/>
                    <a:pt x="45" y="4"/>
                    <a:pt x="64" y="4"/>
                  </a:cubicBezTo>
                  <a:close/>
                  <a:moveTo>
                    <a:pt x="82" y="36"/>
                  </a:moveTo>
                  <a:cubicBezTo>
                    <a:pt x="79" y="29"/>
                    <a:pt x="72" y="24"/>
                    <a:pt x="64" y="24"/>
                  </a:cubicBezTo>
                  <a:cubicBezTo>
                    <a:pt x="56" y="24"/>
                    <a:pt x="49" y="29"/>
                    <a:pt x="46" y="36"/>
                  </a:cubicBezTo>
                  <a:cubicBezTo>
                    <a:pt x="41" y="36"/>
                    <a:pt x="41" y="36"/>
                    <a:pt x="41" y="36"/>
                  </a:cubicBezTo>
                  <a:cubicBezTo>
                    <a:pt x="45" y="27"/>
                    <a:pt x="54" y="20"/>
                    <a:pt x="64" y="20"/>
                  </a:cubicBezTo>
                  <a:cubicBezTo>
                    <a:pt x="74" y="20"/>
                    <a:pt x="82" y="26"/>
                    <a:pt x="86" y="35"/>
                  </a:cubicBezTo>
                  <a:cubicBezTo>
                    <a:pt x="83" y="36"/>
                    <a:pt x="83" y="36"/>
                    <a:pt x="83" y="36"/>
                  </a:cubicBezTo>
                  <a:lnTo>
                    <a:pt x="82" y="36"/>
                  </a:lnTo>
                  <a:close/>
                  <a:moveTo>
                    <a:pt x="64" y="32"/>
                  </a:moveTo>
                  <a:cubicBezTo>
                    <a:pt x="60" y="32"/>
                    <a:pt x="57" y="34"/>
                    <a:pt x="55" y="36"/>
                  </a:cubicBezTo>
                  <a:cubicBezTo>
                    <a:pt x="50" y="36"/>
                    <a:pt x="50" y="36"/>
                    <a:pt x="50" y="36"/>
                  </a:cubicBezTo>
                  <a:cubicBezTo>
                    <a:pt x="53" y="31"/>
                    <a:pt x="58" y="28"/>
                    <a:pt x="64" y="28"/>
                  </a:cubicBezTo>
                  <a:cubicBezTo>
                    <a:pt x="70" y="28"/>
                    <a:pt x="75" y="31"/>
                    <a:pt x="78" y="36"/>
                  </a:cubicBezTo>
                  <a:cubicBezTo>
                    <a:pt x="73" y="36"/>
                    <a:pt x="73" y="36"/>
                    <a:pt x="73" y="36"/>
                  </a:cubicBezTo>
                  <a:cubicBezTo>
                    <a:pt x="71" y="34"/>
                    <a:pt x="68" y="32"/>
                    <a:pt x="64" y="32"/>
                  </a:cubicBezTo>
                  <a:close/>
                  <a:moveTo>
                    <a:pt x="64" y="16"/>
                  </a:moveTo>
                  <a:cubicBezTo>
                    <a:pt x="51" y="16"/>
                    <a:pt x="41" y="24"/>
                    <a:pt x="37" y="36"/>
                  </a:cubicBezTo>
                  <a:cubicBezTo>
                    <a:pt x="33" y="36"/>
                    <a:pt x="33" y="36"/>
                    <a:pt x="33" y="36"/>
                  </a:cubicBezTo>
                  <a:cubicBezTo>
                    <a:pt x="37" y="22"/>
                    <a:pt x="49" y="12"/>
                    <a:pt x="64" y="12"/>
                  </a:cubicBezTo>
                  <a:cubicBezTo>
                    <a:pt x="77" y="12"/>
                    <a:pt x="88" y="20"/>
                    <a:pt x="93" y="31"/>
                  </a:cubicBezTo>
                  <a:cubicBezTo>
                    <a:pt x="90" y="33"/>
                    <a:pt x="90" y="33"/>
                    <a:pt x="90" y="33"/>
                  </a:cubicBezTo>
                  <a:cubicBezTo>
                    <a:pt x="85" y="23"/>
                    <a:pt x="75" y="16"/>
                    <a:pt x="64" y="16"/>
                  </a:cubicBezTo>
                  <a:close/>
                  <a:moveTo>
                    <a:pt x="104" y="64"/>
                  </a:moveTo>
                  <a:cubicBezTo>
                    <a:pt x="104" y="70"/>
                    <a:pt x="104" y="70"/>
                    <a:pt x="104" y="70"/>
                  </a:cubicBezTo>
                  <a:cubicBezTo>
                    <a:pt x="104" y="71"/>
                    <a:pt x="103" y="72"/>
                    <a:pt x="102" y="72"/>
                  </a:cubicBezTo>
                  <a:cubicBezTo>
                    <a:pt x="26" y="72"/>
                    <a:pt x="26" y="72"/>
                    <a:pt x="26" y="72"/>
                  </a:cubicBezTo>
                  <a:cubicBezTo>
                    <a:pt x="25" y="72"/>
                    <a:pt x="24" y="71"/>
                    <a:pt x="24" y="70"/>
                  </a:cubicBezTo>
                  <a:cubicBezTo>
                    <a:pt x="24" y="64"/>
                    <a:pt x="24" y="64"/>
                    <a:pt x="24" y="64"/>
                  </a:cubicBezTo>
                  <a:cubicBezTo>
                    <a:pt x="8" y="46"/>
                    <a:pt x="8" y="46"/>
                    <a:pt x="8" y="46"/>
                  </a:cubicBezTo>
                  <a:cubicBezTo>
                    <a:pt x="8" y="45"/>
                    <a:pt x="9" y="44"/>
                    <a:pt x="10" y="44"/>
                  </a:cubicBezTo>
                  <a:cubicBezTo>
                    <a:pt x="20" y="44"/>
                    <a:pt x="20" y="44"/>
                    <a:pt x="20" y="44"/>
                  </a:cubicBezTo>
                  <a:cubicBezTo>
                    <a:pt x="24" y="44"/>
                    <a:pt x="24" y="44"/>
                    <a:pt x="24" y="44"/>
                  </a:cubicBezTo>
                  <a:cubicBezTo>
                    <a:pt x="28" y="44"/>
                    <a:pt x="28" y="44"/>
                    <a:pt x="28" y="44"/>
                  </a:cubicBezTo>
                  <a:cubicBezTo>
                    <a:pt x="32" y="44"/>
                    <a:pt x="32" y="44"/>
                    <a:pt x="32" y="44"/>
                  </a:cubicBezTo>
                  <a:cubicBezTo>
                    <a:pt x="36" y="44"/>
                    <a:pt x="36" y="44"/>
                    <a:pt x="36" y="44"/>
                  </a:cubicBezTo>
                  <a:cubicBezTo>
                    <a:pt x="40" y="44"/>
                    <a:pt x="40" y="44"/>
                    <a:pt x="40" y="44"/>
                  </a:cubicBezTo>
                  <a:cubicBezTo>
                    <a:pt x="44" y="44"/>
                    <a:pt x="44" y="44"/>
                    <a:pt x="44" y="44"/>
                  </a:cubicBezTo>
                  <a:cubicBezTo>
                    <a:pt x="48" y="44"/>
                    <a:pt x="48" y="44"/>
                    <a:pt x="48" y="44"/>
                  </a:cubicBezTo>
                  <a:cubicBezTo>
                    <a:pt x="52" y="44"/>
                    <a:pt x="52" y="44"/>
                    <a:pt x="52" y="44"/>
                  </a:cubicBezTo>
                  <a:cubicBezTo>
                    <a:pt x="76" y="44"/>
                    <a:pt x="76" y="44"/>
                    <a:pt x="76" y="44"/>
                  </a:cubicBezTo>
                  <a:cubicBezTo>
                    <a:pt x="80" y="44"/>
                    <a:pt x="80" y="44"/>
                    <a:pt x="80" y="44"/>
                  </a:cubicBezTo>
                  <a:cubicBezTo>
                    <a:pt x="84" y="44"/>
                    <a:pt x="84" y="44"/>
                    <a:pt x="84" y="44"/>
                  </a:cubicBezTo>
                  <a:cubicBezTo>
                    <a:pt x="88" y="44"/>
                    <a:pt x="88" y="44"/>
                    <a:pt x="88" y="44"/>
                  </a:cubicBezTo>
                  <a:cubicBezTo>
                    <a:pt x="92" y="44"/>
                    <a:pt x="92" y="44"/>
                    <a:pt x="92" y="44"/>
                  </a:cubicBezTo>
                  <a:cubicBezTo>
                    <a:pt x="96" y="44"/>
                    <a:pt x="96" y="44"/>
                    <a:pt x="96" y="44"/>
                  </a:cubicBezTo>
                  <a:cubicBezTo>
                    <a:pt x="100" y="44"/>
                    <a:pt x="100" y="44"/>
                    <a:pt x="100" y="44"/>
                  </a:cubicBezTo>
                  <a:cubicBezTo>
                    <a:pt x="104" y="44"/>
                    <a:pt x="104" y="44"/>
                    <a:pt x="104" y="44"/>
                  </a:cubicBezTo>
                  <a:cubicBezTo>
                    <a:pt x="108" y="44"/>
                    <a:pt x="108" y="44"/>
                    <a:pt x="108" y="44"/>
                  </a:cubicBezTo>
                  <a:cubicBezTo>
                    <a:pt x="118" y="44"/>
                    <a:pt x="118" y="44"/>
                    <a:pt x="118" y="44"/>
                  </a:cubicBezTo>
                  <a:cubicBezTo>
                    <a:pt x="119" y="44"/>
                    <a:pt x="120" y="45"/>
                    <a:pt x="120" y="46"/>
                  </a:cubicBezTo>
                  <a:lnTo>
                    <a:pt x="10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47" name="Freeform 15"/>
            <p:cNvSpPr>
              <a:spLocks/>
            </p:cNvSpPr>
            <p:nvPr/>
          </p:nvSpPr>
          <p:spPr bwMode="auto">
            <a:xfrm>
              <a:off x="8181975" y="758826"/>
              <a:ext cx="42863" cy="115888"/>
            </a:xfrm>
            <a:custGeom>
              <a:avLst/>
              <a:gdLst>
                <a:gd name="T0" fmla="*/ 2 w 11"/>
                <a:gd name="T1" fmla="*/ 29 h 30"/>
                <a:gd name="T2" fmla="*/ 2 w 11"/>
                <a:gd name="T3" fmla="*/ 29 h 30"/>
                <a:gd name="T4" fmla="*/ 2 w 11"/>
                <a:gd name="T5" fmla="*/ 29 h 30"/>
                <a:gd name="T6" fmla="*/ 4 w 11"/>
                <a:gd name="T7" fmla="*/ 30 h 30"/>
                <a:gd name="T8" fmla="*/ 6 w 11"/>
                <a:gd name="T9" fmla="*/ 28 h 30"/>
                <a:gd name="T10" fmla="*/ 6 w 11"/>
                <a:gd name="T11" fmla="*/ 27 h 30"/>
                <a:gd name="T12" fmla="*/ 6 w 11"/>
                <a:gd name="T13" fmla="*/ 27 h 30"/>
                <a:gd name="T14" fmla="*/ 7 w 11"/>
                <a:gd name="T15" fmla="*/ 16 h 30"/>
                <a:gd name="T16" fmla="*/ 9 w 11"/>
                <a:gd name="T17" fmla="*/ 1 h 30"/>
                <a:gd name="T18" fmla="*/ 7 w 11"/>
                <a:gd name="T19" fmla="*/ 0 h 30"/>
                <a:gd name="T20" fmla="*/ 5 w 11"/>
                <a:gd name="T21" fmla="*/ 2 h 30"/>
                <a:gd name="T22" fmla="*/ 5 w 11"/>
                <a:gd name="T23" fmla="*/ 3 h 30"/>
                <a:gd name="T24" fmla="*/ 5 w 11"/>
                <a:gd name="T25" fmla="*/ 3 h 30"/>
                <a:gd name="T26" fmla="*/ 5 w 11"/>
                <a:gd name="T27" fmla="*/ 3 h 30"/>
                <a:gd name="T28" fmla="*/ 5 w 11"/>
                <a:gd name="T29" fmla="*/ 3 h 30"/>
                <a:gd name="T30" fmla="*/ 4 w 11"/>
                <a:gd name="T31" fmla="*/ 14 h 30"/>
                <a:gd name="T32" fmla="*/ 2 w 11"/>
                <a:gd name="T33" fmla="*/ 29 h 30"/>
                <a:gd name="T34" fmla="*/ 2 w 11"/>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0">
                  <a:moveTo>
                    <a:pt x="2" y="29"/>
                  </a:moveTo>
                  <a:cubicBezTo>
                    <a:pt x="2" y="29"/>
                    <a:pt x="2" y="29"/>
                    <a:pt x="2" y="29"/>
                  </a:cubicBezTo>
                  <a:cubicBezTo>
                    <a:pt x="2" y="29"/>
                    <a:pt x="2" y="29"/>
                    <a:pt x="2" y="29"/>
                  </a:cubicBezTo>
                  <a:cubicBezTo>
                    <a:pt x="2" y="30"/>
                    <a:pt x="3" y="30"/>
                    <a:pt x="4" y="30"/>
                  </a:cubicBezTo>
                  <a:cubicBezTo>
                    <a:pt x="5" y="30"/>
                    <a:pt x="6" y="29"/>
                    <a:pt x="6" y="28"/>
                  </a:cubicBezTo>
                  <a:cubicBezTo>
                    <a:pt x="6" y="28"/>
                    <a:pt x="6" y="28"/>
                    <a:pt x="6" y="27"/>
                  </a:cubicBezTo>
                  <a:cubicBezTo>
                    <a:pt x="6" y="27"/>
                    <a:pt x="6" y="27"/>
                    <a:pt x="6" y="27"/>
                  </a:cubicBezTo>
                  <a:cubicBezTo>
                    <a:pt x="4" y="24"/>
                    <a:pt x="6" y="20"/>
                    <a:pt x="7" y="16"/>
                  </a:cubicBezTo>
                  <a:cubicBezTo>
                    <a:pt x="9" y="11"/>
                    <a:pt x="11" y="6"/>
                    <a:pt x="9" y="1"/>
                  </a:cubicBezTo>
                  <a:cubicBezTo>
                    <a:pt x="9" y="1"/>
                    <a:pt x="8" y="0"/>
                    <a:pt x="7" y="0"/>
                  </a:cubicBezTo>
                  <a:cubicBezTo>
                    <a:pt x="6" y="0"/>
                    <a:pt x="5" y="1"/>
                    <a:pt x="5" y="2"/>
                  </a:cubicBezTo>
                  <a:cubicBezTo>
                    <a:pt x="5" y="2"/>
                    <a:pt x="5" y="2"/>
                    <a:pt x="5" y="3"/>
                  </a:cubicBezTo>
                  <a:cubicBezTo>
                    <a:pt x="5" y="3"/>
                    <a:pt x="5" y="3"/>
                    <a:pt x="5" y="3"/>
                  </a:cubicBezTo>
                  <a:cubicBezTo>
                    <a:pt x="5" y="3"/>
                    <a:pt x="5" y="3"/>
                    <a:pt x="5" y="3"/>
                  </a:cubicBezTo>
                  <a:cubicBezTo>
                    <a:pt x="5" y="3"/>
                    <a:pt x="5" y="3"/>
                    <a:pt x="5" y="3"/>
                  </a:cubicBezTo>
                  <a:cubicBezTo>
                    <a:pt x="7" y="6"/>
                    <a:pt x="5" y="10"/>
                    <a:pt x="4" y="14"/>
                  </a:cubicBezTo>
                  <a:cubicBezTo>
                    <a:pt x="2" y="19"/>
                    <a:pt x="0" y="24"/>
                    <a:pt x="2" y="29"/>
                  </a:cubicBezTo>
                  <a:cubicBezTo>
                    <a:pt x="2" y="29"/>
                    <a:pt x="2" y="29"/>
                    <a:pt x="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48" name="Freeform 16"/>
            <p:cNvSpPr>
              <a:spLocks/>
            </p:cNvSpPr>
            <p:nvPr/>
          </p:nvSpPr>
          <p:spPr bwMode="auto">
            <a:xfrm>
              <a:off x="8366125" y="755651"/>
              <a:ext cx="46038" cy="115888"/>
            </a:xfrm>
            <a:custGeom>
              <a:avLst/>
              <a:gdLst>
                <a:gd name="T0" fmla="*/ 3 w 12"/>
                <a:gd name="T1" fmla="*/ 29 h 30"/>
                <a:gd name="T2" fmla="*/ 3 w 12"/>
                <a:gd name="T3" fmla="*/ 29 h 30"/>
                <a:gd name="T4" fmla="*/ 3 w 12"/>
                <a:gd name="T5" fmla="*/ 29 h 30"/>
                <a:gd name="T6" fmla="*/ 4 w 12"/>
                <a:gd name="T7" fmla="*/ 30 h 30"/>
                <a:gd name="T8" fmla="*/ 6 w 12"/>
                <a:gd name="T9" fmla="*/ 28 h 30"/>
                <a:gd name="T10" fmla="*/ 6 w 12"/>
                <a:gd name="T11" fmla="*/ 28 h 30"/>
                <a:gd name="T12" fmla="*/ 6 w 12"/>
                <a:gd name="T13" fmla="*/ 28 h 30"/>
                <a:gd name="T14" fmla="*/ 8 w 12"/>
                <a:gd name="T15" fmla="*/ 16 h 30"/>
                <a:gd name="T16" fmla="*/ 10 w 12"/>
                <a:gd name="T17" fmla="*/ 2 h 30"/>
                <a:gd name="T18" fmla="*/ 8 w 12"/>
                <a:gd name="T19" fmla="*/ 0 h 30"/>
                <a:gd name="T20" fmla="*/ 6 w 12"/>
                <a:gd name="T21" fmla="*/ 2 h 30"/>
                <a:gd name="T22" fmla="*/ 6 w 12"/>
                <a:gd name="T23" fmla="*/ 3 h 30"/>
                <a:gd name="T24" fmla="*/ 6 w 12"/>
                <a:gd name="T25" fmla="*/ 3 h 30"/>
                <a:gd name="T26" fmla="*/ 6 w 12"/>
                <a:gd name="T27" fmla="*/ 3 h 30"/>
                <a:gd name="T28" fmla="*/ 6 w 12"/>
                <a:gd name="T29" fmla="*/ 3 h 30"/>
                <a:gd name="T30" fmla="*/ 4 w 12"/>
                <a:gd name="T31" fmla="*/ 15 h 30"/>
                <a:gd name="T32" fmla="*/ 3 w 12"/>
                <a:gd name="T33" fmla="*/ 29 h 30"/>
                <a:gd name="T34" fmla="*/ 3 w 12"/>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30">
                  <a:moveTo>
                    <a:pt x="3" y="29"/>
                  </a:moveTo>
                  <a:cubicBezTo>
                    <a:pt x="3" y="29"/>
                    <a:pt x="3" y="29"/>
                    <a:pt x="3" y="29"/>
                  </a:cubicBezTo>
                  <a:cubicBezTo>
                    <a:pt x="3" y="29"/>
                    <a:pt x="3" y="29"/>
                    <a:pt x="3" y="29"/>
                  </a:cubicBezTo>
                  <a:cubicBezTo>
                    <a:pt x="3" y="30"/>
                    <a:pt x="4" y="30"/>
                    <a:pt x="4" y="30"/>
                  </a:cubicBezTo>
                  <a:cubicBezTo>
                    <a:pt x="6" y="30"/>
                    <a:pt x="6" y="30"/>
                    <a:pt x="6" y="28"/>
                  </a:cubicBezTo>
                  <a:cubicBezTo>
                    <a:pt x="6" y="28"/>
                    <a:pt x="6" y="28"/>
                    <a:pt x="6" y="28"/>
                  </a:cubicBezTo>
                  <a:cubicBezTo>
                    <a:pt x="6" y="28"/>
                    <a:pt x="6" y="28"/>
                    <a:pt x="6" y="28"/>
                  </a:cubicBezTo>
                  <a:cubicBezTo>
                    <a:pt x="5" y="24"/>
                    <a:pt x="6" y="20"/>
                    <a:pt x="8" y="16"/>
                  </a:cubicBezTo>
                  <a:cubicBezTo>
                    <a:pt x="10" y="12"/>
                    <a:pt x="12" y="7"/>
                    <a:pt x="10" y="2"/>
                  </a:cubicBezTo>
                  <a:cubicBezTo>
                    <a:pt x="9" y="1"/>
                    <a:pt x="9" y="0"/>
                    <a:pt x="8" y="0"/>
                  </a:cubicBezTo>
                  <a:cubicBezTo>
                    <a:pt x="7" y="0"/>
                    <a:pt x="6" y="1"/>
                    <a:pt x="6" y="2"/>
                  </a:cubicBezTo>
                  <a:cubicBezTo>
                    <a:pt x="6" y="3"/>
                    <a:pt x="6" y="3"/>
                    <a:pt x="6" y="3"/>
                  </a:cubicBezTo>
                  <a:cubicBezTo>
                    <a:pt x="6" y="3"/>
                    <a:pt x="6" y="3"/>
                    <a:pt x="6" y="3"/>
                  </a:cubicBezTo>
                  <a:cubicBezTo>
                    <a:pt x="6" y="3"/>
                    <a:pt x="6" y="3"/>
                    <a:pt x="6" y="3"/>
                  </a:cubicBezTo>
                  <a:cubicBezTo>
                    <a:pt x="6" y="3"/>
                    <a:pt x="6" y="3"/>
                    <a:pt x="6" y="3"/>
                  </a:cubicBezTo>
                  <a:cubicBezTo>
                    <a:pt x="8" y="7"/>
                    <a:pt x="6" y="11"/>
                    <a:pt x="4" y="15"/>
                  </a:cubicBezTo>
                  <a:cubicBezTo>
                    <a:pt x="3" y="19"/>
                    <a:pt x="0" y="24"/>
                    <a:pt x="3" y="29"/>
                  </a:cubicBezTo>
                  <a:cubicBezTo>
                    <a:pt x="3" y="29"/>
                    <a:pt x="3" y="29"/>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49" name="Freeform 17"/>
            <p:cNvSpPr>
              <a:spLocks/>
            </p:cNvSpPr>
            <p:nvPr/>
          </p:nvSpPr>
          <p:spPr bwMode="auto">
            <a:xfrm>
              <a:off x="8289925" y="690563"/>
              <a:ext cx="42863" cy="115888"/>
            </a:xfrm>
            <a:custGeom>
              <a:avLst/>
              <a:gdLst>
                <a:gd name="T0" fmla="*/ 2 w 11"/>
                <a:gd name="T1" fmla="*/ 29 h 30"/>
                <a:gd name="T2" fmla="*/ 2 w 11"/>
                <a:gd name="T3" fmla="*/ 29 h 30"/>
                <a:gd name="T4" fmla="*/ 2 w 11"/>
                <a:gd name="T5" fmla="*/ 29 h 30"/>
                <a:gd name="T6" fmla="*/ 4 w 11"/>
                <a:gd name="T7" fmla="*/ 30 h 30"/>
                <a:gd name="T8" fmla="*/ 6 w 11"/>
                <a:gd name="T9" fmla="*/ 28 h 30"/>
                <a:gd name="T10" fmla="*/ 6 w 11"/>
                <a:gd name="T11" fmla="*/ 28 h 30"/>
                <a:gd name="T12" fmla="*/ 6 w 11"/>
                <a:gd name="T13" fmla="*/ 28 h 30"/>
                <a:gd name="T14" fmla="*/ 8 w 11"/>
                <a:gd name="T15" fmla="*/ 16 h 30"/>
                <a:gd name="T16" fmla="*/ 9 w 11"/>
                <a:gd name="T17" fmla="*/ 1 h 30"/>
                <a:gd name="T18" fmla="*/ 7 w 11"/>
                <a:gd name="T19" fmla="*/ 0 h 30"/>
                <a:gd name="T20" fmla="*/ 5 w 11"/>
                <a:gd name="T21" fmla="*/ 2 h 30"/>
                <a:gd name="T22" fmla="*/ 6 w 11"/>
                <a:gd name="T23" fmla="*/ 3 h 30"/>
                <a:gd name="T24" fmla="*/ 6 w 11"/>
                <a:gd name="T25" fmla="*/ 3 h 30"/>
                <a:gd name="T26" fmla="*/ 6 w 11"/>
                <a:gd name="T27" fmla="*/ 3 h 30"/>
                <a:gd name="T28" fmla="*/ 6 w 11"/>
                <a:gd name="T29" fmla="*/ 3 h 30"/>
                <a:gd name="T30" fmla="*/ 4 w 11"/>
                <a:gd name="T31" fmla="*/ 14 h 30"/>
                <a:gd name="T32" fmla="*/ 2 w 11"/>
                <a:gd name="T33" fmla="*/ 29 h 30"/>
                <a:gd name="T34" fmla="*/ 2 w 11"/>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0">
                  <a:moveTo>
                    <a:pt x="2" y="29"/>
                  </a:moveTo>
                  <a:cubicBezTo>
                    <a:pt x="2" y="29"/>
                    <a:pt x="2" y="29"/>
                    <a:pt x="2" y="29"/>
                  </a:cubicBezTo>
                  <a:cubicBezTo>
                    <a:pt x="2" y="29"/>
                    <a:pt x="2" y="29"/>
                    <a:pt x="2" y="29"/>
                  </a:cubicBezTo>
                  <a:cubicBezTo>
                    <a:pt x="2" y="30"/>
                    <a:pt x="3" y="30"/>
                    <a:pt x="4" y="30"/>
                  </a:cubicBezTo>
                  <a:cubicBezTo>
                    <a:pt x="5" y="30"/>
                    <a:pt x="6" y="29"/>
                    <a:pt x="6" y="28"/>
                  </a:cubicBezTo>
                  <a:cubicBezTo>
                    <a:pt x="6" y="28"/>
                    <a:pt x="6" y="28"/>
                    <a:pt x="6" y="28"/>
                  </a:cubicBezTo>
                  <a:cubicBezTo>
                    <a:pt x="6" y="28"/>
                    <a:pt x="6" y="28"/>
                    <a:pt x="6" y="28"/>
                  </a:cubicBezTo>
                  <a:cubicBezTo>
                    <a:pt x="4" y="24"/>
                    <a:pt x="6" y="20"/>
                    <a:pt x="8" y="16"/>
                  </a:cubicBezTo>
                  <a:cubicBezTo>
                    <a:pt x="9" y="11"/>
                    <a:pt x="11" y="6"/>
                    <a:pt x="9" y="1"/>
                  </a:cubicBezTo>
                  <a:cubicBezTo>
                    <a:pt x="9" y="1"/>
                    <a:pt x="8" y="0"/>
                    <a:pt x="7" y="0"/>
                  </a:cubicBezTo>
                  <a:cubicBezTo>
                    <a:pt x="6" y="0"/>
                    <a:pt x="5" y="1"/>
                    <a:pt x="5" y="2"/>
                  </a:cubicBezTo>
                  <a:cubicBezTo>
                    <a:pt x="5" y="2"/>
                    <a:pt x="5" y="3"/>
                    <a:pt x="6" y="3"/>
                  </a:cubicBezTo>
                  <a:cubicBezTo>
                    <a:pt x="6" y="3"/>
                    <a:pt x="6" y="3"/>
                    <a:pt x="6" y="3"/>
                  </a:cubicBezTo>
                  <a:cubicBezTo>
                    <a:pt x="6" y="3"/>
                    <a:pt x="6" y="3"/>
                    <a:pt x="6" y="3"/>
                  </a:cubicBezTo>
                  <a:cubicBezTo>
                    <a:pt x="6" y="3"/>
                    <a:pt x="6" y="3"/>
                    <a:pt x="6" y="3"/>
                  </a:cubicBezTo>
                  <a:cubicBezTo>
                    <a:pt x="7" y="7"/>
                    <a:pt x="6" y="10"/>
                    <a:pt x="4" y="14"/>
                  </a:cubicBezTo>
                  <a:cubicBezTo>
                    <a:pt x="2" y="19"/>
                    <a:pt x="0" y="24"/>
                    <a:pt x="2" y="29"/>
                  </a:cubicBezTo>
                  <a:cubicBezTo>
                    <a:pt x="2" y="29"/>
                    <a:pt x="2" y="29"/>
                    <a:pt x="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5" name="Text Placeholder 4"/>
          <p:cNvSpPr>
            <a:spLocks noGrp="1"/>
          </p:cNvSpPr>
          <p:nvPr>
            <p:ph type="body" sz="quarter" idx="11" hasCustomPrompt="1"/>
          </p:nvPr>
        </p:nvSpPr>
        <p:spPr>
          <a:xfrm>
            <a:off x="3090759" y="4310063"/>
            <a:ext cx="1404937" cy="1533525"/>
          </a:xfrm>
        </p:spPr>
        <p:txBody>
          <a:bodyPr>
            <a:noAutofit/>
          </a:bodyPr>
          <a:lstStyle>
            <a:lvl1pPr marL="0" indent="0">
              <a:buNone/>
              <a:defRPr sz="1000">
                <a:solidFill>
                  <a:srgbClr val="7030A0"/>
                </a:solidFill>
                <a:latin typeface="Raleway" panose="020B0003030101060003" pitchFamily="34"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a:buClr>
                <a:srgbClr val="CE003D"/>
              </a:buClr>
            </a:pPr>
            <a:r>
              <a:rPr lang="hr-HR" sz="1000" dirty="0" smtClean="0">
                <a:solidFill>
                  <a:schemeClr val="bg1">
                    <a:lumMod val="50000"/>
                  </a:schemeClr>
                </a:solidFill>
                <a:latin typeface="Raleway" panose="020B0003030101060003" pitchFamily="34" charset="0"/>
              </a:rPr>
              <a:t>Lorem ipsum dolor sit amet, consectetur adipiscing elit, sed do eiusmod tempor incididunt ut labore et dolore magna aliqua.</a:t>
            </a:r>
            <a:endParaRPr lang="hr-HR" sz="1000" dirty="0">
              <a:solidFill>
                <a:schemeClr val="bg1">
                  <a:lumMod val="50000"/>
                </a:schemeClr>
              </a:solidFill>
              <a:latin typeface="Raleway" panose="020B0003030101060003" pitchFamily="34" charset="0"/>
            </a:endParaRPr>
          </a:p>
        </p:txBody>
      </p:sp>
      <p:sp>
        <p:nvSpPr>
          <p:cNvPr id="53" name="Text Placeholder 4"/>
          <p:cNvSpPr>
            <a:spLocks noGrp="1"/>
          </p:cNvSpPr>
          <p:nvPr>
            <p:ph type="body" sz="quarter" idx="12" hasCustomPrompt="1"/>
          </p:nvPr>
        </p:nvSpPr>
        <p:spPr>
          <a:xfrm>
            <a:off x="4706201" y="4310062"/>
            <a:ext cx="1404937" cy="1533525"/>
          </a:xfrm>
        </p:spPr>
        <p:txBody>
          <a:bodyPr>
            <a:noAutofit/>
          </a:bodyPr>
          <a:lstStyle>
            <a:lvl1pPr marL="0" indent="0">
              <a:buNone/>
              <a:defRPr sz="1000">
                <a:solidFill>
                  <a:schemeClr val="tx2"/>
                </a:solidFill>
                <a:latin typeface="Raleway" panose="020B0003030101060003" pitchFamily="34"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a:buClr>
                <a:srgbClr val="CE003D"/>
              </a:buClr>
            </a:pPr>
            <a:r>
              <a:rPr lang="hr-HR" sz="1000" dirty="0" smtClean="0">
                <a:solidFill>
                  <a:schemeClr val="bg1">
                    <a:lumMod val="50000"/>
                  </a:schemeClr>
                </a:solidFill>
                <a:latin typeface="Raleway" panose="020B0003030101060003" pitchFamily="34" charset="0"/>
              </a:rPr>
              <a:t>Lorem ipsum dolor sit amet, consectetur adipiscing elit, sed do eiusmod tempor incididunt ut labore et dolore magna aliqua. </a:t>
            </a:r>
            <a:endParaRPr lang="hr-HR" sz="1000" dirty="0">
              <a:solidFill>
                <a:schemeClr val="bg1">
                  <a:lumMod val="50000"/>
                </a:schemeClr>
              </a:solidFill>
              <a:latin typeface="Raleway" panose="020B0003030101060003" pitchFamily="34" charset="0"/>
            </a:endParaRPr>
          </a:p>
        </p:txBody>
      </p:sp>
      <p:sp>
        <p:nvSpPr>
          <p:cNvPr id="54" name="Text Placeholder 4"/>
          <p:cNvSpPr>
            <a:spLocks noGrp="1"/>
          </p:cNvSpPr>
          <p:nvPr>
            <p:ph type="body" sz="quarter" idx="13" hasCustomPrompt="1"/>
          </p:nvPr>
        </p:nvSpPr>
        <p:spPr>
          <a:xfrm>
            <a:off x="6348589" y="4310062"/>
            <a:ext cx="1404937" cy="1533525"/>
          </a:xfrm>
        </p:spPr>
        <p:txBody>
          <a:bodyPr>
            <a:noAutofit/>
          </a:bodyPr>
          <a:lstStyle>
            <a:lvl1pPr marL="0" indent="0">
              <a:buNone/>
              <a:defRPr sz="1000">
                <a:solidFill>
                  <a:schemeClr val="tx2"/>
                </a:solidFill>
                <a:latin typeface="Raleway" panose="020B0003030101060003" pitchFamily="34" charset="0"/>
              </a:defRPr>
            </a:lvl1pPr>
            <a:lvl2pPr marL="457200" indent="0">
              <a:buNone/>
              <a:defRPr sz="1000"/>
            </a:lvl2pPr>
            <a:lvl3pPr marL="914400" indent="0">
              <a:buNone/>
              <a:defRPr sz="1000"/>
            </a:lvl3pPr>
            <a:lvl4pPr marL="1371600" indent="0">
              <a:buNone/>
              <a:defRPr sz="1000"/>
            </a:lvl4pPr>
            <a:lvl5pPr marL="1828800" indent="0">
              <a:buNone/>
              <a:defRPr sz="1000"/>
            </a:lvl5pPr>
          </a:lstStyle>
          <a:p>
            <a:pPr>
              <a:buClr>
                <a:srgbClr val="CE003D"/>
              </a:buClr>
            </a:pPr>
            <a:r>
              <a:rPr lang="hr-HR" sz="1000" dirty="0" smtClean="0">
                <a:solidFill>
                  <a:schemeClr val="bg1">
                    <a:lumMod val="50000"/>
                  </a:schemeClr>
                </a:solidFill>
                <a:latin typeface="Raleway" panose="020B0003030101060003" pitchFamily="34" charset="0"/>
              </a:rPr>
              <a:t>Lorem ipsum dolor sit amet, consectetur adipiscing elit, sed do eiusmod tempor incididunt ut labore et dolore magna aliqua. </a:t>
            </a:r>
            <a:endParaRPr lang="hr-HR" sz="1000" dirty="0">
              <a:solidFill>
                <a:schemeClr val="bg1">
                  <a:lumMod val="50000"/>
                </a:schemeClr>
              </a:solidFill>
              <a:latin typeface="Raleway" panose="020B0003030101060003" pitchFamily="34" charset="0"/>
            </a:endParaRPr>
          </a:p>
        </p:txBody>
      </p:sp>
      <p:sp>
        <p:nvSpPr>
          <p:cNvPr id="4" name="Text Placeholder 3"/>
          <p:cNvSpPr>
            <a:spLocks noGrp="1"/>
          </p:cNvSpPr>
          <p:nvPr>
            <p:ph type="body" sz="quarter" idx="14" hasCustomPrompt="1"/>
          </p:nvPr>
        </p:nvSpPr>
        <p:spPr>
          <a:xfrm>
            <a:off x="3010496" y="2704800"/>
            <a:ext cx="4379317" cy="641350"/>
          </a:xfrm>
        </p:spPr>
        <p:txBody>
          <a:bodyPr anchor="ctr">
            <a:noAutofit/>
          </a:bodyPr>
          <a:lstStyle>
            <a:lvl1pPr marL="0" indent="0" algn="ctr">
              <a:buNone/>
              <a:defRPr sz="1600">
                <a:solidFill>
                  <a:schemeClr val="bg1"/>
                </a:solidFill>
                <a:latin typeface="Raleway" panose="020B0003030101060003" pitchFamily="34" charset="0"/>
              </a:defRPr>
            </a:lvl1pPr>
            <a:lvl2pPr marL="457200" indent="0">
              <a:buNone/>
              <a:defRPr sz="1600">
                <a:solidFill>
                  <a:schemeClr val="bg1"/>
                </a:solidFill>
                <a:latin typeface="Raleway" panose="020B0003030101060003" pitchFamily="34" charset="0"/>
              </a:defRPr>
            </a:lvl2pPr>
            <a:lvl3pPr marL="914400" indent="0">
              <a:buNone/>
              <a:defRPr sz="1600">
                <a:solidFill>
                  <a:schemeClr val="bg1"/>
                </a:solidFill>
                <a:latin typeface="Raleway" panose="020B0003030101060003" pitchFamily="34" charset="0"/>
              </a:defRPr>
            </a:lvl3pPr>
            <a:lvl4pPr marL="1371600" indent="0">
              <a:buNone/>
              <a:defRPr sz="1600">
                <a:solidFill>
                  <a:schemeClr val="bg1"/>
                </a:solidFill>
                <a:latin typeface="Raleway" panose="020B0003030101060003" pitchFamily="34" charset="0"/>
              </a:defRPr>
            </a:lvl4pPr>
            <a:lvl5pPr marL="1828800" indent="0">
              <a:buNone/>
              <a:defRPr sz="1600">
                <a:solidFill>
                  <a:schemeClr val="bg1"/>
                </a:solidFill>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hr-HR" dirty="0"/>
          </a:p>
        </p:txBody>
      </p:sp>
    </p:spTree>
    <p:extLst>
      <p:ext uri="{BB962C8B-B14F-4D97-AF65-F5344CB8AC3E}">
        <p14:creationId xmlns:p14="http://schemas.microsoft.com/office/powerpoint/2010/main" val="2502740425"/>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hr-HR" dirty="0" smtClean="0"/>
              <a:t>NASLOV SLAJDA</a:t>
            </a:r>
            <a:endParaRPr lang="en-US" dirty="0"/>
          </a:p>
        </p:txBody>
      </p:sp>
      <p:sp>
        <p:nvSpPr>
          <p:cNvPr id="16" name="Content Placeholder 2"/>
          <p:cNvSpPr>
            <a:spLocks noGrp="1"/>
          </p:cNvSpPr>
          <p:nvPr>
            <p:ph sz="half" idx="1" hasCustomPrompt="1"/>
          </p:nvPr>
        </p:nvSpPr>
        <p:spPr>
          <a:xfrm>
            <a:off x="699079" y="4649784"/>
            <a:ext cx="7745842" cy="1258447"/>
          </a:xfrm>
        </p:spPr>
        <p:txBody>
          <a:bodyPr>
            <a:normAutofit/>
          </a:bodyPr>
          <a:lstStyle>
            <a:lvl1pPr marL="0" indent="0" algn="just">
              <a:buClr>
                <a:srgbClr val="CE003D"/>
              </a:buClr>
              <a:buNone/>
              <a:defRPr sz="1600">
                <a:solidFill>
                  <a:schemeClr val="tx2"/>
                </a:solidFill>
                <a:latin typeface="Raleway" panose="020B0003030101060003" pitchFamily="34" charset="0"/>
              </a:defRPr>
            </a:lvl1pPr>
            <a:lvl2pPr>
              <a:buClr>
                <a:srgbClr val="F8B323"/>
              </a:buClr>
              <a:defRPr sz="1600">
                <a:solidFill>
                  <a:schemeClr val="tx1">
                    <a:lumMod val="65000"/>
                    <a:lumOff val="35000"/>
                  </a:schemeClr>
                </a:solidFill>
                <a:latin typeface="Raleway" panose="020B0003030101060003" pitchFamily="34" charset="0"/>
              </a:defRPr>
            </a:lvl2pPr>
            <a:lvl3pPr>
              <a:buClr>
                <a:srgbClr val="CE003D"/>
              </a:buClr>
              <a:defRPr sz="1400">
                <a:solidFill>
                  <a:schemeClr val="tx1">
                    <a:lumMod val="65000"/>
                    <a:lumOff val="35000"/>
                  </a:schemeClr>
                </a:solidFill>
                <a:latin typeface="Raleway" panose="020B0003030101060003" pitchFamily="34" charset="0"/>
              </a:defRPr>
            </a:lvl3pPr>
            <a:lvl4pPr>
              <a:buClr>
                <a:srgbClr val="F8B323"/>
              </a:buClr>
              <a:defRPr sz="1200">
                <a:solidFill>
                  <a:schemeClr val="tx1">
                    <a:lumMod val="65000"/>
                    <a:lumOff val="35000"/>
                  </a:schemeClr>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1">
                    <a:lumMod val="65000"/>
                    <a:lumOff val="35000"/>
                  </a:schemeClr>
                </a:solidFill>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endParaRPr lang="en-US" dirty="0"/>
          </a:p>
        </p:txBody>
      </p:sp>
      <p:sp>
        <p:nvSpPr>
          <p:cNvPr id="3" name="Picture Placeholder 2"/>
          <p:cNvSpPr>
            <a:spLocks noGrp="1"/>
          </p:cNvSpPr>
          <p:nvPr>
            <p:ph type="pic" sz="quarter" idx="10" hasCustomPrompt="1"/>
          </p:nvPr>
        </p:nvSpPr>
        <p:spPr>
          <a:xfrm>
            <a:off x="0" y="1721791"/>
            <a:ext cx="9144000" cy="2722046"/>
          </a:xfrm>
          <a:solidFill>
            <a:schemeClr val="bg1">
              <a:lumMod val="85000"/>
            </a:schemeClr>
          </a:solidFill>
        </p:spPr>
        <p:txBody>
          <a:bodyPr anchor="ctr">
            <a:normAutofit/>
          </a:bodyPr>
          <a:lstStyle>
            <a:lvl1pPr marL="0" indent="0" algn="ctr">
              <a:buNone/>
              <a:defRPr sz="3600">
                <a:solidFill>
                  <a:schemeClr val="bg1"/>
                </a:solidFill>
                <a:latin typeface="Raleway" panose="020B0003030101060003" pitchFamily="34" charset="0"/>
              </a:defRPr>
            </a:lvl1pPr>
          </a:lstStyle>
          <a:p>
            <a:r>
              <a:rPr lang="hr-HR" dirty="0" smtClean="0"/>
              <a:t>Insert picture</a:t>
            </a:r>
            <a:endParaRPr lang="hr-HR" dirty="0"/>
          </a:p>
        </p:txBody>
      </p:sp>
    </p:spTree>
    <p:extLst>
      <p:ext uri="{BB962C8B-B14F-4D97-AF65-F5344CB8AC3E}">
        <p14:creationId xmlns:p14="http://schemas.microsoft.com/office/powerpoint/2010/main" val="447548934"/>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26" name="Picture Placeholder 23"/>
          <p:cNvSpPr>
            <a:spLocks noGrp="1"/>
          </p:cNvSpPr>
          <p:nvPr>
            <p:ph type="pic" sz="quarter" idx="14" hasCustomPrompt="1"/>
          </p:nvPr>
        </p:nvSpPr>
        <p:spPr>
          <a:xfrm>
            <a:off x="7170857" y="4842547"/>
            <a:ext cx="1765300" cy="1112837"/>
          </a:xfrm>
          <a:solidFill>
            <a:schemeClr val="bg1">
              <a:lumMod val="85000"/>
            </a:schemeClr>
          </a:solidFill>
        </p:spPr>
        <p:txBody>
          <a:bodyPr anchor="ctr">
            <a:normAutofit/>
          </a:bodyPr>
          <a:lstStyle>
            <a:lvl1pPr marL="0" indent="0" algn="ctr">
              <a:buNone/>
              <a:defRPr sz="1800">
                <a:solidFill>
                  <a:schemeClr val="bg1"/>
                </a:solidFill>
                <a:latin typeface="Raleway" panose="020B0003030101060003" pitchFamily="34" charset="0"/>
              </a:defRPr>
            </a:lvl1pPr>
          </a:lstStyle>
          <a:p>
            <a:r>
              <a:rPr lang="hr-HR" dirty="0" smtClean="0"/>
              <a:t>Insert </a:t>
            </a:r>
          </a:p>
          <a:p>
            <a:r>
              <a:rPr lang="hr-HR" dirty="0" smtClean="0"/>
              <a:t>picture</a:t>
            </a:r>
            <a:endParaRPr lang="hr-HR" dirty="0"/>
          </a:p>
        </p:txBody>
      </p:sp>
      <p:sp>
        <p:nvSpPr>
          <p:cNvPr id="5" name="Picture Placeholder 4"/>
          <p:cNvSpPr>
            <a:spLocks noGrp="1"/>
          </p:cNvSpPr>
          <p:nvPr>
            <p:ph type="pic" sz="quarter" idx="11" hasCustomPrompt="1"/>
          </p:nvPr>
        </p:nvSpPr>
        <p:spPr>
          <a:xfrm>
            <a:off x="2905245" y="809625"/>
            <a:ext cx="6030912" cy="3786188"/>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24" name="Picture Placeholder 23"/>
          <p:cNvSpPr>
            <a:spLocks noGrp="1"/>
          </p:cNvSpPr>
          <p:nvPr>
            <p:ph type="pic" sz="quarter" idx="12" hasCustomPrompt="1"/>
          </p:nvPr>
        </p:nvSpPr>
        <p:spPr>
          <a:xfrm>
            <a:off x="2903538" y="4843463"/>
            <a:ext cx="1765300" cy="1112837"/>
          </a:xfrm>
          <a:solidFill>
            <a:schemeClr val="bg1">
              <a:lumMod val="85000"/>
            </a:schemeClr>
          </a:solidFill>
        </p:spPr>
        <p:txBody>
          <a:bodyPr anchor="ctr">
            <a:normAutofit/>
          </a:bodyPr>
          <a:lstStyle>
            <a:lvl1pPr marL="0" indent="0" algn="ctr">
              <a:buNone/>
              <a:defRPr sz="1600">
                <a:solidFill>
                  <a:schemeClr val="bg1"/>
                </a:solidFill>
                <a:latin typeface="Raleway" panose="020B0003030101060003" pitchFamily="34" charset="0"/>
              </a:defRPr>
            </a:lvl1pPr>
          </a:lstStyle>
          <a:p>
            <a:r>
              <a:rPr lang="hr-HR" dirty="0" smtClean="0"/>
              <a:t>Insert</a:t>
            </a:r>
          </a:p>
          <a:p>
            <a:r>
              <a:rPr lang="hr-HR" dirty="0" smtClean="0"/>
              <a:t>picture</a:t>
            </a:r>
            <a:endParaRPr lang="hr-HR" dirty="0"/>
          </a:p>
        </p:txBody>
      </p:sp>
      <p:sp>
        <p:nvSpPr>
          <p:cNvPr id="25" name="Picture Placeholder 23"/>
          <p:cNvSpPr>
            <a:spLocks noGrp="1"/>
          </p:cNvSpPr>
          <p:nvPr>
            <p:ph type="pic" sz="quarter" idx="13" hasCustomPrompt="1"/>
          </p:nvPr>
        </p:nvSpPr>
        <p:spPr>
          <a:xfrm>
            <a:off x="5042598" y="4843463"/>
            <a:ext cx="1765300" cy="1112837"/>
          </a:xfrm>
          <a:solidFill>
            <a:schemeClr val="bg1">
              <a:lumMod val="85000"/>
            </a:schemeClr>
          </a:solidFill>
        </p:spPr>
        <p:txBody>
          <a:bodyPr anchor="ctr">
            <a:normAutofit/>
          </a:bodyPr>
          <a:lstStyle>
            <a:lvl1pPr marL="0" indent="0" algn="ctr">
              <a:buNone/>
              <a:defRPr sz="1800">
                <a:solidFill>
                  <a:schemeClr val="bg1"/>
                </a:solidFill>
                <a:latin typeface="Raleway" panose="020B0003030101060003" pitchFamily="34" charset="0"/>
              </a:defRPr>
            </a:lvl1pPr>
          </a:lstStyle>
          <a:p>
            <a:r>
              <a:rPr lang="hr-HR" dirty="0" smtClean="0"/>
              <a:t>Insert</a:t>
            </a:r>
          </a:p>
          <a:p>
            <a:r>
              <a:rPr lang="hr-HR" dirty="0" smtClean="0"/>
              <a:t>picture</a:t>
            </a:r>
            <a:endParaRPr lang="hr-HR" dirty="0"/>
          </a:p>
        </p:txBody>
      </p:sp>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580413" y="628737"/>
            <a:ext cx="1908823" cy="1002355"/>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sp>
        <p:nvSpPr>
          <p:cNvPr id="4" name="Text Placeholder 3"/>
          <p:cNvSpPr>
            <a:spLocks noGrp="1"/>
          </p:cNvSpPr>
          <p:nvPr>
            <p:ph type="body" sz="quarter" idx="15" hasCustomPrompt="1"/>
          </p:nvPr>
        </p:nvSpPr>
        <p:spPr>
          <a:xfrm>
            <a:off x="589263" y="1803400"/>
            <a:ext cx="1908175" cy="4217988"/>
          </a:xfrm>
        </p:spPr>
        <p:txBody>
          <a:bodyPr>
            <a:normAutofit/>
          </a:bodyPr>
          <a:lstStyle>
            <a:lvl1pPr marL="0" indent="0">
              <a:buNone/>
              <a:defRPr sz="1400">
                <a:solidFill>
                  <a:schemeClr val="tx2"/>
                </a:solidFill>
                <a:latin typeface="Raleway" panose="020B0003030101060003" pitchFamily="34" charset="0"/>
              </a:defRPr>
            </a:lvl1pPr>
            <a:lvl2pPr marL="457200" indent="0">
              <a:buNone/>
              <a:defRPr sz="1400">
                <a:solidFill>
                  <a:schemeClr val="tx1">
                    <a:lumMod val="65000"/>
                    <a:lumOff val="35000"/>
                  </a:schemeClr>
                </a:solidFill>
                <a:latin typeface="Raleway" panose="020B0003030101060003" pitchFamily="34" charset="0"/>
              </a:defRPr>
            </a:lvl2pPr>
            <a:lvl3pPr marL="914400" indent="0">
              <a:buNone/>
              <a:defRPr sz="1400">
                <a:solidFill>
                  <a:schemeClr val="tx1">
                    <a:lumMod val="65000"/>
                    <a:lumOff val="35000"/>
                  </a:schemeClr>
                </a:solidFill>
                <a:latin typeface="Raleway" panose="020B0003030101060003" pitchFamily="34" charset="0"/>
              </a:defRPr>
            </a:lvl3pPr>
            <a:lvl4pPr marL="1371600" indent="0">
              <a:buNone/>
              <a:defRPr sz="1400">
                <a:solidFill>
                  <a:schemeClr val="tx1">
                    <a:lumMod val="65000"/>
                    <a:lumOff val="35000"/>
                  </a:schemeClr>
                </a:solidFill>
                <a:latin typeface="Raleway" panose="020B0003030101060003" pitchFamily="34" charset="0"/>
              </a:defRPr>
            </a:lvl4pPr>
            <a:lvl5pPr marL="1828800" indent="0">
              <a:buNone/>
              <a:defRPr sz="1400">
                <a:solidFill>
                  <a:schemeClr val="tx1">
                    <a:lumMod val="65000"/>
                    <a:lumOff val="35000"/>
                  </a:schemeClr>
                </a:solidFill>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endParaRPr lang="hr-HR" dirty="0"/>
          </a:p>
        </p:txBody>
      </p:sp>
    </p:spTree>
    <p:extLst>
      <p:ext uri="{BB962C8B-B14F-4D97-AF65-F5344CB8AC3E}">
        <p14:creationId xmlns:p14="http://schemas.microsoft.com/office/powerpoint/2010/main" val="351755132"/>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26" name="Picture Placeholder 4"/>
          <p:cNvSpPr>
            <a:spLocks noGrp="1"/>
          </p:cNvSpPr>
          <p:nvPr>
            <p:ph type="pic" sz="quarter" idx="11" hasCustomPrompt="1"/>
          </p:nvPr>
        </p:nvSpPr>
        <p:spPr>
          <a:xfrm>
            <a:off x="6938963" y="1533525"/>
            <a:ext cx="2205037" cy="2203450"/>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27" name="Picture Placeholder 4"/>
          <p:cNvSpPr>
            <a:spLocks noGrp="1"/>
          </p:cNvSpPr>
          <p:nvPr>
            <p:ph type="pic" sz="quarter" idx="12" hasCustomPrompt="1"/>
          </p:nvPr>
        </p:nvSpPr>
        <p:spPr>
          <a:xfrm>
            <a:off x="6938963" y="3779838"/>
            <a:ext cx="2205037" cy="2203450"/>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28" name="Picture Placeholder 4"/>
          <p:cNvSpPr>
            <a:spLocks noGrp="1"/>
          </p:cNvSpPr>
          <p:nvPr>
            <p:ph type="pic" sz="quarter" idx="13" hasCustomPrompt="1"/>
          </p:nvPr>
        </p:nvSpPr>
        <p:spPr>
          <a:xfrm>
            <a:off x="4684533" y="3781571"/>
            <a:ext cx="2205037" cy="2203450"/>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5" name="Picture Placeholder 4"/>
          <p:cNvSpPr>
            <a:spLocks noGrp="1"/>
          </p:cNvSpPr>
          <p:nvPr>
            <p:ph type="pic" sz="quarter" idx="10" hasCustomPrompt="1"/>
          </p:nvPr>
        </p:nvSpPr>
        <p:spPr>
          <a:xfrm>
            <a:off x="4684713" y="1533525"/>
            <a:ext cx="2205037" cy="2203450"/>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sp>
        <p:nvSpPr>
          <p:cNvPr id="25" name="Content Placeholder 2"/>
          <p:cNvSpPr>
            <a:spLocks noGrp="1"/>
          </p:cNvSpPr>
          <p:nvPr>
            <p:ph sz="half" idx="1"/>
          </p:nvPr>
        </p:nvSpPr>
        <p:spPr>
          <a:xfrm>
            <a:off x="628650" y="1828799"/>
            <a:ext cx="3514982" cy="3962401"/>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6381699"/>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PREZENTACIJA PROGRAMSKOG RJEŠENJA</a:t>
            </a:r>
            <a:endParaRPr lang="en-US" dirty="0"/>
          </a:p>
        </p:txBody>
      </p:sp>
      <p:pic>
        <p:nvPicPr>
          <p:cNvPr id="17"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9250" y="2188542"/>
            <a:ext cx="4118298" cy="34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 name="Picture Placeholder 2"/>
          <p:cNvSpPr>
            <a:spLocks noGrp="1"/>
          </p:cNvSpPr>
          <p:nvPr>
            <p:ph type="pic" sz="quarter" idx="10" hasCustomPrompt="1"/>
          </p:nvPr>
        </p:nvSpPr>
        <p:spPr>
          <a:xfrm>
            <a:off x="4905375" y="2343150"/>
            <a:ext cx="3771900" cy="2276475"/>
          </a:xfrm>
          <a:solidFill>
            <a:schemeClr val="bg1">
              <a:lumMod val="85000"/>
            </a:schemeClr>
          </a:solidFill>
        </p:spPr>
        <p:txBody>
          <a:bodyPr anchor="ctr"/>
          <a:lstStyle>
            <a:lvl1pPr marL="0" indent="0" algn="ctr">
              <a:buNone/>
              <a:defRPr baseline="0">
                <a:solidFill>
                  <a:schemeClr val="bg1"/>
                </a:solidFill>
                <a:latin typeface="Raleway" panose="020B0003030101060003" pitchFamily="34" charset="0"/>
              </a:defRPr>
            </a:lvl1pPr>
          </a:lstStyle>
          <a:p>
            <a:r>
              <a:rPr lang="hr-HR" dirty="0" smtClean="0"/>
              <a:t>Insert picture</a:t>
            </a:r>
            <a:endParaRPr lang="hr-HR" dirty="0"/>
          </a:p>
        </p:txBody>
      </p:sp>
      <p:sp>
        <p:nvSpPr>
          <p:cNvPr id="18" name="TextBox 17"/>
          <p:cNvSpPr txBox="1"/>
          <p:nvPr userDrawn="1"/>
        </p:nvSpPr>
        <p:spPr>
          <a:xfrm>
            <a:off x="695987" y="1649836"/>
            <a:ext cx="486030" cy="1200329"/>
          </a:xfrm>
          <a:prstGeom prst="rect">
            <a:avLst/>
          </a:prstGeom>
          <a:noFill/>
        </p:spPr>
        <p:txBody>
          <a:bodyPr wrap="none" rtlCol="0">
            <a:spAutoFit/>
          </a:bodyPr>
          <a:lstStyle/>
          <a:p>
            <a:r>
              <a:rPr lang="id-ID" sz="7200" dirty="0">
                <a:solidFill>
                  <a:schemeClr val="tx2"/>
                </a:solidFill>
                <a:latin typeface="Raleway" panose="020B0003030101060003" pitchFamily="34" charset="0"/>
              </a:rPr>
              <a:t>“</a:t>
            </a:r>
          </a:p>
        </p:txBody>
      </p:sp>
      <p:sp>
        <p:nvSpPr>
          <p:cNvPr id="4" name="Text Placeholder 3"/>
          <p:cNvSpPr>
            <a:spLocks noGrp="1"/>
          </p:cNvSpPr>
          <p:nvPr>
            <p:ph type="body" sz="quarter" idx="12" hasCustomPrompt="1"/>
          </p:nvPr>
        </p:nvSpPr>
        <p:spPr>
          <a:xfrm>
            <a:off x="630238" y="3568529"/>
            <a:ext cx="3628724" cy="2247900"/>
          </a:xfrm>
        </p:spPr>
        <p:txBody>
          <a:bodyPr>
            <a:noAutofit/>
          </a:bodyPr>
          <a:lstStyle>
            <a:lvl1pPr marL="0" indent="0">
              <a:buNone/>
              <a:defRPr sz="1400">
                <a:solidFill>
                  <a:schemeClr val="tx2"/>
                </a:solidFill>
                <a:latin typeface="Raleway" panose="020B0003030101060003" pitchFamily="34" charset="0"/>
              </a:defRPr>
            </a:lvl1pPr>
            <a:lvl2pPr>
              <a:defRPr sz="1600">
                <a:solidFill>
                  <a:schemeClr val="tx1">
                    <a:lumMod val="65000"/>
                    <a:lumOff val="35000"/>
                  </a:schemeClr>
                </a:solidFill>
                <a:latin typeface="Raleway" panose="020B0003030101060003" pitchFamily="34" charset="0"/>
              </a:defRPr>
            </a:lvl2pPr>
            <a:lvl3pPr>
              <a:defRPr sz="1600">
                <a:solidFill>
                  <a:schemeClr val="tx1">
                    <a:lumMod val="65000"/>
                    <a:lumOff val="35000"/>
                  </a:schemeClr>
                </a:solidFill>
                <a:latin typeface="Raleway" panose="020B0003030101060003" pitchFamily="34" charset="0"/>
              </a:defRPr>
            </a:lvl3pPr>
            <a:lvl4pPr>
              <a:defRPr sz="1600">
                <a:solidFill>
                  <a:schemeClr val="tx1">
                    <a:lumMod val="65000"/>
                    <a:lumOff val="35000"/>
                  </a:schemeClr>
                </a:solidFill>
                <a:latin typeface="Raleway" panose="020B0003030101060003" pitchFamily="34" charset="0"/>
              </a:defRPr>
            </a:lvl4pPr>
            <a:lvl5pPr>
              <a:defRPr sz="1600">
                <a:solidFill>
                  <a:schemeClr val="tx1">
                    <a:lumMod val="65000"/>
                    <a:lumOff val="35000"/>
                  </a:schemeClr>
                </a:solidFill>
                <a:latin typeface="Raleway" panose="020B0003030101060003" pitchFamily="34" charset="0"/>
              </a:defRPr>
            </a:lvl5pPr>
          </a:lstStyle>
          <a:p>
            <a:pPr lvl="0"/>
            <a:r>
              <a:rPr lang="hr-HR" dirty="0" smtClean="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a:t>
            </a:r>
            <a:endParaRPr lang="hr-HR" dirty="0"/>
          </a:p>
        </p:txBody>
      </p:sp>
      <p:sp>
        <p:nvSpPr>
          <p:cNvPr id="5" name="Content Placeholder 4"/>
          <p:cNvSpPr>
            <a:spLocks noGrp="1"/>
          </p:cNvSpPr>
          <p:nvPr>
            <p:ph sz="quarter" idx="13" hasCustomPrompt="1"/>
          </p:nvPr>
        </p:nvSpPr>
        <p:spPr>
          <a:xfrm>
            <a:off x="1139778" y="1902427"/>
            <a:ext cx="3115763" cy="1466850"/>
          </a:xfrm>
        </p:spPr>
        <p:txBody>
          <a:bodyPr>
            <a:normAutofit/>
          </a:bodyPr>
          <a:lstStyle>
            <a:lvl1pPr marL="0" indent="0">
              <a:buNone/>
              <a:defRPr sz="1400" i="1">
                <a:solidFill>
                  <a:schemeClr val="tx2"/>
                </a:solidFill>
                <a:latin typeface="Raleway" panose="020B0003030101060003" pitchFamily="34" charset="0"/>
              </a:defRPr>
            </a:lvl1pPr>
            <a:lvl2pPr marL="457200" indent="0">
              <a:buNone/>
              <a:defRPr sz="1400">
                <a:latin typeface="Raleway" panose="020B0003030101060003" pitchFamily="34" charset="0"/>
              </a:defRPr>
            </a:lvl2pPr>
            <a:lvl3pPr marL="914400" indent="0">
              <a:buNone/>
              <a:defRPr sz="1400">
                <a:latin typeface="Raleway" panose="020B0003030101060003" pitchFamily="34" charset="0"/>
              </a:defRPr>
            </a:lvl3pPr>
            <a:lvl4pPr marL="1371600" indent="0">
              <a:buNone/>
              <a:defRPr sz="1400">
                <a:latin typeface="Raleway" panose="020B0003030101060003" pitchFamily="34" charset="0"/>
              </a:defRPr>
            </a:lvl4pPr>
            <a:lvl5pPr marL="1828800" indent="0">
              <a:buNone/>
              <a:defRPr sz="1400">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hr-HR" dirty="0" smtClean="0"/>
              <a:t>.</a:t>
            </a:r>
            <a:endParaRPr lang="hr-HR" dirty="0"/>
          </a:p>
        </p:txBody>
      </p:sp>
    </p:spTree>
    <p:extLst>
      <p:ext uri="{BB962C8B-B14F-4D97-AF65-F5344CB8AC3E}">
        <p14:creationId xmlns:p14="http://schemas.microsoft.com/office/powerpoint/2010/main" val="1184905724"/>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WEB STRANICA</a:t>
            </a:r>
            <a:endParaRPr lang="en-US" dirty="0"/>
          </a:p>
        </p:txBody>
      </p:sp>
      <p:sp>
        <p:nvSpPr>
          <p:cNvPr id="17" name="Content Placeholder 2"/>
          <p:cNvSpPr>
            <a:spLocks noGrp="1"/>
          </p:cNvSpPr>
          <p:nvPr>
            <p:ph sz="half" idx="1" hasCustomPrompt="1"/>
          </p:nvPr>
        </p:nvSpPr>
        <p:spPr>
          <a:xfrm>
            <a:off x="699079" y="4649784"/>
            <a:ext cx="7745842" cy="1526921"/>
          </a:xfrm>
        </p:spPr>
        <p:txBody>
          <a:bodyPr>
            <a:noAutofit/>
          </a:bodyPr>
          <a:lstStyle>
            <a:lvl1pPr marL="285750" indent="-285750" algn="just">
              <a:buClr>
                <a:srgbClr val="CE003D"/>
              </a:buClr>
              <a:buFont typeface="Arial" panose="020B0604020202020204" pitchFamily="34" charset="0"/>
              <a:buChar char="•"/>
              <a:defRPr sz="1300">
                <a:solidFill>
                  <a:schemeClr val="tx2"/>
                </a:solidFill>
                <a:latin typeface="Raleway" panose="020B0003030101060003" pitchFamily="34" charset="0"/>
              </a:defRPr>
            </a:lvl1pPr>
            <a:lvl2pPr>
              <a:buClr>
                <a:srgbClr val="F8B323"/>
              </a:buClr>
              <a:defRPr sz="1600">
                <a:solidFill>
                  <a:schemeClr val="tx1">
                    <a:lumMod val="65000"/>
                    <a:lumOff val="35000"/>
                  </a:schemeClr>
                </a:solidFill>
                <a:latin typeface="Raleway" panose="020B0003030101060003" pitchFamily="34" charset="0"/>
              </a:defRPr>
            </a:lvl2pPr>
            <a:lvl3pPr>
              <a:buClr>
                <a:srgbClr val="CE003D"/>
              </a:buClr>
              <a:defRPr sz="1400">
                <a:solidFill>
                  <a:schemeClr val="tx1">
                    <a:lumMod val="65000"/>
                    <a:lumOff val="35000"/>
                  </a:schemeClr>
                </a:solidFill>
                <a:latin typeface="Raleway" panose="020B0003030101060003" pitchFamily="34" charset="0"/>
              </a:defRPr>
            </a:lvl3pPr>
            <a:lvl4pPr>
              <a:buClr>
                <a:srgbClr val="F8B323"/>
              </a:buClr>
              <a:defRPr sz="1200">
                <a:solidFill>
                  <a:schemeClr val="tx1">
                    <a:lumMod val="65000"/>
                    <a:lumOff val="35000"/>
                  </a:schemeClr>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1">
                    <a:lumMod val="65000"/>
                    <a:lumOff val="35000"/>
                  </a:schemeClr>
                </a:solidFill>
                <a:latin typeface="Raleway" panose="020B0003030101060003" pitchFamily="34" charset="0"/>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endParaRPr lang="hr-HR" dirty="0" smtClean="0"/>
          </a:p>
          <a:p>
            <a:pPr lvl="0"/>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endParaRPr lang="hr-HR" dirty="0" smtClean="0"/>
          </a:p>
          <a:p>
            <a:pPr lvl="0"/>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endParaRPr lang="en-US" dirty="0"/>
          </a:p>
        </p:txBody>
      </p:sp>
      <p:grpSp>
        <p:nvGrpSpPr>
          <p:cNvPr id="18" name="Group 20"/>
          <p:cNvGrpSpPr>
            <a:grpSpLocks/>
          </p:cNvGrpSpPr>
          <p:nvPr userDrawn="1"/>
        </p:nvGrpSpPr>
        <p:grpSpPr bwMode="auto">
          <a:xfrm>
            <a:off x="1569739" y="1824607"/>
            <a:ext cx="3772918" cy="2478243"/>
            <a:chOff x="0" y="0"/>
            <a:chExt cx="4788" cy="3145"/>
          </a:xfrm>
        </p:grpSpPr>
        <p:sp>
          <p:nvSpPr>
            <p:cNvPr id="19" name="AutoShape 5"/>
            <p:cNvSpPr>
              <a:spLocks/>
            </p:cNvSpPr>
            <p:nvPr/>
          </p:nvSpPr>
          <p:spPr bwMode="auto">
            <a:xfrm>
              <a:off x="0" y="0"/>
              <a:ext cx="4788" cy="3145"/>
            </a:xfrm>
            <a:prstGeom prst="roundRect">
              <a:avLst>
                <a:gd name="adj" fmla="val 2926"/>
              </a:avLst>
            </a:prstGeom>
            <a:solidFill>
              <a:srgbClr val="343434"/>
            </a:solidFill>
            <a:ln w="25400" cap="flat">
              <a:solidFill>
                <a:srgbClr val="1A1A1A"/>
              </a:solidFill>
              <a:prstDash val="solid"/>
              <a:miter lim="800000"/>
              <a:headEnd type="none" w="med" len="med"/>
              <a:tailEnd type="none" w="med" len="med"/>
            </a:ln>
            <a:effectLst>
              <a:outerShdw blurRad="533400" algn="ctr" rotWithShape="0">
                <a:schemeClr val="bg2">
                  <a:alpha val="81999"/>
                </a:schemeClr>
              </a:outerShdw>
            </a:effectLst>
          </p:spPr>
          <p:txBody>
            <a:bodyPr lIns="0" tIns="0" rIns="0" bIns="0" anchor="b"/>
            <a:lstStyle/>
            <a:p>
              <a:pPr algn="ctr"/>
              <a:endParaRPr lang="id-ID" sz="1000">
                <a:latin typeface="Raleway" panose="020B0003030101060003" pitchFamily="34" charset="0"/>
              </a:endParaRPr>
            </a:p>
          </p:txBody>
        </p:sp>
        <p:sp>
          <p:nvSpPr>
            <p:cNvPr id="21" name="Rectangle 6"/>
            <p:cNvSpPr>
              <a:spLocks/>
            </p:cNvSpPr>
            <p:nvPr/>
          </p:nvSpPr>
          <p:spPr bwMode="auto">
            <a:xfrm>
              <a:off x="0" y="233"/>
              <a:ext cx="4788" cy="222"/>
            </a:xfrm>
            <a:prstGeom prst="rect">
              <a:avLst/>
            </a:prstGeom>
            <a:solidFill>
              <a:srgbClr val="CDCDCD"/>
            </a:solidFill>
            <a:ln w="25400" cap="flat">
              <a:solidFill>
                <a:srgbClr val="CDCDCD"/>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25" name="AutoShape 7"/>
            <p:cNvSpPr>
              <a:spLocks/>
            </p:cNvSpPr>
            <p:nvPr/>
          </p:nvSpPr>
          <p:spPr bwMode="auto">
            <a:xfrm>
              <a:off x="717" y="60"/>
              <a:ext cx="1915" cy="395"/>
            </a:xfrm>
            <a:prstGeom prst="roundRect">
              <a:avLst>
                <a:gd name="adj" fmla="val 27134"/>
              </a:avLst>
            </a:prstGeom>
            <a:solidFill>
              <a:srgbClr val="CDCDCD"/>
            </a:solidFill>
            <a:ln w="25400" cap="flat">
              <a:solidFill>
                <a:srgbClr val="CDCDCD"/>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26" name="Oval 8"/>
            <p:cNvSpPr>
              <a:spLocks/>
            </p:cNvSpPr>
            <p:nvPr/>
          </p:nvSpPr>
          <p:spPr bwMode="auto">
            <a:xfrm>
              <a:off x="84" y="84"/>
              <a:ext cx="68" cy="67"/>
            </a:xfrm>
            <a:prstGeom prst="ellipse">
              <a:avLst/>
            </a:prstGeom>
            <a:solidFill>
              <a:srgbClr val="DD2067"/>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27" name="Oval 9"/>
            <p:cNvSpPr>
              <a:spLocks/>
            </p:cNvSpPr>
            <p:nvPr/>
          </p:nvSpPr>
          <p:spPr bwMode="auto">
            <a:xfrm>
              <a:off x="204" y="84"/>
              <a:ext cx="68" cy="67"/>
            </a:xfrm>
            <a:prstGeom prst="ellipse">
              <a:avLst/>
            </a:prstGeom>
            <a:solidFill>
              <a:srgbClr val="FD9A00"/>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28" name="Oval 10"/>
            <p:cNvSpPr>
              <a:spLocks/>
            </p:cNvSpPr>
            <p:nvPr/>
          </p:nvSpPr>
          <p:spPr bwMode="auto">
            <a:xfrm>
              <a:off x="324" y="84"/>
              <a:ext cx="68" cy="67"/>
            </a:xfrm>
            <a:prstGeom prst="ellipse">
              <a:avLst/>
            </a:prstGeom>
            <a:solidFill>
              <a:srgbClr val="66B132"/>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nvGrpSpPr>
            <p:cNvPr id="29" name="Group 14"/>
            <p:cNvGrpSpPr>
              <a:grpSpLocks/>
            </p:cNvGrpSpPr>
            <p:nvPr/>
          </p:nvGrpSpPr>
          <p:grpSpPr bwMode="auto">
            <a:xfrm>
              <a:off x="4590" y="300"/>
              <a:ext cx="99" cy="92"/>
              <a:chOff x="0" y="0"/>
              <a:chExt cx="98" cy="91"/>
            </a:xfrm>
          </p:grpSpPr>
          <p:sp>
            <p:nvSpPr>
              <p:cNvPr id="34" name="Rectangle 11"/>
              <p:cNvSpPr>
                <a:spLocks/>
              </p:cNvSpPr>
              <p:nvPr/>
            </p:nvSpPr>
            <p:spPr bwMode="auto">
              <a:xfrm>
                <a:off x="0" y="0"/>
                <a:ext cx="98" cy="18"/>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35" name="Rectangle 12"/>
              <p:cNvSpPr>
                <a:spLocks/>
              </p:cNvSpPr>
              <p:nvPr/>
            </p:nvSpPr>
            <p:spPr bwMode="auto">
              <a:xfrm>
                <a:off x="0" y="35"/>
                <a:ext cx="98" cy="19"/>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36" name="Rectangle 13"/>
              <p:cNvSpPr>
                <a:spLocks/>
              </p:cNvSpPr>
              <p:nvPr/>
            </p:nvSpPr>
            <p:spPr bwMode="auto">
              <a:xfrm>
                <a:off x="0" y="73"/>
                <a:ext cx="98" cy="18"/>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sp>
          <p:nvSpPr>
            <p:cNvPr id="30" name="Rectangle 15"/>
            <p:cNvSpPr>
              <a:spLocks/>
            </p:cNvSpPr>
            <p:nvPr/>
          </p:nvSpPr>
          <p:spPr bwMode="auto">
            <a:xfrm>
              <a:off x="837" y="275"/>
              <a:ext cx="3597" cy="141"/>
            </a:xfrm>
            <a:prstGeom prst="rect">
              <a:avLst/>
            </a:prstGeom>
            <a:solidFill>
              <a:srgbClr val="FFFFFF"/>
            </a:solidFill>
            <a:ln w="25400" cap="flat">
              <a:solidFill>
                <a:srgbClr val="B3B3B3"/>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nvGrpSpPr>
            <p:cNvPr id="31" name="Group 18"/>
            <p:cNvGrpSpPr>
              <a:grpSpLocks/>
            </p:cNvGrpSpPr>
            <p:nvPr/>
          </p:nvGrpSpPr>
          <p:grpSpPr bwMode="auto">
            <a:xfrm>
              <a:off x="2510" y="123"/>
              <a:ext cx="58" cy="58"/>
              <a:chOff x="0" y="0"/>
              <a:chExt cx="57" cy="57"/>
            </a:xfrm>
          </p:grpSpPr>
          <p:sp>
            <p:nvSpPr>
              <p:cNvPr id="32" name="Rectangle 16"/>
              <p:cNvSpPr>
                <a:spLocks/>
              </p:cNvSpPr>
              <p:nvPr/>
            </p:nvSpPr>
            <p:spPr bwMode="auto">
              <a:xfrm rot="2814818">
                <a:off x="-4" y="22"/>
                <a:ext cx="65" cy="13"/>
              </a:xfrm>
              <a:prstGeom prst="rect">
                <a:avLst/>
              </a:prstGeom>
              <a:solidFill>
                <a:srgbClr val="9A9A9A"/>
              </a:solidFill>
              <a:ln w="25400" cap="flat">
                <a:solidFill>
                  <a:srgbClr val="9A9A9A"/>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33" name="AutoShape 17"/>
              <p:cNvSpPr>
                <a:spLocks/>
              </p:cNvSpPr>
              <p:nvPr/>
            </p:nvSpPr>
            <p:spPr bwMode="auto">
              <a:xfrm rot="-2582437">
                <a:off x="-4" y="22"/>
                <a:ext cx="66" cy="13"/>
              </a:xfrm>
              <a:custGeom>
                <a:avLst/>
                <a:gdLst/>
                <a:ahLst/>
                <a:cxnLst/>
                <a:rect l="0" t="0" r="r" b="b"/>
                <a:pathLst>
                  <a:path w="21600" h="21600">
                    <a:moveTo>
                      <a:pt x="0" y="0"/>
                    </a:moveTo>
                    <a:lnTo>
                      <a:pt x="21600" y="0"/>
                    </a:lnTo>
                    <a:lnTo>
                      <a:pt x="21600" y="21600"/>
                    </a:lnTo>
                    <a:lnTo>
                      <a:pt x="0" y="21600"/>
                    </a:lnTo>
                    <a:close/>
                    <a:moveTo>
                      <a:pt x="0" y="0"/>
                    </a:moveTo>
                  </a:path>
                </a:pathLst>
              </a:custGeom>
              <a:solidFill>
                <a:srgbClr val="9A9A9A"/>
              </a:solidFill>
              <a:ln w="25400" cap="flat">
                <a:solidFill>
                  <a:srgbClr val="9A9A9A"/>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grpSp>
      <p:grpSp>
        <p:nvGrpSpPr>
          <p:cNvPr id="38" name="Group 44"/>
          <p:cNvGrpSpPr>
            <a:grpSpLocks/>
          </p:cNvGrpSpPr>
          <p:nvPr userDrawn="1"/>
        </p:nvGrpSpPr>
        <p:grpSpPr bwMode="auto">
          <a:xfrm>
            <a:off x="3892747" y="1824607"/>
            <a:ext cx="3773705" cy="2478243"/>
            <a:chOff x="0" y="0"/>
            <a:chExt cx="4788" cy="3145"/>
          </a:xfrm>
        </p:grpSpPr>
        <p:grpSp>
          <p:nvGrpSpPr>
            <p:cNvPr id="39" name="Group 38"/>
            <p:cNvGrpSpPr>
              <a:grpSpLocks/>
            </p:cNvGrpSpPr>
            <p:nvPr/>
          </p:nvGrpSpPr>
          <p:grpSpPr bwMode="auto">
            <a:xfrm>
              <a:off x="0" y="0"/>
              <a:ext cx="4788" cy="3145"/>
              <a:chOff x="0" y="0"/>
              <a:chExt cx="4788" cy="3145"/>
            </a:xfrm>
          </p:grpSpPr>
          <p:sp>
            <p:nvSpPr>
              <p:cNvPr id="45" name="AutoShape 23"/>
              <p:cNvSpPr>
                <a:spLocks/>
              </p:cNvSpPr>
              <p:nvPr/>
            </p:nvSpPr>
            <p:spPr bwMode="auto">
              <a:xfrm>
                <a:off x="0" y="0"/>
                <a:ext cx="4788" cy="3145"/>
              </a:xfrm>
              <a:prstGeom prst="roundRect">
                <a:avLst>
                  <a:gd name="adj" fmla="val 2926"/>
                </a:avLst>
              </a:prstGeom>
              <a:solidFill>
                <a:srgbClr val="343434"/>
              </a:solidFill>
              <a:ln w="25400" cap="flat">
                <a:solidFill>
                  <a:srgbClr val="1A1A1A"/>
                </a:solidFill>
                <a:prstDash val="solid"/>
                <a:miter lim="800000"/>
                <a:headEnd type="none" w="med" len="med"/>
                <a:tailEnd type="none" w="med" len="med"/>
              </a:ln>
              <a:effectLst>
                <a:outerShdw blurRad="533400" algn="ctr" rotWithShape="0">
                  <a:schemeClr val="bg2">
                    <a:alpha val="81999"/>
                  </a:schemeClr>
                </a:outerShdw>
              </a:effectLst>
            </p:spPr>
            <p:txBody>
              <a:bodyPr lIns="0" tIns="0" rIns="0" bIns="0" anchor="b"/>
              <a:lstStyle/>
              <a:p>
                <a:pPr algn="ctr"/>
                <a:endParaRPr lang="id-ID" sz="1000">
                  <a:latin typeface="Raleway" panose="020B0003030101060003" pitchFamily="34" charset="0"/>
                </a:endParaRPr>
              </a:p>
            </p:txBody>
          </p:sp>
          <p:sp>
            <p:nvSpPr>
              <p:cNvPr id="46" name="Rectangle 24"/>
              <p:cNvSpPr>
                <a:spLocks/>
              </p:cNvSpPr>
              <p:nvPr/>
            </p:nvSpPr>
            <p:spPr bwMode="auto">
              <a:xfrm>
                <a:off x="0" y="233"/>
                <a:ext cx="4788" cy="222"/>
              </a:xfrm>
              <a:prstGeom prst="rect">
                <a:avLst/>
              </a:prstGeom>
              <a:solidFill>
                <a:srgbClr val="CDCDCD"/>
              </a:solidFill>
              <a:ln w="25400" cap="flat">
                <a:solidFill>
                  <a:srgbClr val="CDCDCD"/>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47" name="AutoShape 25"/>
              <p:cNvSpPr>
                <a:spLocks/>
              </p:cNvSpPr>
              <p:nvPr/>
            </p:nvSpPr>
            <p:spPr bwMode="auto">
              <a:xfrm>
                <a:off x="717" y="60"/>
                <a:ext cx="1915" cy="395"/>
              </a:xfrm>
              <a:prstGeom prst="roundRect">
                <a:avLst>
                  <a:gd name="adj" fmla="val 27134"/>
                </a:avLst>
              </a:prstGeom>
              <a:solidFill>
                <a:srgbClr val="CDCDCD"/>
              </a:solidFill>
              <a:ln w="25400" cap="flat">
                <a:solidFill>
                  <a:srgbClr val="CDCDCD"/>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48" name="Oval 26"/>
              <p:cNvSpPr>
                <a:spLocks/>
              </p:cNvSpPr>
              <p:nvPr/>
            </p:nvSpPr>
            <p:spPr bwMode="auto">
              <a:xfrm>
                <a:off x="84" y="84"/>
                <a:ext cx="68" cy="67"/>
              </a:xfrm>
              <a:prstGeom prst="ellipse">
                <a:avLst/>
              </a:prstGeom>
              <a:solidFill>
                <a:srgbClr val="DD2067"/>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49" name="Oval 27"/>
              <p:cNvSpPr>
                <a:spLocks/>
              </p:cNvSpPr>
              <p:nvPr/>
            </p:nvSpPr>
            <p:spPr bwMode="auto">
              <a:xfrm>
                <a:off x="204" y="84"/>
                <a:ext cx="68" cy="67"/>
              </a:xfrm>
              <a:prstGeom prst="ellipse">
                <a:avLst/>
              </a:prstGeom>
              <a:solidFill>
                <a:srgbClr val="FD9A00"/>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50" name="Oval 28"/>
              <p:cNvSpPr>
                <a:spLocks/>
              </p:cNvSpPr>
              <p:nvPr/>
            </p:nvSpPr>
            <p:spPr bwMode="auto">
              <a:xfrm>
                <a:off x="324" y="84"/>
                <a:ext cx="68" cy="67"/>
              </a:xfrm>
              <a:prstGeom prst="ellipse">
                <a:avLst/>
              </a:prstGeom>
              <a:solidFill>
                <a:srgbClr val="66B132"/>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nvGrpSpPr>
              <p:cNvPr id="51" name="Group 32"/>
              <p:cNvGrpSpPr>
                <a:grpSpLocks/>
              </p:cNvGrpSpPr>
              <p:nvPr/>
            </p:nvGrpSpPr>
            <p:grpSpPr bwMode="auto">
              <a:xfrm>
                <a:off x="4590" y="300"/>
                <a:ext cx="99" cy="92"/>
                <a:chOff x="0" y="0"/>
                <a:chExt cx="98" cy="91"/>
              </a:xfrm>
            </p:grpSpPr>
            <p:sp>
              <p:nvSpPr>
                <p:cNvPr id="56" name="Rectangle 29"/>
                <p:cNvSpPr>
                  <a:spLocks/>
                </p:cNvSpPr>
                <p:nvPr/>
              </p:nvSpPr>
              <p:spPr bwMode="auto">
                <a:xfrm>
                  <a:off x="0" y="0"/>
                  <a:ext cx="98" cy="18"/>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57" name="Rectangle 30"/>
                <p:cNvSpPr>
                  <a:spLocks/>
                </p:cNvSpPr>
                <p:nvPr/>
              </p:nvSpPr>
              <p:spPr bwMode="auto">
                <a:xfrm>
                  <a:off x="0" y="35"/>
                  <a:ext cx="98" cy="19"/>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58" name="Rectangle 31"/>
                <p:cNvSpPr>
                  <a:spLocks/>
                </p:cNvSpPr>
                <p:nvPr/>
              </p:nvSpPr>
              <p:spPr bwMode="auto">
                <a:xfrm>
                  <a:off x="0" y="73"/>
                  <a:ext cx="98" cy="18"/>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sp>
            <p:nvSpPr>
              <p:cNvPr id="52" name="Rectangle 33"/>
              <p:cNvSpPr>
                <a:spLocks/>
              </p:cNvSpPr>
              <p:nvPr/>
            </p:nvSpPr>
            <p:spPr bwMode="auto">
              <a:xfrm>
                <a:off x="837" y="275"/>
                <a:ext cx="3597" cy="141"/>
              </a:xfrm>
              <a:prstGeom prst="rect">
                <a:avLst/>
              </a:prstGeom>
              <a:solidFill>
                <a:srgbClr val="FFFFFF"/>
              </a:solidFill>
              <a:ln w="25400" cap="flat">
                <a:solidFill>
                  <a:srgbClr val="B3B3B3"/>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nvGrpSpPr>
              <p:cNvPr id="53" name="Group 36"/>
              <p:cNvGrpSpPr>
                <a:grpSpLocks/>
              </p:cNvGrpSpPr>
              <p:nvPr/>
            </p:nvGrpSpPr>
            <p:grpSpPr bwMode="auto">
              <a:xfrm>
                <a:off x="2510" y="123"/>
                <a:ext cx="58" cy="58"/>
                <a:chOff x="0" y="0"/>
                <a:chExt cx="57" cy="57"/>
              </a:xfrm>
            </p:grpSpPr>
            <p:sp>
              <p:nvSpPr>
                <p:cNvPr id="54" name="Rectangle 53"/>
                <p:cNvSpPr>
                  <a:spLocks/>
                </p:cNvSpPr>
                <p:nvPr/>
              </p:nvSpPr>
              <p:spPr bwMode="auto">
                <a:xfrm rot="2814818">
                  <a:off x="-4" y="22"/>
                  <a:ext cx="65" cy="13"/>
                </a:xfrm>
                <a:prstGeom prst="rect">
                  <a:avLst/>
                </a:prstGeom>
                <a:solidFill>
                  <a:srgbClr val="9A9A9A"/>
                </a:solidFill>
                <a:ln w="25400" cap="flat">
                  <a:solidFill>
                    <a:srgbClr val="9A9A9A"/>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55" name="AutoShape 35"/>
                <p:cNvSpPr>
                  <a:spLocks/>
                </p:cNvSpPr>
                <p:nvPr/>
              </p:nvSpPr>
              <p:spPr bwMode="auto">
                <a:xfrm rot="-2582437">
                  <a:off x="-4" y="22"/>
                  <a:ext cx="66" cy="13"/>
                </a:xfrm>
                <a:custGeom>
                  <a:avLst/>
                  <a:gdLst/>
                  <a:ahLst/>
                  <a:cxnLst/>
                  <a:rect l="0" t="0" r="r" b="b"/>
                  <a:pathLst>
                    <a:path w="21600" h="21600">
                      <a:moveTo>
                        <a:pt x="0" y="0"/>
                      </a:moveTo>
                      <a:lnTo>
                        <a:pt x="21600" y="0"/>
                      </a:lnTo>
                      <a:lnTo>
                        <a:pt x="21600" y="21600"/>
                      </a:lnTo>
                      <a:lnTo>
                        <a:pt x="0" y="21600"/>
                      </a:lnTo>
                      <a:close/>
                      <a:moveTo>
                        <a:pt x="0" y="0"/>
                      </a:moveTo>
                    </a:path>
                  </a:pathLst>
                </a:custGeom>
                <a:solidFill>
                  <a:srgbClr val="9A9A9A"/>
                </a:solidFill>
                <a:ln w="25400" cap="flat">
                  <a:solidFill>
                    <a:srgbClr val="9A9A9A"/>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grpSp>
        <p:grpSp>
          <p:nvGrpSpPr>
            <p:cNvPr id="40" name="Group 43"/>
            <p:cNvGrpSpPr>
              <a:grpSpLocks/>
            </p:cNvGrpSpPr>
            <p:nvPr/>
          </p:nvGrpSpPr>
          <p:grpSpPr bwMode="auto">
            <a:xfrm>
              <a:off x="315" y="699"/>
              <a:ext cx="488" cy="487"/>
              <a:chOff x="0" y="0"/>
              <a:chExt cx="487" cy="487"/>
            </a:xfrm>
          </p:grpSpPr>
          <p:sp>
            <p:nvSpPr>
              <p:cNvPr id="41" name="AutoShape 39"/>
              <p:cNvSpPr>
                <a:spLocks/>
              </p:cNvSpPr>
              <p:nvPr/>
            </p:nvSpPr>
            <p:spPr bwMode="auto">
              <a:xfrm>
                <a:off x="0" y="0"/>
                <a:ext cx="487" cy="487"/>
              </a:xfrm>
              <a:custGeom>
                <a:avLst/>
                <a:gdLst/>
                <a:ahLst/>
                <a:cxnLst/>
                <a:rect l="0" t="0" r="r" b="b"/>
                <a:pathLst>
                  <a:path w="21600" h="21600">
                    <a:moveTo>
                      <a:pt x="20751" y="6596"/>
                    </a:moveTo>
                    <a:cubicBezTo>
                      <a:pt x="19931" y="4657"/>
                      <a:pt x="18562" y="3009"/>
                      <a:pt x="16839" y="1845"/>
                    </a:cubicBezTo>
                    <a:cubicBezTo>
                      <a:pt x="15116" y="681"/>
                      <a:pt x="13035" y="0"/>
                      <a:pt x="10800" y="0"/>
                    </a:cubicBezTo>
                    <a:cubicBezTo>
                      <a:pt x="9311" y="0"/>
                      <a:pt x="7888" y="302"/>
                      <a:pt x="6596" y="849"/>
                    </a:cubicBezTo>
                    <a:cubicBezTo>
                      <a:pt x="4657" y="1669"/>
                      <a:pt x="3009" y="3038"/>
                      <a:pt x="1845" y="4761"/>
                    </a:cubicBezTo>
                    <a:cubicBezTo>
                      <a:pt x="681" y="6484"/>
                      <a:pt x="0" y="8565"/>
                      <a:pt x="0" y="10800"/>
                    </a:cubicBezTo>
                    <a:cubicBezTo>
                      <a:pt x="0" y="12289"/>
                      <a:pt x="302" y="13712"/>
                      <a:pt x="849" y="15004"/>
                    </a:cubicBezTo>
                    <a:cubicBezTo>
                      <a:pt x="1669" y="16943"/>
                      <a:pt x="3038" y="18591"/>
                      <a:pt x="4761" y="19755"/>
                    </a:cubicBezTo>
                    <a:cubicBezTo>
                      <a:pt x="6484" y="20919"/>
                      <a:pt x="8565" y="21600"/>
                      <a:pt x="10800" y="21600"/>
                    </a:cubicBezTo>
                    <a:cubicBezTo>
                      <a:pt x="12289" y="21600"/>
                      <a:pt x="13712" y="21298"/>
                      <a:pt x="15004" y="20751"/>
                    </a:cubicBezTo>
                    <a:cubicBezTo>
                      <a:pt x="16943" y="19931"/>
                      <a:pt x="18591" y="18562"/>
                      <a:pt x="19755" y="16839"/>
                    </a:cubicBezTo>
                    <a:cubicBezTo>
                      <a:pt x="20919" y="15116"/>
                      <a:pt x="21600" y="13035"/>
                      <a:pt x="21600" y="10800"/>
                    </a:cubicBezTo>
                    <a:cubicBezTo>
                      <a:pt x="21600" y="9311"/>
                      <a:pt x="21298" y="7888"/>
                      <a:pt x="20751" y="6596"/>
                    </a:cubicBezTo>
                    <a:close/>
                    <a:moveTo>
                      <a:pt x="20751" y="6596"/>
                    </a:moveTo>
                  </a:path>
                </a:pathLst>
              </a:custGeom>
              <a:solidFill>
                <a:srgbClr val="FF2712"/>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ctr"/>
                <a:endParaRPr lang="id-ID" sz="1000">
                  <a:latin typeface="Raleway" panose="020B0003030101060003" pitchFamily="34" charset="0"/>
                </a:endParaRPr>
              </a:p>
            </p:txBody>
          </p:sp>
          <p:sp>
            <p:nvSpPr>
              <p:cNvPr id="42" name="AutoShape 40"/>
              <p:cNvSpPr>
                <a:spLocks/>
              </p:cNvSpPr>
              <p:nvPr/>
            </p:nvSpPr>
            <p:spPr bwMode="auto">
              <a:xfrm>
                <a:off x="138" y="158"/>
                <a:ext cx="214" cy="171"/>
              </a:xfrm>
              <a:custGeom>
                <a:avLst/>
                <a:gdLst/>
                <a:ahLst/>
                <a:cxnLst/>
                <a:rect l="0" t="0" r="r" b="b"/>
                <a:pathLst>
                  <a:path w="21600" h="21600">
                    <a:moveTo>
                      <a:pt x="4773" y="21600"/>
                    </a:moveTo>
                    <a:cubicBezTo>
                      <a:pt x="5068" y="21600"/>
                      <a:pt x="5361" y="21461"/>
                      <a:pt x="5584" y="21182"/>
                    </a:cubicBezTo>
                    <a:lnTo>
                      <a:pt x="16846" y="7123"/>
                    </a:lnTo>
                    <a:lnTo>
                      <a:pt x="18501" y="9189"/>
                    </a:lnTo>
                    <a:lnTo>
                      <a:pt x="21600" y="5320"/>
                    </a:lnTo>
                    <a:lnTo>
                      <a:pt x="17710" y="418"/>
                    </a:lnTo>
                    <a:cubicBezTo>
                      <a:pt x="17487" y="139"/>
                      <a:pt x="17194" y="0"/>
                      <a:pt x="16898" y="0"/>
                    </a:cubicBezTo>
                    <a:cubicBezTo>
                      <a:pt x="16603" y="1"/>
                      <a:pt x="16310" y="139"/>
                      <a:pt x="16087" y="418"/>
                    </a:cubicBezTo>
                    <a:lnTo>
                      <a:pt x="4819" y="14484"/>
                    </a:lnTo>
                    <a:lnTo>
                      <a:pt x="3099" y="12336"/>
                    </a:lnTo>
                    <a:lnTo>
                      <a:pt x="0" y="16205"/>
                    </a:lnTo>
                    <a:lnTo>
                      <a:pt x="3961" y="21183"/>
                    </a:lnTo>
                    <a:lnTo>
                      <a:pt x="3961" y="21182"/>
                    </a:lnTo>
                    <a:cubicBezTo>
                      <a:pt x="4184" y="21461"/>
                      <a:pt x="4477" y="21600"/>
                      <a:pt x="4773" y="21600"/>
                    </a:cubicBezTo>
                    <a:close/>
                    <a:moveTo>
                      <a:pt x="4773" y="21600"/>
                    </a:moveTo>
                  </a:path>
                </a:pathLst>
              </a:custGeom>
              <a:solidFill>
                <a:srgbClr val="FE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ctr"/>
                <a:endParaRPr lang="id-ID" sz="1000">
                  <a:latin typeface="Raleway" panose="020B0003030101060003" pitchFamily="34" charset="0"/>
                </a:endParaRPr>
              </a:p>
            </p:txBody>
          </p:sp>
          <p:sp>
            <p:nvSpPr>
              <p:cNvPr id="43" name="AutoShape 41"/>
              <p:cNvSpPr>
                <a:spLocks/>
              </p:cNvSpPr>
              <p:nvPr/>
            </p:nvSpPr>
            <p:spPr bwMode="auto">
              <a:xfrm>
                <a:off x="101" y="99"/>
                <a:ext cx="193" cy="175"/>
              </a:xfrm>
              <a:custGeom>
                <a:avLst/>
                <a:gdLst/>
                <a:ahLst/>
                <a:cxnLst/>
                <a:rect l="0" t="0" r="r" b="b"/>
                <a:pathLst>
                  <a:path w="21600" h="21600">
                    <a:moveTo>
                      <a:pt x="499" y="18982"/>
                    </a:moveTo>
                    <a:lnTo>
                      <a:pt x="488" y="18994"/>
                    </a:lnTo>
                    <a:lnTo>
                      <a:pt x="2862" y="21600"/>
                    </a:lnTo>
                    <a:lnTo>
                      <a:pt x="16026" y="7133"/>
                    </a:lnTo>
                    <a:lnTo>
                      <a:pt x="16217" y="6924"/>
                    </a:lnTo>
                    <a:lnTo>
                      <a:pt x="18162" y="9059"/>
                    </a:lnTo>
                    <a:lnTo>
                      <a:pt x="21600" y="5287"/>
                    </a:lnTo>
                    <a:lnTo>
                      <a:pt x="17154" y="407"/>
                    </a:lnTo>
                    <a:cubicBezTo>
                      <a:pt x="16906" y="136"/>
                      <a:pt x="16581" y="1"/>
                      <a:pt x="16253" y="0"/>
                    </a:cubicBezTo>
                    <a:cubicBezTo>
                      <a:pt x="15925" y="1"/>
                      <a:pt x="15599" y="136"/>
                      <a:pt x="15353" y="407"/>
                    </a:cubicBezTo>
                    <a:lnTo>
                      <a:pt x="371" y="16849"/>
                    </a:lnTo>
                    <a:cubicBezTo>
                      <a:pt x="124" y="17120"/>
                      <a:pt x="1" y="17476"/>
                      <a:pt x="0" y="17835"/>
                    </a:cubicBezTo>
                    <a:cubicBezTo>
                      <a:pt x="1" y="18173"/>
                      <a:pt x="110" y="18509"/>
                      <a:pt x="328" y="18774"/>
                    </a:cubicBezTo>
                    <a:cubicBezTo>
                      <a:pt x="328" y="18774"/>
                      <a:pt x="499" y="18982"/>
                      <a:pt x="499" y="18982"/>
                    </a:cubicBezTo>
                    <a:close/>
                    <a:moveTo>
                      <a:pt x="499" y="18982"/>
                    </a:moveTo>
                  </a:path>
                </a:pathLst>
              </a:custGeom>
              <a:solidFill>
                <a:srgbClr val="FE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ctr"/>
                <a:endParaRPr lang="id-ID" sz="1000">
                  <a:latin typeface="Raleway" panose="020B0003030101060003" pitchFamily="34" charset="0"/>
                </a:endParaRPr>
              </a:p>
            </p:txBody>
          </p:sp>
          <p:sp>
            <p:nvSpPr>
              <p:cNvPr id="44" name="AutoShape 42"/>
              <p:cNvSpPr>
                <a:spLocks/>
              </p:cNvSpPr>
              <p:nvPr/>
            </p:nvSpPr>
            <p:spPr bwMode="auto">
              <a:xfrm>
                <a:off x="196" y="210"/>
                <a:ext cx="191" cy="175"/>
              </a:xfrm>
              <a:custGeom>
                <a:avLst/>
                <a:gdLst/>
                <a:ahLst/>
                <a:cxnLst/>
                <a:rect l="0" t="0" r="r" b="b"/>
                <a:pathLst>
                  <a:path w="21600" h="21600">
                    <a:moveTo>
                      <a:pt x="3455" y="12578"/>
                    </a:moveTo>
                    <a:lnTo>
                      <a:pt x="0" y="16355"/>
                    </a:lnTo>
                    <a:lnTo>
                      <a:pt x="4363" y="21193"/>
                    </a:lnTo>
                    <a:lnTo>
                      <a:pt x="4362" y="21193"/>
                    </a:lnTo>
                    <a:cubicBezTo>
                      <a:pt x="4611" y="21464"/>
                      <a:pt x="4937" y="21600"/>
                      <a:pt x="5266" y="21600"/>
                    </a:cubicBezTo>
                    <a:cubicBezTo>
                      <a:pt x="5596" y="21600"/>
                      <a:pt x="5924" y="21464"/>
                      <a:pt x="6173" y="21192"/>
                    </a:cubicBezTo>
                    <a:lnTo>
                      <a:pt x="21227" y="4740"/>
                    </a:lnTo>
                    <a:cubicBezTo>
                      <a:pt x="21476" y="4468"/>
                      <a:pt x="21600" y="4112"/>
                      <a:pt x="21600" y="3751"/>
                    </a:cubicBezTo>
                    <a:cubicBezTo>
                      <a:pt x="21600" y="3391"/>
                      <a:pt x="21476" y="3034"/>
                      <a:pt x="21227" y="2762"/>
                    </a:cubicBezTo>
                    <a:lnTo>
                      <a:pt x="18694" y="0"/>
                    </a:lnTo>
                    <a:lnTo>
                      <a:pt x="5338" y="14635"/>
                    </a:lnTo>
                    <a:cubicBezTo>
                      <a:pt x="5338" y="14635"/>
                      <a:pt x="3455" y="12578"/>
                      <a:pt x="3455" y="12578"/>
                    </a:cubicBezTo>
                    <a:close/>
                    <a:moveTo>
                      <a:pt x="3455" y="12578"/>
                    </a:moveTo>
                  </a:path>
                </a:pathLst>
              </a:custGeom>
              <a:solidFill>
                <a:srgbClr val="FE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b"/>
              <a:lstStyle/>
              <a:p>
                <a:pPr algn="ctr"/>
                <a:endParaRPr lang="id-ID" sz="1000">
                  <a:latin typeface="Raleway" panose="020B0003030101060003" pitchFamily="34" charset="0"/>
                </a:endParaRPr>
              </a:p>
            </p:txBody>
          </p:sp>
        </p:grpSp>
      </p:grpSp>
      <p:sp>
        <p:nvSpPr>
          <p:cNvPr id="76" name="Picture Placeholder 2"/>
          <p:cNvSpPr>
            <a:spLocks noGrp="1"/>
          </p:cNvSpPr>
          <p:nvPr>
            <p:ph type="pic" sz="quarter" idx="11"/>
          </p:nvPr>
        </p:nvSpPr>
        <p:spPr>
          <a:xfrm>
            <a:off x="1569739" y="2196688"/>
            <a:ext cx="3773487" cy="2105436"/>
          </a:xfrm>
          <a:solidFill>
            <a:schemeClr val="bg1">
              <a:lumMod val="85000"/>
            </a:schemeClr>
          </a:solidFill>
        </p:spPr>
        <p:txBody>
          <a:bodyPr anchor="ctr">
            <a:normAutofit/>
          </a:bodyPr>
          <a:lstStyle>
            <a:lvl1pPr marL="0" indent="0">
              <a:buNone/>
              <a:defRPr sz="2000">
                <a:solidFill>
                  <a:schemeClr val="bg1"/>
                </a:solidFill>
                <a:latin typeface="Raleway" panose="020B0003030101060003" pitchFamily="34" charset="0"/>
              </a:defRPr>
            </a:lvl1pPr>
          </a:lstStyle>
          <a:p>
            <a:endParaRPr lang="hr-HR" dirty="0"/>
          </a:p>
        </p:txBody>
      </p:sp>
      <p:sp>
        <p:nvSpPr>
          <p:cNvPr id="77" name="Picture Placeholder 2"/>
          <p:cNvSpPr>
            <a:spLocks noGrp="1"/>
          </p:cNvSpPr>
          <p:nvPr>
            <p:ph type="pic" sz="quarter" idx="12"/>
          </p:nvPr>
        </p:nvSpPr>
        <p:spPr>
          <a:xfrm>
            <a:off x="3892747" y="2196686"/>
            <a:ext cx="3773487" cy="2105437"/>
          </a:xfrm>
          <a:solidFill>
            <a:schemeClr val="bg1">
              <a:lumMod val="85000"/>
            </a:schemeClr>
          </a:solidFill>
        </p:spPr>
        <p:txBody>
          <a:bodyPr anchor="ctr">
            <a:normAutofit/>
          </a:bodyPr>
          <a:lstStyle>
            <a:lvl1pPr marL="0" indent="0" algn="r">
              <a:buNone/>
              <a:defRPr sz="1800">
                <a:solidFill>
                  <a:schemeClr val="bg1"/>
                </a:solidFill>
                <a:latin typeface="Raleway" panose="020B0003030101060003" pitchFamily="34" charset="0"/>
              </a:defRPr>
            </a:lvl1pPr>
          </a:lstStyle>
          <a:p>
            <a:endParaRPr lang="hr-HR"/>
          </a:p>
        </p:txBody>
      </p:sp>
      <p:grpSp>
        <p:nvGrpSpPr>
          <p:cNvPr id="60" name="Group 62"/>
          <p:cNvGrpSpPr>
            <a:grpSpLocks/>
          </p:cNvGrpSpPr>
          <p:nvPr userDrawn="1"/>
        </p:nvGrpSpPr>
        <p:grpSpPr bwMode="auto">
          <a:xfrm>
            <a:off x="2802162" y="1824607"/>
            <a:ext cx="3773705" cy="2478243"/>
            <a:chOff x="0" y="0"/>
            <a:chExt cx="4788" cy="3145"/>
          </a:xfrm>
        </p:grpSpPr>
        <p:sp>
          <p:nvSpPr>
            <p:cNvPr id="61" name="AutoShape 47"/>
            <p:cNvSpPr>
              <a:spLocks/>
            </p:cNvSpPr>
            <p:nvPr/>
          </p:nvSpPr>
          <p:spPr bwMode="auto">
            <a:xfrm>
              <a:off x="0" y="0"/>
              <a:ext cx="4788" cy="3145"/>
            </a:xfrm>
            <a:prstGeom prst="roundRect">
              <a:avLst>
                <a:gd name="adj" fmla="val 2926"/>
              </a:avLst>
            </a:prstGeom>
            <a:solidFill>
              <a:srgbClr val="343434"/>
            </a:solidFill>
            <a:ln w="25400" cap="flat">
              <a:solidFill>
                <a:srgbClr val="1A1A1A"/>
              </a:solidFill>
              <a:prstDash val="solid"/>
              <a:miter lim="800000"/>
              <a:headEnd type="none" w="med" len="med"/>
              <a:tailEnd type="none" w="med" len="med"/>
            </a:ln>
            <a:effectLst>
              <a:outerShdw blurRad="533400" algn="ctr" rotWithShape="0">
                <a:schemeClr val="bg2">
                  <a:alpha val="81999"/>
                </a:schemeClr>
              </a:outerShdw>
            </a:effectLst>
          </p:spPr>
          <p:txBody>
            <a:bodyPr lIns="0" tIns="0" rIns="0" bIns="0" anchor="b"/>
            <a:lstStyle/>
            <a:p>
              <a:pPr algn="ctr"/>
              <a:endParaRPr lang="id-ID" sz="1000">
                <a:latin typeface="Raleway" panose="020B0003030101060003" pitchFamily="34" charset="0"/>
              </a:endParaRPr>
            </a:p>
          </p:txBody>
        </p:sp>
        <p:sp>
          <p:nvSpPr>
            <p:cNvPr id="62" name="Rectangle 48"/>
            <p:cNvSpPr>
              <a:spLocks/>
            </p:cNvSpPr>
            <p:nvPr/>
          </p:nvSpPr>
          <p:spPr bwMode="auto">
            <a:xfrm>
              <a:off x="0" y="233"/>
              <a:ext cx="4788" cy="222"/>
            </a:xfrm>
            <a:prstGeom prst="rect">
              <a:avLst/>
            </a:prstGeom>
            <a:solidFill>
              <a:srgbClr val="CDCDCD"/>
            </a:solidFill>
            <a:ln w="25400" cap="flat">
              <a:solidFill>
                <a:srgbClr val="CDCDCD"/>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63" name="AutoShape 49"/>
            <p:cNvSpPr>
              <a:spLocks/>
            </p:cNvSpPr>
            <p:nvPr/>
          </p:nvSpPr>
          <p:spPr bwMode="auto">
            <a:xfrm>
              <a:off x="717" y="60"/>
              <a:ext cx="1915" cy="395"/>
            </a:xfrm>
            <a:prstGeom prst="roundRect">
              <a:avLst>
                <a:gd name="adj" fmla="val 27134"/>
              </a:avLst>
            </a:prstGeom>
            <a:solidFill>
              <a:srgbClr val="CDCDCD"/>
            </a:solidFill>
            <a:ln w="25400" cap="flat">
              <a:solidFill>
                <a:srgbClr val="CDCDCD"/>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64" name="Oval 50"/>
            <p:cNvSpPr>
              <a:spLocks/>
            </p:cNvSpPr>
            <p:nvPr/>
          </p:nvSpPr>
          <p:spPr bwMode="auto">
            <a:xfrm>
              <a:off x="84" y="84"/>
              <a:ext cx="68" cy="67"/>
            </a:xfrm>
            <a:prstGeom prst="ellipse">
              <a:avLst/>
            </a:prstGeom>
            <a:solidFill>
              <a:srgbClr val="DD2067"/>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65" name="Oval 51"/>
            <p:cNvSpPr>
              <a:spLocks/>
            </p:cNvSpPr>
            <p:nvPr/>
          </p:nvSpPr>
          <p:spPr bwMode="auto">
            <a:xfrm>
              <a:off x="204" y="84"/>
              <a:ext cx="68" cy="67"/>
            </a:xfrm>
            <a:prstGeom prst="ellipse">
              <a:avLst/>
            </a:prstGeom>
            <a:solidFill>
              <a:srgbClr val="FD9A00"/>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66" name="Oval 52"/>
            <p:cNvSpPr>
              <a:spLocks/>
            </p:cNvSpPr>
            <p:nvPr/>
          </p:nvSpPr>
          <p:spPr bwMode="auto">
            <a:xfrm>
              <a:off x="324" y="84"/>
              <a:ext cx="68" cy="67"/>
            </a:xfrm>
            <a:prstGeom prst="ellipse">
              <a:avLst/>
            </a:prstGeom>
            <a:solidFill>
              <a:srgbClr val="66B132"/>
            </a:solidFill>
            <a:ln w="25400" cap="flat">
              <a:solidFill>
                <a:schemeClr val="tx1">
                  <a:alpha val="0"/>
                </a:schemeClr>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nvGrpSpPr>
            <p:cNvPr id="67" name="Group 56"/>
            <p:cNvGrpSpPr>
              <a:grpSpLocks/>
            </p:cNvGrpSpPr>
            <p:nvPr/>
          </p:nvGrpSpPr>
          <p:grpSpPr bwMode="auto">
            <a:xfrm>
              <a:off x="4590" y="300"/>
              <a:ext cx="99" cy="92"/>
              <a:chOff x="0" y="0"/>
              <a:chExt cx="98" cy="91"/>
            </a:xfrm>
          </p:grpSpPr>
          <p:sp>
            <p:nvSpPr>
              <p:cNvPr id="72" name="Rectangle 71"/>
              <p:cNvSpPr>
                <a:spLocks/>
              </p:cNvSpPr>
              <p:nvPr/>
            </p:nvSpPr>
            <p:spPr bwMode="auto">
              <a:xfrm>
                <a:off x="0" y="0"/>
                <a:ext cx="98" cy="18"/>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73" name="Rectangle 72"/>
              <p:cNvSpPr>
                <a:spLocks/>
              </p:cNvSpPr>
              <p:nvPr/>
            </p:nvSpPr>
            <p:spPr bwMode="auto">
              <a:xfrm>
                <a:off x="0" y="35"/>
                <a:ext cx="98" cy="19"/>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74" name="Rectangle 73"/>
              <p:cNvSpPr>
                <a:spLocks/>
              </p:cNvSpPr>
              <p:nvPr/>
            </p:nvSpPr>
            <p:spPr bwMode="auto">
              <a:xfrm>
                <a:off x="0" y="73"/>
                <a:ext cx="98" cy="18"/>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sp>
          <p:nvSpPr>
            <p:cNvPr id="68" name="Rectangle 57"/>
            <p:cNvSpPr>
              <a:spLocks/>
            </p:cNvSpPr>
            <p:nvPr/>
          </p:nvSpPr>
          <p:spPr bwMode="auto">
            <a:xfrm>
              <a:off x="837" y="275"/>
              <a:ext cx="3597" cy="141"/>
            </a:xfrm>
            <a:prstGeom prst="rect">
              <a:avLst/>
            </a:prstGeom>
            <a:solidFill>
              <a:srgbClr val="FFFFFF"/>
            </a:solidFill>
            <a:ln w="25400" cap="flat">
              <a:solidFill>
                <a:srgbClr val="B3B3B3"/>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nvGrpSpPr>
            <p:cNvPr id="69" name="Group 60"/>
            <p:cNvGrpSpPr>
              <a:grpSpLocks/>
            </p:cNvGrpSpPr>
            <p:nvPr/>
          </p:nvGrpSpPr>
          <p:grpSpPr bwMode="auto">
            <a:xfrm>
              <a:off x="2510" y="123"/>
              <a:ext cx="58" cy="58"/>
              <a:chOff x="0" y="0"/>
              <a:chExt cx="57" cy="57"/>
            </a:xfrm>
          </p:grpSpPr>
          <p:sp>
            <p:nvSpPr>
              <p:cNvPr id="70" name="Rectangle 58"/>
              <p:cNvSpPr>
                <a:spLocks/>
              </p:cNvSpPr>
              <p:nvPr/>
            </p:nvSpPr>
            <p:spPr bwMode="auto">
              <a:xfrm rot="2814818">
                <a:off x="-4" y="22"/>
                <a:ext cx="65" cy="13"/>
              </a:xfrm>
              <a:prstGeom prst="rect">
                <a:avLst/>
              </a:prstGeom>
              <a:solidFill>
                <a:srgbClr val="9A9A9A"/>
              </a:solidFill>
              <a:ln w="25400" cap="flat">
                <a:solidFill>
                  <a:srgbClr val="9A9A9A"/>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sp>
            <p:nvSpPr>
              <p:cNvPr id="71" name="AutoShape 59"/>
              <p:cNvSpPr>
                <a:spLocks/>
              </p:cNvSpPr>
              <p:nvPr/>
            </p:nvSpPr>
            <p:spPr bwMode="auto">
              <a:xfrm rot="-2582437">
                <a:off x="-4" y="22"/>
                <a:ext cx="66" cy="13"/>
              </a:xfrm>
              <a:custGeom>
                <a:avLst/>
                <a:gdLst/>
                <a:ahLst/>
                <a:cxnLst/>
                <a:rect l="0" t="0" r="r" b="b"/>
                <a:pathLst>
                  <a:path w="21600" h="21600">
                    <a:moveTo>
                      <a:pt x="0" y="0"/>
                    </a:moveTo>
                    <a:lnTo>
                      <a:pt x="21600" y="0"/>
                    </a:lnTo>
                    <a:lnTo>
                      <a:pt x="21600" y="21600"/>
                    </a:lnTo>
                    <a:lnTo>
                      <a:pt x="0" y="21600"/>
                    </a:lnTo>
                    <a:close/>
                    <a:moveTo>
                      <a:pt x="0" y="0"/>
                    </a:moveTo>
                  </a:path>
                </a:pathLst>
              </a:custGeom>
              <a:solidFill>
                <a:srgbClr val="9A9A9A"/>
              </a:solidFill>
              <a:ln w="25400" cap="flat">
                <a:solidFill>
                  <a:srgbClr val="9A9A9A"/>
                </a:solidFill>
                <a:prstDash val="solid"/>
                <a:miter lim="800000"/>
                <a:headEnd type="none" w="med" len="med"/>
                <a:tailEnd type="none" w="med" len="med"/>
              </a:ln>
            </p:spPr>
            <p:txBody>
              <a:bodyPr lIns="0" tIns="0" rIns="0" bIns="0" anchor="b"/>
              <a:lstStyle/>
              <a:p>
                <a:pPr algn="ctr"/>
                <a:endParaRPr lang="id-ID" sz="1000">
                  <a:latin typeface="Raleway" panose="020B0003030101060003" pitchFamily="34" charset="0"/>
                </a:endParaRPr>
              </a:p>
            </p:txBody>
          </p:sp>
        </p:grpSp>
      </p:grpSp>
      <p:sp>
        <p:nvSpPr>
          <p:cNvPr id="3" name="Picture Placeholder 2"/>
          <p:cNvSpPr>
            <a:spLocks noGrp="1"/>
          </p:cNvSpPr>
          <p:nvPr>
            <p:ph type="pic" sz="quarter" idx="10"/>
          </p:nvPr>
        </p:nvSpPr>
        <p:spPr>
          <a:xfrm>
            <a:off x="2802270" y="2196688"/>
            <a:ext cx="3773487" cy="2105437"/>
          </a:xfrm>
          <a:solidFill>
            <a:schemeClr val="bg1">
              <a:lumMod val="85000"/>
            </a:schemeClr>
          </a:solidFill>
        </p:spPr>
        <p:txBody>
          <a:bodyPr anchor="ctr"/>
          <a:lstStyle>
            <a:lvl1pPr marL="0" indent="0" algn="ctr">
              <a:buNone/>
              <a:defRPr>
                <a:solidFill>
                  <a:schemeClr val="bg1"/>
                </a:solidFill>
                <a:latin typeface="Raleway" panose="020B0003030101060003" pitchFamily="34" charset="0"/>
              </a:defRPr>
            </a:lvl1pPr>
          </a:lstStyle>
          <a:p>
            <a:endParaRPr lang="hr-HR"/>
          </a:p>
        </p:txBody>
      </p:sp>
    </p:spTree>
    <p:extLst>
      <p:ext uri="{BB962C8B-B14F-4D97-AF65-F5344CB8AC3E}">
        <p14:creationId xmlns:p14="http://schemas.microsoft.com/office/powerpoint/2010/main" val="1810251252"/>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ANALIZA</a:t>
            </a:r>
            <a:endParaRPr lang="en-US" dirty="0"/>
          </a:p>
        </p:txBody>
      </p:sp>
      <p:grpSp>
        <p:nvGrpSpPr>
          <p:cNvPr id="76" name="Group 16"/>
          <p:cNvGrpSpPr>
            <a:grpSpLocks/>
          </p:cNvGrpSpPr>
          <p:nvPr userDrawn="1"/>
        </p:nvGrpSpPr>
        <p:grpSpPr bwMode="auto">
          <a:xfrm>
            <a:off x="1163945" y="2125826"/>
            <a:ext cx="7204620" cy="4732174"/>
            <a:chOff x="0" y="0"/>
            <a:chExt cx="10840" cy="7120"/>
          </a:xfrm>
        </p:grpSpPr>
        <p:sp>
          <p:nvSpPr>
            <p:cNvPr id="77" name="AutoShape 1"/>
            <p:cNvSpPr>
              <a:spLocks/>
            </p:cNvSpPr>
            <p:nvPr/>
          </p:nvSpPr>
          <p:spPr bwMode="auto">
            <a:xfrm>
              <a:off x="0" y="0"/>
              <a:ext cx="10840" cy="7120"/>
            </a:xfrm>
            <a:prstGeom prst="roundRect">
              <a:avLst>
                <a:gd name="adj" fmla="val 1292"/>
              </a:avLst>
            </a:prstGeom>
            <a:solidFill>
              <a:srgbClr val="343434"/>
            </a:solidFill>
            <a:ln w="25400" cap="flat">
              <a:solidFill>
                <a:srgbClr val="1A1A1A"/>
              </a:solidFill>
              <a:prstDash val="solid"/>
              <a:miter lim="800000"/>
              <a:headEnd type="none" w="med" len="med"/>
              <a:tailEnd type="none" w="med" len="med"/>
            </a:ln>
            <a:effectLst>
              <a:outerShdw blurRad="254000" dist="114299" dir="5340024" algn="ctr" rotWithShape="0">
                <a:schemeClr val="bg2">
                  <a:alpha val="39000"/>
                </a:schemeClr>
              </a:outerShdw>
            </a:effectLst>
          </p:spPr>
          <p:txBody>
            <a:bodyPr lIns="0" tIns="0" rIns="0" bIns="0"/>
            <a:lstStyle/>
            <a:p>
              <a:endParaRPr lang="id-ID" sz="1000">
                <a:latin typeface="Raleway" panose="020B0003030101060003" pitchFamily="34" charset="0"/>
              </a:endParaRPr>
            </a:p>
          </p:txBody>
        </p:sp>
        <p:sp>
          <p:nvSpPr>
            <p:cNvPr id="78" name="Rectangle 2"/>
            <p:cNvSpPr>
              <a:spLocks/>
            </p:cNvSpPr>
            <p:nvPr/>
          </p:nvSpPr>
          <p:spPr bwMode="auto">
            <a:xfrm>
              <a:off x="0" y="528"/>
              <a:ext cx="10840" cy="504"/>
            </a:xfrm>
            <a:prstGeom prst="rect">
              <a:avLst/>
            </a:prstGeom>
            <a:solidFill>
              <a:srgbClr val="CDCDCD"/>
            </a:solidFill>
            <a:ln w="25400" cap="flat">
              <a:solidFill>
                <a:srgbClr val="CDCDCD"/>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79" name="AutoShape 3"/>
            <p:cNvSpPr>
              <a:spLocks/>
            </p:cNvSpPr>
            <p:nvPr/>
          </p:nvSpPr>
          <p:spPr bwMode="auto">
            <a:xfrm>
              <a:off x="1624" y="136"/>
              <a:ext cx="4336" cy="896"/>
            </a:xfrm>
            <a:prstGeom prst="roundRect">
              <a:avLst>
                <a:gd name="adj" fmla="val 11986"/>
              </a:avLst>
            </a:prstGeom>
            <a:solidFill>
              <a:srgbClr val="CDCDCD"/>
            </a:solidFill>
            <a:ln w="25400" cap="flat">
              <a:solidFill>
                <a:srgbClr val="CDCDCD"/>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80" name="Oval 4"/>
            <p:cNvSpPr>
              <a:spLocks/>
            </p:cNvSpPr>
            <p:nvPr/>
          </p:nvSpPr>
          <p:spPr bwMode="auto">
            <a:xfrm>
              <a:off x="192" y="192"/>
              <a:ext cx="153" cy="152"/>
            </a:xfrm>
            <a:prstGeom prst="ellipse">
              <a:avLst/>
            </a:prstGeom>
            <a:solidFill>
              <a:srgbClr val="DD2067"/>
            </a:solidFill>
            <a:ln w="25400" cap="flat">
              <a:solidFill>
                <a:schemeClr val="tx1">
                  <a:alpha val="0"/>
                </a:schemeClr>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81" name="Oval 5"/>
            <p:cNvSpPr>
              <a:spLocks/>
            </p:cNvSpPr>
            <p:nvPr/>
          </p:nvSpPr>
          <p:spPr bwMode="auto">
            <a:xfrm>
              <a:off x="463" y="192"/>
              <a:ext cx="153" cy="152"/>
            </a:xfrm>
            <a:prstGeom prst="ellipse">
              <a:avLst/>
            </a:prstGeom>
            <a:solidFill>
              <a:srgbClr val="FD9A00"/>
            </a:solidFill>
            <a:ln w="25400" cap="flat">
              <a:solidFill>
                <a:schemeClr val="tx1">
                  <a:alpha val="0"/>
                </a:schemeClr>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82" name="Oval 6"/>
            <p:cNvSpPr>
              <a:spLocks/>
            </p:cNvSpPr>
            <p:nvPr/>
          </p:nvSpPr>
          <p:spPr bwMode="auto">
            <a:xfrm>
              <a:off x="734" y="192"/>
              <a:ext cx="153" cy="152"/>
            </a:xfrm>
            <a:prstGeom prst="ellipse">
              <a:avLst/>
            </a:prstGeom>
            <a:solidFill>
              <a:srgbClr val="66B132"/>
            </a:solidFill>
            <a:ln w="25400" cap="flat">
              <a:solidFill>
                <a:schemeClr val="tx1">
                  <a:alpha val="0"/>
                </a:schemeClr>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grpSp>
          <p:nvGrpSpPr>
            <p:cNvPr id="83" name="Group 10"/>
            <p:cNvGrpSpPr>
              <a:grpSpLocks/>
            </p:cNvGrpSpPr>
            <p:nvPr/>
          </p:nvGrpSpPr>
          <p:grpSpPr bwMode="auto">
            <a:xfrm>
              <a:off x="10392" y="680"/>
              <a:ext cx="224" cy="208"/>
              <a:chOff x="0" y="0"/>
              <a:chExt cx="224" cy="208"/>
            </a:xfrm>
          </p:grpSpPr>
          <p:sp>
            <p:nvSpPr>
              <p:cNvPr id="88" name="Rectangle 7"/>
              <p:cNvSpPr>
                <a:spLocks/>
              </p:cNvSpPr>
              <p:nvPr/>
            </p:nvSpPr>
            <p:spPr bwMode="auto">
              <a:xfrm>
                <a:off x="0" y="0"/>
                <a:ext cx="224" cy="42"/>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89" name="Rectangle 8"/>
              <p:cNvSpPr>
                <a:spLocks/>
              </p:cNvSpPr>
              <p:nvPr/>
            </p:nvSpPr>
            <p:spPr bwMode="auto">
              <a:xfrm>
                <a:off x="0" y="80"/>
                <a:ext cx="224" cy="42"/>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90" name="Rectangle 9"/>
              <p:cNvSpPr>
                <a:spLocks/>
              </p:cNvSpPr>
              <p:nvPr/>
            </p:nvSpPr>
            <p:spPr bwMode="auto">
              <a:xfrm>
                <a:off x="0" y="165"/>
                <a:ext cx="224" cy="43"/>
              </a:xfrm>
              <a:prstGeom prst="rect">
                <a:avLst/>
              </a:prstGeom>
              <a:solidFill>
                <a:srgbClr val="808080"/>
              </a:solidFill>
              <a:ln w="25400" cap="flat">
                <a:solidFill>
                  <a:srgbClr val="808080"/>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grpSp>
        <p:sp>
          <p:nvSpPr>
            <p:cNvPr id="84" name="Rectangle 11"/>
            <p:cNvSpPr>
              <a:spLocks/>
            </p:cNvSpPr>
            <p:nvPr/>
          </p:nvSpPr>
          <p:spPr bwMode="auto">
            <a:xfrm>
              <a:off x="1896" y="624"/>
              <a:ext cx="8144" cy="320"/>
            </a:xfrm>
            <a:prstGeom prst="rect">
              <a:avLst/>
            </a:prstGeom>
            <a:solidFill>
              <a:srgbClr val="FFFFFF"/>
            </a:solidFill>
            <a:ln w="25400" cap="flat">
              <a:solidFill>
                <a:srgbClr val="B3B3B3"/>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grpSp>
          <p:nvGrpSpPr>
            <p:cNvPr id="85" name="Group 14"/>
            <p:cNvGrpSpPr>
              <a:grpSpLocks/>
            </p:cNvGrpSpPr>
            <p:nvPr/>
          </p:nvGrpSpPr>
          <p:grpSpPr bwMode="auto">
            <a:xfrm>
              <a:off x="5683" y="280"/>
              <a:ext cx="131" cy="130"/>
              <a:chOff x="0" y="0"/>
              <a:chExt cx="130" cy="130"/>
            </a:xfrm>
          </p:grpSpPr>
          <p:sp>
            <p:nvSpPr>
              <p:cNvPr id="86" name="Rectangle 12"/>
              <p:cNvSpPr>
                <a:spLocks/>
              </p:cNvSpPr>
              <p:nvPr/>
            </p:nvSpPr>
            <p:spPr bwMode="auto">
              <a:xfrm rot="2814818">
                <a:off x="-10" y="50"/>
                <a:ext cx="151" cy="29"/>
              </a:xfrm>
              <a:prstGeom prst="rect">
                <a:avLst/>
              </a:prstGeom>
              <a:solidFill>
                <a:srgbClr val="9A9A9A"/>
              </a:solidFill>
              <a:ln w="25400" cap="flat">
                <a:solidFill>
                  <a:srgbClr val="9A9A9A"/>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sp>
            <p:nvSpPr>
              <p:cNvPr id="87" name="AutoShape 13"/>
              <p:cNvSpPr>
                <a:spLocks/>
              </p:cNvSpPr>
              <p:nvPr/>
            </p:nvSpPr>
            <p:spPr bwMode="auto">
              <a:xfrm rot="-2582437">
                <a:off x="-10" y="50"/>
                <a:ext cx="151" cy="29"/>
              </a:xfrm>
              <a:custGeom>
                <a:avLst/>
                <a:gdLst/>
                <a:ahLst/>
                <a:cxnLst/>
                <a:rect l="0" t="0" r="r" b="b"/>
                <a:pathLst>
                  <a:path w="21600" h="21600">
                    <a:moveTo>
                      <a:pt x="0" y="0"/>
                    </a:moveTo>
                    <a:lnTo>
                      <a:pt x="21600" y="0"/>
                    </a:lnTo>
                    <a:lnTo>
                      <a:pt x="21600" y="21600"/>
                    </a:lnTo>
                    <a:lnTo>
                      <a:pt x="0" y="21600"/>
                    </a:lnTo>
                    <a:close/>
                    <a:moveTo>
                      <a:pt x="0" y="0"/>
                    </a:moveTo>
                  </a:path>
                </a:pathLst>
              </a:custGeom>
              <a:solidFill>
                <a:srgbClr val="9A9A9A"/>
              </a:solidFill>
              <a:ln w="25400" cap="flat">
                <a:solidFill>
                  <a:srgbClr val="9A9A9A"/>
                </a:solidFill>
                <a:prstDash val="solid"/>
                <a:miter lim="800000"/>
                <a:headEnd type="none" w="med" len="med"/>
                <a:tailEnd type="none" w="med" len="med"/>
              </a:ln>
            </p:spPr>
            <p:txBody>
              <a:bodyPr lIns="0" tIns="0" rIns="0" bIns="0"/>
              <a:lstStyle/>
              <a:p>
                <a:endParaRPr lang="id-ID" sz="1000">
                  <a:latin typeface="Raleway" panose="020B0003030101060003" pitchFamily="34" charset="0"/>
                </a:endParaRPr>
              </a:p>
            </p:txBody>
          </p:sp>
        </p:grpSp>
      </p:grpSp>
      <p:sp>
        <p:nvSpPr>
          <p:cNvPr id="16" name="Picture Placeholder 15"/>
          <p:cNvSpPr>
            <a:spLocks noGrp="1"/>
          </p:cNvSpPr>
          <p:nvPr>
            <p:ph type="pic" sz="quarter" idx="13" hasCustomPrompt="1"/>
          </p:nvPr>
        </p:nvSpPr>
        <p:spPr>
          <a:xfrm>
            <a:off x="1163638" y="2844415"/>
            <a:ext cx="7205662" cy="4046537"/>
          </a:xfrm>
          <a:solidFill>
            <a:schemeClr val="bg1">
              <a:lumMod val="85000"/>
            </a:schemeClr>
          </a:solidFill>
        </p:spPr>
        <p:txBody>
          <a:bodyPr anchor="ctr">
            <a:normAutofit/>
          </a:bodyPr>
          <a:lstStyle>
            <a:lvl1pPr marL="0" indent="0" algn="ctr">
              <a:buNone/>
              <a:defRPr sz="4000">
                <a:solidFill>
                  <a:schemeClr val="bg1"/>
                </a:solidFill>
                <a:latin typeface="Raleway" panose="020B0003030101060003" pitchFamily="34" charset="0"/>
              </a:defRPr>
            </a:lvl1pPr>
          </a:lstStyle>
          <a:p>
            <a:r>
              <a:rPr lang="hr-HR" dirty="0" smtClean="0"/>
              <a:t>Insert screenshot</a:t>
            </a:r>
            <a:endParaRPr lang="hr-HR" dirty="0"/>
          </a:p>
        </p:txBody>
      </p:sp>
      <p:sp>
        <p:nvSpPr>
          <p:cNvPr id="3" name="Text Placeholder 2"/>
          <p:cNvSpPr>
            <a:spLocks noGrp="1"/>
          </p:cNvSpPr>
          <p:nvPr>
            <p:ph type="body" sz="quarter" idx="10" hasCustomPrompt="1"/>
          </p:nvPr>
        </p:nvSpPr>
        <p:spPr>
          <a:xfrm>
            <a:off x="812946" y="4575018"/>
            <a:ext cx="1520825" cy="892083"/>
          </a:xfrm>
          <a:solidFill>
            <a:srgbClr val="CE003D"/>
          </a:solidFill>
        </p:spPr>
        <p:txBody>
          <a:bodyPr>
            <a:noAutofit/>
          </a:bodyPr>
          <a:lstStyle>
            <a:lvl1pPr marL="0" indent="0">
              <a:lnSpc>
                <a:spcPct val="100000"/>
              </a:lnSpc>
              <a:spcBef>
                <a:spcPts val="0"/>
              </a:spcBef>
              <a:buNone/>
              <a:defRPr sz="1200" b="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NOTE 1</a:t>
            </a:r>
          </a:p>
          <a:p>
            <a:pPr lvl="0"/>
            <a:r>
              <a:rPr lang="hr-HR" dirty="0" smtClean="0"/>
              <a:t>Etiam porta sem malesuada magna mollis euismod.</a:t>
            </a:r>
          </a:p>
        </p:txBody>
      </p:sp>
      <p:sp>
        <p:nvSpPr>
          <p:cNvPr id="37" name="Text Placeholder 2"/>
          <p:cNvSpPr>
            <a:spLocks noGrp="1"/>
          </p:cNvSpPr>
          <p:nvPr>
            <p:ph type="body" sz="quarter" idx="11" hasCustomPrompt="1"/>
          </p:nvPr>
        </p:nvSpPr>
        <p:spPr>
          <a:xfrm>
            <a:off x="7191546" y="3340930"/>
            <a:ext cx="1520825" cy="892083"/>
          </a:xfrm>
          <a:solidFill>
            <a:srgbClr val="CE003D"/>
          </a:solidFill>
        </p:spPr>
        <p:txBody>
          <a:bodyPr>
            <a:noAutofit/>
          </a:bodyPr>
          <a:lstStyle>
            <a:lvl1pPr marL="0" indent="0">
              <a:lnSpc>
                <a:spcPct val="100000"/>
              </a:lnSpc>
              <a:spcBef>
                <a:spcPts val="0"/>
              </a:spcBef>
              <a:buNone/>
              <a:defRPr sz="1200" b="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NOTE 2</a:t>
            </a:r>
          </a:p>
          <a:p>
            <a:pPr lvl="0"/>
            <a:r>
              <a:rPr lang="hr-HR" dirty="0" smtClean="0"/>
              <a:t>Etiam porta sem malesuada magna mollis euismod.</a:t>
            </a:r>
          </a:p>
        </p:txBody>
      </p:sp>
      <p:sp>
        <p:nvSpPr>
          <p:cNvPr id="38" name="Text Placeholder 2"/>
          <p:cNvSpPr>
            <a:spLocks noGrp="1"/>
          </p:cNvSpPr>
          <p:nvPr>
            <p:ph type="body" sz="quarter" idx="12" hasCustomPrompt="1"/>
          </p:nvPr>
        </p:nvSpPr>
        <p:spPr>
          <a:xfrm>
            <a:off x="7198721" y="4868603"/>
            <a:ext cx="1520825" cy="892083"/>
          </a:xfrm>
          <a:solidFill>
            <a:srgbClr val="CE003D"/>
          </a:solidFill>
        </p:spPr>
        <p:txBody>
          <a:bodyPr>
            <a:noAutofit/>
          </a:bodyPr>
          <a:lstStyle>
            <a:lvl1pPr marL="0" indent="0">
              <a:lnSpc>
                <a:spcPct val="100000"/>
              </a:lnSpc>
              <a:spcBef>
                <a:spcPts val="0"/>
              </a:spcBef>
              <a:buNone/>
              <a:defRPr sz="1200" b="0">
                <a:solidFill>
                  <a:schemeClr val="bg1"/>
                </a:solidFill>
                <a:latin typeface="Raleway" panose="020B0003030101060003" pitchFamily="34" charset="0"/>
              </a:defRPr>
            </a:lvl1pPr>
            <a:lvl2pPr marL="457200" indent="0">
              <a:buNone/>
              <a:defRPr sz="1200">
                <a:latin typeface="Raleway" panose="020B0003030101060003" pitchFamily="34" charset="0"/>
              </a:defRPr>
            </a:lvl2pPr>
            <a:lvl3pPr marL="914400" indent="0">
              <a:buNone/>
              <a:defRPr sz="1200">
                <a:latin typeface="Raleway" panose="020B0003030101060003" pitchFamily="34" charset="0"/>
              </a:defRPr>
            </a:lvl3pPr>
            <a:lvl4pPr marL="1371600" indent="0">
              <a:buNone/>
              <a:defRPr sz="1200">
                <a:latin typeface="Raleway" panose="020B0003030101060003" pitchFamily="34" charset="0"/>
              </a:defRPr>
            </a:lvl4pPr>
            <a:lvl5pPr marL="1828800" indent="0">
              <a:buNone/>
              <a:defRPr sz="1200">
                <a:latin typeface="Raleway" panose="020B0003030101060003" pitchFamily="34" charset="0"/>
              </a:defRPr>
            </a:lvl5pPr>
          </a:lstStyle>
          <a:p>
            <a:pPr lvl="0"/>
            <a:r>
              <a:rPr lang="hr-HR" dirty="0" smtClean="0"/>
              <a:t>NOTE 3</a:t>
            </a:r>
          </a:p>
          <a:p>
            <a:pPr lvl="0"/>
            <a:r>
              <a:rPr lang="hr-HR" dirty="0" smtClean="0"/>
              <a:t>Etiam porta sem malesuada magna mollis euismod.</a:t>
            </a:r>
          </a:p>
        </p:txBody>
      </p:sp>
    </p:spTree>
    <p:extLst>
      <p:ext uri="{BB962C8B-B14F-4D97-AF65-F5344CB8AC3E}">
        <p14:creationId xmlns:p14="http://schemas.microsoft.com/office/powerpoint/2010/main" val="3526538036"/>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arta">
    <p:spTree>
      <p:nvGrpSpPr>
        <p:cNvPr id="1" name=""/>
        <p:cNvGrpSpPr/>
        <p:nvPr/>
      </p:nvGrpSpPr>
      <p:grpSpPr>
        <a:xfrm>
          <a:off x="0" y="0"/>
          <a:ext cx="0" cy="0"/>
          <a:chOff x="0" y="0"/>
          <a:chExt cx="0" cy="0"/>
        </a:xfrm>
      </p:grpSpPr>
      <p:grpSp>
        <p:nvGrpSpPr>
          <p:cNvPr id="6" name="Group 5"/>
          <p:cNvGrpSpPr/>
          <p:nvPr userDrawn="1"/>
        </p:nvGrpSpPr>
        <p:grpSpPr>
          <a:xfrm>
            <a:off x="8791995" y="6559227"/>
            <a:ext cx="214313" cy="220663"/>
            <a:chOff x="7015550" y="2614882"/>
            <a:chExt cx="214313" cy="220663"/>
          </a:xfrm>
          <a:solidFill>
            <a:srgbClr val="CE003D"/>
          </a:solidFill>
        </p:grpSpPr>
        <p:sp>
          <p:nvSpPr>
            <p:cNvPr id="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9" name="Group 8"/>
          <p:cNvGrpSpPr/>
          <p:nvPr userDrawn="1"/>
        </p:nvGrpSpPr>
        <p:grpSpPr>
          <a:xfrm>
            <a:off x="8355313" y="6559227"/>
            <a:ext cx="214313" cy="220663"/>
            <a:chOff x="7395183" y="3832633"/>
            <a:chExt cx="214313" cy="220663"/>
          </a:xfrm>
          <a:solidFill>
            <a:srgbClr val="CE003D"/>
          </a:solidFill>
        </p:grpSpPr>
        <p:sp>
          <p:nvSpPr>
            <p:cNvPr id="1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2" name="Rectangle 11"/>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4" name="Rectangle 1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5"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PRIKAZ NA MAPI</a:t>
            </a:r>
            <a:endParaRPr lang="en-US" dirty="0"/>
          </a:p>
        </p:txBody>
      </p:sp>
      <p:pic>
        <p:nvPicPr>
          <p:cNvPr id="35"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567" y="1947582"/>
            <a:ext cx="7464425"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883921"/>
      </p:ext>
    </p:extLst>
  </p:cSld>
  <p:clrMapOvr>
    <a:masterClrMapping/>
  </p:clrMapOvr>
  <p:timing>
    <p:tnLst>
      <p:par>
        <p:cTn id="1" dur="indefinite" restart="never" nodeType="tmRoot"/>
      </p:par>
    </p:tnLst>
    <p:bldLst>
      <p:bldP spid="14" grpId="0"/>
      <p:bldP spid="14" grpId="1"/>
      <p:bldP spid="14" grpId="2"/>
      <p:bldP spid="14" grpId="3"/>
      <p:bldP spid="14" grpId="4"/>
      <p:bldP spid="14" grpId="5"/>
      <p:bldP spid="14" grpId="6"/>
      <p:bldP spid="14" grpId="7"/>
      <p:bldP spid="14" grpId="8"/>
      <p:bldP spid="14" grpId="9"/>
      <p:bldP spid="14" grpId="10"/>
      <p:bldP spid="14" grpId="11"/>
      <p:bldP spid="14" grpId="12"/>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Blank-2">
    <p:spTree>
      <p:nvGrpSpPr>
        <p:cNvPr id="1" name=""/>
        <p:cNvGrpSpPr/>
        <p:nvPr/>
      </p:nvGrpSpPr>
      <p:grpSpPr>
        <a:xfrm>
          <a:off x="0" y="0"/>
          <a:ext cx="0" cy="0"/>
          <a:chOff x="0" y="0"/>
          <a:chExt cx="0" cy="0"/>
        </a:xfrm>
      </p:grpSpPr>
      <p:grpSp>
        <p:nvGrpSpPr>
          <p:cNvPr id="45" name="Group 44"/>
          <p:cNvGrpSpPr/>
          <p:nvPr userDrawn="1"/>
        </p:nvGrpSpPr>
        <p:grpSpPr>
          <a:xfrm>
            <a:off x="8791995" y="6559227"/>
            <a:ext cx="214313" cy="220663"/>
            <a:chOff x="7015550" y="2614882"/>
            <a:chExt cx="214313" cy="220663"/>
          </a:xfrm>
          <a:solidFill>
            <a:srgbClr val="CE003D"/>
          </a:solidFill>
        </p:grpSpPr>
        <p:sp>
          <p:nvSpPr>
            <p:cNvPr id="46"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47"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48" name="Group 47"/>
          <p:cNvGrpSpPr/>
          <p:nvPr userDrawn="1"/>
        </p:nvGrpSpPr>
        <p:grpSpPr>
          <a:xfrm>
            <a:off x="8355313" y="6559227"/>
            <a:ext cx="214313" cy="220663"/>
            <a:chOff x="7395183" y="3832633"/>
            <a:chExt cx="214313" cy="220663"/>
          </a:xfrm>
          <a:solidFill>
            <a:srgbClr val="CE003D"/>
          </a:solidFill>
        </p:grpSpPr>
        <p:sp>
          <p:nvSpPr>
            <p:cNvPr id="49"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50"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51" name="Rectangle 50"/>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84" name="Rectangle 83"/>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Tree>
    <p:extLst>
      <p:ext uri="{BB962C8B-B14F-4D97-AF65-F5344CB8AC3E}">
        <p14:creationId xmlns:p14="http://schemas.microsoft.com/office/powerpoint/2010/main" val="1029526846"/>
      </p:ext>
    </p:extLst>
  </p:cSld>
  <p:clrMapOvr>
    <a:masterClrMapping/>
  </p:clrMapOvr>
  <p:transition spd="slow"/>
  <p:timing>
    <p:tnLst>
      <p:par>
        <p:cTn id="1" dur="indefinite" restart="never" nodeType="tmRoot"/>
      </p:par>
    </p:tnLst>
    <p:bldLst>
      <p:bldP spid="84" grpId="0"/>
      <p:bldP spid="84" grpId="1"/>
      <p:bldP spid="84" grpId="2"/>
      <p:bldP spid="84" grpId="3"/>
      <p:bldP spid="84" grpId="4"/>
      <p:bldP spid="84" grpId="5"/>
      <p:bldP spid="84" grpId="6"/>
      <p:bldP spid="84" grpId="7"/>
      <p:bldP spid="84" grpId="8"/>
      <p:bldP spid="84" grpId="9"/>
      <p:bldP spid="84" grpId="10"/>
      <p:bldP spid="84" grpId="11"/>
      <p:bldP spid="84" grpId="12"/>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slov i sadržaj">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71401"/>
            <a:ext cx="7886700" cy="4351338"/>
          </a:xfrm>
        </p:spPr>
        <p:txBody>
          <a:bodyPr/>
          <a:lstStyle>
            <a:lvl1pPr marL="285750" indent="-285750">
              <a:buClr>
                <a:srgbClr val="CE003D"/>
              </a:buClr>
              <a:buFont typeface="Arial" panose="020B0604020202020204" pitchFamily="34" charset="0"/>
              <a:buChar cha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a:buClr>
                <a:srgbClr val="CE003D"/>
              </a:buCl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8" name="Group 7"/>
          <p:cNvGrpSpPr/>
          <p:nvPr userDrawn="1"/>
        </p:nvGrpSpPr>
        <p:grpSpPr>
          <a:xfrm>
            <a:off x="8791995" y="6559227"/>
            <a:ext cx="214313" cy="220663"/>
            <a:chOff x="7015550" y="2614882"/>
            <a:chExt cx="214313" cy="220663"/>
          </a:xfrm>
          <a:solidFill>
            <a:srgbClr val="CE003D"/>
          </a:solidFill>
        </p:grpSpPr>
        <p:sp>
          <p:nvSpPr>
            <p:cNvPr id="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0"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11" name="Group 10"/>
          <p:cNvGrpSpPr/>
          <p:nvPr userDrawn="1"/>
        </p:nvGrpSpPr>
        <p:grpSpPr>
          <a:xfrm>
            <a:off x="8355313" y="6559227"/>
            <a:ext cx="214313" cy="220663"/>
            <a:chOff x="7395183" y="3832633"/>
            <a:chExt cx="214313" cy="220663"/>
          </a:xfrm>
          <a:solidFill>
            <a:srgbClr val="CE003D"/>
          </a:solidFill>
        </p:grpSpPr>
        <p:sp>
          <p:nvSpPr>
            <p:cNvPr id="12"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3"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4" name="Rectangle 13"/>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6" name="Rectangle 15"/>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7" name="Title 1"/>
          <p:cNvSpPr>
            <a:spLocks noGrp="1"/>
          </p:cNvSpPr>
          <p:nvPr>
            <p:ph type="title" hasCustomPrompt="1"/>
          </p:nvPr>
        </p:nvSpPr>
        <p:spPr>
          <a:xfrm>
            <a:off x="629841" y="365127"/>
            <a:ext cx="7886700" cy="829360"/>
          </a:xfrm>
        </p:spPr>
        <p:txBody>
          <a:bodyPr>
            <a:normAutofit/>
          </a:bodyPr>
          <a:lstStyle>
            <a:lvl1pPr>
              <a:defRPr sz="2600" b="1">
                <a:solidFill>
                  <a:srgbClr val="CE003D"/>
                </a:solidFill>
                <a:latin typeface="Raleway" panose="020B00030301010600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50420708"/>
      </p:ext>
    </p:extLst>
  </p:cSld>
  <p:clrMapOvr>
    <a:masterClrMapping/>
  </p:clrMapOvr>
  <p:timing>
    <p:tnLst>
      <p:par>
        <p:cTn id="1" dur="indefinite" restart="never" nodeType="tmRoot"/>
      </p:par>
    </p:tnLst>
    <p:bldLst>
      <p:bldP spid="16" grpId="0"/>
      <p:bldP spid="16" grpId="1"/>
      <p:bldP spid="16" grpId="2"/>
      <p:bldP spid="16" grpId="3"/>
      <p:bldP spid="16" grpId="4"/>
      <p:bldP spid="16" grpId="5"/>
      <p:bldP spid="16" grpId="6"/>
      <p:bldP spid="16" grpId="7"/>
      <p:bldP spid="16" grpId="8"/>
      <p:bldP spid="16" grpId="9"/>
      <p:bldP spid="16" grpId="10"/>
      <p:bldP spid="16" grpId="11"/>
      <p:bldP spid="16" grpId="12"/>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slov i dupli sadržaj">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652631"/>
            <a:ext cx="3886200" cy="4351338"/>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652631"/>
            <a:ext cx="3886200" cy="4351338"/>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a:buClr>
                <a:srgbClr val="CE003D"/>
              </a:buCl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9" name="Group 8"/>
          <p:cNvGrpSpPr/>
          <p:nvPr userDrawn="1"/>
        </p:nvGrpSpPr>
        <p:grpSpPr>
          <a:xfrm>
            <a:off x="8791995" y="6559227"/>
            <a:ext cx="214313" cy="220663"/>
            <a:chOff x="7015550" y="2614882"/>
            <a:chExt cx="214313" cy="220663"/>
          </a:xfrm>
          <a:solidFill>
            <a:srgbClr val="CE003D"/>
          </a:solidFill>
        </p:grpSpPr>
        <p:sp>
          <p:nvSpPr>
            <p:cNvPr id="10"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1"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12" name="Group 11"/>
          <p:cNvGrpSpPr/>
          <p:nvPr userDrawn="1"/>
        </p:nvGrpSpPr>
        <p:grpSpPr>
          <a:xfrm>
            <a:off x="8355313" y="6559227"/>
            <a:ext cx="214313" cy="220663"/>
            <a:chOff x="7395183" y="3832633"/>
            <a:chExt cx="214313" cy="220663"/>
          </a:xfrm>
          <a:solidFill>
            <a:srgbClr val="CE003D"/>
          </a:solidFill>
        </p:grpSpPr>
        <p:sp>
          <p:nvSpPr>
            <p:cNvPr id="13"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4"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5" name="Rectangle 14"/>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7" name="Rectangle 16"/>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9"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05314033"/>
      </p:ext>
    </p:extLst>
  </p:cSld>
  <p:clrMapOvr>
    <a:masterClrMapping/>
  </p:clrMapOvr>
  <p:timing>
    <p:tnLst>
      <p:par>
        <p:cTn id="1" dur="indefinite" restart="never" nodeType="tmRoot"/>
      </p:par>
    </p:tnLst>
    <p:bldLst>
      <p:bldP spid="17" grpId="0"/>
      <p:bldP spid="17" grpId="1"/>
      <p:bldP spid="17" grpId="2"/>
      <p:bldP spid="17" grpId="3"/>
      <p:bldP spid="17" grpId="4"/>
      <p:bldP spid="17" grpId="5"/>
      <p:bldP spid="17" grpId="6"/>
      <p:bldP spid="17" grpId="7"/>
      <p:bldP spid="17" grpId="8"/>
      <p:bldP spid="17" grpId="9"/>
      <p:bldP spid="17" grpId="10"/>
      <p:bldP spid="17" grpId="11"/>
      <p:bldP spid="17" grpId="12"/>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slov i dupli sadržaj 2">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48216"/>
            <a:ext cx="3868340" cy="823912"/>
          </a:xfrm>
        </p:spPr>
        <p:txBody>
          <a:bodyPr anchor="b">
            <a:normAutofit/>
          </a:bodyPr>
          <a:lstStyle>
            <a:lvl1pPr marL="0" indent="0">
              <a:buNone/>
              <a:defRPr sz="2200" b="1">
                <a:solidFill>
                  <a:srgbClr val="F8B323"/>
                </a:solidFill>
                <a:latin typeface="Raleway" panose="020B00030301010600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5" name="Text Placeholder 4"/>
          <p:cNvSpPr>
            <a:spLocks noGrp="1"/>
          </p:cNvSpPr>
          <p:nvPr>
            <p:ph type="body" sz="quarter" idx="3"/>
          </p:nvPr>
        </p:nvSpPr>
        <p:spPr>
          <a:xfrm>
            <a:off x="4629150" y="1648216"/>
            <a:ext cx="3887391" cy="823912"/>
          </a:xfrm>
        </p:spPr>
        <p:txBody>
          <a:bodyPr anchor="b">
            <a:normAutofit/>
          </a:bodyPr>
          <a:lstStyle>
            <a:lvl1pPr marL="0" indent="0">
              <a:buNone/>
              <a:defRPr sz="2200" b="1">
                <a:solidFill>
                  <a:srgbClr val="F8B323"/>
                </a:solidFill>
                <a:latin typeface="Raleway" panose="020B00030301010600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11" name="Content Placeholder 2"/>
          <p:cNvSpPr>
            <a:spLocks noGrp="1"/>
          </p:cNvSpPr>
          <p:nvPr>
            <p:ph sz="half" idx="13"/>
          </p:nvPr>
        </p:nvSpPr>
        <p:spPr>
          <a:xfrm>
            <a:off x="628650" y="2594922"/>
            <a:ext cx="3886200" cy="3203101"/>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9150" y="2594922"/>
            <a:ext cx="3886200" cy="3203101"/>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a:buClr>
                <a:srgbClr val="CE003D"/>
              </a:buCl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3" name="Group 12"/>
          <p:cNvGrpSpPr/>
          <p:nvPr userDrawn="1"/>
        </p:nvGrpSpPr>
        <p:grpSpPr>
          <a:xfrm>
            <a:off x="8791995" y="6559227"/>
            <a:ext cx="214313" cy="220663"/>
            <a:chOff x="7015550" y="2614882"/>
            <a:chExt cx="214313" cy="220663"/>
          </a:xfrm>
          <a:solidFill>
            <a:srgbClr val="CE003D"/>
          </a:solidFill>
        </p:grpSpPr>
        <p:sp>
          <p:nvSpPr>
            <p:cNvPr id="14"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5"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16" name="Group 15"/>
          <p:cNvGrpSpPr/>
          <p:nvPr userDrawn="1"/>
        </p:nvGrpSpPr>
        <p:grpSpPr>
          <a:xfrm>
            <a:off x="8355313" y="6559227"/>
            <a:ext cx="214313" cy="220663"/>
            <a:chOff x="7395183" y="3832633"/>
            <a:chExt cx="214313" cy="220663"/>
          </a:xfrm>
          <a:solidFill>
            <a:srgbClr val="CE003D"/>
          </a:solidFill>
        </p:grpSpPr>
        <p:sp>
          <p:nvSpPr>
            <p:cNvPr id="17"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8"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9" name="Rectangle 18"/>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1" name="Rectangle 20"/>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2"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3321573"/>
      </p:ext>
    </p:extLst>
  </p:cSld>
  <p:clrMapOvr>
    <a:masterClrMapping/>
  </p:clrMapOvr>
  <p:timing>
    <p:tnLst>
      <p:par>
        <p:cTn id="1" dur="indefinite" restart="never" nodeType="tmRoot"/>
      </p:par>
    </p:tnLst>
    <p:bldLst>
      <p:bldP spid="21" grpId="0"/>
      <p:bldP spid="21" grpId="1"/>
      <p:bldP spid="21" grpId="2"/>
      <p:bldP spid="21" grpId="3"/>
      <p:bldP spid="21" grpId="4"/>
      <p:bldP spid="21" grpId="5"/>
      <p:bldP spid="21" grpId="6"/>
      <p:bldP spid="21" grpId="7"/>
      <p:bldP spid="21" grpId="8"/>
      <p:bldP spid="21" grpId="9"/>
      <p:bldP spid="21" grpId="10"/>
      <p:bldP spid="21" grpId="11"/>
      <p:bldP spid="21" grpId="12"/>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slov bez sadržaja">
    <p:spTree>
      <p:nvGrpSpPr>
        <p:cNvPr id="1" name=""/>
        <p:cNvGrpSpPr/>
        <p:nvPr/>
      </p:nvGrpSpPr>
      <p:grpSpPr>
        <a:xfrm>
          <a:off x="0" y="0"/>
          <a:ext cx="0" cy="0"/>
          <a:chOff x="0" y="0"/>
          <a:chExt cx="0" cy="0"/>
        </a:xfrm>
      </p:grpSpPr>
      <p:grpSp>
        <p:nvGrpSpPr>
          <p:cNvPr id="7" name="Group 6"/>
          <p:cNvGrpSpPr/>
          <p:nvPr userDrawn="1"/>
        </p:nvGrpSpPr>
        <p:grpSpPr>
          <a:xfrm>
            <a:off x="8791995" y="6559227"/>
            <a:ext cx="214313" cy="220663"/>
            <a:chOff x="7015550" y="2614882"/>
            <a:chExt cx="214313" cy="220663"/>
          </a:xfrm>
          <a:solidFill>
            <a:srgbClr val="CE003D"/>
          </a:solidFill>
        </p:grpSpPr>
        <p:sp>
          <p:nvSpPr>
            <p:cNvPr id="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10" name="Group 9"/>
          <p:cNvGrpSpPr/>
          <p:nvPr userDrawn="1"/>
        </p:nvGrpSpPr>
        <p:grpSpPr>
          <a:xfrm>
            <a:off x="8355313" y="6559227"/>
            <a:ext cx="214313" cy="220663"/>
            <a:chOff x="7395183" y="3832633"/>
            <a:chExt cx="214313" cy="220663"/>
          </a:xfrm>
          <a:solidFill>
            <a:srgbClr val="CE003D"/>
          </a:solidFill>
        </p:grpSpPr>
        <p:sp>
          <p:nvSpPr>
            <p:cNvPr id="1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13" name="Rectangle 1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15" name="Rectangle 1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16"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60280085"/>
      </p:ext>
    </p:extLst>
  </p:cSld>
  <p:clrMapOvr>
    <a:masterClrMapping/>
  </p:clrMapOvr>
  <p:timing>
    <p:tnLst>
      <p:par>
        <p:cTn id="1" dur="indefinite" restart="never" nodeType="tmRoot"/>
      </p:par>
    </p:tnLst>
    <p:bldLst>
      <p:bldP spid="15" grpId="0"/>
      <p:bldP spid="15" grpId="1"/>
      <p:bldP spid="15" grpId="2"/>
      <p:bldP spid="15" grpId="3"/>
      <p:bldP spid="15" grpId="4"/>
      <p:bldP spid="15" grpId="5"/>
      <p:bldP spid="15" grpId="6"/>
      <p:bldP spid="15" grpId="7"/>
      <p:bldP spid="15" grpId="8"/>
      <p:bldP spid="15" grpId="9"/>
      <p:bldP spid="15" grpId="10"/>
      <p:bldP spid="15" grpId="11"/>
      <p:bldP spid="15" grpId="12"/>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 nama">
    <p:spTree>
      <p:nvGrpSpPr>
        <p:cNvPr id="1" name=""/>
        <p:cNvGrpSpPr/>
        <p:nvPr/>
      </p:nvGrpSpPr>
      <p:grpSpPr>
        <a:xfrm>
          <a:off x="0" y="0"/>
          <a:ext cx="0" cy="0"/>
          <a:chOff x="0" y="0"/>
          <a:chExt cx="0" cy="0"/>
        </a:xfrm>
      </p:grpSpPr>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6" name="Content Placeholder 2"/>
          <p:cNvSpPr>
            <a:spLocks noGrp="1"/>
          </p:cNvSpPr>
          <p:nvPr>
            <p:ph sz="half" idx="1"/>
          </p:nvPr>
        </p:nvSpPr>
        <p:spPr>
          <a:xfrm>
            <a:off x="628650" y="1636155"/>
            <a:ext cx="3886200" cy="4351338"/>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Group 26"/>
          <p:cNvGrpSpPr/>
          <p:nvPr userDrawn="1"/>
        </p:nvGrpSpPr>
        <p:grpSpPr>
          <a:xfrm>
            <a:off x="4714641" y="2139785"/>
            <a:ext cx="4225974" cy="3370526"/>
            <a:chOff x="4714641" y="1983263"/>
            <a:chExt cx="4225974" cy="3370526"/>
          </a:xfrm>
        </p:grpSpPr>
        <p:sp>
          <p:nvSpPr>
            <p:cNvPr id="28" name="Freeform 204"/>
            <p:cNvSpPr>
              <a:spLocks noEditPoints="1"/>
            </p:cNvSpPr>
            <p:nvPr/>
          </p:nvSpPr>
          <p:spPr bwMode="auto">
            <a:xfrm>
              <a:off x="4714641" y="1983263"/>
              <a:ext cx="683118" cy="274445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chemeClr val="bg1">
                <a:lumMod val="6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9" name="Freeform 196"/>
            <p:cNvSpPr>
              <a:spLocks noEditPoints="1"/>
            </p:cNvSpPr>
            <p:nvPr/>
          </p:nvSpPr>
          <p:spPr bwMode="auto">
            <a:xfrm>
              <a:off x="5357062" y="2195050"/>
              <a:ext cx="932864" cy="2908221"/>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chemeClr val="bg1">
                <a:lumMod val="50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30" name="Freeform 200"/>
            <p:cNvSpPr>
              <a:spLocks noEditPoints="1"/>
            </p:cNvSpPr>
            <p:nvPr/>
          </p:nvSpPr>
          <p:spPr bwMode="auto">
            <a:xfrm>
              <a:off x="8050757" y="1983263"/>
              <a:ext cx="889858" cy="2811821"/>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bg1">
                <a:lumMod val="6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31" name="Freeform 208"/>
            <p:cNvSpPr>
              <a:spLocks noEditPoints="1"/>
            </p:cNvSpPr>
            <p:nvPr/>
          </p:nvSpPr>
          <p:spPr bwMode="auto">
            <a:xfrm>
              <a:off x="7369051" y="2195050"/>
              <a:ext cx="792615" cy="2946951"/>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chemeClr val="bg1">
                <a:lumMod val="50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32" name="Freeform 192"/>
            <p:cNvSpPr>
              <a:spLocks noEditPoints="1"/>
            </p:cNvSpPr>
            <p:nvPr/>
          </p:nvSpPr>
          <p:spPr bwMode="auto">
            <a:xfrm>
              <a:off x="6270701" y="2261708"/>
              <a:ext cx="1308700" cy="30920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F6AC19"/>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srgbClr val="F6AC19"/>
                </a:solidFill>
                <a:latin typeface="Raleway" panose="020B0003030101060003" pitchFamily="34" charset="0"/>
              </a:endParaRPr>
            </a:p>
          </p:txBody>
        </p:sp>
      </p:grpSp>
      <p:sp>
        <p:nvSpPr>
          <p:cNvPr id="33" name="Title 1"/>
          <p:cNvSpPr>
            <a:spLocks noGrp="1"/>
          </p:cNvSpPr>
          <p:nvPr>
            <p:ph type="title" hasCustomPrompt="1"/>
          </p:nvPr>
        </p:nvSpPr>
        <p:spPr>
          <a:xfrm>
            <a:off x="629841" y="628737"/>
            <a:ext cx="7886700" cy="829360"/>
          </a:xfrm>
        </p:spPr>
        <p:txBody>
          <a:bodyPr>
            <a:normAutofit/>
          </a:bodyPr>
          <a:lstStyle>
            <a:lvl1pPr>
              <a:defRPr sz="2600" b="1">
                <a:solidFill>
                  <a:srgbClr val="CE003D"/>
                </a:solidFill>
                <a:latin typeface="Raleway" panose="020B0003030101060003" pitchFamily="34" charset="0"/>
              </a:defRPr>
            </a:lvl1pPr>
          </a:lstStyle>
          <a:p>
            <a:r>
              <a:rPr lang="hr-HR" dirty="0" smtClean="0"/>
              <a:t>O NAMA</a:t>
            </a:r>
            <a:endParaRPr lang="en-US" dirty="0"/>
          </a:p>
        </p:txBody>
      </p:sp>
    </p:spTree>
    <p:extLst>
      <p:ext uri="{BB962C8B-B14F-4D97-AF65-F5344CB8AC3E}">
        <p14:creationId xmlns:p14="http://schemas.microsoft.com/office/powerpoint/2010/main" val="1371523679"/>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slov i sadržaj 2">
    <p:spTree>
      <p:nvGrpSpPr>
        <p:cNvPr id="1" name=""/>
        <p:cNvGrpSpPr/>
        <p:nvPr/>
      </p:nvGrpSpPr>
      <p:grpSpPr>
        <a:xfrm>
          <a:off x="0" y="0"/>
          <a:ext cx="0" cy="0"/>
          <a:chOff x="0" y="0"/>
          <a:chExt cx="0" cy="0"/>
        </a:xfrm>
      </p:grpSpPr>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6" name="Content Placeholder 2"/>
          <p:cNvSpPr>
            <a:spLocks noGrp="1"/>
          </p:cNvSpPr>
          <p:nvPr>
            <p:ph sz="half" idx="1"/>
          </p:nvPr>
        </p:nvSpPr>
        <p:spPr>
          <a:xfrm>
            <a:off x="628650" y="1636155"/>
            <a:ext cx="4941556" cy="4351338"/>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grpSp>
        <p:nvGrpSpPr>
          <p:cNvPr id="34" name="Group 33"/>
          <p:cNvGrpSpPr/>
          <p:nvPr userDrawn="1"/>
        </p:nvGrpSpPr>
        <p:grpSpPr>
          <a:xfrm>
            <a:off x="6037274" y="1894987"/>
            <a:ext cx="2426494" cy="3803270"/>
            <a:chOff x="6037274" y="1894987"/>
            <a:chExt cx="2426494" cy="3803270"/>
          </a:xfrm>
        </p:grpSpPr>
        <p:sp>
          <p:nvSpPr>
            <p:cNvPr id="35" name="Freeform 6"/>
            <p:cNvSpPr>
              <a:spLocks/>
            </p:cNvSpPr>
            <p:nvPr/>
          </p:nvSpPr>
          <p:spPr bwMode="auto">
            <a:xfrm flipH="1">
              <a:off x="6924578" y="5397791"/>
              <a:ext cx="670400" cy="144227"/>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id-ID" sz="1013">
                <a:latin typeface="Raleway" panose="020B0003030101060003" pitchFamily="34" charset="0"/>
              </a:endParaRPr>
            </a:p>
          </p:txBody>
        </p:sp>
        <p:sp>
          <p:nvSpPr>
            <p:cNvPr id="36" name="Freeform 35"/>
            <p:cNvSpPr/>
            <p:nvPr/>
          </p:nvSpPr>
          <p:spPr>
            <a:xfrm flipH="1">
              <a:off x="6748864" y="5098717"/>
              <a:ext cx="1021829" cy="240140"/>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37" name="Freeform 36"/>
            <p:cNvSpPr/>
            <p:nvPr/>
          </p:nvSpPr>
          <p:spPr>
            <a:xfrm flipH="1">
              <a:off x="7031866" y="5600950"/>
              <a:ext cx="455825" cy="9730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cxnSp>
          <p:nvCxnSpPr>
            <p:cNvPr id="38" name="Straight Connector 37"/>
            <p:cNvCxnSpPr/>
            <p:nvPr/>
          </p:nvCxnSpPr>
          <p:spPr>
            <a:xfrm>
              <a:off x="7363630" y="2108417"/>
              <a:ext cx="124059" cy="41795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377031" y="2072385"/>
              <a:ext cx="676679" cy="308777"/>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819514" y="2860584"/>
              <a:ext cx="440264" cy="0"/>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916166" y="3217120"/>
              <a:ext cx="266784" cy="284768"/>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594978" y="3679735"/>
              <a:ext cx="175715" cy="57539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255101" y="3632109"/>
              <a:ext cx="380483" cy="128588"/>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152717" y="2972341"/>
              <a:ext cx="318484" cy="636551"/>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193614" y="2955905"/>
              <a:ext cx="359249" cy="154139"/>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741510" y="3044186"/>
              <a:ext cx="232786" cy="55991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6606000" y="2317395"/>
              <a:ext cx="81889" cy="48425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379039" y="3786891"/>
              <a:ext cx="395069" cy="5713"/>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594978" y="4429472"/>
              <a:ext cx="262761" cy="29771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063778" y="4338520"/>
              <a:ext cx="460634" cy="199595"/>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0" idx="0"/>
            </p:cNvCxnSpPr>
            <p:nvPr/>
          </p:nvCxnSpPr>
          <p:spPr>
            <a:xfrm flipV="1">
              <a:off x="6958816" y="4028809"/>
              <a:ext cx="15479" cy="330773"/>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6552862" y="3967432"/>
              <a:ext cx="196001" cy="388565"/>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86" idx="7"/>
            </p:cNvCxnSpPr>
            <p:nvPr/>
          </p:nvCxnSpPr>
          <p:spPr>
            <a:xfrm flipH="1">
              <a:off x="6724032" y="4695419"/>
              <a:ext cx="146549" cy="162665"/>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331483" y="4429472"/>
              <a:ext cx="162727" cy="561045"/>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043062" y="4639528"/>
              <a:ext cx="235406" cy="68312"/>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627559" y="4749511"/>
              <a:ext cx="237777" cy="15473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635584" y="4342317"/>
              <a:ext cx="357150" cy="61392"/>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7594978" y="3283256"/>
              <a:ext cx="100416" cy="209047"/>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8257790" y="3193616"/>
              <a:ext cx="29891" cy="589405"/>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853053" y="3696403"/>
              <a:ext cx="221747" cy="420677"/>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6167876" y="3517808"/>
              <a:ext cx="126980" cy="164006"/>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231674" y="2226773"/>
              <a:ext cx="309648" cy="299600"/>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97" idx="6"/>
            </p:cNvCxnSpPr>
            <p:nvPr/>
          </p:nvCxnSpPr>
          <p:spPr>
            <a:xfrm flipH="1" flipV="1">
              <a:off x="6227190" y="2783563"/>
              <a:ext cx="410159" cy="2933"/>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762171" y="2265532"/>
              <a:ext cx="322999" cy="591613"/>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6" idx="7"/>
            </p:cNvCxnSpPr>
            <p:nvPr/>
          </p:nvCxnSpPr>
          <p:spPr>
            <a:xfrm flipH="1" flipV="1">
              <a:off x="7220401" y="2434340"/>
              <a:ext cx="80980" cy="97295"/>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7102884" y="1991003"/>
              <a:ext cx="260746" cy="28240"/>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7969658" y="2429022"/>
              <a:ext cx="105142" cy="199333"/>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726358" y="2801651"/>
              <a:ext cx="348441" cy="0"/>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369601" y="3832342"/>
              <a:ext cx="3692" cy="193604"/>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Oval 9"/>
            <p:cNvSpPr>
              <a:spLocks noChangeArrowheads="1"/>
            </p:cNvSpPr>
            <p:nvPr/>
          </p:nvSpPr>
          <p:spPr bwMode="auto">
            <a:xfrm flipH="1">
              <a:off x="6719502" y="4359581"/>
              <a:ext cx="478631" cy="477441"/>
            </a:xfrm>
            <a:prstGeom prst="ellipse">
              <a:avLst/>
            </a:pr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1" name="Oval 10"/>
            <p:cNvSpPr>
              <a:spLocks noChangeArrowheads="1"/>
            </p:cNvSpPr>
            <p:nvPr/>
          </p:nvSpPr>
          <p:spPr bwMode="auto">
            <a:xfrm flipH="1">
              <a:off x="7363630" y="4159557"/>
              <a:ext cx="366713" cy="365522"/>
            </a:xfrm>
            <a:prstGeom prst="ellipse">
              <a:avLst/>
            </a:prstGeom>
            <a:solidFill>
              <a:schemeClr val="bg1">
                <a:lumMod val="50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2" name="Oval 11"/>
            <p:cNvSpPr>
              <a:spLocks noChangeArrowheads="1"/>
            </p:cNvSpPr>
            <p:nvPr/>
          </p:nvSpPr>
          <p:spPr bwMode="auto">
            <a:xfrm flipH="1">
              <a:off x="6676640" y="3501140"/>
              <a:ext cx="665559" cy="666750"/>
            </a:xfrm>
            <a:prstGeom prst="ellipse">
              <a:avLst/>
            </a:prstGeom>
            <a:solidFill>
              <a:schemeClr val="bg1">
                <a:lumMod val="7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3" name="Oval 12"/>
            <p:cNvSpPr>
              <a:spLocks noChangeArrowheads="1"/>
            </p:cNvSpPr>
            <p:nvPr/>
          </p:nvSpPr>
          <p:spPr bwMode="auto">
            <a:xfrm flipH="1">
              <a:off x="7548177" y="3370172"/>
              <a:ext cx="479822" cy="477441"/>
            </a:xfrm>
            <a:prstGeom prst="ellipse">
              <a:avLst/>
            </a:prstGeom>
            <a:solidFill>
              <a:schemeClr val="bg1">
                <a:lumMod val="6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4" name="Oval 13"/>
            <p:cNvSpPr>
              <a:spLocks noChangeArrowheads="1"/>
            </p:cNvSpPr>
            <p:nvPr/>
          </p:nvSpPr>
          <p:spPr bwMode="auto">
            <a:xfrm flipH="1">
              <a:off x="8098246" y="2930831"/>
              <a:ext cx="365522" cy="366713"/>
            </a:xfrm>
            <a:prstGeom prst="ellipse">
              <a:avLst/>
            </a:prstGeom>
            <a:solidFill>
              <a:schemeClr val="bg1">
                <a:lumMod val="50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5" name="Oval 14"/>
            <p:cNvSpPr>
              <a:spLocks noChangeArrowheads="1"/>
            </p:cNvSpPr>
            <p:nvPr/>
          </p:nvSpPr>
          <p:spPr bwMode="auto">
            <a:xfrm flipH="1">
              <a:off x="7969658" y="2293847"/>
              <a:ext cx="254794" cy="254794"/>
            </a:xfrm>
            <a:prstGeom prst="ellipse">
              <a:avLst/>
            </a:prstGeom>
            <a:solidFill>
              <a:schemeClr val="tx1">
                <a:lumMod val="65000"/>
                <a:lumOff val="3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6" name="Oval 15"/>
            <p:cNvSpPr>
              <a:spLocks noChangeArrowheads="1"/>
            </p:cNvSpPr>
            <p:nvPr/>
          </p:nvSpPr>
          <p:spPr bwMode="auto">
            <a:xfrm flipH="1">
              <a:off x="7204086" y="2434341"/>
              <a:ext cx="664369" cy="664369"/>
            </a:xfrm>
            <a:prstGeom prst="ellipse">
              <a:avLst/>
            </a:prstGeom>
            <a:solidFill>
              <a:srgbClr val="F8B323"/>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7" name="Oval 16"/>
            <p:cNvSpPr>
              <a:spLocks noChangeArrowheads="1"/>
            </p:cNvSpPr>
            <p:nvPr/>
          </p:nvSpPr>
          <p:spPr bwMode="auto">
            <a:xfrm flipH="1">
              <a:off x="6463517" y="2666513"/>
              <a:ext cx="479822" cy="479822"/>
            </a:xfrm>
            <a:prstGeom prst="ellipse">
              <a:avLst/>
            </a:prstGeom>
            <a:solidFill>
              <a:schemeClr val="bg1">
                <a:lumMod val="65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8" name="Oval 17"/>
            <p:cNvSpPr>
              <a:spLocks noChangeArrowheads="1"/>
            </p:cNvSpPr>
            <p:nvPr/>
          </p:nvSpPr>
          <p:spPr bwMode="auto">
            <a:xfrm flipH="1">
              <a:off x="6455183" y="2085487"/>
              <a:ext cx="364331" cy="366713"/>
            </a:xfrm>
            <a:prstGeom prst="ellipse">
              <a:avLst/>
            </a:prstGeom>
            <a:solidFill>
              <a:srgbClr val="BFBFBF"/>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79" name="Oval 18"/>
            <p:cNvSpPr>
              <a:spLocks noChangeArrowheads="1"/>
            </p:cNvSpPr>
            <p:nvPr/>
          </p:nvSpPr>
          <p:spPr bwMode="auto">
            <a:xfrm flipH="1">
              <a:off x="6214677" y="3632109"/>
              <a:ext cx="254794" cy="257175"/>
            </a:xfrm>
            <a:prstGeom prst="ellipse">
              <a:avLst/>
            </a:prstGeom>
            <a:solidFill>
              <a:srgbClr val="F8B323"/>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0" name="Oval 19"/>
            <p:cNvSpPr>
              <a:spLocks noChangeArrowheads="1"/>
            </p:cNvSpPr>
            <p:nvPr/>
          </p:nvSpPr>
          <p:spPr bwMode="auto">
            <a:xfrm flipH="1">
              <a:off x="7204086" y="1894987"/>
              <a:ext cx="254794" cy="254794"/>
            </a:xfrm>
            <a:prstGeom prst="ellipse">
              <a:avLst/>
            </a:prstGeom>
            <a:solidFill>
              <a:srgbClr val="F8B323"/>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1" name="Oval 20"/>
            <p:cNvSpPr>
              <a:spLocks noChangeArrowheads="1"/>
            </p:cNvSpPr>
            <p:nvPr/>
          </p:nvSpPr>
          <p:spPr bwMode="auto">
            <a:xfrm flipH="1">
              <a:off x="6037274" y="2995125"/>
              <a:ext cx="254794" cy="254794"/>
            </a:xfrm>
            <a:prstGeom prst="ellipse">
              <a:avLst/>
            </a:prstGeom>
            <a:solidFill>
              <a:schemeClr val="bg1">
                <a:lumMod val="50000"/>
              </a:schemeClr>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82" name="Oval 21"/>
            <p:cNvSpPr>
              <a:spLocks noChangeArrowheads="1"/>
            </p:cNvSpPr>
            <p:nvPr/>
          </p:nvSpPr>
          <p:spPr bwMode="auto">
            <a:xfrm flipH="1">
              <a:off x="7730343" y="4607232"/>
              <a:ext cx="254794" cy="254794"/>
            </a:xfrm>
            <a:prstGeom prst="ellipse">
              <a:avLst/>
            </a:prstGeom>
            <a:solidFill>
              <a:srgbClr val="F8B323"/>
            </a:solidFill>
            <a:ln>
              <a:noFill/>
            </a:ln>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cxnSp>
          <p:nvCxnSpPr>
            <p:cNvPr id="83" name="Straight Connector 82"/>
            <p:cNvCxnSpPr/>
            <p:nvPr/>
          </p:nvCxnSpPr>
          <p:spPr>
            <a:xfrm flipV="1">
              <a:off x="8010270" y="2716993"/>
              <a:ext cx="391215" cy="96688"/>
            </a:xfrm>
            <a:prstGeom prst="line">
              <a:avLst/>
            </a:prstGeom>
            <a:ln w="539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018290" y="2217962"/>
              <a:ext cx="95140" cy="951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85" name="Oval 84"/>
            <p:cNvSpPr/>
            <p:nvPr/>
          </p:nvSpPr>
          <p:spPr>
            <a:xfrm>
              <a:off x="7954025" y="2735723"/>
              <a:ext cx="136406" cy="13640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86" name="Oval 85"/>
            <p:cNvSpPr/>
            <p:nvPr/>
          </p:nvSpPr>
          <p:spPr>
            <a:xfrm>
              <a:off x="6622166" y="4840607"/>
              <a:ext cx="119344" cy="119344"/>
            </a:xfrm>
            <a:prstGeom prst="ellipse">
              <a:avLst/>
            </a:prstGeom>
            <a:no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87" name="Oval 86"/>
            <p:cNvSpPr/>
            <p:nvPr/>
          </p:nvSpPr>
          <p:spPr>
            <a:xfrm>
              <a:off x="7524412" y="4882554"/>
              <a:ext cx="120774" cy="120774"/>
            </a:xfrm>
            <a:prstGeom prst="ellipse">
              <a:avLst/>
            </a:prstGeom>
            <a:no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88" name="Oval 87"/>
            <p:cNvSpPr/>
            <p:nvPr/>
          </p:nvSpPr>
          <p:spPr>
            <a:xfrm>
              <a:off x="7288780" y="4949333"/>
              <a:ext cx="82367" cy="823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89" name="Oval 88"/>
            <p:cNvSpPr/>
            <p:nvPr/>
          </p:nvSpPr>
          <p:spPr>
            <a:xfrm>
              <a:off x="7256458" y="4679088"/>
              <a:ext cx="82367" cy="823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0" name="Oval 89"/>
            <p:cNvSpPr/>
            <p:nvPr/>
          </p:nvSpPr>
          <p:spPr>
            <a:xfrm>
              <a:off x="7871227" y="4306021"/>
              <a:ext cx="161489" cy="1614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1" name="Oval 90"/>
            <p:cNvSpPr/>
            <p:nvPr/>
          </p:nvSpPr>
          <p:spPr>
            <a:xfrm>
              <a:off x="7505531" y="3171715"/>
              <a:ext cx="120774" cy="120774"/>
            </a:xfrm>
            <a:prstGeom prst="ellipse">
              <a:avLst/>
            </a:prstGeom>
            <a:no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2" name="Oval 91"/>
            <p:cNvSpPr/>
            <p:nvPr/>
          </p:nvSpPr>
          <p:spPr>
            <a:xfrm>
              <a:off x="7172794" y="2383007"/>
              <a:ext cx="82367" cy="823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3" name="Oval 92"/>
            <p:cNvSpPr/>
            <p:nvPr/>
          </p:nvSpPr>
          <p:spPr>
            <a:xfrm>
              <a:off x="7013917" y="1939623"/>
              <a:ext cx="99723" cy="99723"/>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4" name="Oval 93"/>
            <p:cNvSpPr/>
            <p:nvPr/>
          </p:nvSpPr>
          <p:spPr>
            <a:xfrm>
              <a:off x="7916355" y="2580777"/>
              <a:ext cx="95140" cy="951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5" name="Oval 94"/>
            <p:cNvSpPr/>
            <p:nvPr/>
          </p:nvSpPr>
          <p:spPr>
            <a:xfrm>
              <a:off x="8314184" y="2675916"/>
              <a:ext cx="95140" cy="951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6" name="Oval 95"/>
            <p:cNvSpPr/>
            <p:nvPr/>
          </p:nvSpPr>
          <p:spPr>
            <a:xfrm>
              <a:off x="6497451" y="4350154"/>
              <a:ext cx="83848" cy="83848"/>
            </a:xfrm>
            <a:prstGeom prst="ellipse">
              <a:avLst/>
            </a:prstGeom>
            <a:noFill/>
            <a:ln w="317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7" name="Oval 96"/>
            <p:cNvSpPr/>
            <p:nvPr/>
          </p:nvSpPr>
          <p:spPr>
            <a:xfrm>
              <a:off x="6093938" y="2716939"/>
              <a:ext cx="133251" cy="133248"/>
            </a:xfrm>
            <a:prstGeom prst="ellipse">
              <a:avLst/>
            </a:prstGeom>
            <a:noFill/>
            <a:ln w="444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8" name="Oval 97"/>
            <p:cNvSpPr/>
            <p:nvPr/>
          </p:nvSpPr>
          <p:spPr>
            <a:xfrm>
              <a:off x="8210220" y="3752473"/>
              <a:ext cx="95140" cy="951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99" name="Oval 98"/>
            <p:cNvSpPr/>
            <p:nvPr/>
          </p:nvSpPr>
          <p:spPr>
            <a:xfrm>
              <a:off x="8038433" y="4099924"/>
              <a:ext cx="87928" cy="87928"/>
            </a:xfrm>
            <a:prstGeom prst="ellipse">
              <a:avLst/>
            </a:prstGeom>
            <a:no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100" name="Oval 99"/>
            <p:cNvSpPr/>
            <p:nvPr/>
          </p:nvSpPr>
          <p:spPr>
            <a:xfrm>
              <a:off x="6328418" y="3995024"/>
              <a:ext cx="82367" cy="823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101" name="Oval 100"/>
            <p:cNvSpPr/>
            <p:nvPr/>
          </p:nvSpPr>
          <p:spPr>
            <a:xfrm>
              <a:off x="6092372" y="3438456"/>
              <a:ext cx="99723" cy="99723"/>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sp>
          <p:nvSpPr>
            <p:cNvPr id="102" name="Oval 101"/>
            <p:cNvSpPr/>
            <p:nvPr/>
          </p:nvSpPr>
          <p:spPr>
            <a:xfrm>
              <a:off x="6165036" y="2502288"/>
              <a:ext cx="95140" cy="951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pitchFamily="34" charset="0"/>
              </a:endParaRPr>
            </a:p>
          </p:txBody>
        </p:sp>
        <p:grpSp>
          <p:nvGrpSpPr>
            <p:cNvPr id="103" name="Group 102"/>
            <p:cNvGrpSpPr/>
            <p:nvPr/>
          </p:nvGrpSpPr>
          <p:grpSpPr>
            <a:xfrm>
              <a:off x="6617871" y="2771144"/>
              <a:ext cx="144947" cy="244820"/>
              <a:chOff x="14288" y="17463"/>
              <a:chExt cx="520700" cy="879475"/>
            </a:xfrm>
          </p:grpSpPr>
          <p:sp>
            <p:nvSpPr>
              <p:cNvPr id="209" name="Freeform 5"/>
              <p:cNvSpPr>
                <a:spLocks/>
              </p:cNvSpPr>
              <p:nvPr/>
            </p:nvSpPr>
            <p:spPr bwMode="auto">
              <a:xfrm>
                <a:off x="14288" y="138113"/>
                <a:ext cx="184150" cy="758825"/>
              </a:xfrm>
              <a:custGeom>
                <a:avLst/>
                <a:gdLst>
                  <a:gd name="T0" fmla="*/ 48 w 48"/>
                  <a:gd name="T1" fmla="*/ 180 h 200"/>
                  <a:gd name="T2" fmla="*/ 25 w 48"/>
                  <a:gd name="T3" fmla="*/ 200 h 200"/>
                  <a:gd name="T4" fmla="*/ 0 w 48"/>
                  <a:gd name="T5" fmla="*/ 180 h 200"/>
                  <a:gd name="T6" fmla="*/ 0 w 48"/>
                  <a:gd name="T7" fmla="*/ 48 h 200"/>
                  <a:gd name="T8" fmla="*/ 24 w 48"/>
                  <a:gd name="T9" fmla="*/ 0 h 200"/>
                  <a:gd name="T10" fmla="*/ 48 w 48"/>
                  <a:gd name="T11" fmla="*/ 48 h 200"/>
                  <a:gd name="T12" fmla="*/ 48 w 48"/>
                  <a:gd name="T13" fmla="*/ 180 h 200"/>
                </a:gdLst>
                <a:ahLst/>
                <a:cxnLst>
                  <a:cxn ang="0">
                    <a:pos x="T0" y="T1"/>
                  </a:cxn>
                  <a:cxn ang="0">
                    <a:pos x="T2" y="T3"/>
                  </a:cxn>
                  <a:cxn ang="0">
                    <a:pos x="T4" y="T5"/>
                  </a:cxn>
                  <a:cxn ang="0">
                    <a:pos x="T6" y="T7"/>
                  </a:cxn>
                  <a:cxn ang="0">
                    <a:pos x="T8" y="T9"/>
                  </a:cxn>
                  <a:cxn ang="0">
                    <a:pos x="T10" y="T11"/>
                  </a:cxn>
                  <a:cxn ang="0">
                    <a:pos x="T12" y="T13"/>
                  </a:cxn>
                </a:cxnLst>
                <a:rect l="0" t="0" r="r" b="b"/>
                <a:pathLst>
                  <a:path w="48" h="200">
                    <a:moveTo>
                      <a:pt x="48" y="180"/>
                    </a:moveTo>
                    <a:cubicBezTo>
                      <a:pt x="48" y="191"/>
                      <a:pt x="36" y="200"/>
                      <a:pt x="25" y="200"/>
                    </a:cubicBezTo>
                    <a:cubicBezTo>
                      <a:pt x="14" y="200"/>
                      <a:pt x="0" y="191"/>
                      <a:pt x="0" y="180"/>
                    </a:cubicBezTo>
                    <a:cubicBezTo>
                      <a:pt x="0" y="48"/>
                      <a:pt x="0" y="48"/>
                      <a:pt x="0" y="48"/>
                    </a:cubicBezTo>
                    <a:cubicBezTo>
                      <a:pt x="24" y="0"/>
                      <a:pt x="24" y="0"/>
                      <a:pt x="24" y="0"/>
                    </a:cubicBezTo>
                    <a:cubicBezTo>
                      <a:pt x="48" y="48"/>
                      <a:pt x="48" y="48"/>
                      <a:pt x="48" y="48"/>
                    </a:cubicBezTo>
                    <a:lnTo>
                      <a:pt x="48" y="18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0" name="Line 6"/>
              <p:cNvSpPr>
                <a:spLocks noChangeShapeType="1"/>
              </p:cNvSpPr>
              <p:nvPr/>
            </p:nvSpPr>
            <p:spPr bwMode="auto">
              <a:xfrm>
                <a:off x="14288" y="776288"/>
                <a:ext cx="184150"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1" name="Line 7"/>
              <p:cNvSpPr>
                <a:spLocks noChangeShapeType="1"/>
              </p:cNvSpPr>
              <p:nvPr/>
            </p:nvSpPr>
            <p:spPr bwMode="auto">
              <a:xfrm>
                <a:off x="14288" y="715963"/>
                <a:ext cx="184150"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2" name="Rectangle 8"/>
              <p:cNvSpPr>
                <a:spLocks noChangeArrowheads="1"/>
              </p:cNvSpPr>
              <p:nvPr/>
            </p:nvSpPr>
            <p:spPr bwMode="auto">
              <a:xfrm>
                <a:off x="290513" y="17463"/>
                <a:ext cx="244475" cy="8794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3" name="Line 9"/>
              <p:cNvSpPr>
                <a:spLocks noChangeShapeType="1"/>
              </p:cNvSpPr>
              <p:nvPr/>
            </p:nvSpPr>
            <p:spPr bwMode="auto">
              <a:xfrm>
                <a:off x="290513" y="138113"/>
                <a:ext cx="920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4" name="Line 10"/>
              <p:cNvSpPr>
                <a:spLocks noChangeShapeType="1"/>
              </p:cNvSpPr>
              <p:nvPr/>
            </p:nvSpPr>
            <p:spPr bwMode="auto">
              <a:xfrm>
                <a:off x="290513" y="290513"/>
                <a:ext cx="920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5" name="Line 11"/>
              <p:cNvSpPr>
                <a:spLocks noChangeShapeType="1"/>
              </p:cNvSpPr>
              <p:nvPr/>
            </p:nvSpPr>
            <p:spPr bwMode="auto">
              <a:xfrm>
                <a:off x="290513" y="441326"/>
                <a:ext cx="920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6" name="Line 12"/>
              <p:cNvSpPr>
                <a:spLocks noChangeShapeType="1"/>
              </p:cNvSpPr>
              <p:nvPr/>
            </p:nvSpPr>
            <p:spPr bwMode="auto">
              <a:xfrm>
                <a:off x="290513" y="593726"/>
                <a:ext cx="920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7" name="Line 13"/>
              <p:cNvSpPr>
                <a:spLocks noChangeShapeType="1"/>
              </p:cNvSpPr>
              <p:nvPr/>
            </p:nvSpPr>
            <p:spPr bwMode="auto">
              <a:xfrm>
                <a:off x="290513" y="746126"/>
                <a:ext cx="920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8" name="Line 14"/>
              <p:cNvSpPr>
                <a:spLocks noChangeShapeType="1"/>
              </p:cNvSpPr>
              <p:nvPr/>
            </p:nvSpPr>
            <p:spPr bwMode="auto">
              <a:xfrm>
                <a:off x="14288" y="320676"/>
                <a:ext cx="184150"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19" name="Line 15"/>
              <p:cNvSpPr>
                <a:spLocks noChangeShapeType="1"/>
              </p:cNvSpPr>
              <p:nvPr/>
            </p:nvSpPr>
            <p:spPr bwMode="auto">
              <a:xfrm>
                <a:off x="106363" y="320676"/>
                <a:ext cx="0" cy="39528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
          <p:nvSpPr>
            <p:cNvPr id="104" name="Freeform 5"/>
            <p:cNvSpPr>
              <a:spLocks noEditPoints="1"/>
            </p:cNvSpPr>
            <p:nvPr/>
          </p:nvSpPr>
          <p:spPr bwMode="auto">
            <a:xfrm>
              <a:off x="6870581" y="3704383"/>
              <a:ext cx="262537" cy="257276"/>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05" name="Freeform 9"/>
            <p:cNvSpPr>
              <a:spLocks/>
            </p:cNvSpPr>
            <p:nvPr/>
          </p:nvSpPr>
          <p:spPr bwMode="auto">
            <a:xfrm>
              <a:off x="8008515" y="2334093"/>
              <a:ext cx="174435" cy="165800"/>
            </a:xfrm>
            <a:custGeom>
              <a:avLst/>
              <a:gdLst>
                <a:gd name="T0" fmla="*/ 207 w 211"/>
                <a:gd name="T1" fmla="*/ 85 h 200"/>
                <a:gd name="T2" fmla="*/ 153 w 211"/>
                <a:gd name="T3" fmla="*/ 124 h 200"/>
                <a:gd name="T4" fmla="*/ 173 w 211"/>
                <a:gd name="T5" fmla="*/ 189 h 200"/>
                <a:gd name="T6" fmla="*/ 170 w 211"/>
                <a:gd name="T7" fmla="*/ 198 h 200"/>
                <a:gd name="T8" fmla="*/ 165 w 211"/>
                <a:gd name="T9" fmla="*/ 200 h 200"/>
                <a:gd name="T10" fmla="*/ 160 w 211"/>
                <a:gd name="T11" fmla="*/ 198 h 200"/>
                <a:gd name="T12" fmla="*/ 106 w 211"/>
                <a:gd name="T13" fmla="*/ 158 h 200"/>
                <a:gd name="T14" fmla="*/ 51 w 211"/>
                <a:gd name="T15" fmla="*/ 198 h 200"/>
                <a:gd name="T16" fmla="*/ 41 w 211"/>
                <a:gd name="T17" fmla="*/ 198 h 200"/>
                <a:gd name="T18" fmla="*/ 38 w 211"/>
                <a:gd name="T19" fmla="*/ 189 h 200"/>
                <a:gd name="T20" fmla="*/ 59 w 211"/>
                <a:gd name="T21" fmla="*/ 124 h 200"/>
                <a:gd name="T22" fmla="*/ 5 w 211"/>
                <a:gd name="T23" fmla="*/ 85 h 200"/>
                <a:gd name="T24" fmla="*/ 2 w 211"/>
                <a:gd name="T25" fmla="*/ 75 h 200"/>
                <a:gd name="T26" fmla="*/ 10 w 211"/>
                <a:gd name="T27" fmla="*/ 70 h 200"/>
                <a:gd name="T28" fmla="*/ 77 w 211"/>
                <a:gd name="T29" fmla="*/ 70 h 200"/>
                <a:gd name="T30" fmla="*/ 98 w 211"/>
                <a:gd name="T31" fmla="*/ 5 h 200"/>
                <a:gd name="T32" fmla="*/ 106 w 211"/>
                <a:gd name="T33" fmla="*/ 0 h 200"/>
                <a:gd name="T34" fmla="*/ 114 w 211"/>
                <a:gd name="T35" fmla="*/ 5 h 200"/>
                <a:gd name="T36" fmla="*/ 135 w 211"/>
                <a:gd name="T37" fmla="*/ 70 h 200"/>
                <a:gd name="T38" fmla="*/ 202 w 211"/>
                <a:gd name="T39" fmla="*/ 70 h 200"/>
                <a:gd name="T40" fmla="*/ 210 w 211"/>
                <a:gd name="T41" fmla="*/ 75 h 200"/>
                <a:gd name="T42" fmla="*/ 207 w 211"/>
                <a:gd name="T43" fmla="*/ 8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200">
                  <a:moveTo>
                    <a:pt x="207" y="85"/>
                  </a:moveTo>
                  <a:cubicBezTo>
                    <a:pt x="153" y="124"/>
                    <a:pt x="153" y="124"/>
                    <a:pt x="153" y="124"/>
                  </a:cubicBezTo>
                  <a:cubicBezTo>
                    <a:pt x="173" y="189"/>
                    <a:pt x="173" y="189"/>
                    <a:pt x="173" y="189"/>
                  </a:cubicBezTo>
                  <a:cubicBezTo>
                    <a:pt x="175" y="192"/>
                    <a:pt x="173" y="196"/>
                    <a:pt x="170" y="198"/>
                  </a:cubicBezTo>
                  <a:cubicBezTo>
                    <a:pt x="169" y="199"/>
                    <a:pt x="167" y="200"/>
                    <a:pt x="165" y="200"/>
                  </a:cubicBezTo>
                  <a:cubicBezTo>
                    <a:pt x="164" y="200"/>
                    <a:pt x="162" y="199"/>
                    <a:pt x="160" y="198"/>
                  </a:cubicBezTo>
                  <a:cubicBezTo>
                    <a:pt x="106" y="158"/>
                    <a:pt x="106" y="158"/>
                    <a:pt x="106" y="158"/>
                  </a:cubicBezTo>
                  <a:cubicBezTo>
                    <a:pt x="51" y="198"/>
                    <a:pt x="51" y="198"/>
                    <a:pt x="51" y="198"/>
                  </a:cubicBezTo>
                  <a:cubicBezTo>
                    <a:pt x="48" y="200"/>
                    <a:pt x="44" y="200"/>
                    <a:pt x="41" y="198"/>
                  </a:cubicBezTo>
                  <a:cubicBezTo>
                    <a:pt x="38" y="196"/>
                    <a:pt x="37" y="192"/>
                    <a:pt x="38" y="189"/>
                  </a:cubicBezTo>
                  <a:cubicBezTo>
                    <a:pt x="59" y="124"/>
                    <a:pt x="59" y="124"/>
                    <a:pt x="59" y="124"/>
                  </a:cubicBezTo>
                  <a:cubicBezTo>
                    <a:pt x="5" y="85"/>
                    <a:pt x="5" y="85"/>
                    <a:pt x="5" y="85"/>
                  </a:cubicBezTo>
                  <a:cubicBezTo>
                    <a:pt x="2" y="83"/>
                    <a:pt x="0" y="79"/>
                    <a:pt x="2" y="75"/>
                  </a:cubicBezTo>
                  <a:cubicBezTo>
                    <a:pt x="3" y="72"/>
                    <a:pt x="6" y="70"/>
                    <a:pt x="10" y="70"/>
                  </a:cubicBezTo>
                  <a:cubicBezTo>
                    <a:pt x="77" y="70"/>
                    <a:pt x="77" y="70"/>
                    <a:pt x="77" y="70"/>
                  </a:cubicBezTo>
                  <a:cubicBezTo>
                    <a:pt x="98" y="5"/>
                    <a:pt x="98" y="5"/>
                    <a:pt x="98" y="5"/>
                  </a:cubicBezTo>
                  <a:cubicBezTo>
                    <a:pt x="99" y="2"/>
                    <a:pt x="102" y="0"/>
                    <a:pt x="106" y="0"/>
                  </a:cubicBezTo>
                  <a:cubicBezTo>
                    <a:pt x="110" y="0"/>
                    <a:pt x="113" y="2"/>
                    <a:pt x="114" y="5"/>
                  </a:cubicBezTo>
                  <a:cubicBezTo>
                    <a:pt x="135" y="70"/>
                    <a:pt x="135" y="70"/>
                    <a:pt x="135" y="70"/>
                  </a:cubicBezTo>
                  <a:cubicBezTo>
                    <a:pt x="202" y="70"/>
                    <a:pt x="202" y="70"/>
                    <a:pt x="202" y="70"/>
                  </a:cubicBezTo>
                  <a:cubicBezTo>
                    <a:pt x="206" y="70"/>
                    <a:pt x="209" y="72"/>
                    <a:pt x="210" y="75"/>
                  </a:cubicBezTo>
                  <a:cubicBezTo>
                    <a:pt x="211" y="79"/>
                    <a:pt x="210" y="83"/>
                    <a:pt x="207" y="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06" name="Freeform 13"/>
            <p:cNvSpPr>
              <a:spLocks noEditPoints="1"/>
            </p:cNvSpPr>
            <p:nvPr/>
          </p:nvSpPr>
          <p:spPr bwMode="auto">
            <a:xfrm>
              <a:off x="6274025" y="3710248"/>
              <a:ext cx="127670" cy="111373"/>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07" name="Freeform 26"/>
            <p:cNvSpPr>
              <a:spLocks/>
            </p:cNvSpPr>
            <p:nvPr/>
          </p:nvSpPr>
          <p:spPr bwMode="auto">
            <a:xfrm>
              <a:off x="7789284" y="4661884"/>
              <a:ext cx="127537" cy="142987"/>
            </a:xfrm>
            <a:custGeom>
              <a:avLst/>
              <a:gdLst>
                <a:gd name="T0" fmla="*/ 157 w 175"/>
                <a:gd name="T1" fmla="*/ 3 h 197"/>
                <a:gd name="T2" fmla="*/ 74 w 175"/>
                <a:gd name="T3" fmla="*/ 28 h 197"/>
                <a:gd name="T4" fmla="*/ 55 w 175"/>
                <a:gd name="T5" fmla="*/ 52 h 197"/>
                <a:gd name="T6" fmla="*/ 55 w 175"/>
                <a:gd name="T7" fmla="*/ 138 h 197"/>
                <a:gd name="T8" fmla="*/ 55 w 175"/>
                <a:gd name="T9" fmla="*/ 140 h 197"/>
                <a:gd name="T10" fmla="*/ 36 w 175"/>
                <a:gd name="T11" fmla="*/ 137 h 197"/>
                <a:gd name="T12" fmla="*/ 0 w 175"/>
                <a:gd name="T13" fmla="*/ 171 h 197"/>
                <a:gd name="T14" fmla="*/ 36 w 175"/>
                <a:gd name="T15" fmla="*/ 194 h 197"/>
                <a:gd name="T16" fmla="*/ 70 w 175"/>
                <a:gd name="T17" fmla="*/ 161 h 197"/>
                <a:gd name="T18" fmla="*/ 70 w 175"/>
                <a:gd name="T19" fmla="*/ 86 h 197"/>
                <a:gd name="T20" fmla="*/ 79 w 175"/>
                <a:gd name="T21" fmla="*/ 76 h 197"/>
                <a:gd name="T22" fmla="*/ 152 w 175"/>
                <a:gd name="T23" fmla="*/ 52 h 197"/>
                <a:gd name="T24" fmla="*/ 160 w 175"/>
                <a:gd name="T25" fmla="*/ 57 h 197"/>
                <a:gd name="T26" fmla="*/ 160 w 175"/>
                <a:gd name="T27" fmla="*/ 117 h 197"/>
                <a:gd name="T28" fmla="*/ 160 w 175"/>
                <a:gd name="T29" fmla="*/ 118 h 197"/>
                <a:gd name="T30" fmla="*/ 139 w 175"/>
                <a:gd name="T31" fmla="*/ 115 h 197"/>
                <a:gd name="T32" fmla="*/ 104 w 175"/>
                <a:gd name="T33" fmla="*/ 148 h 197"/>
                <a:gd name="T34" fmla="*/ 139 w 175"/>
                <a:gd name="T35" fmla="*/ 172 h 197"/>
                <a:gd name="T36" fmla="*/ 175 w 175"/>
                <a:gd name="T37" fmla="*/ 138 h 197"/>
                <a:gd name="T38" fmla="*/ 175 w 175"/>
                <a:gd name="T39" fmla="*/ 16 h 197"/>
                <a:gd name="T40" fmla="*/ 157 w 175"/>
                <a:gd name="T41" fmla="*/ 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5" h="197">
                  <a:moveTo>
                    <a:pt x="157" y="3"/>
                  </a:moveTo>
                  <a:cubicBezTo>
                    <a:pt x="74" y="28"/>
                    <a:pt x="74" y="28"/>
                    <a:pt x="74" y="28"/>
                  </a:cubicBezTo>
                  <a:cubicBezTo>
                    <a:pt x="63" y="31"/>
                    <a:pt x="55" y="42"/>
                    <a:pt x="55" y="52"/>
                  </a:cubicBezTo>
                  <a:cubicBezTo>
                    <a:pt x="55" y="138"/>
                    <a:pt x="55" y="138"/>
                    <a:pt x="55" y="138"/>
                  </a:cubicBezTo>
                  <a:cubicBezTo>
                    <a:pt x="55" y="140"/>
                    <a:pt x="55" y="140"/>
                    <a:pt x="55" y="140"/>
                  </a:cubicBezTo>
                  <a:cubicBezTo>
                    <a:pt x="55" y="140"/>
                    <a:pt x="49" y="135"/>
                    <a:pt x="36" y="137"/>
                  </a:cubicBezTo>
                  <a:cubicBezTo>
                    <a:pt x="16" y="140"/>
                    <a:pt x="0" y="155"/>
                    <a:pt x="0" y="171"/>
                  </a:cubicBezTo>
                  <a:cubicBezTo>
                    <a:pt x="0" y="187"/>
                    <a:pt x="16" y="197"/>
                    <a:pt x="36" y="194"/>
                  </a:cubicBezTo>
                  <a:cubicBezTo>
                    <a:pt x="56" y="191"/>
                    <a:pt x="70" y="177"/>
                    <a:pt x="70" y="161"/>
                  </a:cubicBezTo>
                  <a:cubicBezTo>
                    <a:pt x="70" y="86"/>
                    <a:pt x="70" y="86"/>
                    <a:pt x="70" y="86"/>
                  </a:cubicBezTo>
                  <a:cubicBezTo>
                    <a:pt x="70" y="79"/>
                    <a:pt x="79" y="76"/>
                    <a:pt x="79" y="76"/>
                  </a:cubicBezTo>
                  <a:cubicBezTo>
                    <a:pt x="152" y="52"/>
                    <a:pt x="152" y="52"/>
                    <a:pt x="152" y="52"/>
                  </a:cubicBezTo>
                  <a:cubicBezTo>
                    <a:pt x="152" y="52"/>
                    <a:pt x="160" y="50"/>
                    <a:pt x="160" y="57"/>
                  </a:cubicBezTo>
                  <a:cubicBezTo>
                    <a:pt x="160" y="117"/>
                    <a:pt x="160" y="117"/>
                    <a:pt x="160" y="117"/>
                  </a:cubicBezTo>
                  <a:cubicBezTo>
                    <a:pt x="160" y="118"/>
                    <a:pt x="160" y="118"/>
                    <a:pt x="160" y="118"/>
                  </a:cubicBezTo>
                  <a:cubicBezTo>
                    <a:pt x="160" y="118"/>
                    <a:pt x="153" y="113"/>
                    <a:pt x="139" y="115"/>
                  </a:cubicBezTo>
                  <a:cubicBezTo>
                    <a:pt x="120" y="117"/>
                    <a:pt x="104" y="132"/>
                    <a:pt x="104" y="148"/>
                  </a:cubicBezTo>
                  <a:cubicBezTo>
                    <a:pt x="104" y="164"/>
                    <a:pt x="120" y="174"/>
                    <a:pt x="139" y="172"/>
                  </a:cubicBezTo>
                  <a:cubicBezTo>
                    <a:pt x="159" y="169"/>
                    <a:pt x="175" y="154"/>
                    <a:pt x="175" y="138"/>
                  </a:cubicBezTo>
                  <a:cubicBezTo>
                    <a:pt x="175" y="16"/>
                    <a:pt x="175" y="16"/>
                    <a:pt x="175" y="16"/>
                  </a:cubicBezTo>
                  <a:cubicBezTo>
                    <a:pt x="175" y="6"/>
                    <a:pt x="167" y="0"/>
                    <a:pt x="157" y="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08" name="Freeform 30"/>
            <p:cNvSpPr>
              <a:spLocks/>
            </p:cNvSpPr>
            <p:nvPr/>
          </p:nvSpPr>
          <p:spPr bwMode="auto">
            <a:xfrm>
              <a:off x="6826165" y="4505313"/>
              <a:ext cx="268298" cy="202527"/>
            </a:xfrm>
            <a:custGeom>
              <a:avLst/>
              <a:gdLst>
                <a:gd name="T0" fmla="*/ 192 w 389"/>
                <a:gd name="T1" fmla="*/ 293 h 293"/>
                <a:gd name="T2" fmla="*/ 183 w 389"/>
                <a:gd name="T3" fmla="*/ 285 h 293"/>
                <a:gd name="T4" fmla="*/ 235 w 389"/>
                <a:gd name="T5" fmla="*/ 233 h 293"/>
                <a:gd name="T6" fmla="*/ 145 w 389"/>
                <a:gd name="T7" fmla="*/ 238 h 293"/>
                <a:gd name="T8" fmla="*/ 141 w 389"/>
                <a:gd name="T9" fmla="*/ 241 h 293"/>
                <a:gd name="T10" fmla="*/ 88 w 389"/>
                <a:gd name="T11" fmla="*/ 188 h 293"/>
                <a:gd name="T12" fmla="*/ 93 w 389"/>
                <a:gd name="T13" fmla="*/ 184 h 293"/>
                <a:gd name="T14" fmla="*/ 288 w 389"/>
                <a:gd name="T15" fmla="*/ 180 h 293"/>
                <a:gd name="T16" fmla="*/ 325 w 389"/>
                <a:gd name="T17" fmla="*/ 144 h 293"/>
                <a:gd name="T18" fmla="*/ 254 w 389"/>
                <a:gd name="T19" fmla="*/ 102 h 293"/>
                <a:gd name="T20" fmla="*/ 56 w 389"/>
                <a:gd name="T21" fmla="*/ 149 h 293"/>
                <a:gd name="T22" fmla="*/ 52 w 389"/>
                <a:gd name="T23" fmla="*/ 152 h 293"/>
                <a:gd name="T24" fmla="*/ 0 w 389"/>
                <a:gd name="T25" fmla="*/ 101 h 293"/>
                <a:gd name="T26" fmla="*/ 4 w 389"/>
                <a:gd name="T27" fmla="*/ 96 h 293"/>
                <a:gd name="T28" fmla="*/ 120 w 389"/>
                <a:gd name="T29" fmla="*/ 26 h 293"/>
                <a:gd name="T30" fmla="*/ 389 w 389"/>
                <a:gd name="T31" fmla="*/ 96 h 293"/>
                <a:gd name="T32" fmla="*/ 381 w 389"/>
                <a:gd name="T33" fmla="*/ 105 h 293"/>
                <a:gd name="T34" fmla="*/ 124 w 389"/>
                <a:gd name="T35" fmla="*/ 38 h 293"/>
                <a:gd name="T36" fmla="*/ 17 w 389"/>
                <a:gd name="T37" fmla="*/ 101 h 293"/>
                <a:gd name="T38" fmla="*/ 53 w 389"/>
                <a:gd name="T39" fmla="*/ 136 h 293"/>
                <a:gd name="T40" fmla="*/ 258 w 389"/>
                <a:gd name="T41" fmla="*/ 91 h 293"/>
                <a:gd name="T42" fmla="*/ 338 w 389"/>
                <a:gd name="T43" fmla="*/ 140 h 293"/>
                <a:gd name="T44" fmla="*/ 342 w 389"/>
                <a:gd name="T45" fmla="*/ 144 h 293"/>
                <a:gd name="T46" fmla="*/ 288 w 389"/>
                <a:gd name="T47" fmla="*/ 197 h 293"/>
                <a:gd name="T48" fmla="*/ 284 w 389"/>
                <a:gd name="T49" fmla="*/ 193 h 293"/>
                <a:gd name="T50" fmla="*/ 106 w 389"/>
                <a:gd name="T51" fmla="*/ 189 h 293"/>
                <a:gd name="T52" fmla="*/ 142 w 389"/>
                <a:gd name="T53" fmla="*/ 225 h 293"/>
                <a:gd name="T54" fmla="*/ 248 w 389"/>
                <a:gd name="T55" fmla="*/ 229 h 293"/>
                <a:gd name="T56" fmla="*/ 252 w 389"/>
                <a:gd name="T57" fmla="*/ 233 h 293"/>
                <a:gd name="T58" fmla="*/ 192 w 389"/>
                <a:gd name="T59"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9" h="293">
                  <a:moveTo>
                    <a:pt x="192" y="293"/>
                  </a:moveTo>
                  <a:cubicBezTo>
                    <a:pt x="183" y="285"/>
                    <a:pt x="183" y="285"/>
                    <a:pt x="183" y="285"/>
                  </a:cubicBezTo>
                  <a:cubicBezTo>
                    <a:pt x="235" y="233"/>
                    <a:pt x="235" y="233"/>
                    <a:pt x="235" y="233"/>
                  </a:cubicBezTo>
                  <a:cubicBezTo>
                    <a:pt x="224" y="223"/>
                    <a:pt x="191" y="201"/>
                    <a:pt x="145" y="238"/>
                  </a:cubicBezTo>
                  <a:cubicBezTo>
                    <a:pt x="141" y="241"/>
                    <a:pt x="141" y="241"/>
                    <a:pt x="141" y="241"/>
                  </a:cubicBezTo>
                  <a:cubicBezTo>
                    <a:pt x="88" y="188"/>
                    <a:pt x="88" y="188"/>
                    <a:pt x="88" y="188"/>
                  </a:cubicBezTo>
                  <a:cubicBezTo>
                    <a:pt x="93" y="184"/>
                    <a:pt x="93" y="184"/>
                    <a:pt x="93" y="184"/>
                  </a:cubicBezTo>
                  <a:cubicBezTo>
                    <a:pt x="94" y="183"/>
                    <a:pt x="202" y="101"/>
                    <a:pt x="288" y="180"/>
                  </a:cubicBezTo>
                  <a:cubicBezTo>
                    <a:pt x="325" y="144"/>
                    <a:pt x="325" y="144"/>
                    <a:pt x="325" y="144"/>
                  </a:cubicBezTo>
                  <a:cubicBezTo>
                    <a:pt x="316" y="135"/>
                    <a:pt x="291" y="114"/>
                    <a:pt x="254" y="102"/>
                  </a:cubicBezTo>
                  <a:cubicBezTo>
                    <a:pt x="191" y="82"/>
                    <a:pt x="124" y="97"/>
                    <a:pt x="56" y="149"/>
                  </a:cubicBezTo>
                  <a:cubicBezTo>
                    <a:pt x="52" y="152"/>
                    <a:pt x="52" y="152"/>
                    <a:pt x="52" y="152"/>
                  </a:cubicBezTo>
                  <a:cubicBezTo>
                    <a:pt x="0" y="101"/>
                    <a:pt x="0" y="101"/>
                    <a:pt x="0" y="101"/>
                  </a:cubicBezTo>
                  <a:cubicBezTo>
                    <a:pt x="4" y="96"/>
                    <a:pt x="4" y="96"/>
                    <a:pt x="4" y="96"/>
                  </a:cubicBezTo>
                  <a:cubicBezTo>
                    <a:pt x="6" y="94"/>
                    <a:pt x="50" y="49"/>
                    <a:pt x="120" y="26"/>
                  </a:cubicBezTo>
                  <a:cubicBezTo>
                    <a:pt x="185" y="5"/>
                    <a:pt x="284" y="0"/>
                    <a:pt x="389" y="96"/>
                  </a:cubicBezTo>
                  <a:cubicBezTo>
                    <a:pt x="381" y="105"/>
                    <a:pt x="381" y="105"/>
                    <a:pt x="381" y="105"/>
                  </a:cubicBezTo>
                  <a:cubicBezTo>
                    <a:pt x="300" y="31"/>
                    <a:pt x="213" y="8"/>
                    <a:pt x="124" y="38"/>
                  </a:cubicBezTo>
                  <a:cubicBezTo>
                    <a:pt x="69" y="56"/>
                    <a:pt x="29" y="89"/>
                    <a:pt x="17" y="101"/>
                  </a:cubicBezTo>
                  <a:cubicBezTo>
                    <a:pt x="53" y="136"/>
                    <a:pt x="53" y="136"/>
                    <a:pt x="53" y="136"/>
                  </a:cubicBezTo>
                  <a:cubicBezTo>
                    <a:pt x="102" y="100"/>
                    <a:pt x="177" y="64"/>
                    <a:pt x="258" y="91"/>
                  </a:cubicBezTo>
                  <a:cubicBezTo>
                    <a:pt x="308" y="107"/>
                    <a:pt x="337" y="139"/>
                    <a:pt x="338" y="140"/>
                  </a:cubicBezTo>
                  <a:cubicBezTo>
                    <a:pt x="342" y="144"/>
                    <a:pt x="342" y="144"/>
                    <a:pt x="342" y="144"/>
                  </a:cubicBezTo>
                  <a:cubicBezTo>
                    <a:pt x="288" y="197"/>
                    <a:pt x="288" y="197"/>
                    <a:pt x="288" y="197"/>
                  </a:cubicBezTo>
                  <a:cubicBezTo>
                    <a:pt x="284" y="193"/>
                    <a:pt x="284" y="193"/>
                    <a:pt x="284" y="193"/>
                  </a:cubicBezTo>
                  <a:cubicBezTo>
                    <a:pt x="215" y="125"/>
                    <a:pt x="129" y="174"/>
                    <a:pt x="106" y="189"/>
                  </a:cubicBezTo>
                  <a:cubicBezTo>
                    <a:pt x="142" y="225"/>
                    <a:pt x="142" y="225"/>
                    <a:pt x="142" y="225"/>
                  </a:cubicBezTo>
                  <a:cubicBezTo>
                    <a:pt x="204" y="179"/>
                    <a:pt x="247" y="229"/>
                    <a:pt x="248" y="229"/>
                  </a:cubicBezTo>
                  <a:cubicBezTo>
                    <a:pt x="252" y="233"/>
                    <a:pt x="252" y="233"/>
                    <a:pt x="252" y="233"/>
                  </a:cubicBezTo>
                  <a:lnTo>
                    <a:pt x="192" y="293"/>
                  </a:lnTo>
                  <a:close/>
                </a:path>
              </a:pathLst>
            </a:custGeom>
            <a:solidFill>
              <a:srgbClr val="B4DE2C"/>
            </a:solidFill>
            <a:ln w="12700">
              <a:solidFill>
                <a:schemeClr val="bg1"/>
              </a:solidFill>
            </a:ln>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grpSp>
          <p:nvGrpSpPr>
            <p:cNvPr id="109" name="Group 108"/>
            <p:cNvGrpSpPr/>
            <p:nvPr/>
          </p:nvGrpSpPr>
          <p:grpSpPr>
            <a:xfrm>
              <a:off x="7414994" y="2583648"/>
              <a:ext cx="242553" cy="292645"/>
              <a:chOff x="134906" y="3220464"/>
              <a:chExt cx="730251" cy="881063"/>
            </a:xfrm>
            <a:noFill/>
          </p:grpSpPr>
          <p:sp>
            <p:nvSpPr>
              <p:cNvPr id="203" name="Freeform 34"/>
              <p:cNvSpPr>
                <a:spLocks/>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4" name="Freeform 35"/>
              <p:cNvSpPr>
                <a:spLocks/>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5" name="Line 36"/>
              <p:cNvSpPr>
                <a:spLocks noChangeShapeType="1"/>
              </p:cNvSpPr>
              <p:nvPr/>
            </p:nvSpPr>
            <p:spPr bwMode="auto">
              <a:xfrm>
                <a:off x="742919" y="3904677"/>
                <a:ext cx="0" cy="196850"/>
              </a:xfrm>
              <a:prstGeom prst="line">
                <a:avLst/>
              </a:prstGeom>
              <a:grpFill/>
              <a:ln w="15875"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6" name="Line 37"/>
              <p:cNvSpPr>
                <a:spLocks noChangeShapeType="1"/>
              </p:cNvSpPr>
              <p:nvPr/>
            </p:nvSpPr>
            <p:spPr bwMode="auto">
              <a:xfrm>
                <a:off x="652432" y="3949127"/>
                <a:ext cx="0" cy="152400"/>
              </a:xfrm>
              <a:prstGeom prst="line">
                <a:avLst/>
              </a:prstGeom>
              <a:grpFill/>
              <a:ln w="15875"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7" name="Line 38"/>
              <p:cNvSpPr>
                <a:spLocks noChangeShapeType="1"/>
              </p:cNvSpPr>
              <p:nvPr/>
            </p:nvSpPr>
            <p:spPr bwMode="auto">
              <a:xfrm>
                <a:off x="560357" y="4011039"/>
                <a:ext cx="0" cy="90488"/>
              </a:xfrm>
              <a:prstGeom prst="line">
                <a:avLst/>
              </a:prstGeom>
              <a:grpFill/>
              <a:ln w="15875"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8" name="Oval 39"/>
              <p:cNvSpPr>
                <a:spLocks noChangeArrowheads="1"/>
              </p:cNvSpPr>
              <p:nvPr/>
            </p:nvSpPr>
            <p:spPr bwMode="auto">
              <a:xfrm>
                <a:off x="480981" y="3296664"/>
                <a:ext cx="38100" cy="38100"/>
              </a:xfrm>
              <a:prstGeom prst="ellipse">
                <a:avLst/>
              </a:prstGeom>
              <a:grpFill/>
              <a:ln w="15875" cap="rnd">
                <a:solidFill>
                  <a:schemeClr val="bg1"/>
                </a:solidFill>
                <a:prstDash val="solid"/>
                <a:round/>
                <a:headEnd/>
                <a:tailEnd/>
              </a:ln>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grpSp>
        <p:grpSp>
          <p:nvGrpSpPr>
            <p:cNvPr id="110" name="Group 109"/>
            <p:cNvGrpSpPr/>
            <p:nvPr/>
          </p:nvGrpSpPr>
          <p:grpSpPr>
            <a:xfrm>
              <a:off x="6561466" y="2178844"/>
              <a:ext cx="137112" cy="180000"/>
              <a:chOff x="139667" y="3898841"/>
              <a:chExt cx="669925" cy="879475"/>
            </a:xfrm>
          </p:grpSpPr>
          <p:sp>
            <p:nvSpPr>
              <p:cNvPr id="200" name="Freeform 43"/>
              <p:cNvSpPr>
                <a:spLocks/>
              </p:cNvSpPr>
              <p:nvPr/>
            </p:nvSpPr>
            <p:spPr bwMode="auto">
              <a:xfrm>
                <a:off x="139667" y="3898841"/>
                <a:ext cx="669925" cy="879475"/>
              </a:xfrm>
              <a:custGeom>
                <a:avLst/>
                <a:gdLst>
                  <a:gd name="T0" fmla="*/ 176 w 176"/>
                  <a:gd name="T1" fmla="*/ 212 h 232"/>
                  <a:gd name="T2" fmla="*/ 156 w 176"/>
                  <a:gd name="T3" fmla="*/ 232 h 232"/>
                  <a:gd name="T4" fmla="*/ 20 w 176"/>
                  <a:gd name="T5" fmla="*/ 232 h 232"/>
                  <a:gd name="T6" fmla="*/ 0 w 176"/>
                  <a:gd name="T7" fmla="*/ 212 h 232"/>
                  <a:gd name="T8" fmla="*/ 0 w 176"/>
                  <a:gd name="T9" fmla="*/ 20 h 232"/>
                  <a:gd name="T10" fmla="*/ 20 w 176"/>
                  <a:gd name="T11" fmla="*/ 0 h 232"/>
                  <a:gd name="T12" fmla="*/ 156 w 176"/>
                  <a:gd name="T13" fmla="*/ 0 h 232"/>
                  <a:gd name="T14" fmla="*/ 176 w 176"/>
                  <a:gd name="T15" fmla="*/ 20 h 232"/>
                  <a:gd name="T16" fmla="*/ 176 w 176"/>
                  <a:gd name="T17" fmla="*/ 21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232">
                    <a:moveTo>
                      <a:pt x="176" y="212"/>
                    </a:moveTo>
                    <a:cubicBezTo>
                      <a:pt x="176" y="223"/>
                      <a:pt x="167" y="232"/>
                      <a:pt x="156" y="232"/>
                    </a:cubicBezTo>
                    <a:cubicBezTo>
                      <a:pt x="20" y="232"/>
                      <a:pt x="20" y="232"/>
                      <a:pt x="20" y="232"/>
                    </a:cubicBezTo>
                    <a:cubicBezTo>
                      <a:pt x="9" y="232"/>
                      <a:pt x="0" y="223"/>
                      <a:pt x="0" y="212"/>
                    </a:cubicBezTo>
                    <a:cubicBezTo>
                      <a:pt x="0" y="20"/>
                      <a:pt x="0" y="20"/>
                      <a:pt x="0" y="20"/>
                    </a:cubicBezTo>
                    <a:cubicBezTo>
                      <a:pt x="0" y="9"/>
                      <a:pt x="9" y="0"/>
                      <a:pt x="20" y="0"/>
                    </a:cubicBezTo>
                    <a:cubicBezTo>
                      <a:pt x="156" y="0"/>
                      <a:pt x="156" y="0"/>
                      <a:pt x="156" y="0"/>
                    </a:cubicBezTo>
                    <a:cubicBezTo>
                      <a:pt x="167" y="0"/>
                      <a:pt x="176" y="9"/>
                      <a:pt x="176" y="20"/>
                    </a:cubicBezTo>
                    <a:lnTo>
                      <a:pt x="176" y="212"/>
                    </a:lnTo>
                    <a:close/>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1" name="Rectangle 44"/>
              <p:cNvSpPr>
                <a:spLocks noChangeArrowheads="1"/>
              </p:cNvSpPr>
              <p:nvPr/>
            </p:nvSpPr>
            <p:spPr bwMode="auto">
              <a:xfrm>
                <a:off x="230154" y="4019491"/>
                <a:ext cx="487362" cy="577850"/>
              </a:xfrm>
              <a:prstGeom prst="rect">
                <a:avLst/>
              </a:pr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202" name="Oval 46"/>
              <p:cNvSpPr>
                <a:spLocks noChangeArrowheads="1"/>
              </p:cNvSpPr>
              <p:nvPr/>
            </p:nvSpPr>
            <p:spPr bwMode="auto">
              <a:xfrm>
                <a:off x="444467" y="4657666"/>
                <a:ext cx="60325" cy="60325"/>
              </a:xfrm>
              <a:prstGeom prst="ellipse">
                <a:avLst/>
              </a:pr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grpSp>
        <p:grpSp>
          <p:nvGrpSpPr>
            <p:cNvPr id="111" name="Group 110"/>
            <p:cNvGrpSpPr/>
            <p:nvPr/>
          </p:nvGrpSpPr>
          <p:grpSpPr>
            <a:xfrm>
              <a:off x="7715370" y="3499967"/>
              <a:ext cx="149764" cy="228566"/>
              <a:chOff x="6553" y="1835403"/>
              <a:chExt cx="576263" cy="879476"/>
            </a:xfrm>
          </p:grpSpPr>
          <p:sp>
            <p:nvSpPr>
              <p:cNvPr id="196" name="Freeform 50"/>
              <p:cNvSpPr>
                <a:spLocks/>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97" name="Freeform 51"/>
              <p:cNvSpPr>
                <a:spLocks/>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98" name="Line 52"/>
              <p:cNvSpPr>
                <a:spLocks noChangeShapeType="1"/>
              </p:cNvSpPr>
              <p:nvPr/>
            </p:nvSpPr>
            <p:spPr bwMode="auto">
              <a:xfrm>
                <a:off x="292303" y="2291016"/>
                <a:ext cx="0" cy="423863"/>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99" name="Oval 53"/>
              <p:cNvSpPr>
                <a:spLocks noChangeArrowheads="1"/>
              </p:cNvSpPr>
              <p:nvPr/>
            </p:nvSpPr>
            <p:spPr bwMode="auto">
              <a:xfrm>
                <a:off x="216103" y="2138616"/>
                <a:ext cx="152400" cy="152400"/>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grpSp>
        <p:grpSp>
          <p:nvGrpSpPr>
            <p:cNvPr id="112" name="Group 111"/>
            <p:cNvGrpSpPr/>
            <p:nvPr/>
          </p:nvGrpSpPr>
          <p:grpSpPr>
            <a:xfrm>
              <a:off x="8188708" y="3047792"/>
              <a:ext cx="184598" cy="121954"/>
              <a:chOff x="17463" y="11113"/>
              <a:chExt cx="879475" cy="581025"/>
            </a:xfrm>
          </p:grpSpPr>
          <p:sp>
            <p:nvSpPr>
              <p:cNvPr id="192" name="Freeform 5"/>
              <p:cNvSpPr>
                <a:spLocks/>
              </p:cNvSpPr>
              <p:nvPr/>
            </p:nvSpPr>
            <p:spPr bwMode="auto">
              <a:xfrm>
                <a:off x="17463" y="11113"/>
                <a:ext cx="879475" cy="581025"/>
              </a:xfrm>
              <a:custGeom>
                <a:avLst/>
                <a:gdLst>
                  <a:gd name="T0" fmla="*/ 232 w 232"/>
                  <a:gd name="T1" fmla="*/ 136 h 152"/>
                  <a:gd name="T2" fmla="*/ 216 w 232"/>
                  <a:gd name="T3" fmla="*/ 152 h 152"/>
                  <a:gd name="T4" fmla="*/ 16 w 232"/>
                  <a:gd name="T5" fmla="*/ 152 h 152"/>
                  <a:gd name="T6" fmla="*/ 0 w 232"/>
                  <a:gd name="T7" fmla="*/ 136 h 152"/>
                  <a:gd name="T8" fmla="*/ 0 w 232"/>
                  <a:gd name="T9" fmla="*/ 16 h 152"/>
                  <a:gd name="T10" fmla="*/ 16 w 232"/>
                  <a:gd name="T11" fmla="*/ 0 h 152"/>
                  <a:gd name="T12" fmla="*/ 216 w 232"/>
                  <a:gd name="T13" fmla="*/ 0 h 152"/>
                  <a:gd name="T14" fmla="*/ 232 w 232"/>
                  <a:gd name="T15" fmla="*/ 16 h 152"/>
                  <a:gd name="T16" fmla="*/ 232 w 232"/>
                  <a:gd name="T17"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52">
                    <a:moveTo>
                      <a:pt x="232" y="136"/>
                    </a:moveTo>
                    <a:cubicBezTo>
                      <a:pt x="232" y="145"/>
                      <a:pt x="224" y="152"/>
                      <a:pt x="216" y="152"/>
                    </a:cubicBezTo>
                    <a:cubicBezTo>
                      <a:pt x="16" y="152"/>
                      <a:pt x="16" y="152"/>
                      <a:pt x="16" y="152"/>
                    </a:cubicBezTo>
                    <a:cubicBezTo>
                      <a:pt x="8" y="152"/>
                      <a:pt x="0" y="145"/>
                      <a:pt x="0" y="136"/>
                    </a:cubicBezTo>
                    <a:cubicBezTo>
                      <a:pt x="0" y="16"/>
                      <a:pt x="0" y="16"/>
                      <a:pt x="0" y="16"/>
                    </a:cubicBezTo>
                    <a:cubicBezTo>
                      <a:pt x="0" y="8"/>
                      <a:pt x="8" y="0"/>
                      <a:pt x="16" y="0"/>
                    </a:cubicBezTo>
                    <a:cubicBezTo>
                      <a:pt x="216" y="0"/>
                      <a:pt x="216" y="0"/>
                      <a:pt x="216" y="0"/>
                    </a:cubicBezTo>
                    <a:cubicBezTo>
                      <a:pt x="224" y="0"/>
                      <a:pt x="232" y="8"/>
                      <a:pt x="232" y="16"/>
                    </a:cubicBezTo>
                    <a:lnTo>
                      <a:pt x="232" y="13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93" name="Freeform 6"/>
              <p:cNvSpPr>
                <a:spLocks/>
              </p:cNvSpPr>
              <p:nvPr/>
            </p:nvSpPr>
            <p:spPr bwMode="auto">
              <a:xfrm>
                <a:off x="138113" y="165100"/>
                <a:ext cx="638175" cy="212725"/>
              </a:xfrm>
              <a:custGeom>
                <a:avLst/>
                <a:gdLst>
                  <a:gd name="T0" fmla="*/ 402 w 402"/>
                  <a:gd name="T1" fmla="*/ 0 h 134"/>
                  <a:gd name="T2" fmla="*/ 201 w 402"/>
                  <a:gd name="T3" fmla="*/ 134 h 134"/>
                  <a:gd name="T4" fmla="*/ 0 w 402"/>
                  <a:gd name="T5" fmla="*/ 0 h 134"/>
                </a:gdLst>
                <a:ahLst/>
                <a:cxnLst>
                  <a:cxn ang="0">
                    <a:pos x="T0" y="T1"/>
                  </a:cxn>
                  <a:cxn ang="0">
                    <a:pos x="T2" y="T3"/>
                  </a:cxn>
                  <a:cxn ang="0">
                    <a:pos x="T4" y="T5"/>
                  </a:cxn>
                </a:cxnLst>
                <a:rect l="0" t="0" r="r" b="b"/>
                <a:pathLst>
                  <a:path w="402" h="134">
                    <a:moveTo>
                      <a:pt x="402" y="0"/>
                    </a:moveTo>
                    <a:lnTo>
                      <a:pt x="201" y="134"/>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94" name="Line 7"/>
              <p:cNvSpPr>
                <a:spLocks noChangeShapeType="1"/>
              </p:cNvSpPr>
              <p:nvPr/>
            </p:nvSpPr>
            <p:spPr bwMode="auto">
              <a:xfrm flipV="1">
                <a:off x="138113" y="363538"/>
                <a:ext cx="136525" cy="920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sp>
            <p:nvSpPr>
              <p:cNvPr id="195" name="Line 8"/>
              <p:cNvSpPr>
                <a:spLocks noChangeShapeType="1"/>
              </p:cNvSpPr>
              <p:nvPr/>
            </p:nvSpPr>
            <p:spPr bwMode="auto">
              <a:xfrm flipH="1" flipV="1">
                <a:off x="639763" y="363538"/>
                <a:ext cx="136525" cy="9207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grpSp>
        <p:sp>
          <p:nvSpPr>
            <p:cNvPr id="113" name="Freeform 12"/>
            <p:cNvSpPr>
              <a:spLocks noEditPoints="1"/>
            </p:cNvSpPr>
            <p:nvPr/>
          </p:nvSpPr>
          <p:spPr bwMode="auto">
            <a:xfrm>
              <a:off x="7455477" y="4251534"/>
              <a:ext cx="190185" cy="157667"/>
            </a:xfrm>
            <a:custGeom>
              <a:avLst/>
              <a:gdLst>
                <a:gd name="T0" fmla="*/ 221 w 242"/>
                <a:gd name="T1" fmla="*/ 0 h 200"/>
                <a:gd name="T2" fmla="*/ 171 w 242"/>
                <a:gd name="T3" fmla="*/ 0 h 200"/>
                <a:gd name="T4" fmla="*/ 135 w 242"/>
                <a:gd name="T5" fmla="*/ 15 h 200"/>
                <a:gd name="T6" fmla="*/ 51 w 242"/>
                <a:gd name="T7" fmla="*/ 99 h 200"/>
                <a:gd name="T8" fmla="*/ 51 w 242"/>
                <a:gd name="T9" fmla="*/ 129 h 200"/>
                <a:gd name="T10" fmla="*/ 113 w 242"/>
                <a:gd name="T11" fmla="*/ 192 h 200"/>
                <a:gd name="T12" fmla="*/ 143 w 242"/>
                <a:gd name="T13" fmla="*/ 192 h 200"/>
                <a:gd name="T14" fmla="*/ 227 w 242"/>
                <a:gd name="T15" fmla="*/ 108 h 200"/>
                <a:gd name="T16" fmla="*/ 242 w 242"/>
                <a:gd name="T17" fmla="*/ 71 h 200"/>
                <a:gd name="T18" fmla="*/ 242 w 242"/>
                <a:gd name="T19" fmla="*/ 22 h 200"/>
                <a:gd name="T20" fmla="*/ 221 w 242"/>
                <a:gd name="T21" fmla="*/ 0 h 200"/>
                <a:gd name="T22" fmla="*/ 192 w 242"/>
                <a:gd name="T23" fmla="*/ 71 h 200"/>
                <a:gd name="T24" fmla="*/ 171 w 242"/>
                <a:gd name="T25" fmla="*/ 50 h 200"/>
                <a:gd name="T26" fmla="*/ 192 w 242"/>
                <a:gd name="T27" fmla="*/ 29 h 200"/>
                <a:gd name="T28" fmla="*/ 214 w 242"/>
                <a:gd name="T29" fmla="*/ 50 h 200"/>
                <a:gd name="T30" fmla="*/ 192 w 242"/>
                <a:gd name="T31" fmla="*/ 71 h 200"/>
                <a:gd name="T32" fmla="*/ 19 w 242"/>
                <a:gd name="T33" fmla="*/ 119 h 200"/>
                <a:gd name="T34" fmla="*/ 95 w 242"/>
                <a:gd name="T35" fmla="*/ 196 h 200"/>
                <a:gd name="T36" fmla="*/ 70 w 242"/>
                <a:gd name="T37" fmla="*/ 192 h 200"/>
                <a:gd name="T38" fmla="*/ 8 w 242"/>
                <a:gd name="T39" fmla="*/ 129 h 200"/>
                <a:gd name="T40" fmla="*/ 8 w 242"/>
                <a:gd name="T41" fmla="*/ 99 h 200"/>
                <a:gd name="T42" fmla="*/ 92 w 242"/>
                <a:gd name="T43" fmla="*/ 15 h 200"/>
                <a:gd name="T44" fmla="*/ 128 w 242"/>
                <a:gd name="T45" fmla="*/ 0 h 200"/>
                <a:gd name="T46" fmla="*/ 19 w 242"/>
                <a:gd name="T47" fmla="*/ 109 h 200"/>
                <a:gd name="T48" fmla="*/ 19 w 242"/>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00">
                  <a:moveTo>
                    <a:pt x="221" y="0"/>
                  </a:moveTo>
                  <a:cubicBezTo>
                    <a:pt x="171" y="0"/>
                    <a:pt x="171" y="0"/>
                    <a:pt x="171" y="0"/>
                  </a:cubicBezTo>
                  <a:cubicBezTo>
                    <a:pt x="159" y="0"/>
                    <a:pt x="143" y="7"/>
                    <a:pt x="135" y="15"/>
                  </a:cubicBezTo>
                  <a:cubicBezTo>
                    <a:pt x="51" y="99"/>
                    <a:pt x="51" y="99"/>
                    <a:pt x="51" y="99"/>
                  </a:cubicBezTo>
                  <a:cubicBezTo>
                    <a:pt x="42" y="107"/>
                    <a:pt x="42" y="121"/>
                    <a:pt x="51" y="129"/>
                  </a:cubicBezTo>
                  <a:cubicBezTo>
                    <a:pt x="113" y="192"/>
                    <a:pt x="113" y="192"/>
                    <a:pt x="113" y="192"/>
                  </a:cubicBezTo>
                  <a:cubicBezTo>
                    <a:pt x="121" y="200"/>
                    <a:pt x="135" y="200"/>
                    <a:pt x="143" y="192"/>
                  </a:cubicBezTo>
                  <a:cubicBezTo>
                    <a:pt x="227" y="108"/>
                    <a:pt x="227" y="108"/>
                    <a:pt x="227" y="108"/>
                  </a:cubicBezTo>
                  <a:cubicBezTo>
                    <a:pt x="236" y="100"/>
                    <a:pt x="242" y="83"/>
                    <a:pt x="242" y="71"/>
                  </a:cubicBezTo>
                  <a:cubicBezTo>
                    <a:pt x="242" y="22"/>
                    <a:pt x="242" y="22"/>
                    <a:pt x="242" y="22"/>
                  </a:cubicBezTo>
                  <a:cubicBezTo>
                    <a:pt x="242" y="10"/>
                    <a:pt x="233" y="0"/>
                    <a:pt x="221" y="0"/>
                  </a:cubicBezTo>
                  <a:moveTo>
                    <a:pt x="192" y="71"/>
                  </a:moveTo>
                  <a:cubicBezTo>
                    <a:pt x="181" y="71"/>
                    <a:pt x="171" y="62"/>
                    <a:pt x="171" y="50"/>
                  </a:cubicBezTo>
                  <a:cubicBezTo>
                    <a:pt x="171" y="38"/>
                    <a:pt x="181" y="29"/>
                    <a:pt x="192" y="29"/>
                  </a:cubicBezTo>
                  <a:cubicBezTo>
                    <a:pt x="204" y="29"/>
                    <a:pt x="214" y="38"/>
                    <a:pt x="214" y="50"/>
                  </a:cubicBezTo>
                  <a:cubicBezTo>
                    <a:pt x="214" y="62"/>
                    <a:pt x="204" y="71"/>
                    <a:pt x="192" y="71"/>
                  </a:cubicBezTo>
                  <a:moveTo>
                    <a:pt x="19" y="119"/>
                  </a:moveTo>
                  <a:cubicBezTo>
                    <a:pt x="95" y="196"/>
                    <a:pt x="95" y="196"/>
                    <a:pt x="95" y="196"/>
                  </a:cubicBezTo>
                  <a:cubicBezTo>
                    <a:pt x="87" y="200"/>
                    <a:pt x="77" y="199"/>
                    <a:pt x="70" y="192"/>
                  </a:cubicBezTo>
                  <a:cubicBezTo>
                    <a:pt x="8" y="129"/>
                    <a:pt x="8" y="129"/>
                    <a:pt x="8" y="129"/>
                  </a:cubicBezTo>
                  <a:cubicBezTo>
                    <a:pt x="0" y="121"/>
                    <a:pt x="0" y="107"/>
                    <a:pt x="8" y="99"/>
                  </a:cubicBezTo>
                  <a:cubicBezTo>
                    <a:pt x="92" y="15"/>
                    <a:pt x="92" y="15"/>
                    <a:pt x="92" y="15"/>
                  </a:cubicBezTo>
                  <a:cubicBezTo>
                    <a:pt x="100" y="7"/>
                    <a:pt x="116" y="0"/>
                    <a:pt x="128" y="0"/>
                  </a:cubicBezTo>
                  <a:cubicBezTo>
                    <a:pt x="19" y="109"/>
                    <a:pt x="19" y="109"/>
                    <a:pt x="19" y="109"/>
                  </a:cubicBezTo>
                  <a:cubicBezTo>
                    <a:pt x="16" y="112"/>
                    <a:pt x="16" y="117"/>
                    <a:pt x="19" y="11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Raleway" panose="020B0003030101060003" pitchFamily="34" charset="0"/>
              </a:endParaRPr>
            </a:p>
          </p:txBody>
        </p:sp>
        <p:grpSp>
          <p:nvGrpSpPr>
            <p:cNvPr id="114" name="Group 113"/>
            <p:cNvGrpSpPr/>
            <p:nvPr/>
          </p:nvGrpSpPr>
          <p:grpSpPr>
            <a:xfrm>
              <a:off x="7758706" y="3026694"/>
              <a:ext cx="219019" cy="219019"/>
              <a:chOff x="2501147" y="287196"/>
              <a:chExt cx="879475" cy="879475"/>
            </a:xfrm>
          </p:grpSpPr>
          <p:sp>
            <p:nvSpPr>
              <p:cNvPr id="179" name="Rectangle 19"/>
              <p:cNvSpPr>
                <a:spLocks noChangeArrowheads="1"/>
              </p:cNvSpPr>
              <p:nvPr/>
            </p:nvSpPr>
            <p:spPr bwMode="auto">
              <a:xfrm>
                <a:off x="2501147" y="287196"/>
                <a:ext cx="879475" cy="879475"/>
              </a:xfrm>
              <a:prstGeom prst="rect">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0" name="Line 20"/>
              <p:cNvSpPr>
                <a:spLocks noChangeShapeType="1"/>
              </p:cNvSpPr>
              <p:nvPr/>
            </p:nvSpPr>
            <p:spPr bwMode="auto">
              <a:xfrm flipV="1">
                <a:off x="2956760" y="560246"/>
                <a:ext cx="0" cy="261938"/>
              </a:xfrm>
              <a:prstGeom prst="lin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1" name="Line 21"/>
              <p:cNvSpPr>
                <a:spLocks noChangeShapeType="1"/>
              </p:cNvSpPr>
              <p:nvPr/>
            </p:nvSpPr>
            <p:spPr bwMode="auto">
              <a:xfrm flipV="1">
                <a:off x="3137735" y="742809"/>
                <a:ext cx="0" cy="79375"/>
              </a:xfrm>
              <a:prstGeom prst="lin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2" name="Line 22"/>
              <p:cNvSpPr>
                <a:spLocks noChangeShapeType="1"/>
              </p:cNvSpPr>
              <p:nvPr/>
            </p:nvSpPr>
            <p:spPr bwMode="auto">
              <a:xfrm flipV="1">
                <a:off x="2744035" y="399909"/>
                <a:ext cx="0" cy="220663"/>
              </a:xfrm>
              <a:prstGeom prst="lin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3" name="Line 23"/>
              <p:cNvSpPr>
                <a:spLocks noChangeShapeType="1"/>
              </p:cNvSpPr>
              <p:nvPr/>
            </p:nvSpPr>
            <p:spPr bwMode="auto">
              <a:xfrm flipV="1">
                <a:off x="2744035" y="680896"/>
                <a:ext cx="0" cy="141288"/>
              </a:xfrm>
              <a:prstGeom prst="lin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4" name="Line 24"/>
              <p:cNvSpPr>
                <a:spLocks noChangeShapeType="1"/>
              </p:cNvSpPr>
              <p:nvPr/>
            </p:nvSpPr>
            <p:spPr bwMode="auto">
              <a:xfrm flipV="1">
                <a:off x="3137735" y="399909"/>
                <a:ext cx="0" cy="280988"/>
              </a:xfrm>
              <a:prstGeom prst="lin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5" name="Line 25"/>
              <p:cNvSpPr>
                <a:spLocks noChangeShapeType="1"/>
              </p:cNvSpPr>
              <p:nvPr/>
            </p:nvSpPr>
            <p:spPr bwMode="auto">
              <a:xfrm flipV="1">
                <a:off x="2956760" y="399909"/>
                <a:ext cx="0" cy="98425"/>
              </a:xfrm>
              <a:prstGeom prst="lin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6" name="Rectangle 26"/>
              <p:cNvSpPr>
                <a:spLocks noChangeArrowheads="1"/>
              </p:cNvSpPr>
              <p:nvPr/>
            </p:nvSpPr>
            <p:spPr bwMode="auto">
              <a:xfrm>
                <a:off x="3077410" y="680896"/>
                <a:ext cx="122238" cy="61913"/>
              </a:xfrm>
              <a:prstGeom prst="rect">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7" name="Rectangle 27"/>
              <p:cNvSpPr>
                <a:spLocks noChangeArrowheads="1"/>
              </p:cNvSpPr>
              <p:nvPr/>
            </p:nvSpPr>
            <p:spPr bwMode="auto">
              <a:xfrm>
                <a:off x="2894847" y="498334"/>
                <a:ext cx="122238" cy="61913"/>
              </a:xfrm>
              <a:prstGeom prst="rect">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8" name="Rectangle 28"/>
              <p:cNvSpPr>
                <a:spLocks noChangeArrowheads="1"/>
              </p:cNvSpPr>
              <p:nvPr/>
            </p:nvSpPr>
            <p:spPr bwMode="auto">
              <a:xfrm>
                <a:off x="2682122" y="620571"/>
                <a:ext cx="122238" cy="60325"/>
              </a:xfrm>
              <a:prstGeom prst="rect">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89" name="Oval 29"/>
              <p:cNvSpPr>
                <a:spLocks noChangeArrowheads="1"/>
              </p:cNvSpPr>
              <p:nvPr/>
            </p:nvSpPr>
            <p:spPr bwMode="auto">
              <a:xfrm>
                <a:off x="3077410" y="923784"/>
                <a:ext cx="122238" cy="122238"/>
              </a:xfrm>
              <a:prstGeom prst="ellips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0" name="Oval 30"/>
              <p:cNvSpPr>
                <a:spLocks noChangeArrowheads="1"/>
              </p:cNvSpPr>
              <p:nvPr/>
            </p:nvSpPr>
            <p:spPr bwMode="auto">
              <a:xfrm>
                <a:off x="2894847" y="923784"/>
                <a:ext cx="122238" cy="122238"/>
              </a:xfrm>
              <a:prstGeom prst="ellips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91" name="Oval 31"/>
              <p:cNvSpPr>
                <a:spLocks noChangeArrowheads="1"/>
              </p:cNvSpPr>
              <p:nvPr/>
            </p:nvSpPr>
            <p:spPr bwMode="auto">
              <a:xfrm>
                <a:off x="2682122" y="923784"/>
                <a:ext cx="122238" cy="122238"/>
              </a:xfrm>
              <a:prstGeom prst="ellipse">
                <a:avLst/>
              </a:pr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15" name="Group 114"/>
            <p:cNvGrpSpPr/>
            <p:nvPr/>
          </p:nvGrpSpPr>
          <p:grpSpPr>
            <a:xfrm>
              <a:off x="6979229" y="3036839"/>
              <a:ext cx="227966" cy="220296"/>
              <a:chOff x="20638" y="19050"/>
              <a:chExt cx="849312" cy="820738"/>
            </a:xfrm>
          </p:grpSpPr>
          <p:sp>
            <p:nvSpPr>
              <p:cNvPr id="173" name="Freeform 35"/>
              <p:cNvSpPr>
                <a:spLocks/>
              </p:cNvSpPr>
              <p:nvPr/>
            </p:nvSpPr>
            <p:spPr bwMode="auto">
              <a:xfrm>
                <a:off x="36513" y="719138"/>
                <a:ext cx="817562" cy="120650"/>
              </a:xfrm>
              <a:custGeom>
                <a:avLst/>
                <a:gdLst>
                  <a:gd name="T0" fmla="*/ 196 w 216"/>
                  <a:gd name="T1" fmla="*/ 32 h 32"/>
                  <a:gd name="T2" fmla="*/ 20 w 216"/>
                  <a:gd name="T3" fmla="*/ 32 h 32"/>
                  <a:gd name="T4" fmla="*/ 20 w 216"/>
                  <a:gd name="T5" fmla="*/ 0 h 32"/>
                  <a:gd name="T6" fmla="*/ 196 w 216"/>
                  <a:gd name="T7" fmla="*/ 0 h 32"/>
                  <a:gd name="T8" fmla="*/ 196 w 216"/>
                  <a:gd name="T9" fmla="*/ 32 h 32"/>
                </a:gdLst>
                <a:ahLst/>
                <a:cxnLst>
                  <a:cxn ang="0">
                    <a:pos x="T0" y="T1"/>
                  </a:cxn>
                  <a:cxn ang="0">
                    <a:pos x="T2" y="T3"/>
                  </a:cxn>
                  <a:cxn ang="0">
                    <a:pos x="T4" y="T5"/>
                  </a:cxn>
                  <a:cxn ang="0">
                    <a:pos x="T6" y="T7"/>
                  </a:cxn>
                  <a:cxn ang="0">
                    <a:pos x="T8" y="T9"/>
                  </a:cxn>
                </a:cxnLst>
                <a:rect l="0" t="0" r="r" b="b"/>
                <a:pathLst>
                  <a:path w="216" h="32">
                    <a:moveTo>
                      <a:pt x="196" y="32"/>
                    </a:moveTo>
                    <a:cubicBezTo>
                      <a:pt x="20" y="32"/>
                      <a:pt x="20" y="32"/>
                      <a:pt x="20" y="32"/>
                    </a:cubicBezTo>
                    <a:cubicBezTo>
                      <a:pt x="0" y="32"/>
                      <a:pt x="0" y="0"/>
                      <a:pt x="20" y="0"/>
                    </a:cubicBezTo>
                    <a:cubicBezTo>
                      <a:pt x="196" y="0"/>
                      <a:pt x="196" y="0"/>
                      <a:pt x="196" y="0"/>
                    </a:cubicBezTo>
                    <a:cubicBezTo>
                      <a:pt x="216" y="0"/>
                      <a:pt x="216" y="32"/>
                      <a:pt x="196" y="32"/>
                    </a:cubicBez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4" name="Freeform 36"/>
              <p:cNvSpPr>
                <a:spLocks/>
              </p:cNvSpPr>
              <p:nvPr/>
            </p:nvSpPr>
            <p:spPr bwMode="auto">
              <a:xfrm>
                <a:off x="214313" y="307975"/>
                <a:ext cx="461962" cy="304800"/>
              </a:xfrm>
              <a:custGeom>
                <a:avLst/>
                <a:gdLst>
                  <a:gd name="T0" fmla="*/ 118 w 122"/>
                  <a:gd name="T1" fmla="*/ 80 h 80"/>
                  <a:gd name="T2" fmla="*/ 122 w 122"/>
                  <a:gd name="T3" fmla="*/ 59 h 80"/>
                  <a:gd name="T4" fmla="*/ 61 w 122"/>
                  <a:gd name="T5" fmla="*/ 0 h 80"/>
                  <a:gd name="T6" fmla="*/ 0 w 122"/>
                  <a:gd name="T7" fmla="*/ 59 h 80"/>
                  <a:gd name="T8" fmla="*/ 4 w 122"/>
                  <a:gd name="T9" fmla="*/ 79 h 80"/>
                </a:gdLst>
                <a:ahLst/>
                <a:cxnLst>
                  <a:cxn ang="0">
                    <a:pos x="T0" y="T1"/>
                  </a:cxn>
                  <a:cxn ang="0">
                    <a:pos x="T2" y="T3"/>
                  </a:cxn>
                  <a:cxn ang="0">
                    <a:pos x="T4" y="T5"/>
                  </a:cxn>
                  <a:cxn ang="0">
                    <a:pos x="T6" y="T7"/>
                  </a:cxn>
                  <a:cxn ang="0">
                    <a:pos x="T8" y="T9"/>
                  </a:cxn>
                </a:cxnLst>
                <a:rect l="0" t="0" r="r" b="b"/>
                <a:pathLst>
                  <a:path w="122" h="80">
                    <a:moveTo>
                      <a:pt x="118" y="80"/>
                    </a:moveTo>
                    <a:cubicBezTo>
                      <a:pt x="120" y="73"/>
                      <a:pt x="122" y="66"/>
                      <a:pt x="122" y="59"/>
                    </a:cubicBezTo>
                    <a:cubicBezTo>
                      <a:pt x="122" y="26"/>
                      <a:pt x="94" y="0"/>
                      <a:pt x="61" y="0"/>
                    </a:cubicBezTo>
                    <a:cubicBezTo>
                      <a:pt x="28" y="0"/>
                      <a:pt x="0" y="26"/>
                      <a:pt x="0" y="59"/>
                    </a:cubicBezTo>
                    <a:cubicBezTo>
                      <a:pt x="0" y="66"/>
                      <a:pt x="2" y="73"/>
                      <a:pt x="4" y="79"/>
                    </a:cubicBezTo>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5" name="Oval 37"/>
              <p:cNvSpPr>
                <a:spLocks noChangeArrowheads="1"/>
              </p:cNvSpPr>
              <p:nvPr/>
            </p:nvSpPr>
            <p:spPr bwMode="auto">
              <a:xfrm>
                <a:off x="354013" y="19050"/>
                <a:ext cx="182562" cy="182563"/>
              </a:xfrm>
              <a:prstGeom prst="ellipse">
                <a:avLst/>
              </a:prstGeom>
              <a:noFill/>
              <a:ln w="12700" cap="flat">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6" name="Line 38"/>
              <p:cNvSpPr>
                <a:spLocks noChangeShapeType="1"/>
              </p:cNvSpPr>
              <p:nvPr/>
            </p:nvSpPr>
            <p:spPr bwMode="auto">
              <a:xfrm>
                <a:off x="354013" y="111125"/>
                <a:ext cx="182562" cy="0"/>
              </a:xfrm>
              <a:prstGeom prst="line">
                <a:avLst/>
              </a:prstGeom>
              <a:noFill/>
              <a:ln w="12700" cap="flat">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7" name="Line 39"/>
              <p:cNvSpPr>
                <a:spLocks noChangeShapeType="1"/>
              </p:cNvSpPr>
              <p:nvPr/>
            </p:nvSpPr>
            <p:spPr bwMode="auto">
              <a:xfrm>
                <a:off x="446088" y="201613"/>
                <a:ext cx="0" cy="106363"/>
              </a:xfrm>
              <a:prstGeom prst="line">
                <a:avLst/>
              </a:prstGeom>
              <a:noFill/>
              <a:ln w="12700" cap="flat">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8" name="Freeform 40"/>
              <p:cNvSpPr>
                <a:spLocks/>
              </p:cNvSpPr>
              <p:nvPr/>
            </p:nvSpPr>
            <p:spPr bwMode="auto">
              <a:xfrm>
                <a:off x="20638" y="307975"/>
                <a:ext cx="849312" cy="411163"/>
              </a:xfrm>
              <a:custGeom>
                <a:avLst/>
                <a:gdLst>
                  <a:gd name="T0" fmla="*/ 83 w 224"/>
                  <a:gd name="T1" fmla="*/ 7 h 108"/>
                  <a:gd name="T2" fmla="*/ 56 w 224"/>
                  <a:gd name="T3" fmla="*/ 0 h 108"/>
                  <a:gd name="T4" fmla="*/ 0 w 224"/>
                  <a:gd name="T5" fmla="*/ 60 h 108"/>
                  <a:gd name="T6" fmla="*/ 28 w 224"/>
                  <a:gd name="T7" fmla="*/ 108 h 108"/>
                  <a:gd name="T8" fmla="*/ 196 w 224"/>
                  <a:gd name="T9" fmla="*/ 108 h 108"/>
                  <a:gd name="T10" fmla="*/ 224 w 224"/>
                  <a:gd name="T11" fmla="*/ 60 h 108"/>
                  <a:gd name="T12" fmla="*/ 168 w 224"/>
                  <a:gd name="T13" fmla="*/ 0 h 108"/>
                  <a:gd name="T14" fmla="*/ 141 w 224"/>
                  <a:gd name="T15" fmla="*/ 7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108">
                    <a:moveTo>
                      <a:pt x="83" y="7"/>
                    </a:moveTo>
                    <a:cubicBezTo>
                      <a:pt x="74" y="3"/>
                      <a:pt x="66" y="0"/>
                      <a:pt x="56" y="0"/>
                    </a:cubicBezTo>
                    <a:cubicBezTo>
                      <a:pt x="23" y="0"/>
                      <a:pt x="0" y="27"/>
                      <a:pt x="0" y="60"/>
                    </a:cubicBezTo>
                    <a:cubicBezTo>
                      <a:pt x="0" y="81"/>
                      <a:pt x="12" y="97"/>
                      <a:pt x="28" y="108"/>
                    </a:cubicBezTo>
                    <a:cubicBezTo>
                      <a:pt x="196" y="108"/>
                      <a:pt x="196" y="108"/>
                      <a:pt x="196" y="108"/>
                    </a:cubicBezTo>
                    <a:cubicBezTo>
                      <a:pt x="213" y="97"/>
                      <a:pt x="224" y="81"/>
                      <a:pt x="224" y="60"/>
                    </a:cubicBezTo>
                    <a:cubicBezTo>
                      <a:pt x="224" y="27"/>
                      <a:pt x="201" y="0"/>
                      <a:pt x="168" y="0"/>
                    </a:cubicBezTo>
                    <a:cubicBezTo>
                      <a:pt x="158" y="0"/>
                      <a:pt x="150" y="3"/>
                      <a:pt x="141" y="7"/>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16" name="Group 115"/>
            <p:cNvGrpSpPr/>
            <p:nvPr/>
          </p:nvGrpSpPr>
          <p:grpSpPr>
            <a:xfrm>
              <a:off x="7022407" y="4815471"/>
              <a:ext cx="175726" cy="224313"/>
              <a:chOff x="12701" y="15875"/>
              <a:chExt cx="688975" cy="879475"/>
            </a:xfrm>
          </p:grpSpPr>
          <p:sp>
            <p:nvSpPr>
              <p:cNvPr id="161" name="Freeform 44"/>
              <p:cNvSpPr>
                <a:spLocks/>
              </p:cNvSpPr>
              <p:nvPr/>
            </p:nvSpPr>
            <p:spPr bwMode="auto">
              <a:xfrm>
                <a:off x="546101" y="471488"/>
                <a:ext cx="152400" cy="211138"/>
              </a:xfrm>
              <a:custGeom>
                <a:avLst/>
                <a:gdLst>
                  <a:gd name="T0" fmla="*/ 0 w 40"/>
                  <a:gd name="T1" fmla="*/ 0 h 56"/>
                  <a:gd name="T2" fmla="*/ 12 w 40"/>
                  <a:gd name="T3" fmla="*/ 0 h 56"/>
                  <a:gd name="T4" fmla="*/ 40 w 40"/>
                  <a:gd name="T5" fmla="*/ 28 h 56"/>
                  <a:gd name="T6" fmla="*/ 12 w 40"/>
                  <a:gd name="T7" fmla="*/ 56 h 56"/>
                  <a:gd name="T8" fmla="*/ 0 w 40"/>
                  <a:gd name="T9" fmla="*/ 56 h 56"/>
                </a:gdLst>
                <a:ahLst/>
                <a:cxnLst>
                  <a:cxn ang="0">
                    <a:pos x="T0" y="T1"/>
                  </a:cxn>
                  <a:cxn ang="0">
                    <a:pos x="T2" y="T3"/>
                  </a:cxn>
                  <a:cxn ang="0">
                    <a:pos x="T4" y="T5"/>
                  </a:cxn>
                  <a:cxn ang="0">
                    <a:pos x="T6" y="T7"/>
                  </a:cxn>
                  <a:cxn ang="0">
                    <a:pos x="T8" y="T9"/>
                  </a:cxn>
                </a:cxnLst>
                <a:rect l="0" t="0" r="r" b="b"/>
                <a:pathLst>
                  <a:path w="40" h="56">
                    <a:moveTo>
                      <a:pt x="0" y="0"/>
                    </a:moveTo>
                    <a:cubicBezTo>
                      <a:pt x="12" y="0"/>
                      <a:pt x="12" y="0"/>
                      <a:pt x="12" y="0"/>
                    </a:cubicBezTo>
                    <a:cubicBezTo>
                      <a:pt x="29" y="0"/>
                      <a:pt x="40" y="12"/>
                      <a:pt x="40" y="28"/>
                    </a:cubicBezTo>
                    <a:cubicBezTo>
                      <a:pt x="40" y="44"/>
                      <a:pt x="29" y="56"/>
                      <a:pt x="12" y="56"/>
                    </a:cubicBezTo>
                    <a:cubicBezTo>
                      <a:pt x="0" y="56"/>
                      <a:pt x="0" y="56"/>
                      <a:pt x="0" y="56"/>
                    </a:cubicBezTo>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2" name="Freeform 45"/>
              <p:cNvSpPr>
                <a:spLocks/>
              </p:cNvSpPr>
              <p:nvPr/>
            </p:nvSpPr>
            <p:spPr bwMode="auto">
              <a:xfrm>
                <a:off x="58738" y="409575"/>
                <a:ext cx="487363" cy="485775"/>
              </a:xfrm>
              <a:custGeom>
                <a:avLst/>
                <a:gdLst>
                  <a:gd name="T0" fmla="*/ 128 w 128"/>
                  <a:gd name="T1" fmla="*/ 108 h 128"/>
                  <a:gd name="T2" fmla="*/ 108 w 128"/>
                  <a:gd name="T3" fmla="*/ 128 h 128"/>
                  <a:gd name="T4" fmla="*/ 20 w 128"/>
                  <a:gd name="T5" fmla="*/ 128 h 128"/>
                  <a:gd name="T6" fmla="*/ 0 w 128"/>
                  <a:gd name="T7" fmla="*/ 108 h 128"/>
                  <a:gd name="T8" fmla="*/ 0 w 128"/>
                  <a:gd name="T9" fmla="*/ 0 h 128"/>
                  <a:gd name="T10" fmla="*/ 128 w 128"/>
                  <a:gd name="T11" fmla="*/ 0 h 128"/>
                  <a:gd name="T12" fmla="*/ 128 w 128"/>
                  <a:gd name="T13" fmla="*/ 108 h 128"/>
                </a:gdLst>
                <a:ahLst/>
                <a:cxnLst>
                  <a:cxn ang="0">
                    <a:pos x="T0" y="T1"/>
                  </a:cxn>
                  <a:cxn ang="0">
                    <a:pos x="T2" y="T3"/>
                  </a:cxn>
                  <a:cxn ang="0">
                    <a:pos x="T4" y="T5"/>
                  </a:cxn>
                  <a:cxn ang="0">
                    <a:pos x="T6" y="T7"/>
                  </a:cxn>
                  <a:cxn ang="0">
                    <a:pos x="T8" y="T9"/>
                  </a:cxn>
                  <a:cxn ang="0">
                    <a:pos x="T10" y="T11"/>
                  </a:cxn>
                  <a:cxn ang="0">
                    <a:pos x="T12" y="T13"/>
                  </a:cxn>
                </a:cxnLst>
                <a:rect l="0" t="0" r="r" b="b"/>
                <a:pathLst>
                  <a:path w="128" h="128">
                    <a:moveTo>
                      <a:pt x="128" y="108"/>
                    </a:moveTo>
                    <a:cubicBezTo>
                      <a:pt x="128" y="120"/>
                      <a:pt x="119" y="128"/>
                      <a:pt x="108" y="128"/>
                    </a:cubicBezTo>
                    <a:cubicBezTo>
                      <a:pt x="20" y="128"/>
                      <a:pt x="20" y="128"/>
                      <a:pt x="20" y="128"/>
                    </a:cubicBezTo>
                    <a:cubicBezTo>
                      <a:pt x="9" y="128"/>
                      <a:pt x="0" y="119"/>
                      <a:pt x="0" y="108"/>
                    </a:cubicBezTo>
                    <a:cubicBezTo>
                      <a:pt x="0" y="0"/>
                      <a:pt x="0" y="0"/>
                      <a:pt x="0" y="0"/>
                    </a:cubicBezTo>
                    <a:cubicBezTo>
                      <a:pt x="128" y="0"/>
                      <a:pt x="128" y="0"/>
                      <a:pt x="128" y="0"/>
                    </a:cubicBezTo>
                    <a:lnTo>
                      <a:pt x="128" y="108"/>
                    </a:ln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3" name="Freeform 46"/>
              <p:cNvSpPr>
                <a:spLocks/>
              </p:cNvSpPr>
              <p:nvPr/>
            </p:nvSpPr>
            <p:spPr bwMode="auto">
              <a:xfrm>
                <a:off x="508001" y="19050"/>
                <a:ext cx="193675" cy="254000"/>
              </a:xfrm>
              <a:custGeom>
                <a:avLst/>
                <a:gdLst>
                  <a:gd name="T0" fmla="*/ 12 w 51"/>
                  <a:gd name="T1" fmla="*/ 0 h 67"/>
                  <a:gd name="T2" fmla="*/ 4 w 51"/>
                  <a:gd name="T3" fmla="*/ 33 h 67"/>
                  <a:gd name="T4" fmla="*/ 13 w 51"/>
                  <a:gd name="T5" fmla="*/ 54 h 67"/>
                  <a:gd name="T6" fmla="*/ 12 w 51"/>
                  <a:gd name="T7" fmla="*/ 0 h 67"/>
                </a:gdLst>
                <a:ahLst/>
                <a:cxnLst>
                  <a:cxn ang="0">
                    <a:pos x="T0" y="T1"/>
                  </a:cxn>
                  <a:cxn ang="0">
                    <a:pos x="T2" y="T3"/>
                  </a:cxn>
                  <a:cxn ang="0">
                    <a:pos x="T4" y="T5"/>
                  </a:cxn>
                  <a:cxn ang="0">
                    <a:pos x="T6" y="T7"/>
                  </a:cxn>
                </a:cxnLst>
                <a:rect l="0" t="0" r="r" b="b"/>
                <a:pathLst>
                  <a:path w="51" h="67">
                    <a:moveTo>
                      <a:pt x="12" y="0"/>
                    </a:moveTo>
                    <a:cubicBezTo>
                      <a:pt x="23" y="16"/>
                      <a:pt x="7" y="24"/>
                      <a:pt x="4" y="33"/>
                    </a:cubicBezTo>
                    <a:cubicBezTo>
                      <a:pt x="0" y="42"/>
                      <a:pt x="4" y="50"/>
                      <a:pt x="13" y="54"/>
                    </a:cubicBezTo>
                    <a:cubicBezTo>
                      <a:pt x="42" y="67"/>
                      <a:pt x="51" y="9"/>
                      <a:pt x="12" y="0"/>
                    </a:cubicBez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4" name="Line 47"/>
              <p:cNvSpPr>
                <a:spLocks noChangeShapeType="1"/>
              </p:cNvSpPr>
              <p:nvPr/>
            </p:nvSpPr>
            <p:spPr bwMode="auto">
              <a:xfrm flipV="1">
                <a:off x="439738" y="215900"/>
                <a:ext cx="103188" cy="193675"/>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5" name="Line 48"/>
              <p:cNvSpPr>
                <a:spLocks noChangeShapeType="1"/>
              </p:cNvSpPr>
              <p:nvPr/>
            </p:nvSpPr>
            <p:spPr bwMode="auto">
              <a:xfrm flipH="1">
                <a:off x="515938" y="231775"/>
                <a:ext cx="68263" cy="177800"/>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6" name="Freeform 49"/>
              <p:cNvSpPr>
                <a:spLocks/>
              </p:cNvSpPr>
              <p:nvPr/>
            </p:nvSpPr>
            <p:spPr bwMode="auto">
              <a:xfrm>
                <a:off x="12701" y="166688"/>
                <a:ext cx="198438" cy="242888"/>
              </a:xfrm>
              <a:custGeom>
                <a:avLst/>
                <a:gdLst>
                  <a:gd name="T0" fmla="*/ 125 w 125"/>
                  <a:gd name="T1" fmla="*/ 153 h 153"/>
                  <a:gd name="T2" fmla="*/ 48 w 125"/>
                  <a:gd name="T3" fmla="*/ 153 h 153"/>
                  <a:gd name="T4" fmla="*/ 10 w 125"/>
                  <a:gd name="T5" fmla="*/ 77 h 153"/>
                  <a:gd name="T6" fmla="*/ 0 w 125"/>
                  <a:gd name="T7" fmla="*/ 0 h 153"/>
                  <a:gd name="T8" fmla="*/ 67 w 125"/>
                  <a:gd name="T9" fmla="*/ 38 h 153"/>
                  <a:gd name="T10" fmla="*/ 125 w 125"/>
                  <a:gd name="T11" fmla="*/ 153 h 153"/>
                </a:gdLst>
                <a:ahLst/>
                <a:cxnLst>
                  <a:cxn ang="0">
                    <a:pos x="T0" y="T1"/>
                  </a:cxn>
                  <a:cxn ang="0">
                    <a:pos x="T2" y="T3"/>
                  </a:cxn>
                  <a:cxn ang="0">
                    <a:pos x="T4" y="T5"/>
                  </a:cxn>
                  <a:cxn ang="0">
                    <a:pos x="T6" y="T7"/>
                  </a:cxn>
                  <a:cxn ang="0">
                    <a:pos x="T8" y="T9"/>
                  </a:cxn>
                  <a:cxn ang="0">
                    <a:pos x="T10" y="T11"/>
                  </a:cxn>
                </a:cxnLst>
                <a:rect l="0" t="0" r="r" b="b"/>
                <a:pathLst>
                  <a:path w="125" h="153">
                    <a:moveTo>
                      <a:pt x="125" y="153"/>
                    </a:moveTo>
                    <a:lnTo>
                      <a:pt x="48" y="153"/>
                    </a:lnTo>
                    <a:lnTo>
                      <a:pt x="10" y="77"/>
                    </a:lnTo>
                    <a:lnTo>
                      <a:pt x="0" y="0"/>
                    </a:lnTo>
                    <a:lnTo>
                      <a:pt x="67" y="38"/>
                    </a:lnTo>
                    <a:lnTo>
                      <a:pt x="125" y="153"/>
                    </a:ln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7" name="Line 50"/>
              <p:cNvSpPr>
                <a:spLocks noChangeShapeType="1"/>
              </p:cNvSpPr>
              <p:nvPr/>
            </p:nvSpPr>
            <p:spPr bwMode="auto">
              <a:xfrm flipV="1">
                <a:off x="28576" y="227013"/>
                <a:ext cx="90488" cy="61913"/>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8" name="Rectangle 51"/>
              <p:cNvSpPr>
                <a:spLocks noChangeArrowheads="1"/>
              </p:cNvSpPr>
              <p:nvPr/>
            </p:nvSpPr>
            <p:spPr bwMode="auto">
              <a:xfrm>
                <a:off x="241301" y="15875"/>
                <a:ext cx="182563" cy="393700"/>
              </a:xfrm>
              <a:prstGeom prst="rect">
                <a:avLst/>
              </a:pr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9" name="Line 52"/>
              <p:cNvSpPr>
                <a:spLocks noChangeShapeType="1"/>
              </p:cNvSpPr>
              <p:nvPr/>
            </p:nvSpPr>
            <p:spPr bwMode="auto">
              <a:xfrm flipH="1">
                <a:off x="333376" y="106363"/>
                <a:ext cx="90488" cy="0"/>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0" name="Line 53"/>
              <p:cNvSpPr>
                <a:spLocks noChangeShapeType="1"/>
              </p:cNvSpPr>
              <p:nvPr/>
            </p:nvSpPr>
            <p:spPr bwMode="auto">
              <a:xfrm flipH="1">
                <a:off x="363538" y="166688"/>
                <a:ext cx="60325" cy="0"/>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1" name="Line 54"/>
              <p:cNvSpPr>
                <a:spLocks noChangeShapeType="1"/>
              </p:cNvSpPr>
              <p:nvPr/>
            </p:nvSpPr>
            <p:spPr bwMode="auto">
              <a:xfrm flipH="1">
                <a:off x="333376" y="227013"/>
                <a:ext cx="90488" cy="0"/>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72" name="Line 55"/>
              <p:cNvSpPr>
                <a:spLocks noChangeShapeType="1"/>
              </p:cNvSpPr>
              <p:nvPr/>
            </p:nvSpPr>
            <p:spPr bwMode="auto">
              <a:xfrm flipH="1">
                <a:off x="363538" y="319088"/>
                <a:ext cx="60325" cy="0"/>
              </a:xfrm>
              <a:prstGeom prst="line">
                <a:avLst/>
              </a:prstGeom>
              <a:noFill/>
              <a:ln w="12700" cap="rnd">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17" name="Group 116"/>
            <p:cNvGrpSpPr/>
            <p:nvPr/>
          </p:nvGrpSpPr>
          <p:grpSpPr>
            <a:xfrm>
              <a:off x="6909631" y="2099480"/>
              <a:ext cx="319409" cy="236963"/>
              <a:chOff x="17463" y="19050"/>
              <a:chExt cx="879476" cy="652463"/>
            </a:xfrm>
          </p:grpSpPr>
          <p:sp>
            <p:nvSpPr>
              <p:cNvPr id="156" name="Freeform 59"/>
              <p:cNvSpPr>
                <a:spLocks/>
              </p:cNvSpPr>
              <p:nvPr/>
            </p:nvSpPr>
            <p:spPr bwMode="auto">
              <a:xfrm>
                <a:off x="17463" y="396875"/>
                <a:ext cx="90488" cy="168275"/>
              </a:xfrm>
              <a:custGeom>
                <a:avLst/>
                <a:gdLst>
                  <a:gd name="T0" fmla="*/ 24 w 24"/>
                  <a:gd name="T1" fmla="*/ 44 h 44"/>
                  <a:gd name="T2" fmla="*/ 0 w 24"/>
                  <a:gd name="T3" fmla="*/ 22 h 44"/>
                  <a:gd name="T4" fmla="*/ 24 w 24"/>
                  <a:gd name="T5" fmla="*/ 0 h 44"/>
                </a:gdLst>
                <a:ahLst/>
                <a:cxnLst>
                  <a:cxn ang="0">
                    <a:pos x="T0" y="T1"/>
                  </a:cxn>
                  <a:cxn ang="0">
                    <a:pos x="T2" y="T3"/>
                  </a:cxn>
                  <a:cxn ang="0">
                    <a:pos x="T4" y="T5"/>
                  </a:cxn>
                </a:cxnLst>
                <a:rect l="0" t="0" r="r" b="b"/>
                <a:pathLst>
                  <a:path w="24" h="44">
                    <a:moveTo>
                      <a:pt x="24" y="44"/>
                    </a:moveTo>
                    <a:cubicBezTo>
                      <a:pt x="13" y="44"/>
                      <a:pt x="0" y="40"/>
                      <a:pt x="0" y="22"/>
                    </a:cubicBezTo>
                    <a:cubicBezTo>
                      <a:pt x="0" y="4"/>
                      <a:pt x="13" y="0"/>
                      <a:pt x="24" y="0"/>
                    </a:cubicBezTo>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7" name="Freeform 60"/>
              <p:cNvSpPr>
                <a:spLocks/>
              </p:cNvSpPr>
              <p:nvPr/>
            </p:nvSpPr>
            <p:spPr bwMode="auto">
              <a:xfrm>
                <a:off x="107951" y="274638"/>
                <a:ext cx="120650" cy="396875"/>
              </a:xfrm>
              <a:custGeom>
                <a:avLst/>
                <a:gdLst>
                  <a:gd name="T0" fmla="*/ 32 w 32"/>
                  <a:gd name="T1" fmla="*/ 104 h 104"/>
                  <a:gd name="T2" fmla="*/ 16 w 32"/>
                  <a:gd name="T3" fmla="*/ 104 h 104"/>
                  <a:gd name="T4" fmla="*/ 0 w 32"/>
                  <a:gd name="T5" fmla="*/ 84 h 104"/>
                  <a:gd name="T6" fmla="*/ 0 w 32"/>
                  <a:gd name="T7" fmla="*/ 23 h 104"/>
                  <a:gd name="T8" fmla="*/ 16 w 32"/>
                  <a:gd name="T9" fmla="*/ 0 h 104"/>
                  <a:gd name="T10" fmla="*/ 32 w 32"/>
                  <a:gd name="T11" fmla="*/ 0 h 104"/>
                  <a:gd name="T12" fmla="*/ 32 w 32"/>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32" h="104">
                    <a:moveTo>
                      <a:pt x="32" y="104"/>
                    </a:moveTo>
                    <a:cubicBezTo>
                      <a:pt x="16" y="104"/>
                      <a:pt x="16" y="104"/>
                      <a:pt x="16" y="104"/>
                    </a:cubicBezTo>
                    <a:cubicBezTo>
                      <a:pt x="4" y="104"/>
                      <a:pt x="0" y="96"/>
                      <a:pt x="0" y="84"/>
                    </a:cubicBezTo>
                    <a:cubicBezTo>
                      <a:pt x="0" y="23"/>
                      <a:pt x="0" y="23"/>
                      <a:pt x="0" y="23"/>
                    </a:cubicBezTo>
                    <a:cubicBezTo>
                      <a:pt x="0" y="12"/>
                      <a:pt x="5" y="0"/>
                      <a:pt x="16" y="0"/>
                    </a:cubicBezTo>
                    <a:cubicBezTo>
                      <a:pt x="32" y="0"/>
                      <a:pt x="32" y="0"/>
                      <a:pt x="32" y="0"/>
                    </a:cubicBezTo>
                    <a:lnTo>
                      <a:pt x="32" y="104"/>
                    </a:ln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8" name="Freeform 61"/>
              <p:cNvSpPr>
                <a:spLocks/>
              </p:cNvSpPr>
              <p:nvPr/>
            </p:nvSpPr>
            <p:spPr bwMode="auto">
              <a:xfrm>
                <a:off x="806451" y="396875"/>
                <a:ext cx="90488" cy="152400"/>
              </a:xfrm>
              <a:custGeom>
                <a:avLst/>
                <a:gdLst>
                  <a:gd name="T0" fmla="*/ 0 w 24"/>
                  <a:gd name="T1" fmla="*/ 40 h 40"/>
                  <a:gd name="T2" fmla="*/ 24 w 24"/>
                  <a:gd name="T3" fmla="*/ 20 h 40"/>
                  <a:gd name="T4" fmla="*/ 0 w 24"/>
                  <a:gd name="T5" fmla="*/ 0 h 40"/>
                </a:gdLst>
                <a:ahLst/>
                <a:cxnLst>
                  <a:cxn ang="0">
                    <a:pos x="T0" y="T1"/>
                  </a:cxn>
                  <a:cxn ang="0">
                    <a:pos x="T2" y="T3"/>
                  </a:cxn>
                  <a:cxn ang="0">
                    <a:pos x="T4" y="T5"/>
                  </a:cxn>
                </a:cxnLst>
                <a:rect l="0" t="0" r="r" b="b"/>
                <a:pathLst>
                  <a:path w="24" h="40">
                    <a:moveTo>
                      <a:pt x="0" y="40"/>
                    </a:moveTo>
                    <a:cubicBezTo>
                      <a:pt x="11" y="40"/>
                      <a:pt x="24" y="36"/>
                      <a:pt x="24" y="20"/>
                    </a:cubicBezTo>
                    <a:cubicBezTo>
                      <a:pt x="24" y="4"/>
                      <a:pt x="11" y="0"/>
                      <a:pt x="0" y="0"/>
                    </a:cubicBezTo>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9" name="Freeform 62"/>
              <p:cNvSpPr>
                <a:spLocks/>
              </p:cNvSpPr>
              <p:nvPr/>
            </p:nvSpPr>
            <p:spPr bwMode="auto">
              <a:xfrm>
                <a:off x="684213" y="274638"/>
                <a:ext cx="122238" cy="396875"/>
              </a:xfrm>
              <a:custGeom>
                <a:avLst/>
                <a:gdLst>
                  <a:gd name="T0" fmla="*/ 0 w 32"/>
                  <a:gd name="T1" fmla="*/ 104 h 104"/>
                  <a:gd name="T2" fmla="*/ 16 w 32"/>
                  <a:gd name="T3" fmla="*/ 104 h 104"/>
                  <a:gd name="T4" fmla="*/ 32 w 32"/>
                  <a:gd name="T5" fmla="*/ 84 h 104"/>
                  <a:gd name="T6" fmla="*/ 32 w 32"/>
                  <a:gd name="T7" fmla="*/ 23 h 104"/>
                  <a:gd name="T8" fmla="*/ 12 w 32"/>
                  <a:gd name="T9" fmla="*/ 0 h 104"/>
                  <a:gd name="T10" fmla="*/ 0 w 32"/>
                  <a:gd name="T11" fmla="*/ 0 h 104"/>
                  <a:gd name="T12" fmla="*/ 0 w 32"/>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32" h="104">
                    <a:moveTo>
                      <a:pt x="0" y="104"/>
                    </a:moveTo>
                    <a:cubicBezTo>
                      <a:pt x="16" y="104"/>
                      <a:pt x="16" y="104"/>
                      <a:pt x="16" y="104"/>
                    </a:cubicBezTo>
                    <a:cubicBezTo>
                      <a:pt x="28" y="104"/>
                      <a:pt x="32" y="96"/>
                      <a:pt x="32" y="84"/>
                    </a:cubicBezTo>
                    <a:cubicBezTo>
                      <a:pt x="32" y="23"/>
                      <a:pt x="32" y="23"/>
                      <a:pt x="32" y="23"/>
                    </a:cubicBezTo>
                    <a:cubicBezTo>
                      <a:pt x="32" y="12"/>
                      <a:pt x="24" y="0"/>
                      <a:pt x="12" y="0"/>
                    </a:cubicBezTo>
                    <a:cubicBezTo>
                      <a:pt x="0" y="0"/>
                      <a:pt x="0" y="0"/>
                      <a:pt x="0" y="0"/>
                    </a:cubicBezTo>
                    <a:lnTo>
                      <a:pt x="0" y="104"/>
                    </a:ln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60" name="Freeform 63"/>
              <p:cNvSpPr>
                <a:spLocks/>
              </p:cNvSpPr>
              <p:nvPr/>
            </p:nvSpPr>
            <p:spPr bwMode="auto">
              <a:xfrm>
                <a:off x="187326" y="19050"/>
                <a:ext cx="539750" cy="255588"/>
              </a:xfrm>
              <a:custGeom>
                <a:avLst/>
                <a:gdLst>
                  <a:gd name="T0" fmla="*/ 0 w 142"/>
                  <a:gd name="T1" fmla="*/ 67 h 67"/>
                  <a:gd name="T2" fmla="*/ 71 w 142"/>
                  <a:gd name="T3" fmla="*/ 0 h 67"/>
                  <a:gd name="T4" fmla="*/ 142 w 142"/>
                  <a:gd name="T5" fmla="*/ 67 h 67"/>
                </a:gdLst>
                <a:ahLst/>
                <a:cxnLst>
                  <a:cxn ang="0">
                    <a:pos x="T0" y="T1"/>
                  </a:cxn>
                  <a:cxn ang="0">
                    <a:pos x="T2" y="T3"/>
                  </a:cxn>
                  <a:cxn ang="0">
                    <a:pos x="T4" y="T5"/>
                  </a:cxn>
                </a:cxnLst>
                <a:rect l="0" t="0" r="r" b="b"/>
                <a:pathLst>
                  <a:path w="142" h="67">
                    <a:moveTo>
                      <a:pt x="0" y="67"/>
                    </a:moveTo>
                    <a:cubicBezTo>
                      <a:pt x="0" y="28"/>
                      <a:pt x="32" y="0"/>
                      <a:pt x="71" y="0"/>
                    </a:cubicBezTo>
                    <a:cubicBezTo>
                      <a:pt x="110" y="0"/>
                      <a:pt x="142" y="28"/>
                      <a:pt x="142" y="67"/>
                    </a:cubicBezTo>
                  </a:path>
                </a:pathLst>
              </a:custGeom>
              <a:noFill/>
              <a:ln w="12700" cap="flat">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18" name="Group 117"/>
            <p:cNvGrpSpPr/>
            <p:nvPr/>
          </p:nvGrpSpPr>
          <p:grpSpPr>
            <a:xfrm>
              <a:off x="6087274" y="3050683"/>
              <a:ext cx="146453" cy="146453"/>
              <a:chOff x="15875" y="15875"/>
              <a:chExt cx="850901" cy="850901"/>
            </a:xfrm>
          </p:grpSpPr>
          <p:sp>
            <p:nvSpPr>
              <p:cNvPr id="150" name="Freeform 67"/>
              <p:cNvSpPr>
                <a:spLocks/>
              </p:cNvSpPr>
              <p:nvPr/>
            </p:nvSpPr>
            <p:spPr bwMode="auto">
              <a:xfrm>
                <a:off x="182563" y="182563"/>
                <a:ext cx="684213" cy="684213"/>
              </a:xfrm>
              <a:custGeom>
                <a:avLst/>
                <a:gdLst>
                  <a:gd name="T0" fmla="*/ 431 w 431"/>
                  <a:gd name="T1" fmla="*/ 0 h 431"/>
                  <a:gd name="T2" fmla="*/ 431 w 431"/>
                  <a:gd name="T3" fmla="*/ 431 h 431"/>
                  <a:gd name="T4" fmla="*/ 0 w 431"/>
                  <a:gd name="T5" fmla="*/ 431 h 431"/>
                </a:gdLst>
                <a:ahLst/>
                <a:cxnLst>
                  <a:cxn ang="0">
                    <a:pos x="T0" y="T1"/>
                  </a:cxn>
                  <a:cxn ang="0">
                    <a:pos x="T2" y="T3"/>
                  </a:cxn>
                  <a:cxn ang="0">
                    <a:pos x="T4" y="T5"/>
                  </a:cxn>
                </a:cxnLst>
                <a:rect l="0" t="0" r="r" b="b"/>
                <a:pathLst>
                  <a:path w="431" h="431">
                    <a:moveTo>
                      <a:pt x="431" y="0"/>
                    </a:moveTo>
                    <a:lnTo>
                      <a:pt x="431" y="431"/>
                    </a:lnTo>
                    <a:lnTo>
                      <a:pt x="0" y="431"/>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1" name="Freeform 68"/>
              <p:cNvSpPr>
                <a:spLocks/>
              </p:cNvSpPr>
              <p:nvPr/>
            </p:nvSpPr>
            <p:spPr bwMode="auto">
              <a:xfrm>
                <a:off x="90488" y="90488"/>
                <a:ext cx="715963" cy="715963"/>
              </a:xfrm>
              <a:custGeom>
                <a:avLst/>
                <a:gdLst>
                  <a:gd name="T0" fmla="*/ 451 w 451"/>
                  <a:gd name="T1" fmla="*/ 0 h 451"/>
                  <a:gd name="T2" fmla="*/ 451 w 451"/>
                  <a:gd name="T3" fmla="*/ 451 h 451"/>
                  <a:gd name="T4" fmla="*/ 0 w 451"/>
                  <a:gd name="T5" fmla="*/ 451 h 451"/>
                </a:gdLst>
                <a:ahLst/>
                <a:cxnLst>
                  <a:cxn ang="0">
                    <a:pos x="T0" y="T1"/>
                  </a:cxn>
                  <a:cxn ang="0">
                    <a:pos x="T2" y="T3"/>
                  </a:cxn>
                  <a:cxn ang="0">
                    <a:pos x="T4" y="T5"/>
                  </a:cxn>
                </a:cxnLst>
                <a:rect l="0" t="0" r="r" b="b"/>
                <a:pathLst>
                  <a:path w="451" h="451">
                    <a:moveTo>
                      <a:pt x="451" y="0"/>
                    </a:moveTo>
                    <a:lnTo>
                      <a:pt x="451" y="451"/>
                    </a:lnTo>
                    <a:lnTo>
                      <a:pt x="0" y="451"/>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2" name="Rectangle 69"/>
              <p:cNvSpPr>
                <a:spLocks noChangeArrowheads="1"/>
              </p:cNvSpPr>
              <p:nvPr/>
            </p:nvSpPr>
            <p:spPr bwMode="auto">
              <a:xfrm>
                <a:off x="15875" y="15875"/>
                <a:ext cx="728663" cy="728663"/>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3" name="Freeform 70"/>
              <p:cNvSpPr>
                <a:spLocks/>
              </p:cNvSpPr>
              <p:nvPr/>
            </p:nvSpPr>
            <p:spPr bwMode="auto">
              <a:xfrm>
                <a:off x="166688" y="285750"/>
                <a:ext cx="482600" cy="307975"/>
              </a:xfrm>
              <a:custGeom>
                <a:avLst/>
                <a:gdLst>
                  <a:gd name="T0" fmla="*/ 304 w 304"/>
                  <a:gd name="T1" fmla="*/ 194 h 194"/>
                  <a:gd name="T2" fmla="*/ 230 w 304"/>
                  <a:gd name="T3" fmla="*/ 0 h 194"/>
                  <a:gd name="T4" fmla="*/ 134 w 304"/>
                  <a:gd name="T5" fmla="*/ 143 h 194"/>
                  <a:gd name="T6" fmla="*/ 75 w 304"/>
                  <a:gd name="T7" fmla="*/ 71 h 194"/>
                  <a:gd name="T8" fmla="*/ 0 w 304"/>
                  <a:gd name="T9" fmla="*/ 194 h 194"/>
                </a:gdLst>
                <a:ahLst/>
                <a:cxnLst>
                  <a:cxn ang="0">
                    <a:pos x="T0" y="T1"/>
                  </a:cxn>
                  <a:cxn ang="0">
                    <a:pos x="T2" y="T3"/>
                  </a:cxn>
                  <a:cxn ang="0">
                    <a:pos x="T4" y="T5"/>
                  </a:cxn>
                  <a:cxn ang="0">
                    <a:pos x="T6" y="T7"/>
                  </a:cxn>
                  <a:cxn ang="0">
                    <a:pos x="T8" y="T9"/>
                  </a:cxn>
                </a:cxnLst>
                <a:rect l="0" t="0" r="r" b="b"/>
                <a:pathLst>
                  <a:path w="304" h="194">
                    <a:moveTo>
                      <a:pt x="304" y="194"/>
                    </a:moveTo>
                    <a:lnTo>
                      <a:pt x="230" y="0"/>
                    </a:lnTo>
                    <a:lnTo>
                      <a:pt x="134" y="143"/>
                    </a:lnTo>
                    <a:lnTo>
                      <a:pt x="75" y="71"/>
                    </a:lnTo>
                    <a:lnTo>
                      <a:pt x="0" y="194"/>
                    </a:lnTo>
                  </a:path>
                </a:pathLst>
              </a:custGeom>
              <a:noFill/>
              <a:ln w="1270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4" name="Oval 71"/>
              <p:cNvSpPr>
                <a:spLocks noChangeArrowheads="1"/>
              </p:cNvSpPr>
              <p:nvPr/>
            </p:nvSpPr>
            <p:spPr bwMode="auto">
              <a:xfrm>
                <a:off x="166688" y="128588"/>
                <a:ext cx="119063" cy="119063"/>
              </a:xfrm>
              <a:prstGeom prst="ellipse">
                <a:avLst/>
              </a:prstGeom>
              <a:noFill/>
              <a:ln w="1270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55" name="Line 72"/>
              <p:cNvSpPr>
                <a:spLocks noChangeShapeType="1"/>
              </p:cNvSpPr>
              <p:nvPr/>
            </p:nvSpPr>
            <p:spPr bwMode="auto">
              <a:xfrm flipH="1">
                <a:off x="15875" y="593725"/>
                <a:ext cx="728663"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19" name="Group 118"/>
            <p:cNvGrpSpPr/>
            <p:nvPr/>
          </p:nvGrpSpPr>
          <p:grpSpPr>
            <a:xfrm>
              <a:off x="6360962" y="3233314"/>
              <a:ext cx="295742" cy="295742"/>
              <a:chOff x="15875" y="15875"/>
              <a:chExt cx="879475" cy="879475"/>
            </a:xfrm>
          </p:grpSpPr>
          <p:sp>
            <p:nvSpPr>
              <p:cNvPr id="144" name="Rectangle 76"/>
              <p:cNvSpPr>
                <a:spLocks noChangeArrowheads="1"/>
              </p:cNvSpPr>
              <p:nvPr/>
            </p:nvSpPr>
            <p:spPr bwMode="auto">
              <a:xfrm>
                <a:off x="136525" y="106363"/>
                <a:ext cx="638175" cy="365125"/>
              </a:xfrm>
              <a:prstGeom prst="rect">
                <a:avLst/>
              </a:prstGeom>
              <a:noFill/>
              <a:ln w="127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5" name="Line 77"/>
              <p:cNvSpPr>
                <a:spLocks noChangeShapeType="1"/>
              </p:cNvSpPr>
              <p:nvPr/>
            </p:nvSpPr>
            <p:spPr bwMode="auto">
              <a:xfrm>
                <a:off x="106363" y="714375"/>
                <a:ext cx="212725" cy="0"/>
              </a:xfrm>
              <a:prstGeom prst="line">
                <a:avLst/>
              </a:prstGeom>
              <a:noFill/>
              <a:ln w="127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6" name="Line 78"/>
              <p:cNvSpPr>
                <a:spLocks noChangeShapeType="1"/>
              </p:cNvSpPr>
              <p:nvPr/>
            </p:nvSpPr>
            <p:spPr bwMode="auto">
              <a:xfrm>
                <a:off x="106363" y="774700"/>
                <a:ext cx="90488" cy="0"/>
              </a:xfrm>
              <a:prstGeom prst="line">
                <a:avLst/>
              </a:prstGeom>
              <a:noFill/>
              <a:ln w="127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7" name="Rectangle 79"/>
              <p:cNvSpPr>
                <a:spLocks noChangeArrowheads="1"/>
              </p:cNvSpPr>
              <p:nvPr/>
            </p:nvSpPr>
            <p:spPr bwMode="auto">
              <a:xfrm>
                <a:off x="471488" y="682625"/>
                <a:ext cx="333375" cy="61913"/>
              </a:xfrm>
              <a:prstGeom prst="rect">
                <a:avLst/>
              </a:prstGeom>
              <a:noFill/>
              <a:ln w="127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8" name="Freeform 80"/>
              <p:cNvSpPr>
                <a:spLocks/>
              </p:cNvSpPr>
              <p:nvPr/>
            </p:nvSpPr>
            <p:spPr bwMode="auto">
              <a:xfrm>
                <a:off x="15875" y="622300"/>
                <a:ext cx="879475" cy="273050"/>
              </a:xfrm>
              <a:custGeom>
                <a:avLst/>
                <a:gdLst>
                  <a:gd name="T0" fmla="*/ 232 w 232"/>
                  <a:gd name="T1" fmla="*/ 16 h 72"/>
                  <a:gd name="T2" fmla="*/ 216 w 232"/>
                  <a:gd name="T3" fmla="*/ 0 h 72"/>
                  <a:gd name="T4" fmla="*/ 16 w 232"/>
                  <a:gd name="T5" fmla="*/ 0 h 72"/>
                  <a:gd name="T6" fmla="*/ 0 w 232"/>
                  <a:gd name="T7" fmla="*/ 16 h 72"/>
                  <a:gd name="T8" fmla="*/ 0 w 232"/>
                  <a:gd name="T9" fmla="*/ 72 h 72"/>
                  <a:gd name="T10" fmla="*/ 232 w 232"/>
                  <a:gd name="T11" fmla="*/ 72 h 72"/>
                  <a:gd name="T12" fmla="*/ 232 w 232"/>
                  <a:gd name="T13" fmla="*/ 16 h 72"/>
                </a:gdLst>
                <a:ahLst/>
                <a:cxnLst>
                  <a:cxn ang="0">
                    <a:pos x="T0" y="T1"/>
                  </a:cxn>
                  <a:cxn ang="0">
                    <a:pos x="T2" y="T3"/>
                  </a:cxn>
                  <a:cxn ang="0">
                    <a:pos x="T4" y="T5"/>
                  </a:cxn>
                  <a:cxn ang="0">
                    <a:pos x="T6" y="T7"/>
                  </a:cxn>
                  <a:cxn ang="0">
                    <a:pos x="T8" y="T9"/>
                  </a:cxn>
                  <a:cxn ang="0">
                    <a:pos x="T10" y="T11"/>
                  </a:cxn>
                  <a:cxn ang="0">
                    <a:pos x="T12" y="T13"/>
                  </a:cxn>
                </a:cxnLst>
                <a:rect l="0" t="0" r="r" b="b"/>
                <a:pathLst>
                  <a:path w="232" h="72">
                    <a:moveTo>
                      <a:pt x="232" y="16"/>
                    </a:moveTo>
                    <a:cubicBezTo>
                      <a:pt x="232" y="7"/>
                      <a:pt x="225" y="0"/>
                      <a:pt x="216" y="0"/>
                    </a:cubicBezTo>
                    <a:cubicBezTo>
                      <a:pt x="16" y="0"/>
                      <a:pt x="16" y="0"/>
                      <a:pt x="16" y="0"/>
                    </a:cubicBezTo>
                    <a:cubicBezTo>
                      <a:pt x="7" y="0"/>
                      <a:pt x="0" y="7"/>
                      <a:pt x="0" y="16"/>
                    </a:cubicBezTo>
                    <a:cubicBezTo>
                      <a:pt x="0" y="72"/>
                      <a:pt x="0" y="72"/>
                      <a:pt x="0" y="72"/>
                    </a:cubicBezTo>
                    <a:cubicBezTo>
                      <a:pt x="232" y="72"/>
                      <a:pt x="232" y="72"/>
                      <a:pt x="232" y="72"/>
                    </a:cubicBezTo>
                    <a:lnTo>
                      <a:pt x="232" y="16"/>
                    </a:lnTo>
                    <a:close/>
                  </a:path>
                </a:pathLst>
              </a:custGeom>
              <a:noFill/>
              <a:ln w="127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9" name="Freeform 81"/>
              <p:cNvSpPr>
                <a:spLocks/>
              </p:cNvSpPr>
              <p:nvPr/>
            </p:nvSpPr>
            <p:spPr bwMode="auto">
              <a:xfrm>
                <a:off x="46038" y="15875"/>
                <a:ext cx="819150" cy="546100"/>
              </a:xfrm>
              <a:custGeom>
                <a:avLst/>
                <a:gdLst>
                  <a:gd name="T0" fmla="*/ 216 w 216"/>
                  <a:gd name="T1" fmla="*/ 128 h 144"/>
                  <a:gd name="T2" fmla="*/ 200 w 216"/>
                  <a:gd name="T3" fmla="*/ 144 h 144"/>
                  <a:gd name="T4" fmla="*/ 16 w 216"/>
                  <a:gd name="T5" fmla="*/ 144 h 144"/>
                  <a:gd name="T6" fmla="*/ 0 w 216"/>
                  <a:gd name="T7" fmla="*/ 128 h 144"/>
                  <a:gd name="T8" fmla="*/ 0 w 216"/>
                  <a:gd name="T9" fmla="*/ 16 h 144"/>
                  <a:gd name="T10" fmla="*/ 16 w 216"/>
                  <a:gd name="T11" fmla="*/ 0 h 144"/>
                  <a:gd name="T12" fmla="*/ 200 w 216"/>
                  <a:gd name="T13" fmla="*/ 0 h 144"/>
                  <a:gd name="T14" fmla="*/ 216 w 216"/>
                  <a:gd name="T15" fmla="*/ 16 h 144"/>
                  <a:gd name="T16" fmla="*/ 216 w 216"/>
                  <a:gd name="T17"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4">
                    <a:moveTo>
                      <a:pt x="216" y="128"/>
                    </a:moveTo>
                    <a:cubicBezTo>
                      <a:pt x="216" y="137"/>
                      <a:pt x="209" y="144"/>
                      <a:pt x="200" y="144"/>
                    </a:cubicBezTo>
                    <a:cubicBezTo>
                      <a:pt x="16" y="144"/>
                      <a:pt x="16" y="144"/>
                      <a:pt x="16" y="144"/>
                    </a:cubicBezTo>
                    <a:cubicBezTo>
                      <a:pt x="7" y="144"/>
                      <a:pt x="0" y="137"/>
                      <a:pt x="0" y="128"/>
                    </a:cubicBezTo>
                    <a:cubicBezTo>
                      <a:pt x="0" y="16"/>
                      <a:pt x="0" y="16"/>
                      <a:pt x="0" y="16"/>
                    </a:cubicBezTo>
                    <a:cubicBezTo>
                      <a:pt x="0" y="7"/>
                      <a:pt x="7" y="0"/>
                      <a:pt x="16" y="0"/>
                    </a:cubicBezTo>
                    <a:cubicBezTo>
                      <a:pt x="200" y="0"/>
                      <a:pt x="200" y="0"/>
                      <a:pt x="200" y="0"/>
                    </a:cubicBezTo>
                    <a:cubicBezTo>
                      <a:pt x="209" y="0"/>
                      <a:pt x="216" y="7"/>
                      <a:pt x="216" y="16"/>
                    </a:cubicBezTo>
                    <a:lnTo>
                      <a:pt x="216" y="128"/>
                    </a:lnTo>
                    <a:close/>
                  </a:path>
                </a:pathLst>
              </a:custGeom>
              <a:noFill/>
              <a:ln w="127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20" name="Group 119"/>
            <p:cNvGrpSpPr/>
            <p:nvPr/>
          </p:nvGrpSpPr>
          <p:grpSpPr>
            <a:xfrm>
              <a:off x="7364222" y="3821621"/>
              <a:ext cx="247917" cy="247917"/>
              <a:chOff x="15875" y="15875"/>
              <a:chExt cx="879476" cy="879475"/>
            </a:xfrm>
          </p:grpSpPr>
          <p:sp>
            <p:nvSpPr>
              <p:cNvPr id="125" name="Freeform 85"/>
              <p:cNvSpPr>
                <a:spLocks/>
              </p:cNvSpPr>
              <p:nvPr/>
            </p:nvSpPr>
            <p:spPr bwMode="auto">
              <a:xfrm>
                <a:off x="15875" y="15875"/>
                <a:ext cx="515938" cy="879475"/>
              </a:xfrm>
              <a:custGeom>
                <a:avLst/>
                <a:gdLst>
                  <a:gd name="T0" fmla="*/ 136 w 136"/>
                  <a:gd name="T1" fmla="*/ 16 h 232"/>
                  <a:gd name="T2" fmla="*/ 120 w 136"/>
                  <a:gd name="T3" fmla="*/ 0 h 232"/>
                  <a:gd name="T4" fmla="*/ 16 w 136"/>
                  <a:gd name="T5" fmla="*/ 0 h 232"/>
                  <a:gd name="T6" fmla="*/ 0 w 136"/>
                  <a:gd name="T7" fmla="*/ 16 h 232"/>
                  <a:gd name="T8" fmla="*/ 0 w 136"/>
                  <a:gd name="T9" fmla="*/ 216 h 232"/>
                  <a:gd name="T10" fmla="*/ 16 w 136"/>
                  <a:gd name="T11" fmla="*/ 232 h 232"/>
                  <a:gd name="T12" fmla="*/ 120 w 136"/>
                  <a:gd name="T13" fmla="*/ 232 h 232"/>
                  <a:gd name="T14" fmla="*/ 136 w 136"/>
                  <a:gd name="T15" fmla="*/ 216 h 232"/>
                  <a:gd name="T16" fmla="*/ 136 w 136"/>
                  <a:gd name="T17" fmla="*/ 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32">
                    <a:moveTo>
                      <a:pt x="136" y="16"/>
                    </a:moveTo>
                    <a:cubicBezTo>
                      <a:pt x="136" y="7"/>
                      <a:pt x="129" y="0"/>
                      <a:pt x="120" y="0"/>
                    </a:cubicBezTo>
                    <a:cubicBezTo>
                      <a:pt x="16" y="0"/>
                      <a:pt x="16" y="0"/>
                      <a:pt x="16" y="0"/>
                    </a:cubicBezTo>
                    <a:cubicBezTo>
                      <a:pt x="7" y="0"/>
                      <a:pt x="0" y="7"/>
                      <a:pt x="0" y="16"/>
                    </a:cubicBezTo>
                    <a:cubicBezTo>
                      <a:pt x="0" y="216"/>
                      <a:pt x="0" y="216"/>
                      <a:pt x="0" y="216"/>
                    </a:cubicBezTo>
                    <a:cubicBezTo>
                      <a:pt x="0" y="225"/>
                      <a:pt x="7" y="232"/>
                      <a:pt x="16" y="232"/>
                    </a:cubicBezTo>
                    <a:cubicBezTo>
                      <a:pt x="120" y="232"/>
                      <a:pt x="120" y="232"/>
                      <a:pt x="120" y="232"/>
                    </a:cubicBezTo>
                    <a:cubicBezTo>
                      <a:pt x="129" y="232"/>
                      <a:pt x="136" y="225"/>
                      <a:pt x="136" y="216"/>
                    </a:cubicBezTo>
                    <a:lnTo>
                      <a:pt x="136" y="16"/>
                    </a:lnTo>
                    <a:close/>
                  </a:path>
                </a:pathLst>
              </a:custGeom>
              <a:noFill/>
              <a:ln w="127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6" name="Line 86"/>
              <p:cNvSpPr>
                <a:spLocks noChangeShapeType="1"/>
              </p:cNvSpPr>
              <p:nvPr/>
            </p:nvSpPr>
            <p:spPr bwMode="auto">
              <a:xfrm>
                <a:off x="15875" y="531813"/>
                <a:ext cx="515938" cy="0"/>
              </a:xfrm>
              <a:prstGeom prst="line">
                <a:avLst/>
              </a:prstGeom>
              <a:noFill/>
              <a:ln w="127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7" name="Oval 87"/>
              <p:cNvSpPr>
                <a:spLocks noChangeArrowheads="1"/>
              </p:cNvSpPr>
              <p:nvPr/>
            </p:nvSpPr>
            <p:spPr bwMode="auto">
              <a:xfrm>
                <a:off x="182563" y="622300"/>
                <a:ext cx="182563" cy="182563"/>
              </a:xfrm>
              <a:prstGeom prst="ellipse">
                <a:avLst/>
              </a:prstGeom>
              <a:noFill/>
              <a:ln w="127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8" name="Freeform 88"/>
              <p:cNvSpPr>
                <a:spLocks/>
              </p:cNvSpPr>
              <p:nvPr/>
            </p:nvSpPr>
            <p:spPr bwMode="auto">
              <a:xfrm>
                <a:off x="242888" y="668338"/>
                <a:ext cx="76200" cy="90488"/>
              </a:xfrm>
              <a:custGeom>
                <a:avLst/>
                <a:gdLst>
                  <a:gd name="T0" fmla="*/ 0 w 48"/>
                  <a:gd name="T1" fmla="*/ 0 h 57"/>
                  <a:gd name="T2" fmla="*/ 0 w 48"/>
                  <a:gd name="T3" fmla="*/ 57 h 57"/>
                  <a:gd name="T4" fmla="*/ 48 w 48"/>
                  <a:gd name="T5" fmla="*/ 29 h 57"/>
                  <a:gd name="T6" fmla="*/ 0 w 48"/>
                  <a:gd name="T7" fmla="*/ 0 h 57"/>
                  <a:gd name="T8" fmla="*/ 0 w 48"/>
                  <a:gd name="T9" fmla="*/ 0 h 57"/>
                </a:gdLst>
                <a:ahLst/>
                <a:cxnLst>
                  <a:cxn ang="0">
                    <a:pos x="T0" y="T1"/>
                  </a:cxn>
                  <a:cxn ang="0">
                    <a:pos x="T2" y="T3"/>
                  </a:cxn>
                  <a:cxn ang="0">
                    <a:pos x="T4" y="T5"/>
                  </a:cxn>
                  <a:cxn ang="0">
                    <a:pos x="T6" y="T7"/>
                  </a:cxn>
                  <a:cxn ang="0">
                    <a:pos x="T8" y="T9"/>
                  </a:cxn>
                </a:cxnLst>
                <a:rect l="0" t="0" r="r" b="b"/>
                <a:pathLst>
                  <a:path w="48" h="57">
                    <a:moveTo>
                      <a:pt x="0" y="0"/>
                    </a:moveTo>
                    <a:lnTo>
                      <a:pt x="0" y="57"/>
                    </a:lnTo>
                    <a:lnTo>
                      <a:pt x="48" y="29"/>
                    </a:lnTo>
                    <a:lnTo>
                      <a:pt x="0" y="0"/>
                    </a:lnTo>
                    <a:lnTo>
                      <a:pt x="0" y="0"/>
                    </a:lnTo>
                    <a:close/>
                  </a:path>
                </a:pathLst>
              </a:custGeom>
              <a:solidFill>
                <a:srgbClr val="010101"/>
              </a:solidFill>
              <a:ln w="12700">
                <a:solidFill>
                  <a:schemeClr val="bg1">
                    <a:lumMod val="50000"/>
                  </a:schemeClr>
                </a:solidFill>
                <a:round/>
                <a:headEnd/>
                <a:tailEnd/>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9" name="Line 89"/>
              <p:cNvSpPr>
                <a:spLocks noChangeShapeType="1"/>
              </p:cNvSpPr>
              <p:nvPr/>
            </p:nvSpPr>
            <p:spPr bwMode="auto">
              <a:xfrm>
                <a:off x="106363" y="439738"/>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0" name="Line 90"/>
              <p:cNvSpPr>
                <a:spLocks noChangeShapeType="1"/>
              </p:cNvSpPr>
              <p:nvPr/>
            </p:nvSpPr>
            <p:spPr bwMode="auto">
              <a:xfrm>
                <a:off x="106363" y="379413"/>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1" name="Line 91"/>
              <p:cNvSpPr>
                <a:spLocks noChangeShapeType="1"/>
              </p:cNvSpPr>
              <p:nvPr/>
            </p:nvSpPr>
            <p:spPr bwMode="auto">
              <a:xfrm>
                <a:off x="106363" y="319088"/>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2" name="Line 92"/>
              <p:cNvSpPr>
                <a:spLocks noChangeShapeType="1"/>
              </p:cNvSpPr>
              <p:nvPr/>
            </p:nvSpPr>
            <p:spPr bwMode="auto">
              <a:xfrm>
                <a:off x="227013" y="439738"/>
                <a:ext cx="9207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3" name="Line 93"/>
              <p:cNvSpPr>
                <a:spLocks noChangeShapeType="1"/>
              </p:cNvSpPr>
              <p:nvPr/>
            </p:nvSpPr>
            <p:spPr bwMode="auto">
              <a:xfrm>
                <a:off x="227013" y="379413"/>
                <a:ext cx="9207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4" name="Line 94"/>
              <p:cNvSpPr>
                <a:spLocks noChangeShapeType="1"/>
              </p:cNvSpPr>
              <p:nvPr/>
            </p:nvSpPr>
            <p:spPr bwMode="auto">
              <a:xfrm>
                <a:off x="227013" y="319088"/>
                <a:ext cx="92075"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5" name="Line 95"/>
              <p:cNvSpPr>
                <a:spLocks noChangeShapeType="1"/>
              </p:cNvSpPr>
              <p:nvPr/>
            </p:nvSpPr>
            <p:spPr bwMode="auto">
              <a:xfrm>
                <a:off x="349250" y="439738"/>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6" name="Line 96"/>
              <p:cNvSpPr>
                <a:spLocks noChangeShapeType="1"/>
              </p:cNvSpPr>
              <p:nvPr/>
            </p:nvSpPr>
            <p:spPr bwMode="auto">
              <a:xfrm>
                <a:off x="349250" y="379413"/>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7" name="Line 97"/>
              <p:cNvSpPr>
                <a:spLocks noChangeShapeType="1"/>
              </p:cNvSpPr>
              <p:nvPr/>
            </p:nvSpPr>
            <p:spPr bwMode="auto">
              <a:xfrm>
                <a:off x="349250" y="319088"/>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8" name="Line 98"/>
              <p:cNvSpPr>
                <a:spLocks noChangeShapeType="1"/>
              </p:cNvSpPr>
              <p:nvPr/>
            </p:nvSpPr>
            <p:spPr bwMode="auto">
              <a:xfrm>
                <a:off x="106363" y="258763"/>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39" name="Line 99"/>
              <p:cNvSpPr>
                <a:spLocks noChangeShapeType="1"/>
              </p:cNvSpPr>
              <p:nvPr/>
            </p:nvSpPr>
            <p:spPr bwMode="auto">
              <a:xfrm>
                <a:off x="349250" y="258763"/>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0" name="Line 100"/>
              <p:cNvSpPr>
                <a:spLocks noChangeShapeType="1"/>
              </p:cNvSpPr>
              <p:nvPr/>
            </p:nvSpPr>
            <p:spPr bwMode="auto">
              <a:xfrm>
                <a:off x="106363" y="196850"/>
                <a:ext cx="90488" cy="0"/>
              </a:xfrm>
              <a:prstGeom prst="line">
                <a:avLst/>
              </a:prstGeom>
              <a:noFill/>
              <a:ln w="12700"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1" name="Freeform 101"/>
              <p:cNvSpPr>
                <a:spLocks/>
              </p:cNvSpPr>
              <p:nvPr/>
            </p:nvSpPr>
            <p:spPr bwMode="auto">
              <a:xfrm>
                <a:off x="804863" y="227013"/>
                <a:ext cx="90488" cy="212725"/>
              </a:xfrm>
              <a:custGeom>
                <a:avLst/>
                <a:gdLst>
                  <a:gd name="T0" fmla="*/ 24 w 24"/>
                  <a:gd name="T1" fmla="*/ 44 h 56"/>
                  <a:gd name="T2" fmla="*/ 12 w 24"/>
                  <a:gd name="T3" fmla="*/ 56 h 56"/>
                  <a:gd name="T4" fmla="*/ 12 w 24"/>
                  <a:gd name="T5" fmla="*/ 56 h 56"/>
                  <a:gd name="T6" fmla="*/ 0 w 24"/>
                  <a:gd name="T7" fmla="*/ 44 h 56"/>
                  <a:gd name="T8" fmla="*/ 0 w 24"/>
                  <a:gd name="T9" fmla="*/ 12 h 56"/>
                  <a:gd name="T10" fmla="*/ 12 w 24"/>
                  <a:gd name="T11" fmla="*/ 0 h 56"/>
                  <a:gd name="T12" fmla="*/ 12 w 24"/>
                  <a:gd name="T13" fmla="*/ 0 h 56"/>
                  <a:gd name="T14" fmla="*/ 24 w 24"/>
                  <a:gd name="T15" fmla="*/ 12 h 56"/>
                  <a:gd name="T16" fmla="*/ 24 w 24"/>
                  <a:gd name="T17"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6">
                    <a:moveTo>
                      <a:pt x="24" y="44"/>
                    </a:moveTo>
                    <a:cubicBezTo>
                      <a:pt x="24" y="51"/>
                      <a:pt x="19" y="56"/>
                      <a:pt x="12" y="56"/>
                    </a:cubicBezTo>
                    <a:cubicBezTo>
                      <a:pt x="12" y="56"/>
                      <a:pt x="12" y="56"/>
                      <a:pt x="12" y="56"/>
                    </a:cubicBezTo>
                    <a:cubicBezTo>
                      <a:pt x="5" y="56"/>
                      <a:pt x="0" y="51"/>
                      <a:pt x="0" y="44"/>
                    </a:cubicBezTo>
                    <a:cubicBezTo>
                      <a:pt x="0" y="12"/>
                      <a:pt x="0" y="12"/>
                      <a:pt x="0" y="12"/>
                    </a:cubicBezTo>
                    <a:cubicBezTo>
                      <a:pt x="0" y="5"/>
                      <a:pt x="5" y="0"/>
                      <a:pt x="12" y="0"/>
                    </a:cubicBezTo>
                    <a:cubicBezTo>
                      <a:pt x="12" y="0"/>
                      <a:pt x="12" y="0"/>
                      <a:pt x="12" y="0"/>
                    </a:cubicBezTo>
                    <a:cubicBezTo>
                      <a:pt x="19" y="0"/>
                      <a:pt x="24" y="5"/>
                      <a:pt x="24" y="12"/>
                    </a:cubicBezTo>
                    <a:lnTo>
                      <a:pt x="24" y="44"/>
                    </a:lnTo>
                    <a:close/>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2" name="Freeform 102"/>
              <p:cNvSpPr>
                <a:spLocks/>
              </p:cNvSpPr>
              <p:nvPr/>
            </p:nvSpPr>
            <p:spPr bwMode="auto">
              <a:xfrm>
                <a:off x="744538" y="273050"/>
                <a:ext cx="60325" cy="122238"/>
              </a:xfrm>
              <a:custGeom>
                <a:avLst/>
                <a:gdLst>
                  <a:gd name="T0" fmla="*/ 16 w 16"/>
                  <a:gd name="T1" fmla="*/ 32 h 32"/>
                  <a:gd name="T2" fmla="*/ 0 w 16"/>
                  <a:gd name="T3" fmla="*/ 16 h 32"/>
                  <a:gd name="T4" fmla="*/ 16 w 16"/>
                  <a:gd name="T5" fmla="*/ 0 h 32"/>
                </a:gdLst>
                <a:ahLst/>
                <a:cxnLst>
                  <a:cxn ang="0">
                    <a:pos x="T0" y="T1"/>
                  </a:cxn>
                  <a:cxn ang="0">
                    <a:pos x="T2" y="T3"/>
                  </a:cxn>
                  <a:cxn ang="0">
                    <a:pos x="T4" y="T5"/>
                  </a:cxn>
                </a:cxnLst>
                <a:rect l="0" t="0" r="r" b="b"/>
                <a:pathLst>
                  <a:path w="16" h="32">
                    <a:moveTo>
                      <a:pt x="16" y="32"/>
                    </a:moveTo>
                    <a:cubicBezTo>
                      <a:pt x="7" y="32"/>
                      <a:pt x="0" y="25"/>
                      <a:pt x="0" y="16"/>
                    </a:cubicBezTo>
                    <a:cubicBezTo>
                      <a:pt x="0" y="7"/>
                      <a:pt x="7" y="0"/>
                      <a:pt x="16" y="0"/>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43" name="Freeform 103"/>
              <p:cNvSpPr>
                <a:spLocks/>
              </p:cNvSpPr>
              <p:nvPr/>
            </p:nvSpPr>
            <p:spPr bwMode="auto">
              <a:xfrm>
                <a:off x="531813" y="133350"/>
                <a:ext cx="333375" cy="682625"/>
              </a:xfrm>
              <a:custGeom>
                <a:avLst/>
                <a:gdLst>
                  <a:gd name="T0" fmla="*/ 88 w 88"/>
                  <a:gd name="T1" fmla="*/ 80 h 180"/>
                  <a:gd name="T2" fmla="*/ 88 w 88"/>
                  <a:gd name="T3" fmla="*/ 152 h 180"/>
                  <a:gd name="T4" fmla="*/ 60 w 88"/>
                  <a:gd name="T5" fmla="*/ 180 h 180"/>
                  <a:gd name="T6" fmla="*/ 32 w 88"/>
                  <a:gd name="T7" fmla="*/ 152 h 180"/>
                  <a:gd name="T8" fmla="*/ 32 w 88"/>
                  <a:gd name="T9" fmla="*/ 16 h 180"/>
                  <a:gd name="T10" fmla="*/ 16 w 88"/>
                  <a:gd name="T11" fmla="*/ 0 h 180"/>
                  <a:gd name="T12" fmla="*/ 0 w 88"/>
                  <a:gd name="T13" fmla="*/ 0 h 180"/>
                </a:gdLst>
                <a:ahLst/>
                <a:cxnLst>
                  <a:cxn ang="0">
                    <a:pos x="T0" y="T1"/>
                  </a:cxn>
                  <a:cxn ang="0">
                    <a:pos x="T2" y="T3"/>
                  </a:cxn>
                  <a:cxn ang="0">
                    <a:pos x="T4" y="T5"/>
                  </a:cxn>
                  <a:cxn ang="0">
                    <a:pos x="T6" y="T7"/>
                  </a:cxn>
                  <a:cxn ang="0">
                    <a:pos x="T8" y="T9"/>
                  </a:cxn>
                  <a:cxn ang="0">
                    <a:pos x="T10" y="T11"/>
                  </a:cxn>
                  <a:cxn ang="0">
                    <a:pos x="T12" y="T13"/>
                  </a:cxn>
                </a:cxnLst>
                <a:rect l="0" t="0" r="r" b="b"/>
                <a:pathLst>
                  <a:path w="88" h="180">
                    <a:moveTo>
                      <a:pt x="88" y="80"/>
                    </a:moveTo>
                    <a:cubicBezTo>
                      <a:pt x="88" y="152"/>
                      <a:pt x="88" y="152"/>
                      <a:pt x="88" y="152"/>
                    </a:cubicBezTo>
                    <a:cubicBezTo>
                      <a:pt x="88" y="168"/>
                      <a:pt x="75" y="180"/>
                      <a:pt x="60" y="180"/>
                    </a:cubicBezTo>
                    <a:cubicBezTo>
                      <a:pt x="45" y="180"/>
                      <a:pt x="32" y="168"/>
                      <a:pt x="32" y="152"/>
                    </a:cubicBezTo>
                    <a:cubicBezTo>
                      <a:pt x="32" y="16"/>
                      <a:pt x="32" y="16"/>
                      <a:pt x="32" y="16"/>
                    </a:cubicBezTo>
                    <a:cubicBezTo>
                      <a:pt x="32" y="7"/>
                      <a:pt x="25" y="0"/>
                      <a:pt x="16" y="0"/>
                    </a:cubicBezTo>
                    <a:cubicBezTo>
                      <a:pt x="0" y="0"/>
                      <a:pt x="0" y="0"/>
                      <a:pt x="0" y="0"/>
                    </a:cubicBezTo>
                  </a:path>
                </a:pathLst>
              </a:custGeom>
              <a:noFill/>
              <a:ln w="12700"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nvGrpSpPr>
            <p:cNvPr id="121" name="Group 120"/>
            <p:cNvGrpSpPr/>
            <p:nvPr/>
          </p:nvGrpSpPr>
          <p:grpSpPr>
            <a:xfrm>
              <a:off x="7270473" y="1947576"/>
              <a:ext cx="136756" cy="115466"/>
              <a:chOff x="-1587" y="0"/>
              <a:chExt cx="866775" cy="731838"/>
            </a:xfrm>
            <a:solidFill>
              <a:schemeClr val="bg1"/>
            </a:solidFill>
          </p:grpSpPr>
          <p:sp>
            <p:nvSpPr>
              <p:cNvPr id="122" name="Freeform 107"/>
              <p:cNvSpPr>
                <a:spLocks/>
              </p:cNvSpPr>
              <p:nvPr/>
            </p:nvSpPr>
            <p:spPr bwMode="auto">
              <a:xfrm>
                <a:off x="-1587" y="503238"/>
                <a:ext cx="866775" cy="228600"/>
              </a:xfrm>
              <a:custGeom>
                <a:avLst/>
                <a:gdLst>
                  <a:gd name="T0" fmla="*/ 354 w 546"/>
                  <a:gd name="T1" fmla="*/ 74 h 144"/>
                  <a:gd name="T2" fmla="*/ 189 w 546"/>
                  <a:gd name="T3" fmla="*/ 74 h 144"/>
                  <a:gd name="T4" fmla="*/ 189 w 546"/>
                  <a:gd name="T5" fmla="*/ 0 h 144"/>
                  <a:gd name="T6" fmla="*/ 0 w 546"/>
                  <a:gd name="T7" fmla="*/ 0 h 144"/>
                  <a:gd name="T8" fmla="*/ 0 w 546"/>
                  <a:gd name="T9" fmla="*/ 144 h 144"/>
                  <a:gd name="T10" fmla="*/ 546 w 546"/>
                  <a:gd name="T11" fmla="*/ 144 h 144"/>
                  <a:gd name="T12" fmla="*/ 546 w 546"/>
                  <a:gd name="T13" fmla="*/ 0 h 144"/>
                  <a:gd name="T14" fmla="*/ 354 w 546"/>
                  <a:gd name="T15" fmla="*/ 0 h 144"/>
                  <a:gd name="T16" fmla="*/ 354 w 546"/>
                  <a:gd name="T17" fmla="*/ 7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144">
                    <a:moveTo>
                      <a:pt x="354" y="74"/>
                    </a:moveTo>
                    <a:lnTo>
                      <a:pt x="189" y="74"/>
                    </a:lnTo>
                    <a:lnTo>
                      <a:pt x="189" y="0"/>
                    </a:lnTo>
                    <a:lnTo>
                      <a:pt x="0" y="0"/>
                    </a:lnTo>
                    <a:lnTo>
                      <a:pt x="0" y="144"/>
                    </a:lnTo>
                    <a:lnTo>
                      <a:pt x="546" y="144"/>
                    </a:lnTo>
                    <a:lnTo>
                      <a:pt x="546" y="0"/>
                    </a:lnTo>
                    <a:lnTo>
                      <a:pt x="354" y="0"/>
                    </a:lnTo>
                    <a:lnTo>
                      <a:pt x="35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3" name="Rectangle 108"/>
              <p:cNvSpPr>
                <a:spLocks noChangeArrowheads="1"/>
              </p:cNvSpPr>
              <p:nvPr/>
            </p:nvSpPr>
            <p:spPr bwMode="auto">
              <a:xfrm>
                <a:off x="347663" y="503238"/>
                <a:ext cx="16351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124" name="Freeform 109"/>
              <p:cNvSpPr>
                <a:spLocks noEditPoints="1"/>
              </p:cNvSpPr>
              <p:nvPr/>
            </p:nvSpPr>
            <p:spPr bwMode="auto">
              <a:xfrm>
                <a:off x="-1587" y="0"/>
                <a:ext cx="866775" cy="454025"/>
              </a:xfrm>
              <a:custGeom>
                <a:avLst/>
                <a:gdLst>
                  <a:gd name="T0" fmla="*/ 404 w 546"/>
                  <a:gd name="T1" fmla="*/ 106 h 286"/>
                  <a:gd name="T2" fmla="*/ 404 w 546"/>
                  <a:gd name="T3" fmla="*/ 0 h 286"/>
                  <a:gd name="T4" fmla="*/ 273 w 546"/>
                  <a:gd name="T5" fmla="*/ 0 h 286"/>
                  <a:gd name="T6" fmla="*/ 138 w 546"/>
                  <a:gd name="T7" fmla="*/ 0 h 286"/>
                  <a:gd name="T8" fmla="*/ 138 w 546"/>
                  <a:gd name="T9" fmla="*/ 106 h 286"/>
                  <a:gd name="T10" fmla="*/ 0 w 546"/>
                  <a:gd name="T11" fmla="*/ 106 h 286"/>
                  <a:gd name="T12" fmla="*/ 0 w 546"/>
                  <a:gd name="T13" fmla="*/ 286 h 286"/>
                  <a:gd name="T14" fmla="*/ 189 w 546"/>
                  <a:gd name="T15" fmla="*/ 286 h 286"/>
                  <a:gd name="T16" fmla="*/ 273 w 546"/>
                  <a:gd name="T17" fmla="*/ 286 h 286"/>
                  <a:gd name="T18" fmla="*/ 354 w 546"/>
                  <a:gd name="T19" fmla="*/ 286 h 286"/>
                  <a:gd name="T20" fmla="*/ 546 w 546"/>
                  <a:gd name="T21" fmla="*/ 286 h 286"/>
                  <a:gd name="T22" fmla="*/ 546 w 546"/>
                  <a:gd name="T23" fmla="*/ 106 h 286"/>
                  <a:gd name="T24" fmla="*/ 404 w 546"/>
                  <a:gd name="T25" fmla="*/ 106 h 286"/>
                  <a:gd name="T26" fmla="*/ 359 w 546"/>
                  <a:gd name="T27" fmla="*/ 106 h 286"/>
                  <a:gd name="T28" fmla="*/ 273 w 546"/>
                  <a:gd name="T29" fmla="*/ 106 h 286"/>
                  <a:gd name="T30" fmla="*/ 186 w 546"/>
                  <a:gd name="T31" fmla="*/ 106 h 286"/>
                  <a:gd name="T32" fmla="*/ 186 w 546"/>
                  <a:gd name="T33" fmla="*/ 48 h 286"/>
                  <a:gd name="T34" fmla="*/ 273 w 546"/>
                  <a:gd name="T35" fmla="*/ 48 h 286"/>
                  <a:gd name="T36" fmla="*/ 359 w 546"/>
                  <a:gd name="T37" fmla="*/ 48 h 286"/>
                  <a:gd name="T38" fmla="*/ 359 w 546"/>
                  <a:gd name="T39"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6" h="286">
                    <a:moveTo>
                      <a:pt x="404" y="106"/>
                    </a:moveTo>
                    <a:lnTo>
                      <a:pt x="404" y="0"/>
                    </a:lnTo>
                    <a:lnTo>
                      <a:pt x="273" y="0"/>
                    </a:lnTo>
                    <a:lnTo>
                      <a:pt x="138" y="0"/>
                    </a:lnTo>
                    <a:lnTo>
                      <a:pt x="138" y="106"/>
                    </a:lnTo>
                    <a:lnTo>
                      <a:pt x="0" y="106"/>
                    </a:lnTo>
                    <a:lnTo>
                      <a:pt x="0" y="286"/>
                    </a:lnTo>
                    <a:lnTo>
                      <a:pt x="189" y="286"/>
                    </a:lnTo>
                    <a:lnTo>
                      <a:pt x="273" y="286"/>
                    </a:lnTo>
                    <a:lnTo>
                      <a:pt x="354" y="286"/>
                    </a:lnTo>
                    <a:lnTo>
                      <a:pt x="546" y="286"/>
                    </a:lnTo>
                    <a:lnTo>
                      <a:pt x="546" y="106"/>
                    </a:lnTo>
                    <a:lnTo>
                      <a:pt x="404" y="106"/>
                    </a:lnTo>
                    <a:close/>
                    <a:moveTo>
                      <a:pt x="359" y="106"/>
                    </a:moveTo>
                    <a:lnTo>
                      <a:pt x="273" y="106"/>
                    </a:lnTo>
                    <a:lnTo>
                      <a:pt x="186" y="106"/>
                    </a:lnTo>
                    <a:lnTo>
                      <a:pt x="186" y="48"/>
                    </a:lnTo>
                    <a:lnTo>
                      <a:pt x="273" y="48"/>
                    </a:lnTo>
                    <a:lnTo>
                      <a:pt x="359" y="48"/>
                    </a:lnTo>
                    <a:lnTo>
                      <a:pt x="359"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grpSp>
    </p:spTree>
    <p:extLst>
      <p:ext uri="{BB962C8B-B14F-4D97-AF65-F5344CB8AC3E}">
        <p14:creationId xmlns:p14="http://schemas.microsoft.com/office/powerpoint/2010/main" val="534052019"/>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slov i sadržaj 3">
    <p:spTree>
      <p:nvGrpSpPr>
        <p:cNvPr id="1" name=""/>
        <p:cNvGrpSpPr/>
        <p:nvPr/>
      </p:nvGrpSpPr>
      <p:grpSpPr>
        <a:xfrm>
          <a:off x="0" y="0"/>
          <a:ext cx="0" cy="0"/>
          <a:chOff x="0" y="0"/>
          <a:chExt cx="0" cy="0"/>
        </a:xfrm>
      </p:grpSpPr>
      <p:grpSp>
        <p:nvGrpSpPr>
          <p:cNvPr id="17" name="Group 16"/>
          <p:cNvGrpSpPr/>
          <p:nvPr userDrawn="1"/>
        </p:nvGrpSpPr>
        <p:grpSpPr>
          <a:xfrm>
            <a:off x="8791995" y="6559227"/>
            <a:ext cx="214313" cy="220663"/>
            <a:chOff x="7015550" y="2614882"/>
            <a:chExt cx="214313" cy="220663"/>
          </a:xfrm>
          <a:solidFill>
            <a:srgbClr val="CE003D"/>
          </a:solidFill>
        </p:grpSpPr>
        <p:sp>
          <p:nvSpPr>
            <p:cNvPr id="1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1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grpSp>
        <p:nvGrpSpPr>
          <p:cNvPr id="20" name="Group 19"/>
          <p:cNvGrpSpPr/>
          <p:nvPr userDrawn="1"/>
        </p:nvGrpSpPr>
        <p:grpSpPr>
          <a:xfrm>
            <a:off x="8355313" y="6559227"/>
            <a:ext cx="214313" cy="220663"/>
            <a:chOff x="7395183" y="3832633"/>
            <a:chExt cx="214313" cy="220663"/>
          </a:xfrm>
          <a:solidFill>
            <a:srgbClr val="CE003D"/>
          </a:solidFill>
        </p:grpSpPr>
        <p:sp>
          <p:nvSpPr>
            <p:cNvPr id="2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sp>
          <p:nvSpPr>
            <p:cNvPr id="2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latin typeface="Raleway" panose="020B0003030101060003" pitchFamily="34" charset="0"/>
              </a:endParaRPr>
            </a:p>
          </p:txBody>
        </p:sp>
      </p:grpSp>
      <p:sp>
        <p:nvSpPr>
          <p:cNvPr id="23" name="Rectangle 22"/>
          <p:cNvSpPr/>
          <p:nvPr userDrawn="1"/>
        </p:nvSpPr>
        <p:spPr>
          <a:xfrm>
            <a:off x="0" y="6219568"/>
            <a:ext cx="1186249" cy="638432"/>
          </a:xfrm>
          <a:prstGeom prst="rect">
            <a:avLst/>
          </a:prstGeom>
          <a:solidFill>
            <a:srgbClr val="CE0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latin typeface="Raleway" panose="020B0003030101060003"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76" y="6377542"/>
            <a:ext cx="448295" cy="315701"/>
          </a:xfrm>
          <a:prstGeom prst="rect">
            <a:avLst/>
          </a:prstGeom>
        </p:spPr>
      </p:pic>
      <p:sp>
        <p:nvSpPr>
          <p:cNvPr id="25" name="Rectangle 24"/>
          <p:cNvSpPr/>
          <p:nvPr userDrawn="1"/>
        </p:nvSpPr>
        <p:spPr>
          <a:xfrm>
            <a:off x="2327086" y="6561140"/>
            <a:ext cx="4572000" cy="261610"/>
          </a:xfrm>
          <a:prstGeom prst="rect">
            <a:avLst/>
          </a:prstGeom>
        </p:spPr>
        <p:txBody>
          <a:bodyPr>
            <a:spAutoFit/>
          </a:bodyPr>
          <a:lstStyle/>
          <a:p>
            <a:pPr algn="ctr"/>
            <a:r>
              <a:rPr lang="hr-HR" sz="1100" dirty="0" smtClean="0">
                <a:solidFill>
                  <a:schemeClr val="tx1">
                    <a:lumMod val="50000"/>
                    <a:lumOff val="50000"/>
                  </a:schemeClr>
                </a:solidFill>
                <a:latin typeface="Raleway" panose="020B0003030101060003" pitchFamily="34" charset="0"/>
              </a:rPr>
              <a:t>www.FOI.unizg.hr</a:t>
            </a:r>
            <a:endParaRPr lang="id-ID" sz="1100" dirty="0">
              <a:solidFill>
                <a:schemeClr val="tx1">
                  <a:lumMod val="50000"/>
                  <a:lumOff val="50000"/>
                </a:schemeClr>
              </a:solidFill>
              <a:latin typeface="Raleway" panose="020B0003030101060003" pitchFamily="34" charset="0"/>
            </a:endParaRPr>
          </a:p>
        </p:txBody>
      </p:sp>
      <p:sp>
        <p:nvSpPr>
          <p:cNvPr id="26" name="Content Placeholder 2"/>
          <p:cNvSpPr>
            <a:spLocks noGrp="1"/>
          </p:cNvSpPr>
          <p:nvPr>
            <p:ph sz="half" idx="1"/>
          </p:nvPr>
        </p:nvSpPr>
        <p:spPr>
          <a:xfrm>
            <a:off x="628650" y="1683561"/>
            <a:ext cx="4941556" cy="4155045"/>
          </a:xfrm>
        </p:spPr>
        <p:txBody>
          <a:bodyPr/>
          <a:lstStyle>
            <a:lvl1pPr>
              <a:buClr>
                <a:srgbClr val="CE003D"/>
              </a:buClr>
              <a:defRPr sz="1800">
                <a:solidFill>
                  <a:schemeClr val="tx2"/>
                </a:solidFill>
                <a:latin typeface="Raleway" panose="020B0003030101060003" pitchFamily="34" charset="0"/>
              </a:defRPr>
            </a:lvl1pPr>
            <a:lvl2pPr>
              <a:buClr>
                <a:srgbClr val="F8B323"/>
              </a:buClr>
              <a:defRPr sz="1600">
                <a:solidFill>
                  <a:schemeClr val="tx2"/>
                </a:solidFill>
                <a:latin typeface="Raleway" panose="020B0003030101060003" pitchFamily="34" charset="0"/>
              </a:defRPr>
            </a:lvl2pPr>
            <a:lvl3pPr>
              <a:buClr>
                <a:srgbClr val="CE003D"/>
              </a:buClr>
              <a:defRPr sz="1400">
                <a:solidFill>
                  <a:schemeClr val="tx2"/>
                </a:solidFill>
                <a:latin typeface="Raleway" panose="020B0003030101060003" pitchFamily="34" charset="0"/>
              </a:defRPr>
            </a:lvl3pPr>
            <a:lvl4pPr>
              <a:buClr>
                <a:srgbClr val="F8B323"/>
              </a:buClr>
              <a:defRPr sz="1200">
                <a:solidFill>
                  <a:schemeClr val="tx2"/>
                </a:solidFill>
                <a:latin typeface="Raleway" panose="020B0003030101060003" pitchFamily="34" charset="0"/>
              </a:defRPr>
            </a:lvl4pPr>
            <a:lvl5pPr marL="2000250" indent="-171450">
              <a:buClr>
                <a:srgbClr val="CE003D"/>
              </a:buClr>
              <a:buFont typeface="Arial" panose="020B0604020202020204" pitchFamily="34" charset="0"/>
              <a:buChar char="•"/>
              <a:defRPr sz="1100">
                <a:solidFill>
                  <a:schemeClr val="tx2"/>
                </a:solidFill>
                <a:latin typeface="Raleway" panose="020B00030301010600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itle 1"/>
          <p:cNvSpPr>
            <a:spLocks noGrp="1"/>
          </p:cNvSpPr>
          <p:nvPr>
            <p:ph type="title" hasCustomPrompt="1"/>
          </p:nvPr>
        </p:nvSpPr>
        <p:spPr>
          <a:xfrm>
            <a:off x="629841" y="628737"/>
            <a:ext cx="7886700" cy="829360"/>
          </a:xfrm>
        </p:spPr>
        <p:txBody>
          <a:bodyPr>
            <a:normAutofit/>
          </a:bodyPr>
          <a:lstStyle>
            <a:lvl1pPr>
              <a:defRPr sz="2600" b="1" baseline="0">
                <a:solidFill>
                  <a:srgbClr val="CE003D"/>
                </a:solidFill>
                <a:latin typeface="Raleway" panose="020B0003030101060003" pitchFamily="34" charset="0"/>
              </a:defRPr>
            </a:lvl1pPr>
          </a:lstStyle>
          <a:p>
            <a:r>
              <a:rPr lang="hr-HR" dirty="0" smtClean="0"/>
              <a:t>NASLOV SLAJDA</a:t>
            </a:r>
            <a:endParaRPr lang="en-US" dirty="0"/>
          </a:p>
        </p:txBody>
      </p:sp>
      <p:grpSp>
        <p:nvGrpSpPr>
          <p:cNvPr id="220" name="Group 219"/>
          <p:cNvGrpSpPr/>
          <p:nvPr userDrawn="1"/>
        </p:nvGrpSpPr>
        <p:grpSpPr>
          <a:xfrm>
            <a:off x="5823412" y="1708275"/>
            <a:ext cx="2893868" cy="3941106"/>
            <a:chOff x="4731358" y="948241"/>
            <a:chExt cx="3409950" cy="4643948"/>
          </a:xfrm>
        </p:grpSpPr>
        <p:sp>
          <p:nvSpPr>
            <p:cNvPr id="221" name="Freeform 239"/>
            <p:cNvSpPr>
              <a:spLocks noEditPoints="1"/>
            </p:cNvSpPr>
            <p:nvPr/>
          </p:nvSpPr>
          <p:spPr bwMode="auto">
            <a:xfrm>
              <a:off x="6141058" y="2259119"/>
              <a:ext cx="2000250" cy="2000250"/>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2" name="Freeform 240"/>
            <p:cNvSpPr>
              <a:spLocks noEditPoints="1"/>
            </p:cNvSpPr>
            <p:nvPr/>
          </p:nvSpPr>
          <p:spPr bwMode="auto">
            <a:xfrm>
              <a:off x="4731358" y="1519741"/>
              <a:ext cx="1739504" cy="1739503"/>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3" name="Freeform 241"/>
            <p:cNvSpPr>
              <a:spLocks noEditPoints="1"/>
            </p:cNvSpPr>
            <p:nvPr/>
          </p:nvSpPr>
          <p:spPr bwMode="auto">
            <a:xfrm>
              <a:off x="6179158" y="948241"/>
              <a:ext cx="1262063" cy="1262063"/>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4" name="Freeform 242"/>
            <p:cNvSpPr>
              <a:spLocks noEditPoints="1"/>
            </p:cNvSpPr>
            <p:nvPr/>
          </p:nvSpPr>
          <p:spPr bwMode="auto">
            <a:xfrm>
              <a:off x="5882692" y="3977191"/>
              <a:ext cx="1072754" cy="1071563"/>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5" name="Freeform 243"/>
            <p:cNvSpPr>
              <a:spLocks/>
            </p:cNvSpPr>
            <p:nvPr/>
          </p:nvSpPr>
          <p:spPr bwMode="auto">
            <a:xfrm>
              <a:off x="6819714" y="5051135"/>
              <a:ext cx="190500" cy="177403"/>
            </a:xfrm>
            <a:custGeom>
              <a:avLst/>
              <a:gdLst>
                <a:gd name="T0" fmla="*/ 127 w 202"/>
                <a:gd name="T1" fmla="*/ 3 h 188"/>
                <a:gd name="T2" fmla="*/ 104 w 202"/>
                <a:gd name="T3" fmla="*/ 0 h 188"/>
                <a:gd name="T4" fmla="*/ 12 w 202"/>
                <a:gd name="T5" fmla="*/ 72 h 188"/>
                <a:gd name="T6" fmla="*/ 81 w 202"/>
                <a:gd name="T7" fmla="*/ 186 h 188"/>
                <a:gd name="T8" fmla="*/ 104 w 202"/>
                <a:gd name="T9" fmla="*/ 188 h 188"/>
                <a:gd name="T10" fmla="*/ 104 w 202"/>
                <a:gd name="T11" fmla="*/ 188 h 188"/>
                <a:gd name="T12" fmla="*/ 196 w 202"/>
                <a:gd name="T13" fmla="*/ 117 h 188"/>
                <a:gd name="T14" fmla="*/ 185 w 202"/>
                <a:gd name="T15" fmla="*/ 46 h 188"/>
                <a:gd name="T16" fmla="*/ 127 w 202"/>
                <a:gd name="T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88">
                  <a:moveTo>
                    <a:pt x="127" y="3"/>
                  </a:moveTo>
                  <a:cubicBezTo>
                    <a:pt x="119" y="1"/>
                    <a:pt x="112" y="0"/>
                    <a:pt x="104" y="0"/>
                  </a:cubicBezTo>
                  <a:cubicBezTo>
                    <a:pt x="60" y="0"/>
                    <a:pt x="23" y="30"/>
                    <a:pt x="12" y="72"/>
                  </a:cubicBezTo>
                  <a:cubicBezTo>
                    <a:pt x="0" y="122"/>
                    <a:pt x="30" y="173"/>
                    <a:pt x="81" y="186"/>
                  </a:cubicBezTo>
                  <a:cubicBezTo>
                    <a:pt x="89" y="188"/>
                    <a:pt x="96" y="188"/>
                    <a:pt x="104" y="188"/>
                  </a:cubicBezTo>
                  <a:cubicBezTo>
                    <a:pt x="104" y="188"/>
                    <a:pt x="104" y="188"/>
                    <a:pt x="104" y="188"/>
                  </a:cubicBezTo>
                  <a:cubicBezTo>
                    <a:pt x="147" y="188"/>
                    <a:pt x="185" y="159"/>
                    <a:pt x="196" y="117"/>
                  </a:cubicBezTo>
                  <a:cubicBezTo>
                    <a:pt x="202" y="93"/>
                    <a:pt x="198" y="68"/>
                    <a:pt x="185" y="46"/>
                  </a:cubicBezTo>
                  <a:cubicBezTo>
                    <a:pt x="172" y="24"/>
                    <a:pt x="151" y="9"/>
                    <a:pt x="127" y="3"/>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6" name="Freeform 244"/>
            <p:cNvSpPr>
              <a:spLocks noEditPoints="1"/>
            </p:cNvSpPr>
            <p:nvPr/>
          </p:nvSpPr>
          <p:spPr bwMode="auto">
            <a:xfrm>
              <a:off x="6568493" y="4792770"/>
              <a:ext cx="697706" cy="697706"/>
            </a:xfrm>
            <a:custGeom>
              <a:avLst/>
              <a:gdLst>
                <a:gd name="T0" fmla="*/ 730 w 738"/>
                <a:gd name="T1" fmla="*/ 444 h 738"/>
                <a:gd name="T2" fmla="*/ 738 w 738"/>
                <a:gd name="T3" fmla="*/ 357 h 738"/>
                <a:gd name="T4" fmla="*/ 646 w 738"/>
                <a:gd name="T5" fmla="*/ 318 h 738"/>
                <a:gd name="T6" fmla="*/ 624 w 738"/>
                <a:gd name="T7" fmla="*/ 249 h 738"/>
                <a:gd name="T8" fmla="*/ 677 w 738"/>
                <a:gd name="T9" fmla="*/ 167 h 738"/>
                <a:gd name="T10" fmla="*/ 621 w 738"/>
                <a:gd name="T11" fmla="*/ 99 h 738"/>
                <a:gd name="T12" fmla="*/ 530 w 738"/>
                <a:gd name="T13" fmla="*/ 137 h 738"/>
                <a:gd name="T14" fmla="*/ 468 w 738"/>
                <a:gd name="T15" fmla="*/ 104 h 738"/>
                <a:gd name="T16" fmla="*/ 447 w 738"/>
                <a:gd name="T17" fmla="*/ 8 h 738"/>
                <a:gd name="T18" fmla="*/ 360 w 738"/>
                <a:gd name="T19" fmla="*/ 0 h 738"/>
                <a:gd name="T20" fmla="*/ 322 w 738"/>
                <a:gd name="T21" fmla="*/ 90 h 738"/>
                <a:gd name="T22" fmla="*/ 252 w 738"/>
                <a:gd name="T23" fmla="*/ 112 h 738"/>
                <a:gd name="T24" fmla="*/ 169 w 738"/>
                <a:gd name="T25" fmla="*/ 58 h 738"/>
                <a:gd name="T26" fmla="*/ 102 w 738"/>
                <a:gd name="T27" fmla="*/ 114 h 738"/>
                <a:gd name="T28" fmla="*/ 139 w 738"/>
                <a:gd name="T29" fmla="*/ 205 h 738"/>
                <a:gd name="T30" fmla="*/ 105 w 738"/>
                <a:gd name="T31" fmla="*/ 270 h 738"/>
                <a:gd name="T32" fmla="*/ 8 w 738"/>
                <a:gd name="T33" fmla="*/ 291 h 738"/>
                <a:gd name="T34" fmla="*/ 0 w 738"/>
                <a:gd name="T35" fmla="*/ 379 h 738"/>
                <a:gd name="T36" fmla="*/ 92 w 738"/>
                <a:gd name="T37" fmla="*/ 417 h 738"/>
                <a:gd name="T38" fmla="*/ 113 w 738"/>
                <a:gd name="T39" fmla="*/ 485 h 738"/>
                <a:gd name="T40" fmla="*/ 59 w 738"/>
                <a:gd name="T41" fmla="*/ 569 h 738"/>
                <a:gd name="T42" fmla="*/ 115 w 738"/>
                <a:gd name="T43" fmla="*/ 637 h 738"/>
                <a:gd name="T44" fmla="*/ 208 w 738"/>
                <a:gd name="T45" fmla="*/ 599 h 738"/>
                <a:gd name="T46" fmla="*/ 269 w 738"/>
                <a:gd name="T47" fmla="*/ 631 h 738"/>
                <a:gd name="T48" fmla="*/ 290 w 738"/>
                <a:gd name="T49" fmla="*/ 729 h 738"/>
                <a:gd name="T50" fmla="*/ 378 w 738"/>
                <a:gd name="T51" fmla="*/ 738 h 738"/>
                <a:gd name="T52" fmla="*/ 417 w 738"/>
                <a:gd name="T53" fmla="*/ 645 h 738"/>
                <a:gd name="T54" fmla="*/ 484 w 738"/>
                <a:gd name="T55" fmla="*/ 625 h 738"/>
                <a:gd name="T56" fmla="*/ 568 w 738"/>
                <a:gd name="T57" fmla="*/ 679 h 738"/>
                <a:gd name="T58" fmla="*/ 636 w 738"/>
                <a:gd name="T59" fmla="*/ 623 h 738"/>
                <a:gd name="T60" fmla="*/ 599 w 738"/>
                <a:gd name="T61" fmla="*/ 531 h 738"/>
                <a:gd name="T62" fmla="*/ 633 w 738"/>
                <a:gd name="T63" fmla="*/ 465 h 738"/>
                <a:gd name="T64" fmla="*/ 730 w 738"/>
                <a:gd name="T65" fmla="*/ 444 h 738"/>
                <a:gd name="T66" fmla="*/ 503 w 738"/>
                <a:gd name="T67" fmla="*/ 401 h 738"/>
                <a:gd name="T68" fmla="*/ 369 w 738"/>
                <a:gd name="T69" fmla="*/ 505 h 738"/>
                <a:gd name="T70" fmla="*/ 369 w 738"/>
                <a:gd name="T71" fmla="*/ 505 h 738"/>
                <a:gd name="T72" fmla="*/ 335 w 738"/>
                <a:gd name="T73" fmla="*/ 502 h 738"/>
                <a:gd name="T74" fmla="*/ 234 w 738"/>
                <a:gd name="T75" fmla="*/ 334 h 738"/>
                <a:gd name="T76" fmla="*/ 369 w 738"/>
                <a:gd name="T77" fmla="*/ 229 h 738"/>
                <a:gd name="T78" fmla="*/ 403 w 738"/>
                <a:gd name="T79" fmla="*/ 233 h 738"/>
                <a:gd name="T80" fmla="*/ 488 w 738"/>
                <a:gd name="T81" fmla="*/ 297 h 738"/>
                <a:gd name="T82" fmla="*/ 503 w 738"/>
                <a:gd name="T83" fmla="*/ 40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738">
                  <a:moveTo>
                    <a:pt x="730" y="444"/>
                  </a:moveTo>
                  <a:cubicBezTo>
                    <a:pt x="738" y="357"/>
                    <a:pt x="738" y="357"/>
                    <a:pt x="738" y="357"/>
                  </a:cubicBezTo>
                  <a:cubicBezTo>
                    <a:pt x="646" y="318"/>
                    <a:pt x="646" y="318"/>
                    <a:pt x="646" y="318"/>
                  </a:cubicBezTo>
                  <a:cubicBezTo>
                    <a:pt x="642" y="294"/>
                    <a:pt x="635" y="271"/>
                    <a:pt x="624" y="249"/>
                  </a:cubicBezTo>
                  <a:cubicBezTo>
                    <a:pt x="677" y="167"/>
                    <a:pt x="677" y="167"/>
                    <a:pt x="677" y="167"/>
                  </a:cubicBezTo>
                  <a:cubicBezTo>
                    <a:pt x="621" y="99"/>
                    <a:pt x="621" y="99"/>
                    <a:pt x="621" y="99"/>
                  </a:cubicBezTo>
                  <a:cubicBezTo>
                    <a:pt x="530" y="137"/>
                    <a:pt x="530" y="137"/>
                    <a:pt x="530" y="137"/>
                  </a:cubicBezTo>
                  <a:cubicBezTo>
                    <a:pt x="511" y="124"/>
                    <a:pt x="490" y="113"/>
                    <a:pt x="468" y="104"/>
                  </a:cubicBezTo>
                  <a:cubicBezTo>
                    <a:pt x="447" y="8"/>
                    <a:pt x="447" y="8"/>
                    <a:pt x="447" y="8"/>
                  </a:cubicBezTo>
                  <a:cubicBezTo>
                    <a:pt x="360" y="0"/>
                    <a:pt x="360" y="0"/>
                    <a:pt x="360" y="0"/>
                  </a:cubicBezTo>
                  <a:cubicBezTo>
                    <a:pt x="322" y="90"/>
                    <a:pt x="322" y="90"/>
                    <a:pt x="322" y="90"/>
                  </a:cubicBezTo>
                  <a:cubicBezTo>
                    <a:pt x="298" y="94"/>
                    <a:pt x="274" y="102"/>
                    <a:pt x="252" y="112"/>
                  </a:cubicBezTo>
                  <a:cubicBezTo>
                    <a:pt x="169" y="58"/>
                    <a:pt x="169" y="58"/>
                    <a:pt x="169" y="58"/>
                  </a:cubicBezTo>
                  <a:cubicBezTo>
                    <a:pt x="102" y="114"/>
                    <a:pt x="102" y="114"/>
                    <a:pt x="102" y="114"/>
                  </a:cubicBezTo>
                  <a:cubicBezTo>
                    <a:pt x="139" y="205"/>
                    <a:pt x="139" y="205"/>
                    <a:pt x="139" y="205"/>
                  </a:cubicBezTo>
                  <a:cubicBezTo>
                    <a:pt x="125" y="225"/>
                    <a:pt x="113" y="247"/>
                    <a:pt x="105" y="270"/>
                  </a:cubicBezTo>
                  <a:cubicBezTo>
                    <a:pt x="8" y="291"/>
                    <a:pt x="8" y="291"/>
                    <a:pt x="8" y="291"/>
                  </a:cubicBezTo>
                  <a:cubicBezTo>
                    <a:pt x="0" y="379"/>
                    <a:pt x="0" y="379"/>
                    <a:pt x="0" y="379"/>
                  </a:cubicBezTo>
                  <a:cubicBezTo>
                    <a:pt x="92" y="417"/>
                    <a:pt x="92" y="417"/>
                    <a:pt x="92" y="417"/>
                  </a:cubicBezTo>
                  <a:cubicBezTo>
                    <a:pt x="96" y="441"/>
                    <a:pt x="103" y="464"/>
                    <a:pt x="113" y="485"/>
                  </a:cubicBezTo>
                  <a:cubicBezTo>
                    <a:pt x="59" y="569"/>
                    <a:pt x="59" y="569"/>
                    <a:pt x="59" y="569"/>
                  </a:cubicBezTo>
                  <a:cubicBezTo>
                    <a:pt x="115" y="637"/>
                    <a:pt x="115" y="637"/>
                    <a:pt x="115" y="637"/>
                  </a:cubicBezTo>
                  <a:cubicBezTo>
                    <a:pt x="208" y="599"/>
                    <a:pt x="208" y="599"/>
                    <a:pt x="208" y="599"/>
                  </a:cubicBezTo>
                  <a:cubicBezTo>
                    <a:pt x="226" y="612"/>
                    <a:pt x="247" y="623"/>
                    <a:pt x="269" y="631"/>
                  </a:cubicBezTo>
                  <a:cubicBezTo>
                    <a:pt x="290" y="729"/>
                    <a:pt x="290" y="729"/>
                    <a:pt x="290" y="729"/>
                  </a:cubicBezTo>
                  <a:cubicBezTo>
                    <a:pt x="378" y="738"/>
                    <a:pt x="378" y="738"/>
                    <a:pt x="378" y="738"/>
                  </a:cubicBezTo>
                  <a:cubicBezTo>
                    <a:pt x="417" y="645"/>
                    <a:pt x="417" y="645"/>
                    <a:pt x="417" y="645"/>
                  </a:cubicBezTo>
                  <a:cubicBezTo>
                    <a:pt x="440" y="641"/>
                    <a:pt x="463" y="634"/>
                    <a:pt x="484" y="625"/>
                  </a:cubicBezTo>
                  <a:cubicBezTo>
                    <a:pt x="568" y="679"/>
                    <a:pt x="568" y="679"/>
                    <a:pt x="568" y="679"/>
                  </a:cubicBezTo>
                  <a:cubicBezTo>
                    <a:pt x="636" y="623"/>
                    <a:pt x="636" y="623"/>
                    <a:pt x="636" y="623"/>
                  </a:cubicBezTo>
                  <a:cubicBezTo>
                    <a:pt x="599" y="531"/>
                    <a:pt x="599" y="531"/>
                    <a:pt x="599" y="531"/>
                  </a:cubicBezTo>
                  <a:cubicBezTo>
                    <a:pt x="613" y="511"/>
                    <a:pt x="624" y="489"/>
                    <a:pt x="633" y="465"/>
                  </a:cubicBezTo>
                  <a:lnTo>
                    <a:pt x="730" y="444"/>
                  </a:lnTo>
                  <a:close/>
                  <a:moveTo>
                    <a:pt x="503" y="401"/>
                  </a:moveTo>
                  <a:cubicBezTo>
                    <a:pt x="488" y="463"/>
                    <a:pt x="433" y="505"/>
                    <a:pt x="369" y="505"/>
                  </a:cubicBezTo>
                  <a:cubicBezTo>
                    <a:pt x="369" y="505"/>
                    <a:pt x="369" y="505"/>
                    <a:pt x="369" y="505"/>
                  </a:cubicBezTo>
                  <a:cubicBezTo>
                    <a:pt x="358" y="505"/>
                    <a:pt x="346" y="504"/>
                    <a:pt x="335" y="502"/>
                  </a:cubicBezTo>
                  <a:cubicBezTo>
                    <a:pt x="261" y="483"/>
                    <a:pt x="216" y="408"/>
                    <a:pt x="234" y="334"/>
                  </a:cubicBezTo>
                  <a:cubicBezTo>
                    <a:pt x="250" y="272"/>
                    <a:pt x="305" y="229"/>
                    <a:pt x="369" y="229"/>
                  </a:cubicBezTo>
                  <a:cubicBezTo>
                    <a:pt x="380" y="229"/>
                    <a:pt x="392" y="231"/>
                    <a:pt x="403" y="233"/>
                  </a:cubicBezTo>
                  <a:cubicBezTo>
                    <a:pt x="439" y="242"/>
                    <a:pt x="469" y="265"/>
                    <a:pt x="488" y="297"/>
                  </a:cubicBezTo>
                  <a:cubicBezTo>
                    <a:pt x="507" y="328"/>
                    <a:pt x="512" y="365"/>
                    <a:pt x="503" y="401"/>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7" name="Freeform 245"/>
            <p:cNvSpPr>
              <a:spLocks/>
            </p:cNvSpPr>
            <p:nvPr/>
          </p:nvSpPr>
          <p:spPr bwMode="auto">
            <a:xfrm>
              <a:off x="7522183" y="1941222"/>
              <a:ext cx="190500" cy="178594"/>
            </a:xfrm>
            <a:custGeom>
              <a:avLst/>
              <a:gdLst>
                <a:gd name="T0" fmla="*/ 128 w 202"/>
                <a:gd name="T1" fmla="*/ 3 h 189"/>
                <a:gd name="T2" fmla="*/ 104 w 202"/>
                <a:gd name="T3" fmla="*/ 0 h 189"/>
                <a:gd name="T4" fmla="*/ 13 w 202"/>
                <a:gd name="T5" fmla="*/ 71 h 189"/>
                <a:gd name="T6" fmla="*/ 82 w 202"/>
                <a:gd name="T7" fmla="*/ 186 h 189"/>
                <a:gd name="T8" fmla="*/ 105 w 202"/>
                <a:gd name="T9" fmla="*/ 189 h 189"/>
                <a:gd name="T10" fmla="*/ 196 w 202"/>
                <a:gd name="T11" fmla="*/ 117 h 189"/>
                <a:gd name="T12" fmla="*/ 186 w 202"/>
                <a:gd name="T13" fmla="*/ 46 h 189"/>
                <a:gd name="T14" fmla="*/ 128 w 202"/>
                <a:gd name="T15" fmla="*/ 3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9">
                  <a:moveTo>
                    <a:pt x="128" y="3"/>
                  </a:moveTo>
                  <a:cubicBezTo>
                    <a:pt x="120" y="1"/>
                    <a:pt x="112" y="0"/>
                    <a:pt x="104" y="0"/>
                  </a:cubicBezTo>
                  <a:cubicBezTo>
                    <a:pt x="61" y="0"/>
                    <a:pt x="23" y="29"/>
                    <a:pt x="13" y="71"/>
                  </a:cubicBezTo>
                  <a:cubicBezTo>
                    <a:pt x="0" y="122"/>
                    <a:pt x="31" y="173"/>
                    <a:pt x="82" y="186"/>
                  </a:cubicBezTo>
                  <a:cubicBezTo>
                    <a:pt x="89" y="188"/>
                    <a:pt x="97" y="189"/>
                    <a:pt x="105" y="189"/>
                  </a:cubicBezTo>
                  <a:cubicBezTo>
                    <a:pt x="148" y="189"/>
                    <a:pt x="186" y="160"/>
                    <a:pt x="196" y="117"/>
                  </a:cubicBezTo>
                  <a:cubicBezTo>
                    <a:pt x="202" y="93"/>
                    <a:pt x="199" y="67"/>
                    <a:pt x="186" y="46"/>
                  </a:cubicBezTo>
                  <a:cubicBezTo>
                    <a:pt x="173" y="24"/>
                    <a:pt x="152" y="9"/>
                    <a:pt x="128" y="3"/>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8" name="Freeform 246"/>
            <p:cNvSpPr>
              <a:spLocks noEditPoints="1"/>
            </p:cNvSpPr>
            <p:nvPr/>
          </p:nvSpPr>
          <p:spPr bwMode="auto">
            <a:xfrm>
              <a:off x="7270962" y="1681666"/>
              <a:ext cx="697706" cy="697706"/>
            </a:xfrm>
            <a:custGeom>
              <a:avLst/>
              <a:gdLst>
                <a:gd name="T0" fmla="*/ 730 w 738"/>
                <a:gd name="T1" fmla="*/ 445 h 738"/>
                <a:gd name="T2" fmla="*/ 738 w 738"/>
                <a:gd name="T3" fmla="*/ 357 h 738"/>
                <a:gd name="T4" fmla="*/ 647 w 738"/>
                <a:gd name="T5" fmla="*/ 319 h 738"/>
                <a:gd name="T6" fmla="*/ 625 w 738"/>
                <a:gd name="T7" fmla="*/ 250 h 738"/>
                <a:gd name="T8" fmla="*/ 678 w 738"/>
                <a:gd name="T9" fmla="*/ 168 h 738"/>
                <a:gd name="T10" fmla="*/ 622 w 738"/>
                <a:gd name="T11" fmla="*/ 100 h 738"/>
                <a:gd name="T12" fmla="*/ 530 w 738"/>
                <a:gd name="T13" fmla="*/ 137 h 738"/>
                <a:gd name="T14" fmla="*/ 469 w 738"/>
                <a:gd name="T15" fmla="*/ 105 h 738"/>
                <a:gd name="T16" fmla="*/ 448 w 738"/>
                <a:gd name="T17" fmla="*/ 9 h 738"/>
                <a:gd name="T18" fmla="*/ 360 w 738"/>
                <a:gd name="T19" fmla="*/ 0 h 738"/>
                <a:gd name="T20" fmla="*/ 322 w 738"/>
                <a:gd name="T21" fmla="*/ 91 h 738"/>
                <a:gd name="T22" fmla="*/ 253 w 738"/>
                <a:gd name="T23" fmla="*/ 112 h 738"/>
                <a:gd name="T24" fmla="*/ 170 w 738"/>
                <a:gd name="T25" fmla="*/ 59 h 738"/>
                <a:gd name="T26" fmla="*/ 102 w 738"/>
                <a:gd name="T27" fmla="*/ 115 h 738"/>
                <a:gd name="T28" fmla="*/ 139 w 738"/>
                <a:gd name="T29" fmla="*/ 206 h 738"/>
                <a:gd name="T30" fmla="*/ 105 w 738"/>
                <a:gd name="T31" fmla="*/ 271 h 738"/>
                <a:gd name="T32" fmla="*/ 8 w 738"/>
                <a:gd name="T33" fmla="*/ 292 h 738"/>
                <a:gd name="T34" fmla="*/ 0 w 738"/>
                <a:gd name="T35" fmla="*/ 379 h 738"/>
                <a:gd name="T36" fmla="*/ 92 w 738"/>
                <a:gd name="T37" fmla="*/ 418 h 738"/>
                <a:gd name="T38" fmla="*/ 113 w 738"/>
                <a:gd name="T39" fmla="*/ 486 h 738"/>
                <a:gd name="T40" fmla="*/ 59 w 738"/>
                <a:gd name="T41" fmla="*/ 570 h 738"/>
                <a:gd name="T42" fmla="*/ 116 w 738"/>
                <a:gd name="T43" fmla="*/ 637 h 738"/>
                <a:gd name="T44" fmla="*/ 208 w 738"/>
                <a:gd name="T45" fmla="*/ 599 h 738"/>
                <a:gd name="T46" fmla="*/ 270 w 738"/>
                <a:gd name="T47" fmla="*/ 632 h 738"/>
                <a:gd name="T48" fmla="*/ 291 w 738"/>
                <a:gd name="T49" fmla="*/ 730 h 738"/>
                <a:gd name="T50" fmla="*/ 379 w 738"/>
                <a:gd name="T51" fmla="*/ 738 h 738"/>
                <a:gd name="T52" fmla="*/ 417 w 738"/>
                <a:gd name="T53" fmla="*/ 646 h 738"/>
                <a:gd name="T54" fmla="*/ 485 w 738"/>
                <a:gd name="T55" fmla="*/ 625 h 738"/>
                <a:gd name="T56" fmla="*/ 569 w 738"/>
                <a:gd name="T57" fmla="*/ 680 h 738"/>
                <a:gd name="T58" fmla="*/ 637 w 738"/>
                <a:gd name="T59" fmla="*/ 623 h 738"/>
                <a:gd name="T60" fmla="*/ 599 w 738"/>
                <a:gd name="T61" fmla="*/ 532 h 738"/>
                <a:gd name="T62" fmla="*/ 634 w 738"/>
                <a:gd name="T63" fmla="*/ 466 h 738"/>
                <a:gd name="T64" fmla="*/ 730 w 738"/>
                <a:gd name="T65" fmla="*/ 445 h 738"/>
                <a:gd name="T66" fmla="*/ 504 w 738"/>
                <a:gd name="T67" fmla="*/ 402 h 738"/>
                <a:gd name="T68" fmla="*/ 370 w 738"/>
                <a:gd name="T69" fmla="*/ 507 h 738"/>
                <a:gd name="T70" fmla="*/ 336 w 738"/>
                <a:gd name="T71" fmla="*/ 503 h 738"/>
                <a:gd name="T72" fmla="*/ 235 w 738"/>
                <a:gd name="T73" fmla="*/ 335 h 738"/>
                <a:gd name="T74" fmla="*/ 369 w 738"/>
                <a:gd name="T75" fmla="*/ 230 h 738"/>
                <a:gd name="T76" fmla="*/ 403 w 738"/>
                <a:gd name="T77" fmla="*/ 234 h 738"/>
                <a:gd name="T78" fmla="*/ 488 w 738"/>
                <a:gd name="T79" fmla="*/ 297 h 738"/>
                <a:gd name="T80" fmla="*/ 504 w 738"/>
                <a:gd name="T81" fmla="*/ 40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738">
                  <a:moveTo>
                    <a:pt x="730" y="445"/>
                  </a:moveTo>
                  <a:cubicBezTo>
                    <a:pt x="738" y="357"/>
                    <a:pt x="738" y="357"/>
                    <a:pt x="738" y="357"/>
                  </a:cubicBezTo>
                  <a:cubicBezTo>
                    <a:pt x="647" y="319"/>
                    <a:pt x="647" y="319"/>
                    <a:pt x="647" y="319"/>
                  </a:cubicBezTo>
                  <a:cubicBezTo>
                    <a:pt x="643" y="295"/>
                    <a:pt x="635" y="272"/>
                    <a:pt x="625" y="250"/>
                  </a:cubicBezTo>
                  <a:cubicBezTo>
                    <a:pt x="678" y="168"/>
                    <a:pt x="678" y="168"/>
                    <a:pt x="678" y="168"/>
                  </a:cubicBezTo>
                  <a:cubicBezTo>
                    <a:pt x="622" y="100"/>
                    <a:pt x="622" y="100"/>
                    <a:pt x="622" y="100"/>
                  </a:cubicBezTo>
                  <a:cubicBezTo>
                    <a:pt x="530" y="137"/>
                    <a:pt x="530" y="137"/>
                    <a:pt x="530" y="137"/>
                  </a:cubicBezTo>
                  <a:cubicBezTo>
                    <a:pt x="512" y="124"/>
                    <a:pt x="491" y="113"/>
                    <a:pt x="469" y="105"/>
                  </a:cubicBezTo>
                  <a:cubicBezTo>
                    <a:pt x="448" y="9"/>
                    <a:pt x="448" y="9"/>
                    <a:pt x="448" y="9"/>
                  </a:cubicBezTo>
                  <a:cubicBezTo>
                    <a:pt x="360" y="0"/>
                    <a:pt x="360" y="0"/>
                    <a:pt x="360" y="0"/>
                  </a:cubicBezTo>
                  <a:cubicBezTo>
                    <a:pt x="322" y="91"/>
                    <a:pt x="322" y="91"/>
                    <a:pt x="322" y="91"/>
                  </a:cubicBezTo>
                  <a:cubicBezTo>
                    <a:pt x="298" y="95"/>
                    <a:pt x="275" y="102"/>
                    <a:pt x="253" y="112"/>
                  </a:cubicBezTo>
                  <a:cubicBezTo>
                    <a:pt x="170" y="59"/>
                    <a:pt x="170" y="59"/>
                    <a:pt x="170" y="59"/>
                  </a:cubicBezTo>
                  <a:cubicBezTo>
                    <a:pt x="102" y="115"/>
                    <a:pt x="102" y="115"/>
                    <a:pt x="102" y="115"/>
                  </a:cubicBezTo>
                  <a:cubicBezTo>
                    <a:pt x="139" y="206"/>
                    <a:pt x="139" y="206"/>
                    <a:pt x="139" y="206"/>
                  </a:cubicBezTo>
                  <a:cubicBezTo>
                    <a:pt x="125" y="226"/>
                    <a:pt x="114" y="247"/>
                    <a:pt x="105" y="271"/>
                  </a:cubicBezTo>
                  <a:cubicBezTo>
                    <a:pt x="8" y="292"/>
                    <a:pt x="8" y="292"/>
                    <a:pt x="8" y="292"/>
                  </a:cubicBezTo>
                  <a:cubicBezTo>
                    <a:pt x="0" y="379"/>
                    <a:pt x="0" y="379"/>
                    <a:pt x="0" y="379"/>
                  </a:cubicBezTo>
                  <a:cubicBezTo>
                    <a:pt x="92" y="418"/>
                    <a:pt x="92" y="418"/>
                    <a:pt x="92" y="418"/>
                  </a:cubicBezTo>
                  <a:cubicBezTo>
                    <a:pt x="97" y="441"/>
                    <a:pt x="104" y="464"/>
                    <a:pt x="113" y="486"/>
                  </a:cubicBezTo>
                  <a:cubicBezTo>
                    <a:pt x="59" y="570"/>
                    <a:pt x="59" y="570"/>
                    <a:pt x="59" y="570"/>
                  </a:cubicBezTo>
                  <a:cubicBezTo>
                    <a:pt x="116" y="637"/>
                    <a:pt x="116" y="637"/>
                    <a:pt x="116" y="637"/>
                  </a:cubicBezTo>
                  <a:cubicBezTo>
                    <a:pt x="208" y="599"/>
                    <a:pt x="208" y="599"/>
                    <a:pt x="208" y="599"/>
                  </a:cubicBezTo>
                  <a:cubicBezTo>
                    <a:pt x="227" y="612"/>
                    <a:pt x="248" y="623"/>
                    <a:pt x="270" y="632"/>
                  </a:cubicBezTo>
                  <a:cubicBezTo>
                    <a:pt x="291" y="730"/>
                    <a:pt x="291" y="730"/>
                    <a:pt x="291" y="730"/>
                  </a:cubicBezTo>
                  <a:cubicBezTo>
                    <a:pt x="379" y="738"/>
                    <a:pt x="379" y="738"/>
                    <a:pt x="379" y="738"/>
                  </a:cubicBezTo>
                  <a:cubicBezTo>
                    <a:pt x="417" y="646"/>
                    <a:pt x="417" y="646"/>
                    <a:pt x="417" y="646"/>
                  </a:cubicBezTo>
                  <a:cubicBezTo>
                    <a:pt x="441" y="642"/>
                    <a:pt x="463" y="635"/>
                    <a:pt x="485" y="625"/>
                  </a:cubicBezTo>
                  <a:cubicBezTo>
                    <a:pt x="569" y="680"/>
                    <a:pt x="569" y="680"/>
                    <a:pt x="569" y="680"/>
                  </a:cubicBezTo>
                  <a:cubicBezTo>
                    <a:pt x="637" y="623"/>
                    <a:pt x="637" y="623"/>
                    <a:pt x="637" y="623"/>
                  </a:cubicBezTo>
                  <a:cubicBezTo>
                    <a:pt x="599" y="532"/>
                    <a:pt x="599" y="532"/>
                    <a:pt x="599" y="532"/>
                  </a:cubicBezTo>
                  <a:cubicBezTo>
                    <a:pt x="613" y="512"/>
                    <a:pt x="625" y="490"/>
                    <a:pt x="634" y="466"/>
                  </a:cubicBezTo>
                  <a:lnTo>
                    <a:pt x="730" y="445"/>
                  </a:lnTo>
                  <a:close/>
                  <a:moveTo>
                    <a:pt x="504" y="402"/>
                  </a:moveTo>
                  <a:cubicBezTo>
                    <a:pt x="489" y="464"/>
                    <a:pt x="433" y="507"/>
                    <a:pt x="370" y="507"/>
                  </a:cubicBezTo>
                  <a:cubicBezTo>
                    <a:pt x="358" y="507"/>
                    <a:pt x="347" y="506"/>
                    <a:pt x="336" y="503"/>
                  </a:cubicBezTo>
                  <a:cubicBezTo>
                    <a:pt x="262" y="484"/>
                    <a:pt x="217" y="409"/>
                    <a:pt x="235" y="335"/>
                  </a:cubicBezTo>
                  <a:cubicBezTo>
                    <a:pt x="251" y="273"/>
                    <a:pt x="306" y="230"/>
                    <a:pt x="369" y="230"/>
                  </a:cubicBezTo>
                  <a:cubicBezTo>
                    <a:pt x="381" y="230"/>
                    <a:pt x="392" y="231"/>
                    <a:pt x="403" y="234"/>
                  </a:cubicBezTo>
                  <a:cubicBezTo>
                    <a:pt x="439" y="243"/>
                    <a:pt x="469" y="265"/>
                    <a:pt x="488" y="297"/>
                  </a:cubicBezTo>
                  <a:cubicBezTo>
                    <a:pt x="508" y="329"/>
                    <a:pt x="513" y="366"/>
                    <a:pt x="504" y="402"/>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29" name="Freeform 247"/>
            <p:cNvSpPr>
              <a:spLocks noEditPoints="1"/>
            </p:cNvSpPr>
            <p:nvPr/>
          </p:nvSpPr>
          <p:spPr bwMode="auto">
            <a:xfrm>
              <a:off x="5364770" y="2154344"/>
              <a:ext cx="472679" cy="471488"/>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0" name="Freeform 248"/>
            <p:cNvSpPr>
              <a:spLocks noEditPoints="1"/>
            </p:cNvSpPr>
            <p:nvPr/>
          </p:nvSpPr>
          <p:spPr bwMode="auto">
            <a:xfrm>
              <a:off x="6880437" y="2987782"/>
              <a:ext cx="541735" cy="544115"/>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1" name="Freeform 249"/>
            <p:cNvSpPr>
              <a:spLocks noEditPoints="1"/>
            </p:cNvSpPr>
            <p:nvPr/>
          </p:nvSpPr>
          <p:spPr bwMode="auto">
            <a:xfrm>
              <a:off x="6639930" y="1410203"/>
              <a:ext cx="342900" cy="342900"/>
            </a:xfrm>
            <a:custGeom>
              <a:avLst/>
              <a:gdLst>
                <a:gd name="T0" fmla="*/ 181 w 363"/>
                <a:gd name="T1" fmla="*/ 363 h 363"/>
                <a:gd name="T2" fmla="*/ 0 w 363"/>
                <a:gd name="T3" fmla="*/ 181 h 363"/>
                <a:gd name="T4" fmla="*/ 181 w 363"/>
                <a:gd name="T5" fmla="*/ 0 h 363"/>
                <a:gd name="T6" fmla="*/ 363 w 363"/>
                <a:gd name="T7" fmla="*/ 181 h 363"/>
                <a:gd name="T8" fmla="*/ 181 w 363"/>
                <a:gd name="T9" fmla="*/ 363 h 363"/>
                <a:gd name="T10" fmla="*/ 181 w 363"/>
                <a:gd name="T11" fmla="*/ 120 h 363"/>
                <a:gd name="T12" fmla="*/ 120 w 363"/>
                <a:gd name="T13" fmla="*/ 181 h 363"/>
                <a:gd name="T14" fmla="*/ 181 w 363"/>
                <a:gd name="T15" fmla="*/ 243 h 363"/>
                <a:gd name="T16" fmla="*/ 243 w 363"/>
                <a:gd name="T17" fmla="*/ 181 h 363"/>
                <a:gd name="T18" fmla="*/ 181 w 363"/>
                <a:gd name="T19" fmla="*/ 12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3">
                  <a:moveTo>
                    <a:pt x="181" y="363"/>
                  </a:moveTo>
                  <a:cubicBezTo>
                    <a:pt x="81" y="363"/>
                    <a:pt x="0" y="282"/>
                    <a:pt x="0" y="181"/>
                  </a:cubicBezTo>
                  <a:cubicBezTo>
                    <a:pt x="0" y="81"/>
                    <a:pt x="81" y="0"/>
                    <a:pt x="181" y="0"/>
                  </a:cubicBezTo>
                  <a:cubicBezTo>
                    <a:pt x="281" y="0"/>
                    <a:pt x="363" y="81"/>
                    <a:pt x="363" y="181"/>
                  </a:cubicBezTo>
                  <a:cubicBezTo>
                    <a:pt x="363" y="282"/>
                    <a:pt x="281" y="363"/>
                    <a:pt x="181" y="363"/>
                  </a:cubicBezTo>
                  <a:close/>
                  <a:moveTo>
                    <a:pt x="181" y="120"/>
                  </a:moveTo>
                  <a:cubicBezTo>
                    <a:pt x="147" y="120"/>
                    <a:pt x="120" y="147"/>
                    <a:pt x="120" y="181"/>
                  </a:cubicBezTo>
                  <a:cubicBezTo>
                    <a:pt x="120" y="215"/>
                    <a:pt x="147" y="243"/>
                    <a:pt x="181" y="243"/>
                  </a:cubicBezTo>
                  <a:cubicBezTo>
                    <a:pt x="215" y="243"/>
                    <a:pt x="243" y="215"/>
                    <a:pt x="243" y="181"/>
                  </a:cubicBezTo>
                  <a:cubicBezTo>
                    <a:pt x="243" y="147"/>
                    <a:pt x="215" y="120"/>
                    <a:pt x="181" y="120"/>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2" name="Freeform 250"/>
            <p:cNvSpPr>
              <a:spLocks noEditPoints="1"/>
            </p:cNvSpPr>
            <p:nvPr/>
          </p:nvSpPr>
          <p:spPr bwMode="auto">
            <a:xfrm>
              <a:off x="6256549" y="4352239"/>
              <a:ext cx="323850" cy="325040"/>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3" name="Freeform 254"/>
            <p:cNvSpPr>
              <a:spLocks/>
            </p:cNvSpPr>
            <p:nvPr/>
          </p:nvSpPr>
          <p:spPr bwMode="auto">
            <a:xfrm>
              <a:off x="5007081" y="3392592"/>
              <a:ext cx="551260" cy="264319"/>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rgbClr val="F6AC19"/>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4" name="Freeform 255"/>
            <p:cNvSpPr>
              <a:spLocks/>
            </p:cNvSpPr>
            <p:nvPr/>
          </p:nvSpPr>
          <p:spPr bwMode="auto">
            <a:xfrm>
              <a:off x="4880156" y="3471863"/>
              <a:ext cx="1106121" cy="2120326"/>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sp>
          <p:nvSpPr>
            <p:cNvPr id="235" name="Freeform 256"/>
            <p:cNvSpPr>
              <a:spLocks/>
            </p:cNvSpPr>
            <p:nvPr/>
          </p:nvSpPr>
          <p:spPr bwMode="auto">
            <a:xfrm>
              <a:off x="5042799" y="3708108"/>
              <a:ext cx="453629" cy="245269"/>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id-ID" sz="1350">
                <a:latin typeface="Raleway" panose="020B0003030101060003" pitchFamily="34" charset="0"/>
              </a:endParaRPr>
            </a:p>
          </p:txBody>
        </p:sp>
      </p:grpSp>
    </p:spTree>
    <p:extLst>
      <p:ext uri="{BB962C8B-B14F-4D97-AF65-F5344CB8AC3E}">
        <p14:creationId xmlns:p14="http://schemas.microsoft.com/office/powerpoint/2010/main" val="893013100"/>
      </p:ext>
    </p:extLst>
  </p:cSld>
  <p:clrMapOvr>
    <a:masterClrMapping/>
  </p:clrMapOvr>
  <p:timing>
    <p:tnLst>
      <p:par>
        <p:cTn id="1" dur="indefinite" restart="never" nodeType="tmRoot"/>
      </p:par>
    </p:tnLst>
    <p:bldLst>
      <p:bldP spid="25" grpId="0"/>
      <p:bldP spid="25" grpId="1"/>
      <p:bldP spid="25" grpId="2"/>
      <p:bldP spid="25" grpId="3"/>
      <p:bldP spid="25" grpId="4"/>
      <p:bldP spid="25" grpId="5"/>
      <p:bldP spid="25" grpId="6"/>
      <p:bldP spid="25" grpId="7"/>
      <p:bldP spid="25" grpId="8"/>
      <p:bldP spid="25" grpId="9"/>
      <p:bldP spid="25" grpId="10"/>
      <p:bldP spid="25" grpId="11"/>
      <p:bldP spid="25" grpId="12"/>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FB42E-F153-4AA5-A5F9-E0435A9B0E62}" type="datetimeFigureOut">
              <a:rPr lang="hr-HR" smtClean="0"/>
              <a:t>28.03.2019.</a:t>
            </a:fld>
            <a:endParaRPr lang="hr-H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6E338-B44C-4220-8332-34CCAB94484B}" type="slidenum">
              <a:rPr lang="hr-HR" smtClean="0"/>
              <a:t>‹#›</a:t>
            </a:fld>
            <a:endParaRPr lang="hr-HR"/>
          </a:p>
        </p:txBody>
      </p:sp>
    </p:spTree>
    <p:extLst>
      <p:ext uri="{BB962C8B-B14F-4D97-AF65-F5344CB8AC3E}">
        <p14:creationId xmlns:p14="http://schemas.microsoft.com/office/powerpoint/2010/main" val="621838890"/>
      </p:ext>
    </p:extLst>
  </p:cSld>
  <p:clrMap bg1="lt1" tx1="dk1" bg2="lt2" tx2="dk2" accent1="accent1" accent2="accent2" accent3="accent3" accent4="accent4" accent5="accent5" accent6="accent6" hlink="hlink" folHlink="folHlink"/>
  <p:sldLayoutIdLst>
    <p:sldLayoutId id="2147483714" r:id="rId1"/>
    <p:sldLayoutId id="2147483716" r:id="rId2"/>
    <p:sldLayoutId id="2147483662" r:id="rId3"/>
    <p:sldLayoutId id="2147483664" r:id="rId4"/>
    <p:sldLayoutId id="2147483665" r:id="rId5"/>
    <p:sldLayoutId id="2147483666" r:id="rId6"/>
    <p:sldLayoutId id="2147483668" r:id="rId7"/>
    <p:sldLayoutId id="2147483687" r:id="rId8"/>
    <p:sldLayoutId id="2147483688" r:id="rId9"/>
    <p:sldLayoutId id="2147483690" r:id="rId10"/>
    <p:sldLayoutId id="2147483691" r:id="rId11"/>
    <p:sldLayoutId id="2147483689" r:id="rId12"/>
    <p:sldLayoutId id="2147483692" r:id="rId13"/>
    <p:sldLayoutId id="2147483669" r:id="rId14"/>
    <p:sldLayoutId id="2147483693" r:id="rId15"/>
    <p:sldLayoutId id="2147483694" r:id="rId16"/>
    <p:sldLayoutId id="2147483695" r:id="rId17"/>
    <p:sldLayoutId id="2147483696" r:id="rId18"/>
    <p:sldLayoutId id="2147483670" r:id="rId19"/>
    <p:sldLayoutId id="2147483671" r:id="rId20"/>
    <p:sldLayoutId id="2147483672" r:id="rId21"/>
    <p:sldLayoutId id="2147483673" r:id="rId22"/>
    <p:sldLayoutId id="2147483674" r:id="rId23"/>
    <p:sldLayoutId id="2147483677" r:id="rId24"/>
    <p:sldLayoutId id="2147483680" r:id="rId25"/>
    <p:sldLayoutId id="2147483683" r:id="rId26"/>
    <p:sldLayoutId id="2147483684" r:id="rId27"/>
    <p:sldLayoutId id="2147483686" r:id="rId28"/>
    <p:sldLayoutId id="2147483717"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hyperlink" Target="https://symfony.com/do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aterial.io/" TargetMode="External"/><Relationship Id="rId3" Type="http://schemas.openxmlformats.org/officeDocument/2006/relationships/hyperlink" Target="https://vuetifyjs.com/e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dario.grd@foi.hr" TargetMode="External"/><Relationship Id="rId4" Type="http://schemas.openxmlformats.org/officeDocument/2006/relationships/hyperlink" Target="http://dario-grd.iz.hr/" TargetMode="External"/><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5.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dariogrd/dei-examp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jpe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UPORABA VUE.JS I VUETIFY.JS KAO FRONTENDA ZA SYMFONY APLIKACIJE </a:t>
            </a:r>
            <a:endParaRPr lang="hr-HR" dirty="0"/>
          </a:p>
        </p:txBody>
      </p:sp>
      <p:sp>
        <p:nvSpPr>
          <p:cNvPr id="3" name="Text Placeholder 2"/>
          <p:cNvSpPr>
            <a:spLocks noGrp="1"/>
          </p:cNvSpPr>
          <p:nvPr>
            <p:ph type="body" sz="quarter" idx="11"/>
          </p:nvPr>
        </p:nvSpPr>
        <p:spPr>
          <a:xfrm>
            <a:off x="962297" y="3808816"/>
            <a:ext cx="7219405" cy="867687"/>
          </a:xfrm>
        </p:spPr>
        <p:txBody>
          <a:bodyPr>
            <a:normAutofit/>
          </a:bodyPr>
          <a:lstStyle/>
          <a:p>
            <a:r>
              <a:rPr lang="hr-HR" dirty="0" smtClean="0"/>
              <a:t>Dario Grd, </a:t>
            </a:r>
            <a:r>
              <a:rPr lang="hr-HR" dirty="0" err="1" smtClean="0"/>
              <a:t>mag.inf</a:t>
            </a:r>
            <a:r>
              <a:rPr lang="hr-HR" dirty="0" smtClean="0"/>
              <a:t>.</a:t>
            </a:r>
          </a:p>
          <a:p>
            <a:r>
              <a:rPr lang="hr-HR" dirty="0" smtClean="0"/>
              <a:t>Centar za razvoj programskih proizvoda</a:t>
            </a:r>
            <a:endParaRPr lang="hr-HR" dirty="0"/>
          </a:p>
        </p:txBody>
      </p:sp>
    </p:spTree>
    <p:extLst>
      <p:ext uri="{BB962C8B-B14F-4D97-AF65-F5344CB8AC3E}">
        <p14:creationId xmlns:p14="http://schemas.microsoft.com/office/powerpoint/2010/main" val="208349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296" y="1471613"/>
            <a:ext cx="6027407" cy="4351337"/>
          </a:xfrm>
        </p:spPr>
      </p:pic>
      <p:sp>
        <p:nvSpPr>
          <p:cNvPr id="3" name="Title 2"/>
          <p:cNvSpPr>
            <a:spLocks noGrp="1"/>
          </p:cNvSpPr>
          <p:nvPr>
            <p:ph type="title"/>
          </p:nvPr>
        </p:nvSpPr>
        <p:spPr/>
        <p:txBody>
          <a:bodyPr/>
          <a:lstStyle/>
          <a:p>
            <a:r>
              <a:rPr lang="hr-HR" dirty="0" smtClean="0"/>
              <a:t>Sigurnost</a:t>
            </a:r>
            <a:endParaRPr lang="hr-HR" dirty="0"/>
          </a:p>
        </p:txBody>
      </p:sp>
      <p:sp>
        <p:nvSpPr>
          <p:cNvPr id="5" name="TextBox 4"/>
          <p:cNvSpPr txBox="1"/>
          <p:nvPr/>
        </p:nvSpPr>
        <p:spPr>
          <a:xfrm>
            <a:off x="1658983" y="5822950"/>
            <a:ext cx="5872961" cy="369332"/>
          </a:xfrm>
          <a:prstGeom prst="rect">
            <a:avLst/>
          </a:prstGeom>
          <a:noFill/>
        </p:spPr>
        <p:txBody>
          <a:bodyPr wrap="square" rtlCol="0">
            <a:spAutoFit/>
          </a:bodyPr>
          <a:lstStyle/>
          <a:p>
            <a:pPr algn="ctr"/>
            <a:r>
              <a:rPr lang="hr-HR" dirty="0" smtClean="0"/>
              <a:t>izvor: </a:t>
            </a:r>
            <a:r>
              <a:rPr lang="hr-HR" dirty="0" smtClean="0">
                <a:hlinkClick r:id="rId3"/>
              </a:rPr>
              <a:t>https</a:t>
            </a:r>
            <a:r>
              <a:rPr lang="hr-HR" dirty="0">
                <a:hlinkClick r:id="rId3"/>
              </a:rPr>
              <a:t>://</a:t>
            </a:r>
            <a:r>
              <a:rPr lang="hr-HR" dirty="0" smtClean="0">
                <a:hlinkClick r:id="rId3"/>
              </a:rPr>
              <a:t>symfony.com/doc</a:t>
            </a:r>
            <a:endParaRPr lang="hr-HR" dirty="0"/>
          </a:p>
        </p:txBody>
      </p:sp>
    </p:spTree>
    <p:extLst>
      <p:ext uri="{BB962C8B-B14F-4D97-AF65-F5344CB8AC3E}">
        <p14:creationId xmlns:p14="http://schemas.microsoft.com/office/powerpoint/2010/main" val="644664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7928" y="2764850"/>
            <a:ext cx="2908168" cy="830997"/>
          </a:xfrm>
          <a:prstGeom prst="rect">
            <a:avLst/>
          </a:prstGeom>
          <a:noFill/>
        </p:spPr>
        <p:txBody>
          <a:bodyPr wrap="none" rtlCol="0">
            <a:spAutoFit/>
          </a:bodyPr>
          <a:lstStyle/>
          <a:p>
            <a:pPr algn="ctr"/>
            <a:r>
              <a:rPr lang="hr-HR" sz="4800" b="1" dirty="0" smtClean="0">
                <a:solidFill>
                  <a:srgbClr val="CE003D"/>
                </a:solidFill>
                <a:latin typeface="Raleway" panose="020B0003030101060003" pitchFamily="34" charset="0"/>
              </a:rPr>
              <a:t>PROJEKT</a:t>
            </a:r>
            <a:endParaRPr lang="id-ID" sz="4800" b="1" dirty="0">
              <a:solidFill>
                <a:srgbClr val="CE003D"/>
              </a:solidFill>
              <a:latin typeface="Raleway" panose="020B0003030101060003" pitchFamily="34" charset="0"/>
            </a:endParaRPr>
          </a:p>
        </p:txBody>
      </p:sp>
      <p:cxnSp>
        <p:nvCxnSpPr>
          <p:cNvPr id="6" name="Straight Connector 5"/>
          <p:cNvCxnSpPr/>
          <p:nvPr/>
        </p:nvCxnSpPr>
        <p:spPr>
          <a:xfrm>
            <a:off x="1267326" y="3801981"/>
            <a:ext cx="6882064" cy="0"/>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67326" y="2558715"/>
            <a:ext cx="6882064" cy="0"/>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9144000" cy="497305"/>
          </a:xfrm>
          <a:prstGeom prst="rect">
            <a:avLst/>
          </a:prstGeom>
          <a:solidFill>
            <a:srgbClr val="F8B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709279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Apache </a:t>
            </a:r>
            <a:r>
              <a:rPr lang="en-US" dirty="0" err="1"/>
              <a:t>httpd</a:t>
            </a:r>
            <a:r>
              <a:rPr lang="en-US" dirty="0"/>
              <a:t> 2.4</a:t>
            </a:r>
          </a:p>
          <a:p>
            <a:r>
              <a:rPr lang="en-US" dirty="0"/>
              <a:t>PHP </a:t>
            </a:r>
            <a:r>
              <a:rPr lang="en-US" dirty="0" smtClean="0"/>
              <a:t>7.1</a:t>
            </a:r>
          </a:p>
          <a:p>
            <a:r>
              <a:rPr lang="en-US" dirty="0" err="1"/>
              <a:t>MySql</a:t>
            </a:r>
            <a:r>
              <a:rPr lang="en-US" dirty="0"/>
              <a:t> 5.5</a:t>
            </a:r>
          </a:p>
          <a:p>
            <a:r>
              <a:rPr lang="en-US" dirty="0" err="1" smtClean="0"/>
              <a:t>node.js</a:t>
            </a:r>
            <a:endParaRPr lang="en-US" dirty="0" smtClean="0"/>
          </a:p>
          <a:p>
            <a:r>
              <a:rPr lang="en-US" dirty="0" err="1" smtClean="0"/>
              <a:t>npm</a:t>
            </a:r>
            <a:endParaRPr lang="en-US" dirty="0"/>
          </a:p>
          <a:p>
            <a:r>
              <a:rPr lang="en-US" dirty="0" smtClean="0"/>
              <a:t>composer</a:t>
            </a:r>
          </a:p>
          <a:p>
            <a:r>
              <a:rPr lang="hr-HR" dirty="0" err="1" smtClean="0"/>
              <a:t>yarn</a:t>
            </a:r>
            <a:endParaRPr lang="hr-HR" dirty="0"/>
          </a:p>
          <a:p>
            <a:endParaRPr lang="en-US" dirty="0"/>
          </a:p>
          <a:p>
            <a:endParaRPr lang="hr-HR" dirty="0"/>
          </a:p>
        </p:txBody>
      </p:sp>
      <p:sp>
        <p:nvSpPr>
          <p:cNvPr id="3" name="Title 2"/>
          <p:cNvSpPr>
            <a:spLocks noGrp="1"/>
          </p:cNvSpPr>
          <p:nvPr>
            <p:ph type="title"/>
          </p:nvPr>
        </p:nvSpPr>
        <p:spPr/>
        <p:txBody>
          <a:bodyPr/>
          <a:lstStyle/>
          <a:p>
            <a:r>
              <a:rPr lang="hr-HR" dirty="0" err="1" smtClean="0"/>
              <a:t>Predinstalirano</a:t>
            </a:r>
            <a:endParaRPr lang="hr-HR" dirty="0"/>
          </a:p>
        </p:txBody>
      </p:sp>
    </p:spTree>
    <p:extLst>
      <p:ext uri="{BB962C8B-B14F-4D97-AF65-F5344CB8AC3E}">
        <p14:creationId xmlns:p14="http://schemas.microsoft.com/office/powerpoint/2010/main" val="1015398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hr-HR" dirty="0" smtClean="0"/>
              <a:t>Kreiranje </a:t>
            </a:r>
            <a:r>
              <a:rPr lang="hr-HR" dirty="0" err="1" smtClean="0"/>
              <a:t>Symfony</a:t>
            </a:r>
            <a:r>
              <a:rPr lang="hr-HR" dirty="0" smtClean="0"/>
              <a:t> aplikacije</a:t>
            </a:r>
          </a:p>
          <a:p>
            <a:r>
              <a:rPr lang="hr-HR" dirty="0" smtClean="0"/>
              <a:t>Lokalni HTTP/2 web server</a:t>
            </a:r>
          </a:p>
          <a:p>
            <a:r>
              <a:rPr lang="hr-HR" dirty="0" smtClean="0"/>
              <a:t>Provjera sigurnosnih propusta</a:t>
            </a:r>
          </a:p>
          <a:p>
            <a:r>
              <a:rPr lang="hr-HR" dirty="0" smtClean="0"/>
              <a:t>Integracija sa </a:t>
            </a:r>
            <a:r>
              <a:rPr lang="hr-HR" dirty="0" err="1" smtClean="0"/>
              <a:t>SymfonyCloud</a:t>
            </a:r>
            <a:endParaRPr lang="hr-HR" dirty="0" smtClean="0"/>
          </a:p>
          <a:p>
            <a:endParaRPr lang="hr-HR" dirty="0" smtClean="0"/>
          </a:p>
          <a:p>
            <a:r>
              <a:rPr lang="hr-HR" dirty="0" smtClean="0"/>
              <a:t>MACOS: </a:t>
            </a:r>
            <a:r>
              <a:rPr lang="hr-HR" dirty="0" err="1" smtClean="0"/>
              <a:t>curl</a:t>
            </a:r>
            <a:r>
              <a:rPr lang="hr-HR" dirty="0" smtClean="0"/>
              <a:t> -</a:t>
            </a:r>
            <a:r>
              <a:rPr lang="hr-HR" dirty="0" err="1" smtClean="0"/>
              <a:t>sS</a:t>
            </a:r>
            <a:r>
              <a:rPr lang="hr-HR" dirty="0" smtClean="0"/>
              <a:t> </a:t>
            </a:r>
            <a:r>
              <a:rPr lang="hr-HR" dirty="0" err="1" smtClean="0"/>
              <a:t>https</a:t>
            </a:r>
            <a:r>
              <a:rPr lang="hr-HR" dirty="0" smtClean="0"/>
              <a:t>://</a:t>
            </a:r>
            <a:r>
              <a:rPr lang="hr-HR" dirty="0" err="1" smtClean="0"/>
              <a:t>get.symfony.com</a:t>
            </a:r>
            <a:r>
              <a:rPr lang="hr-HR" dirty="0" smtClean="0"/>
              <a:t>/cli/</a:t>
            </a:r>
            <a:r>
              <a:rPr lang="hr-HR" dirty="0" err="1" smtClean="0"/>
              <a:t>installer</a:t>
            </a:r>
            <a:r>
              <a:rPr lang="hr-HR" dirty="0" smtClean="0"/>
              <a:t> | </a:t>
            </a:r>
            <a:r>
              <a:rPr lang="hr-HR" dirty="0" err="1" smtClean="0"/>
              <a:t>bash</a:t>
            </a:r>
            <a:endParaRPr lang="hr-HR" dirty="0" smtClean="0"/>
          </a:p>
          <a:p>
            <a:r>
              <a:rPr lang="hr-HR" dirty="0" smtClean="0"/>
              <a:t>LINUX: </a:t>
            </a:r>
            <a:r>
              <a:rPr lang="hr-HR" dirty="0" err="1" smtClean="0"/>
              <a:t>wget</a:t>
            </a:r>
            <a:r>
              <a:rPr lang="hr-HR" dirty="0" smtClean="0"/>
              <a:t> </a:t>
            </a:r>
            <a:r>
              <a:rPr lang="hr-HR" dirty="0" err="1" smtClean="0"/>
              <a:t>https</a:t>
            </a:r>
            <a:r>
              <a:rPr lang="hr-HR" dirty="0" smtClean="0"/>
              <a:t>://</a:t>
            </a:r>
            <a:r>
              <a:rPr lang="hr-HR" dirty="0" err="1" smtClean="0"/>
              <a:t>get.symfony.com</a:t>
            </a:r>
            <a:r>
              <a:rPr lang="hr-HR" dirty="0" smtClean="0"/>
              <a:t>/cli/</a:t>
            </a:r>
            <a:r>
              <a:rPr lang="hr-HR" dirty="0" err="1" smtClean="0"/>
              <a:t>installer</a:t>
            </a:r>
            <a:r>
              <a:rPr lang="hr-HR" dirty="0" smtClean="0"/>
              <a:t> -O - | </a:t>
            </a:r>
            <a:r>
              <a:rPr lang="hr-HR" dirty="0" err="1" smtClean="0"/>
              <a:t>bash</a:t>
            </a:r>
            <a:endParaRPr lang="hr-HR" dirty="0" smtClean="0"/>
          </a:p>
          <a:p>
            <a:r>
              <a:rPr lang="hr-HR" dirty="0" smtClean="0"/>
              <a:t>WINDOWS: download </a:t>
            </a:r>
            <a:r>
              <a:rPr lang="hr-HR" dirty="0" err="1" smtClean="0"/>
              <a:t>setup.exe</a:t>
            </a:r>
            <a:endParaRPr lang="hr-HR"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29150" y="1961358"/>
            <a:ext cx="4392930" cy="3347644"/>
          </a:xfrm>
        </p:spPr>
      </p:pic>
      <p:sp>
        <p:nvSpPr>
          <p:cNvPr id="4" name="Title 3"/>
          <p:cNvSpPr>
            <a:spLocks noGrp="1"/>
          </p:cNvSpPr>
          <p:nvPr>
            <p:ph type="title"/>
          </p:nvPr>
        </p:nvSpPr>
        <p:spPr/>
        <p:txBody>
          <a:bodyPr/>
          <a:lstStyle/>
          <a:p>
            <a:r>
              <a:rPr lang="hr-HR" dirty="0" smtClean="0"/>
              <a:t>Instalacija </a:t>
            </a:r>
            <a:r>
              <a:rPr lang="hr-HR" dirty="0" err="1" smtClean="0"/>
              <a:t>Symfony</a:t>
            </a:r>
            <a:r>
              <a:rPr lang="hr-HR" dirty="0" smtClean="0"/>
              <a:t> klijenta</a:t>
            </a:r>
            <a:endParaRPr lang="hr-HR" dirty="0"/>
          </a:p>
        </p:txBody>
      </p:sp>
    </p:spTree>
    <p:extLst>
      <p:ext uri="{BB962C8B-B14F-4D97-AF65-F5344CB8AC3E}">
        <p14:creationId xmlns:p14="http://schemas.microsoft.com/office/powerpoint/2010/main" val="1314523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hr-HR" dirty="0" err="1" smtClean="0"/>
              <a:t>symfony</a:t>
            </a:r>
            <a:r>
              <a:rPr lang="hr-HR" dirty="0" smtClean="0"/>
              <a:t> </a:t>
            </a:r>
            <a:r>
              <a:rPr lang="hr-HR" dirty="0" err="1" smtClean="0"/>
              <a:t>new</a:t>
            </a:r>
            <a:r>
              <a:rPr lang="hr-HR" dirty="0" smtClean="0"/>
              <a:t> --</a:t>
            </a:r>
            <a:r>
              <a:rPr lang="hr-HR" dirty="0" err="1" smtClean="0"/>
              <a:t>full</a:t>
            </a:r>
            <a:r>
              <a:rPr lang="hr-HR" dirty="0" smtClean="0"/>
              <a:t> </a:t>
            </a:r>
            <a:r>
              <a:rPr lang="hr-HR" dirty="0" err="1" smtClean="0"/>
              <a:t>dei-example</a:t>
            </a:r>
            <a:r>
              <a:rPr lang="hr-HR" dirty="0" smtClean="0"/>
              <a:t>	</a:t>
            </a:r>
          </a:p>
          <a:p>
            <a:pPr lvl="1"/>
            <a:r>
              <a:rPr lang="hr-HR" dirty="0" err="1" smtClean="0"/>
              <a:t>composer</a:t>
            </a:r>
            <a:r>
              <a:rPr lang="hr-HR" dirty="0" smtClean="0"/>
              <a:t> </a:t>
            </a:r>
            <a:r>
              <a:rPr lang="hr-HR" dirty="0" err="1" smtClean="0"/>
              <a:t>create-project</a:t>
            </a:r>
            <a:r>
              <a:rPr lang="hr-HR" dirty="0" smtClean="0"/>
              <a:t> </a:t>
            </a:r>
            <a:r>
              <a:rPr lang="hr-HR" dirty="0" err="1" smtClean="0"/>
              <a:t>symfony</a:t>
            </a:r>
            <a:r>
              <a:rPr lang="hr-HR" dirty="0" smtClean="0"/>
              <a:t>/</a:t>
            </a:r>
            <a:r>
              <a:rPr lang="hr-HR" dirty="0" err="1" smtClean="0"/>
              <a:t>website-skeleton</a:t>
            </a:r>
            <a:r>
              <a:rPr lang="hr-HR" dirty="0" smtClean="0"/>
              <a:t> </a:t>
            </a:r>
            <a:r>
              <a:rPr lang="hr-HR" dirty="0" err="1" smtClean="0"/>
              <a:t>dei-example</a:t>
            </a:r>
            <a:endParaRPr lang="hr-HR" dirty="0" smtClean="0"/>
          </a:p>
          <a:p>
            <a:r>
              <a:rPr lang="hr-HR" dirty="0" err="1" smtClean="0"/>
              <a:t>composer</a:t>
            </a:r>
            <a:r>
              <a:rPr lang="hr-HR" dirty="0" smtClean="0"/>
              <a:t> </a:t>
            </a:r>
            <a:r>
              <a:rPr lang="hr-HR" dirty="0" err="1" smtClean="0"/>
              <a:t>require</a:t>
            </a:r>
            <a:r>
              <a:rPr lang="hr-HR" dirty="0" smtClean="0"/>
              <a:t> </a:t>
            </a:r>
            <a:r>
              <a:rPr lang="hr-HR" dirty="0" err="1" smtClean="0"/>
              <a:t>symfony</a:t>
            </a:r>
            <a:r>
              <a:rPr lang="hr-HR" dirty="0" smtClean="0"/>
              <a:t>/</a:t>
            </a:r>
            <a:r>
              <a:rPr lang="hr-HR" dirty="0" err="1" smtClean="0"/>
              <a:t>webpack-encore-bundle</a:t>
            </a:r>
            <a:endParaRPr lang="hr-HR" dirty="0" smtClean="0"/>
          </a:p>
          <a:p>
            <a:r>
              <a:rPr lang="en-US" dirty="0"/>
              <a:t>composer require </a:t>
            </a:r>
            <a:r>
              <a:rPr lang="en-US" dirty="0" err="1"/>
              <a:t>orm</a:t>
            </a:r>
            <a:r>
              <a:rPr lang="en-US" dirty="0"/>
              <a:t>-fixtures --</a:t>
            </a:r>
            <a:r>
              <a:rPr lang="en-US" dirty="0" err="1"/>
              <a:t>dev</a:t>
            </a:r>
            <a:endParaRPr lang="hr-HR" dirty="0" smtClean="0"/>
          </a:p>
          <a:p>
            <a:r>
              <a:rPr lang="hr-HR" dirty="0" err="1" smtClean="0"/>
              <a:t>yarn</a:t>
            </a:r>
            <a:r>
              <a:rPr lang="hr-HR" dirty="0" smtClean="0"/>
              <a:t> </a:t>
            </a:r>
            <a:r>
              <a:rPr lang="hr-HR" dirty="0" err="1" smtClean="0"/>
              <a:t>add</a:t>
            </a:r>
            <a:r>
              <a:rPr lang="hr-HR" dirty="0" smtClean="0"/>
              <a:t> </a:t>
            </a:r>
            <a:r>
              <a:rPr lang="hr-HR" dirty="0" err="1" smtClean="0"/>
              <a:t>vue</a:t>
            </a:r>
            <a:r>
              <a:rPr lang="hr-HR" dirty="0" smtClean="0"/>
              <a:t> </a:t>
            </a:r>
            <a:r>
              <a:rPr lang="hr-HR" dirty="0" err="1" smtClean="0"/>
              <a:t>vue-loader</a:t>
            </a:r>
            <a:r>
              <a:rPr lang="hr-HR" dirty="0" smtClean="0"/>
              <a:t> </a:t>
            </a:r>
            <a:r>
              <a:rPr lang="hr-HR" dirty="0" err="1" smtClean="0"/>
              <a:t>vue</a:t>
            </a:r>
            <a:r>
              <a:rPr lang="hr-HR" dirty="0" smtClean="0"/>
              <a:t>-template-</a:t>
            </a:r>
            <a:r>
              <a:rPr lang="hr-HR" dirty="0" err="1" smtClean="0"/>
              <a:t>compiler</a:t>
            </a:r>
            <a:r>
              <a:rPr lang="hr-HR" dirty="0" smtClean="0"/>
              <a:t> </a:t>
            </a:r>
            <a:r>
              <a:rPr lang="hr-HR" dirty="0" err="1" smtClean="0"/>
              <a:t>vuetify</a:t>
            </a:r>
            <a:r>
              <a:rPr lang="hr-HR" dirty="0" smtClean="0"/>
              <a:t> @</a:t>
            </a:r>
            <a:r>
              <a:rPr lang="hr-HR" dirty="0" err="1" smtClean="0"/>
              <a:t>symfony</a:t>
            </a:r>
            <a:r>
              <a:rPr lang="hr-HR" dirty="0" smtClean="0"/>
              <a:t>/</a:t>
            </a:r>
            <a:r>
              <a:rPr lang="hr-HR" dirty="0" err="1" smtClean="0"/>
              <a:t>webpack-encore</a:t>
            </a:r>
            <a:r>
              <a:rPr lang="hr-HR" dirty="0" smtClean="0"/>
              <a:t> @mdi/font </a:t>
            </a:r>
            <a:r>
              <a:rPr lang="hr-HR" dirty="0" err="1" smtClean="0"/>
              <a:t>axios</a:t>
            </a:r>
            <a:r>
              <a:rPr lang="hr-HR" dirty="0" smtClean="0"/>
              <a:t> moment </a:t>
            </a:r>
            <a:r>
              <a:rPr lang="hr-HR" dirty="0" err="1" smtClean="0"/>
              <a:t>node-sass</a:t>
            </a:r>
            <a:r>
              <a:rPr lang="hr-HR" dirty="0" smtClean="0"/>
              <a:t> </a:t>
            </a:r>
            <a:r>
              <a:rPr lang="hr-HR" dirty="0" err="1" smtClean="0"/>
              <a:t>sass-loader</a:t>
            </a:r>
            <a:endParaRPr lang="hr-HR"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30344" y="1559325"/>
            <a:ext cx="4498663" cy="1321035"/>
          </a:xfrm>
        </p:spPr>
      </p:pic>
      <p:sp>
        <p:nvSpPr>
          <p:cNvPr id="4" name="Title 3"/>
          <p:cNvSpPr>
            <a:spLocks noGrp="1"/>
          </p:cNvSpPr>
          <p:nvPr>
            <p:ph type="title"/>
          </p:nvPr>
        </p:nvSpPr>
        <p:spPr/>
        <p:txBody>
          <a:bodyPr/>
          <a:lstStyle/>
          <a:p>
            <a:r>
              <a:rPr lang="hr-HR" dirty="0" smtClean="0"/>
              <a:t>Kreiranje prazne aplikacije i potrebnih biblioteka</a:t>
            </a:r>
            <a:endParaRPr lang="hr-H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344" y="3074894"/>
            <a:ext cx="4498663" cy="3234208"/>
          </a:xfrm>
          <a:prstGeom prst="rect">
            <a:avLst/>
          </a:prstGeom>
        </p:spPr>
      </p:pic>
    </p:spTree>
    <p:extLst>
      <p:ext uri="{BB962C8B-B14F-4D97-AF65-F5344CB8AC3E}">
        <p14:creationId xmlns:p14="http://schemas.microsoft.com/office/powerpoint/2010/main" val="1354169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dirty="0" smtClean="0"/>
              <a:t>Kreiranje prazne </a:t>
            </a:r>
            <a:r>
              <a:rPr lang="hr-HR" dirty="0" err="1" smtClean="0"/>
              <a:t>MySql</a:t>
            </a:r>
            <a:r>
              <a:rPr lang="hr-HR" dirty="0" smtClean="0"/>
              <a:t> baze pod nazivom ”</a:t>
            </a:r>
            <a:r>
              <a:rPr lang="hr-HR" dirty="0" err="1" smtClean="0"/>
              <a:t>dei</a:t>
            </a:r>
            <a:r>
              <a:rPr lang="hr-HR" dirty="0" smtClean="0"/>
              <a:t>”</a:t>
            </a:r>
          </a:p>
          <a:p>
            <a:r>
              <a:rPr lang="hr-HR" dirty="0" smtClean="0"/>
              <a:t>Konfiguracija .</a:t>
            </a:r>
            <a:r>
              <a:rPr lang="hr-HR" dirty="0" err="1" smtClean="0"/>
              <a:t>env</a:t>
            </a:r>
            <a:r>
              <a:rPr lang="hr-HR" dirty="0" smtClean="0"/>
              <a:t> datoteke za spajanje na kreiranu bazu</a:t>
            </a:r>
          </a:p>
          <a:p>
            <a:r>
              <a:rPr lang="hr-HR" dirty="0" smtClean="0"/>
              <a:t>U base templateu učitati </a:t>
            </a:r>
            <a:r>
              <a:rPr lang="hr-HR" dirty="0" err="1" smtClean="0"/>
              <a:t>css</a:t>
            </a:r>
            <a:r>
              <a:rPr lang="hr-HR" dirty="0" smtClean="0"/>
              <a:t> i </a:t>
            </a:r>
            <a:r>
              <a:rPr lang="hr-HR" dirty="0" err="1" smtClean="0"/>
              <a:t>js</a:t>
            </a:r>
            <a:endParaRPr lang="hr-HR" dirty="0" smtClean="0"/>
          </a:p>
          <a:p>
            <a:r>
              <a:rPr lang="hr-HR" dirty="0" smtClean="0"/>
              <a:t>Kreirati praznu </a:t>
            </a:r>
            <a:r>
              <a:rPr lang="hr-HR" dirty="0" err="1" smtClean="0"/>
              <a:t>sass</a:t>
            </a:r>
            <a:r>
              <a:rPr lang="hr-HR" dirty="0" smtClean="0"/>
              <a:t> datoteku i povezati je u </a:t>
            </a:r>
            <a:r>
              <a:rPr lang="hr-HR" dirty="0" err="1" smtClean="0"/>
              <a:t>js</a:t>
            </a:r>
            <a:r>
              <a:rPr lang="hr-HR" dirty="0" smtClean="0"/>
              <a:t>-u</a:t>
            </a:r>
          </a:p>
          <a:p>
            <a:r>
              <a:rPr lang="hr-HR" dirty="0" smtClean="0"/>
              <a:t>Posložiti .</a:t>
            </a:r>
            <a:r>
              <a:rPr lang="hr-HR" dirty="0" err="1" smtClean="0"/>
              <a:t>htaccess</a:t>
            </a:r>
            <a:endParaRPr lang="hr-HR" dirty="0" smtClean="0"/>
          </a:p>
          <a:p>
            <a:r>
              <a:rPr lang="hr-HR" dirty="0" smtClean="0"/>
              <a:t>Konfigurirati </a:t>
            </a:r>
            <a:r>
              <a:rPr lang="hr-HR" dirty="0" err="1" smtClean="0"/>
              <a:t>webpack.config.js</a:t>
            </a:r>
            <a:endParaRPr lang="hr-HR" dirty="0" smtClean="0"/>
          </a:p>
          <a:p>
            <a:r>
              <a:rPr lang="hr-HR" dirty="0" smtClean="0"/>
              <a:t>Kreirati </a:t>
            </a:r>
            <a:r>
              <a:rPr lang="hr-HR" dirty="0" err="1" smtClean="0"/>
              <a:t>controller</a:t>
            </a:r>
            <a:r>
              <a:rPr lang="hr-HR" dirty="0" smtClean="0"/>
              <a:t> i pripadajući </a:t>
            </a:r>
            <a:r>
              <a:rPr lang="hr-HR" dirty="0" err="1" smtClean="0"/>
              <a:t>twig</a:t>
            </a:r>
            <a:r>
              <a:rPr lang="hr-HR" dirty="0" smtClean="0"/>
              <a:t> za provjeru prikaza jednostavne stranice</a:t>
            </a:r>
          </a:p>
          <a:p>
            <a:r>
              <a:rPr lang="hr-HR" dirty="0" smtClean="0"/>
              <a:t>Konfiguracija </a:t>
            </a:r>
            <a:r>
              <a:rPr lang="hr-HR" dirty="0" err="1" smtClean="0"/>
              <a:t>PHPStorm</a:t>
            </a:r>
            <a:r>
              <a:rPr lang="hr-HR" dirty="0" smtClean="0"/>
              <a:t>-a:</a:t>
            </a:r>
          </a:p>
          <a:p>
            <a:pPr lvl="1"/>
            <a:r>
              <a:rPr lang="hr-HR" dirty="0" smtClean="0"/>
              <a:t>Podešavanje ispravne verzije PHP-a (više PHP </a:t>
            </a:r>
            <a:r>
              <a:rPr lang="hr-HR" dirty="0" err="1" smtClean="0"/>
              <a:t>interpretera</a:t>
            </a:r>
            <a:r>
              <a:rPr lang="hr-HR" dirty="0" smtClean="0"/>
              <a:t>)</a:t>
            </a:r>
          </a:p>
          <a:p>
            <a:pPr lvl="1"/>
            <a:r>
              <a:rPr lang="hr-HR" dirty="0" smtClean="0"/>
              <a:t>Spajanje na bazu</a:t>
            </a:r>
          </a:p>
          <a:p>
            <a:pPr lvl="1"/>
            <a:r>
              <a:rPr lang="hr-HR" dirty="0" smtClean="0"/>
              <a:t>Konfiguracija </a:t>
            </a:r>
            <a:r>
              <a:rPr lang="hr-HR" dirty="0" err="1" smtClean="0"/>
              <a:t>npm</a:t>
            </a:r>
            <a:r>
              <a:rPr lang="hr-HR" dirty="0" smtClean="0"/>
              <a:t> skripti</a:t>
            </a:r>
          </a:p>
          <a:p>
            <a:endParaRPr lang="hr-HR" dirty="0" smtClean="0"/>
          </a:p>
          <a:p>
            <a:endParaRPr lang="hr-HR" dirty="0"/>
          </a:p>
        </p:txBody>
      </p:sp>
      <p:sp>
        <p:nvSpPr>
          <p:cNvPr id="3" name="Title 2"/>
          <p:cNvSpPr>
            <a:spLocks noGrp="1"/>
          </p:cNvSpPr>
          <p:nvPr>
            <p:ph type="title"/>
          </p:nvPr>
        </p:nvSpPr>
        <p:spPr/>
        <p:txBody>
          <a:bodyPr/>
          <a:lstStyle/>
          <a:p>
            <a:r>
              <a:rPr lang="hr-HR" dirty="0" smtClean="0"/>
              <a:t>Osnovna konfiguracija</a:t>
            </a:r>
            <a:endParaRPr lang="hr-HR" dirty="0"/>
          </a:p>
        </p:txBody>
      </p:sp>
    </p:spTree>
    <p:extLst>
      <p:ext uri="{BB962C8B-B14F-4D97-AF65-F5344CB8AC3E}">
        <p14:creationId xmlns:p14="http://schemas.microsoft.com/office/powerpoint/2010/main" val="1513915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Kreiranje korisnika</a:t>
            </a:r>
            <a:endParaRPr lang="hr-H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092" y="1471613"/>
            <a:ext cx="6837815" cy="4351337"/>
          </a:xfrm>
        </p:spPr>
      </p:pic>
    </p:spTree>
    <p:extLst>
      <p:ext uri="{BB962C8B-B14F-4D97-AF65-F5344CB8AC3E}">
        <p14:creationId xmlns:p14="http://schemas.microsoft.com/office/powerpoint/2010/main" val="891386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Kreiranje login forme</a:t>
            </a:r>
            <a:endParaRPr lang="hr-H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092" y="1688578"/>
            <a:ext cx="6837815" cy="3917406"/>
          </a:xfrm>
        </p:spPr>
      </p:pic>
    </p:spTree>
    <p:extLst>
      <p:ext uri="{BB962C8B-B14F-4D97-AF65-F5344CB8AC3E}">
        <p14:creationId xmlns:p14="http://schemas.microsoft.com/office/powerpoint/2010/main" val="1547193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ERA model</a:t>
            </a:r>
            <a:endParaRPr lang="hr-H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70" y="1021081"/>
            <a:ext cx="8670590" cy="5166359"/>
          </a:xfrm>
        </p:spPr>
      </p:pic>
    </p:spTree>
    <p:extLst>
      <p:ext uri="{BB962C8B-B14F-4D97-AF65-F5344CB8AC3E}">
        <p14:creationId xmlns:p14="http://schemas.microsoft.com/office/powerpoint/2010/main" val="146910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Set </a:t>
            </a:r>
            <a:r>
              <a:rPr lang="en-US" dirty="0" err="1"/>
              <a:t>komponenti</a:t>
            </a:r>
            <a:r>
              <a:rPr lang="en-US" dirty="0"/>
              <a:t> </a:t>
            </a:r>
            <a:r>
              <a:rPr lang="en-US" dirty="0" err="1"/>
              <a:t>baziranih</a:t>
            </a:r>
            <a:r>
              <a:rPr lang="en-US" dirty="0"/>
              <a:t> </a:t>
            </a:r>
            <a:r>
              <a:rPr lang="en-US" dirty="0" err="1"/>
              <a:t>na</a:t>
            </a:r>
            <a:r>
              <a:rPr lang="en-US" dirty="0"/>
              <a:t> Google Material Design-u </a:t>
            </a:r>
            <a:r>
              <a:rPr lang="en-US" dirty="0" err="1"/>
              <a:t>specijalno</a:t>
            </a:r>
            <a:r>
              <a:rPr lang="en-US" dirty="0"/>
              <a:t> </a:t>
            </a:r>
            <a:r>
              <a:rPr lang="en-US" dirty="0" err="1"/>
              <a:t>prilagođen</a:t>
            </a:r>
            <a:r>
              <a:rPr lang="en-US" dirty="0"/>
              <a:t> </a:t>
            </a:r>
            <a:r>
              <a:rPr lang="en-US" dirty="0" err="1"/>
              <a:t>za</a:t>
            </a:r>
            <a:r>
              <a:rPr lang="en-US" dirty="0"/>
              <a:t> </a:t>
            </a:r>
            <a:r>
              <a:rPr lang="en-US" dirty="0" err="1" smtClean="0"/>
              <a:t>Vue.js</a:t>
            </a:r>
            <a:endParaRPr lang="en-US" dirty="0"/>
          </a:p>
          <a:p>
            <a:r>
              <a:rPr lang="en-US" dirty="0" smtClean="0"/>
              <a:t>Google </a:t>
            </a:r>
            <a:r>
              <a:rPr lang="en-US" dirty="0" err="1" smtClean="0"/>
              <a:t>predstavio</a:t>
            </a:r>
            <a:r>
              <a:rPr lang="en-US" dirty="0" smtClean="0"/>
              <a:t> Material Design 2014. </a:t>
            </a:r>
            <a:r>
              <a:rPr lang="en-US" dirty="0" err="1" smtClean="0"/>
              <a:t>godine</a:t>
            </a:r>
            <a:endParaRPr lang="en-US" dirty="0" smtClean="0"/>
          </a:p>
          <a:p>
            <a:pPr lvl="1"/>
            <a:r>
              <a:rPr lang="en-US" dirty="0" smtClean="0">
                <a:hlinkClick r:id="rId2"/>
              </a:rPr>
              <a:t>https</a:t>
            </a:r>
            <a:r>
              <a:rPr lang="en-US" dirty="0">
                <a:hlinkClick r:id="rId2"/>
              </a:rPr>
              <a:t>://material.io</a:t>
            </a:r>
            <a:r>
              <a:rPr lang="en-US" dirty="0" smtClean="0">
                <a:hlinkClick r:id="rId2"/>
              </a:rPr>
              <a:t>/</a:t>
            </a:r>
            <a:endParaRPr lang="en-US" dirty="0" smtClean="0"/>
          </a:p>
          <a:p>
            <a:r>
              <a:rPr lang="en-US" dirty="0" err="1" smtClean="0"/>
              <a:t>Znatno</a:t>
            </a:r>
            <a:r>
              <a:rPr lang="en-US" dirty="0" smtClean="0"/>
              <a:t> </a:t>
            </a:r>
            <a:r>
              <a:rPr lang="en-US" dirty="0" err="1" smtClean="0"/>
              <a:t>ubrzava</a:t>
            </a:r>
            <a:r>
              <a:rPr lang="en-US" dirty="0" smtClean="0"/>
              <a:t> </a:t>
            </a:r>
            <a:r>
              <a:rPr lang="en-US" dirty="0" err="1" smtClean="0"/>
              <a:t>proces</a:t>
            </a:r>
            <a:r>
              <a:rPr lang="en-US" dirty="0" smtClean="0"/>
              <a:t> </a:t>
            </a:r>
            <a:r>
              <a:rPr lang="en-US" dirty="0" err="1" smtClean="0"/>
              <a:t>razvoja</a:t>
            </a:r>
            <a:endParaRPr lang="en-US" dirty="0" smtClean="0"/>
          </a:p>
          <a:p>
            <a:r>
              <a:rPr lang="en-US" dirty="0" err="1" smtClean="0"/>
              <a:t>Dokumentacija</a:t>
            </a:r>
            <a:r>
              <a:rPr lang="en-US" dirty="0" smtClean="0"/>
              <a:t> </a:t>
            </a:r>
            <a:r>
              <a:rPr lang="en-US" dirty="0" err="1" smtClean="0"/>
              <a:t>svih</a:t>
            </a:r>
            <a:r>
              <a:rPr lang="en-US" dirty="0" smtClean="0"/>
              <a:t> </a:t>
            </a:r>
            <a:r>
              <a:rPr lang="en-US" dirty="0" err="1" smtClean="0"/>
              <a:t>dostupnih</a:t>
            </a:r>
            <a:r>
              <a:rPr lang="en-US" dirty="0" smtClean="0"/>
              <a:t> </a:t>
            </a:r>
            <a:r>
              <a:rPr lang="en-US" dirty="0" err="1" smtClean="0"/>
              <a:t>komponenti</a:t>
            </a:r>
            <a:r>
              <a:rPr lang="en-US" dirty="0" smtClean="0"/>
              <a:t> </a:t>
            </a:r>
            <a:r>
              <a:rPr lang="en-US" dirty="0" err="1" smtClean="0"/>
              <a:t>na</a:t>
            </a:r>
            <a:r>
              <a:rPr lang="en-US" dirty="0"/>
              <a:t> </a:t>
            </a:r>
            <a:r>
              <a:rPr lang="en-US" dirty="0" smtClean="0">
                <a:hlinkClick r:id="rId3"/>
              </a:rPr>
              <a:t>https</a:t>
            </a:r>
            <a:r>
              <a:rPr lang="en-US" dirty="0">
                <a:hlinkClick r:id="rId3"/>
              </a:rPr>
              <a:t>://vuetifyjs.com/en</a:t>
            </a:r>
            <a:r>
              <a:rPr lang="en-US" dirty="0" smtClean="0">
                <a:hlinkClick r:id="rId3"/>
              </a:rPr>
              <a:t>/</a:t>
            </a:r>
            <a:r>
              <a:rPr lang="en-US" dirty="0" smtClean="0"/>
              <a:t> </a:t>
            </a:r>
          </a:p>
          <a:p>
            <a:endParaRPr lang="hr-HR" dirty="0" smtClean="0"/>
          </a:p>
          <a:p>
            <a:endParaRPr lang="hr-HR" dirty="0"/>
          </a:p>
        </p:txBody>
      </p:sp>
      <p:sp>
        <p:nvSpPr>
          <p:cNvPr id="3" name="Title 2"/>
          <p:cNvSpPr>
            <a:spLocks noGrp="1"/>
          </p:cNvSpPr>
          <p:nvPr>
            <p:ph type="title"/>
          </p:nvPr>
        </p:nvSpPr>
        <p:spPr/>
        <p:txBody>
          <a:bodyPr/>
          <a:lstStyle/>
          <a:p>
            <a:r>
              <a:rPr lang="hr-HR" dirty="0" err="1" smtClean="0"/>
              <a:t>Vuetify</a:t>
            </a:r>
            <a:endParaRPr lang="hr-HR" dirty="0"/>
          </a:p>
        </p:txBody>
      </p:sp>
    </p:spTree>
    <p:extLst>
      <p:ext uri="{BB962C8B-B14F-4D97-AF65-F5344CB8AC3E}">
        <p14:creationId xmlns:p14="http://schemas.microsoft.com/office/powerpoint/2010/main" val="1643206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28650" y="1652631"/>
            <a:ext cx="4008664" cy="4351338"/>
          </a:xfrm>
        </p:spPr>
        <p:txBody>
          <a:bodyPr/>
          <a:lstStyle/>
          <a:p>
            <a:r>
              <a:rPr lang="hr-HR" dirty="0" err="1" smtClean="0"/>
              <a:t>Full-stack</a:t>
            </a:r>
            <a:r>
              <a:rPr lang="hr-HR" dirty="0" smtClean="0"/>
              <a:t> web </a:t>
            </a:r>
            <a:r>
              <a:rPr lang="hr-HR" dirty="0" err="1" smtClean="0"/>
              <a:t>developer</a:t>
            </a:r>
            <a:endParaRPr lang="hr-HR" dirty="0" smtClean="0"/>
          </a:p>
          <a:p>
            <a:r>
              <a:rPr lang="hr-HR" dirty="0" smtClean="0"/>
              <a:t>12 godina iskustva</a:t>
            </a:r>
          </a:p>
          <a:p>
            <a:r>
              <a:rPr lang="en-US" dirty="0" smtClean="0"/>
              <a:t>V</a:t>
            </a:r>
            <a:r>
              <a:rPr lang="hr-HR" dirty="0" err="1" smtClean="0"/>
              <a:t>iši</a:t>
            </a:r>
            <a:r>
              <a:rPr lang="hr-HR" dirty="0" smtClean="0"/>
              <a:t> stručni suradnik u Centru za razvoj programskih proizvoda FOI</a:t>
            </a:r>
          </a:p>
          <a:p>
            <a:r>
              <a:rPr lang="hr-HR" dirty="0" smtClean="0"/>
              <a:t>Direktor tvrtke </a:t>
            </a:r>
            <a:r>
              <a:rPr lang="hr-HR" dirty="0" err="1" smtClean="0"/>
              <a:t>Aritos</a:t>
            </a:r>
            <a:endParaRPr lang="hr-HR" dirty="0" smtClean="0"/>
          </a:p>
          <a:p>
            <a:r>
              <a:rPr lang="hr-HR" dirty="0" smtClean="0"/>
              <a:t>PHP, Java, </a:t>
            </a:r>
            <a:r>
              <a:rPr lang="hr-HR" dirty="0" err="1" smtClean="0"/>
              <a:t>Groovy</a:t>
            </a:r>
            <a:r>
              <a:rPr lang="hr-HR" dirty="0" smtClean="0"/>
              <a:t>, .NET i </a:t>
            </a:r>
            <a:r>
              <a:rPr lang="hr-HR" dirty="0" err="1" smtClean="0"/>
              <a:t>JavaScript</a:t>
            </a:r>
            <a:endParaRPr lang="hr-HR" dirty="0" smtClean="0"/>
          </a:p>
          <a:p>
            <a:r>
              <a:rPr lang="hr-HR" dirty="0" err="1" smtClean="0"/>
              <a:t>Symfony</a:t>
            </a:r>
            <a:r>
              <a:rPr lang="hr-HR" dirty="0" smtClean="0"/>
              <a:t>, </a:t>
            </a:r>
            <a:r>
              <a:rPr lang="hr-HR" dirty="0" err="1" smtClean="0"/>
              <a:t>Grails</a:t>
            </a:r>
            <a:r>
              <a:rPr lang="hr-HR" dirty="0" smtClean="0"/>
              <a:t>, </a:t>
            </a:r>
            <a:r>
              <a:rPr lang="hr-HR" dirty="0" err="1" smtClean="0"/>
              <a:t>jQuery</a:t>
            </a:r>
            <a:r>
              <a:rPr lang="hr-HR" dirty="0" smtClean="0"/>
              <a:t>, </a:t>
            </a:r>
            <a:r>
              <a:rPr lang="hr-HR" dirty="0" err="1" smtClean="0"/>
              <a:t>Bootstrap</a:t>
            </a:r>
            <a:r>
              <a:rPr lang="hr-HR" dirty="0" smtClean="0"/>
              <a:t>, </a:t>
            </a:r>
            <a:r>
              <a:rPr lang="hr-HR" dirty="0" err="1" smtClean="0"/>
              <a:t>Vue.js</a:t>
            </a:r>
            <a:r>
              <a:rPr lang="hr-HR" dirty="0" smtClean="0"/>
              <a:t> i </a:t>
            </a:r>
            <a:r>
              <a:rPr lang="hr-HR" dirty="0" err="1" smtClean="0"/>
              <a:t>Vuetify</a:t>
            </a:r>
            <a:endParaRPr lang="hr-HR"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7536" y="1652588"/>
            <a:ext cx="3025248" cy="3781561"/>
          </a:xfrm>
        </p:spPr>
      </p:pic>
      <p:sp>
        <p:nvSpPr>
          <p:cNvPr id="4" name="Title 3"/>
          <p:cNvSpPr>
            <a:spLocks noGrp="1"/>
          </p:cNvSpPr>
          <p:nvPr>
            <p:ph type="title"/>
          </p:nvPr>
        </p:nvSpPr>
        <p:spPr/>
        <p:txBody>
          <a:bodyPr/>
          <a:lstStyle/>
          <a:p>
            <a:r>
              <a:rPr lang="hr-HR" dirty="0" smtClean="0"/>
              <a:t>Dario Grd</a:t>
            </a:r>
            <a:endParaRPr lang="hr-HR" dirty="0"/>
          </a:p>
        </p:txBody>
      </p:sp>
      <p:sp>
        <p:nvSpPr>
          <p:cNvPr id="6" name="TextBox 5"/>
          <p:cNvSpPr txBox="1"/>
          <p:nvPr/>
        </p:nvSpPr>
        <p:spPr>
          <a:xfrm>
            <a:off x="5287536" y="5564777"/>
            <a:ext cx="3025248" cy="646331"/>
          </a:xfrm>
          <a:prstGeom prst="rect">
            <a:avLst/>
          </a:prstGeom>
          <a:noFill/>
        </p:spPr>
        <p:txBody>
          <a:bodyPr wrap="square" rtlCol="0">
            <a:spAutoFit/>
          </a:bodyPr>
          <a:lstStyle/>
          <a:p>
            <a:pPr algn="ctr"/>
            <a:r>
              <a:rPr lang="hr-HR" dirty="0" smtClean="0">
                <a:hlinkClick r:id="rId3"/>
              </a:rPr>
              <a:t>dario.grd@foi.hr</a:t>
            </a:r>
            <a:endParaRPr lang="hr-HR" dirty="0" smtClean="0"/>
          </a:p>
          <a:p>
            <a:pPr algn="ctr"/>
            <a:r>
              <a:rPr lang="hr-HR" dirty="0" smtClean="0">
                <a:hlinkClick r:id="rId4"/>
              </a:rPr>
              <a:t>http://dario-grd.iz.hr</a:t>
            </a:r>
            <a:endParaRPr lang="hr-HR" dirty="0" smtClean="0"/>
          </a:p>
        </p:txBody>
      </p:sp>
    </p:spTree>
    <p:extLst>
      <p:ext uri="{BB962C8B-B14F-4D97-AF65-F5344CB8AC3E}">
        <p14:creationId xmlns:p14="http://schemas.microsoft.com/office/powerpoint/2010/main" val="117386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Sljedeće</a:t>
            </a:r>
            <a:r>
              <a:rPr lang="is-IS" dirty="0" smtClean="0"/>
              <a:t>…</a:t>
            </a:r>
            <a:endParaRPr lang="hr-HR"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592" r="14592"/>
          <a:stretch>
            <a:fillRect/>
          </a:stretch>
        </p:blipFill>
        <p:spPr/>
      </p:pic>
      <p:pic>
        <p:nvPicPr>
          <p:cNvPr id="21" name="Picture Placeholder 20"/>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9486" r="9486"/>
          <a:stretch>
            <a:fillRect/>
          </a:stretch>
        </p:blipFill>
        <p:spPr/>
      </p:pic>
      <p:pic>
        <p:nvPicPr>
          <p:cNvPr id="20" name="Picture Placeholder 19"/>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5942" r="15942"/>
          <a:stretch>
            <a:fillRect/>
          </a:stretch>
        </p:blipFill>
        <p:spPr/>
      </p:pic>
      <p:pic>
        <p:nvPicPr>
          <p:cNvPr id="18" name="Picture Placeholder 17"/>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7407" r="17407"/>
          <a:stretch>
            <a:fillRect/>
          </a:stretch>
        </p:blipFill>
        <p:spPr/>
      </p:pic>
      <p:sp>
        <p:nvSpPr>
          <p:cNvPr id="7" name="Text Placeholder 6"/>
          <p:cNvSpPr>
            <a:spLocks noGrp="1"/>
          </p:cNvSpPr>
          <p:nvPr>
            <p:ph type="body" sz="quarter" idx="14"/>
          </p:nvPr>
        </p:nvSpPr>
        <p:spPr/>
        <p:txBody>
          <a:bodyPr/>
          <a:lstStyle/>
          <a:p>
            <a:r>
              <a:rPr lang="hr-HR" dirty="0" err="1" smtClean="0"/>
              <a:t>Twig</a:t>
            </a:r>
            <a:endParaRPr lang="hr-HR" dirty="0"/>
          </a:p>
        </p:txBody>
      </p:sp>
      <p:sp>
        <p:nvSpPr>
          <p:cNvPr id="8" name="Text Placeholder 7"/>
          <p:cNvSpPr>
            <a:spLocks noGrp="1"/>
          </p:cNvSpPr>
          <p:nvPr>
            <p:ph type="body" sz="quarter" idx="15"/>
          </p:nvPr>
        </p:nvSpPr>
        <p:spPr/>
        <p:txBody>
          <a:bodyPr/>
          <a:lstStyle/>
          <a:p>
            <a:r>
              <a:rPr lang="hr-HR" dirty="0" smtClean="0"/>
              <a:t>Tablični prikaz zadataka u </a:t>
            </a:r>
            <a:r>
              <a:rPr lang="hr-HR" dirty="0" err="1" smtClean="0"/>
              <a:t>twigu</a:t>
            </a:r>
            <a:r>
              <a:rPr lang="hr-HR" dirty="0" smtClean="0"/>
              <a:t> </a:t>
            </a:r>
            <a:endParaRPr lang="hr-HR" dirty="0"/>
          </a:p>
        </p:txBody>
      </p:sp>
      <p:sp>
        <p:nvSpPr>
          <p:cNvPr id="9" name="Text Placeholder 8"/>
          <p:cNvSpPr>
            <a:spLocks noGrp="1"/>
          </p:cNvSpPr>
          <p:nvPr>
            <p:ph type="body" sz="quarter" idx="16"/>
          </p:nvPr>
        </p:nvSpPr>
        <p:spPr/>
        <p:txBody>
          <a:bodyPr/>
          <a:lstStyle/>
          <a:p>
            <a:r>
              <a:rPr lang="hr-HR" dirty="0" smtClean="0"/>
              <a:t>Novi zadatak</a:t>
            </a:r>
            <a:endParaRPr lang="hr-HR" dirty="0"/>
          </a:p>
        </p:txBody>
      </p:sp>
      <p:sp>
        <p:nvSpPr>
          <p:cNvPr id="10" name="Text Placeholder 9"/>
          <p:cNvSpPr>
            <a:spLocks noGrp="1"/>
          </p:cNvSpPr>
          <p:nvPr>
            <p:ph type="body" sz="quarter" idx="17"/>
          </p:nvPr>
        </p:nvSpPr>
        <p:spPr/>
        <p:txBody>
          <a:bodyPr/>
          <a:lstStyle/>
          <a:p>
            <a:r>
              <a:rPr lang="hr-HR" dirty="0" smtClean="0"/>
              <a:t>Dinamičko dodavanje novog zadatka u prethodnoj kreiranoj komponenti</a:t>
            </a:r>
            <a:endParaRPr lang="hr-HR" dirty="0"/>
          </a:p>
        </p:txBody>
      </p:sp>
      <p:sp>
        <p:nvSpPr>
          <p:cNvPr id="11" name="Text Placeholder 10"/>
          <p:cNvSpPr>
            <a:spLocks noGrp="1"/>
          </p:cNvSpPr>
          <p:nvPr>
            <p:ph type="body" sz="quarter" idx="18"/>
          </p:nvPr>
        </p:nvSpPr>
        <p:spPr/>
        <p:txBody>
          <a:bodyPr/>
          <a:lstStyle/>
          <a:p>
            <a:r>
              <a:rPr lang="hr-HR" dirty="0" err="1" smtClean="0"/>
              <a:t>Vuetify</a:t>
            </a:r>
            <a:endParaRPr lang="hr-HR" dirty="0"/>
          </a:p>
        </p:txBody>
      </p:sp>
      <p:sp>
        <p:nvSpPr>
          <p:cNvPr id="12" name="Text Placeholder 11"/>
          <p:cNvSpPr>
            <a:spLocks noGrp="1"/>
          </p:cNvSpPr>
          <p:nvPr>
            <p:ph type="body" sz="quarter" idx="19"/>
          </p:nvPr>
        </p:nvSpPr>
        <p:spPr/>
        <p:txBody>
          <a:bodyPr/>
          <a:lstStyle/>
          <a:p>
            <a:r>
              <a:rPr lang="hr-HR" dirty="0" smtClean="0"/>
              <a:t>Napraviti osnovni dizajn s izbornikom, </a:t>
            </a:r>
            <a:r>
              <a:rPr lang="hr-HR" dirty="0" err="1" smtClean="0"/>
              <a:t>toolbarom</a:t>
            </a:r>
            <a:r>
              <a:rPr lang="hr-HR" dirty="0" smtClean="0"/>
              <a:t> i sadržajem</a:t>
            </a:r>
            <a:endParaRPr lang="hr-HR" dirty="0"/>
          </a:p>
        </p:txBody>
      </p:sp>
      <p:sp>
        <p:nvSpPr>
          <p:cNvPr id="13" name="Text Placeholder 12"/>
          <p:cNvSpPr>
            <a:spLocks noGrp="1"/>
          </p:cNvSpPr>
          <p:nvPr>
            <p:ph type="body" sz="quarter" idx="20"/>
          </p:nvPr>
        </p:nvSpPr>
        <p:spPr/>
        <p:txBody>
          <a:bodyPr/>
          <a:lstStyle/>
          <a:p>
            <a:r>
              <a:rPr lang="hr-HR" dirty="0" err="1" smtClean="0"/>
              <a:t>Vue</a:t>
            </a:r>
            <a:r>
              <a:rPr lang="hr-HR" dirty="0" smtClean="0"/>
              <a:t> komponenta</a:t>
            </a:r>
            <a:endParaRPr lang="hr-HR" dirty="0"/>
          </a:p>
        </p:txBody>
      </p:sp>
      <p:sp>
        <p:nvSpPr>
          <p:cNvPr id="14" name="Text Placeholder 13"/>
          <p:cNvSpPr>
            <a:spLocks noGrp="1"/>
          </p:cNvSpPr>
          <p:nvPr>
            <p:ph type="body" sz="quarter" idx="21"/>
          </p:nvPr>
        </p:nvSpPr>
        <p:spPr/>
        <p:txBody>
          <a:bodyPr/>
          <a:lstStyle/>
          <a:p>
            <a:r>
              <a:rPr lang="hr-HR" dirty="0" smtClean="0"/>
              <a:t>Prikaz i filtriranje zadataka u </a:t>
            </a:r>
            <a:r>
              <a:rPr lang="hr-HR" dirty="0" err="1" smtClean="0"/>
              <a:t>vue</a:t>
            </a:r>
            <a:r>
              <a:rPr lang="hr-HR" dirty="0" smtClean="0"/>
              <a:t> komponenti</a:t>
            </a:r>
            <a:endParaRPr lang="hr-HR" dirty="0"/>
          </a:p>
        </p:txBody>
      </p:sp>
    </p:spTree>
    <p:extLst>
      <p:ext uri="{BB962C8B-B14F-4D97-AF65-F5344CB8AC3E}">
        <p14:creationId xmlns:p14="http://schemas.microsoft.com/office/powerpoint/2010/main" val="1542548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Pitanja</a:t>
            </a:r>
            <a:endParaRPr lang="hr-HR" dirty="0"/>
          </a:p>
        </p:txBody>
      </p:sp>
      <p:pic>
        <p:nvPicPr>
          <p:cNvPr id="4" name="pasted-image.tif"/>
          <p:cNvPicPr>
            <a:picLocks noGrp="1"/>
          </p:cNvPicPr>
          <p:nvPr>
            <p:ph idx="1"/>
          </p:nvPr>
        </p:nvPicPr>
        <p:blipFill>
          <a:blip r:embed="rId2">
            <a:extLst/>
          </a:blip>
          <a:srcRect l="7506" r="7506"/>
          <a:stretch>
            <a:fillRect/>
          </a:stretch>
        </p:blipFill>
        <p:spPr>
          <a:xfrm>
            <a:off x="3711373" y="1897765"/>
            <a:ext cx="2115521" cy="3263900"/>
          </a:xfrm>
          <a:prstGeom prst="rect">
            <a:avLst/>
          </a:prstGeom>
          <a:ln w="12700">
            <a:miter lim="400000"/>
          </a:ln>
        </p:spPr>
      </p:pic>
    </p:spTree>
    <p:extLst>
      <p:ext uri="{BB962C8B-B14F-4D97-AF65-F5344CB8AC3E}">
        <p14:creationId xmlns:p14="http://schemas.microsoft.com/office/powerpoint/2010/main" val="1622530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J</a:t>
            </a:r>
            <a:r>
              <a:rPr lang="hr-HR" dirty="0" err="1" smtClean="0"/>
              <a:t>ednostavan</a:t>
            </a:r>
            <a:r>
              <a:rPr lang="hr-HR" dirty="0" smtClean="0"/>
              <a:t> sustav za praćenje problema (</a:t>
            </a:r>
            <a:r>
              <a:rPr lang="hr-HR" dirty="0" err="1" smtClean="0"/>
              <a:t>eng</a:t>
            </a:r>
            <a:r>
              <a:rPr lang="hr-HR" dirty="0" smtClean="0"/>
              <a:t>. </a:t>
            </a:r>
            <a:r>
              <a:rPr lang="hr-HR" dirty="0" err="1" smtClean="0"/>
              <a:t>issue</a:t>
            </a:r>
            <a:r>
              <a:rPr lang="hr-HR" dirty="0" smtClean="0"/>
              <a:t> </a:t>
            </a:r>
            <a:r>
              <a:rPr lang="hr-HR" dirty="0" err="1" smtClean="0"/>
              <a:t>tracking</a:t>
            </a:r>
            <a:r>
              <a:rPr lang="hr-HR" dirty="0" smtClean="0"/>
              <a:t>)</a:t>
            </a:r>
          </a:p>
          <a:p>
            <a:r>
              <a:rPr lang="en-US" dirty="0" smtClean="0"/>
              <a:t>O</a:t>
            </a:r>
            <a:r>
              <a:rPr lang="hr-HR" dirty="0" smtClean="0"/>
              <a:t>snova autentikacija koristeći korisničko ime i lozinku</a:t>
            </a:r>
          </a:p>
          <a:p>
            <a:r>
              <a:rPr lang="hr-HR" dirty="0" smtClean="0"/>
              <a:t>Primjer autorizacije i prikaz osnovnih načela sigurnosti </a:t>
            </a:r>
          </a:p>
          <a:p>
            <a:r>
              <a:rPr lang="hr-HR" dirty="0" smtClean="0"/>
              <a:t>Prvo dodati osnove funkcionalnosti na poslužiteljskoj strani, a kasnije se orijentirati na </a:t>
            </a:r>
            <a:r>
              <a:rPr lang="hr-HR" dirty="0" err="1" smtClean="0"/>
              <a:t>frontend</a:t>
            </a:r>
            <a:r>
              <a:rPr lang="hr-HR" dirty="0"/>
              <a:t> </a:t>
            </a:r>
            <a:r>
              <a:rPr lang="hr-HR" dirty="0" smtClean="0"/>
              <a:t>i UX</a:t>
            </a:r>
          </a:p>
          <a:p>
            <a:endParaRPr lang="hr-HR" dirty="0"/>
          </a:p>
          <a:p>
            <a:r>
              <a:rPr lang="en-US" dirty="0">
                <a:hlinkClick r:id="rId2"/>
              </a:rPr>
              <a:t>https://</a:t>
            </a:r>
            <a:r>
              <a:rPr lang="en-US" dirty="0" smtClean="0">
                <a:hlinkClick r:id="rId2"/>
              </a:rPr>
              <a:t>github.com/dariogrd/dei-example</a:t>
            </a:r>
            <a:r>
              <a:rPr lang="en-US" dirty="0" smtClean="0"/>
              <a:t> </a:t>
            </a:r>
            <a:endParaRPr lang="hr-HR" dirty="0"/>
          </a:p>
        </p:txBody>
      </p:sp>
      <p:sp>
        <p:nvSpPr>
          <p:cNvPr id="3" name="Title 2"/>
          <p:cNvSpPr>
            <a:spLocks noGrp="1"/>
          </p:cNvSpPr>
          <p:nvPr>
            <p:ph type="title"/>
          </p:nvPr>
        </p:nvSpPr>
        <p:spPr/>
        <p:txBody>
          <a:bodyPr/>
          <a:lstStyle/>
          <a:p>
            <a:r>
              <a:rPr lang="hr-HR" dirty="0" smtClean="0"/>
              <a:t>Što ćemo izraditi?</a:t>
            </a:r>
            <a:endParaRPr lang="hr-HR" dirty="0"/>
          </a:p>
        </p:txBody>
      </p:sp>
    </p:spTree>
    <p:extLst>
      <p:ext uri="{BB962C8B-B14F-4D97-AF65-F5344CB8AC3E}">
        <p14:creationId xmlns:p14="http://schemas.microsoft.com/office/powerpoint/2010/main" val="1831716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hr-HR" dirty="0" err="1"/>
              <a:t>PhpStorm</a:t>
            </a:r>
            <a:r>
              <a:rPr lang="hr-HR" dirty="0"/>
              <a:t> 2018.3</a:t>
            </a:r>
          </a:p>
          <a:p>
            <a:r>
              <a:rPr lang="hr-HR" dirty="0" err="1"/>
              <a:t>DataGrip</a:t>
            </a:r>
            <a:r>
              <a:rPr lang="hr-HR" dirty="0"/>
              <a:t> 2018.3</a:t>
            </a:r>
          </a:p>
          <a:p>
            <a:r>
              <a:rPr lang="hr-HR" dirty="0"/>
              <a:t>iTerm2</a:t>
            </a:r>
          </a:p>
          <a:p>
            <a:r>
              <a:rPr lang="hr-HR" dirty="0"/>
              <a:t>OS X El </a:t>
            </a:r>
            <a:r>
              <a:rPr lang="hr-HR" dirty="0" err="1" smtClean="0"/>
              <a:t>Capitan</a:t>
            </a:r>
            <a:endParaRPr lang="hr-HR" dirty="0"/>
          </a:p>
        </p:txBody>
      </p:sp>
      <p:sp>
        <p:nvSpPr>
          <p:cNvPr id="3" name="Title 2"/>
          <p:cNvSpPr>
            <a:spLocks noGrp="1"/>
          </p:cNvSpPr>
          <p:nvPr>
            <p:ph type="title"/>
          </p:nvPr>
        </p:nvSpPr>
        <p:spPr/>
        <p:txBody>
          <a:bodyPr/>
          <a:lstStyle/>
          <a:p>
            <a:r>
              <a:rPr lang="hr-HR" dirty="0" smtClean="0"/>
              <a:t>Alati</a:t>
            </a:r>
            <a:endParaRPr lang="hr-HR" dirty="0"/>
          </a:p>
        </p:txBody>
      </p:sp>
    </p:spTree>
    <p:extLst>
      <p:ext uri="{BB962C8B-B14F-4D97-AF65-F5344CB8AC3E}">
        <p14:creationId xmlns:p14="http://schemas.microsoft.com/office/powerpoint/2010/main" val="1332210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6462" y="2764850"/>
            <a:ext cx="4471097" cy="830997"/>
          </a:xfrm>
          <a:prstGeom prst="rect">
            <a:avLst/>
          </a:prstGeom>
          <a:noFill/>
        </p:spPr>
        <p:txBody>
          <a:bodyPr wrap="none" rtlCol="0">
            <a:spAutoFit/>
          </a:bodyPr>
          <a:lstStyle/>
          <a:p>
            <a:pPr algn="ctr"/>
            <a:r>
              <a:rPr lang="hr-HR" sz="4800" b="1" dirty="0" smtClean="0">
                <a:solidFill>
                  <a:srgbClr val="CE003D"/>
                </a:solidFill>
                <a:latin typeface="Raleway" panose="020B0003030101060003" pitchFamily="34" charset="0"/>
              </a:rPr>
              <a:t>ARHITEKTURA</a:t>
            </a:r>
            <a:endParaRPr lang="id-ID" sz="4800" b="1" dirty="0">
              <a:solidFill>
                <a:srgbClr val="CE003D"/>
              </a:solidFill>
              <a:latin typeface="Raleway" panose="020B0003030101060003" pitchFamily="34" charset="0"/>
            </a:endParaRPr>
          </a:p>
        </p:txBody>
      </p:sp>
      <p:cxnSp>
        <p:nvCxnSpPr>
          <p:cNvPr id="6" name="Straight Connector 5"/>
          <p:cNvCxnSpPr/>
          <p:nvPr/>
        </p:nvCxnSpPr>
        <p:spPr>
          <a:xfrm>
            <a:off x="1267326" y="3801981"/>
            <a:ext cx="6882064" cy="0"/>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67326" y="2558715"/>
            <a:ext cx="6882064" cy="0"/>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9144000" cy="497305"/>
          </a:xfrm>
          <a:prstGeom prst="rect">
            <a:avLst/>
          </a:prstGeom>
          <a:solidFill>
            <a:srgbClr val="F8B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981956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31205" y="1306286"/>
            <a:ext cx="4260098" cy="4976947"/>
          </a:xfrm>
        </p:spPr>
        <p:txBody>
          <a:bodyPr>
            <a:normAutofit/>
          </a:bodyPr>
          <a:lstStyle/>
          <a:p>
            <a:r>
              <a:rPr lang="en-US" dirty="0"/>
              <a:t>Apache </a:t>
            </a:r>
            <a:r>
              <a:rPr lang="en-US" dirty="0" err="1"/>
              <a:t>httpd</a:t>
            </a:r>
            <a:r>
              <a:rPr lang="en-US" dirty="0"/>
              <a:t> 2.4</a:t>
            </a:r>
          </a:p>
          <a:p>
            <a:r>
              <a:rPr lang="en-US" dirty="0"/>
              <a:t>PHP 7.1</a:t>
            </a:r>
          </a:p>
          <a:p>
            <a:r>
              <a:rPr lang="en-US" dirty="0" err="1"/>
              <a:t>Symfony</a:t>
            </a:r>
            <a:r>
              <a:rPr lang="en-US" dirty="0"/>
              <a:t> 4.2</a:t>
            </a:r>
          </a:p>
          <a:p>
            <a:r>
              <a:rPr lang="en-US" dirty="0"/>
              <a:t>Doctrine 2.6</a:t>
            </a:r>
          </a:p>
          <a:p>
            <a:r>
              <a:rPr lang="en-US" dirty="0" err="1"/>
              <a:t>MySql</a:t>
            </a:r>
            <a:r>
              <a:rPr lang="en-US" dirty="0"/>
              <a:t> 5.5</a:t>
            </a:r>
          </a:p>
          <a:p>
            <a:r>
              <a:rPr lang="en-US" dirty="0"/>
              <a:t>Twig 2.5</a:t>
            </a:r>
          </a:p>
          <a:p>
            <a:r>
              <a:rPr lang="en-US" dirty="0"/>
              <a:t>sass 3.4, stylus</a:t>
            </a:r>
          </a:p>
          <a:p>
            <a:r>
              <a:rPr lang="en-US" dirty="0"/>
              <a:t>ECMAScript 6/2015</a:t>
            </a:r>
          </a:p>
          <a:p>
            <a:r>
              <a:rPr lang="en-US" dirty="0" err="1"/>
              <a:t>vue.js</a:t>
            </a:r>
            <a:r>
              <a:rPr lang="en-US" dirty="0"/>
              <a:t> 2.5</a:t>
            </a:r>
          </a:p>
          <a:p>
            <a:r>
              <a:rPr lang="en-US" dirty="0" err="1"/>
              <a:t>vuetify</a:t>
            </a:r>
            <a:r>
              <a:rPr lang="en-US" dirty="0"/>
              <a:t> 1.5 (google material design)</a:t>
            </a:r>
          </a:p>
          <a:p>
            <a:r>
              <a:rPr lang="en-US" dirty="0" err="1"/>
              <a:t>node.js</a:t>
            </a:r>
            <a:endParaRPr lang="en-US" dirty="0"/>
          </a:p>
          <a:p>
            <a:r>
              <a:rPr lang="en-US" dirty="0" err="1"/>
              <a:t>webpack</a:t>
            </a:r>
            <a:r>
              <a:rPr lang="en-US" dirty="0"/>
              <a:t>-encore</a:t>
            </a:r>
          </a:p>
          <a:p>
            <a:r>
              <a:rPr lang="en-US" dirty="0"/>
              <a:t>composer, </a:t>
            </a:r>
            <a:r>
              <a:rPr lang="en-US" dirty="0" err="1" smtClean="0"/>
              <a:t>npm</a:t>
            </a:r>
            <a:endParaRPr lang="hr-HR" dirty="0"/>
          </a:p>
        </p:txBody>
      </p:sp>
      <p:sp>
        <p:nvSpPr>
          <p:cNvPr id="3" name="Title 2"/>
          <p:cNvSpPr>
            <a:spLocks noGrp="1"/>
          </p:cNvSpPr>
          <p:nvPr>
            <p:ph type="title"/>
          </p:nvPr>
        </p:nvSpPr>
        <p:spPr/>
        <p:txBody>
          <a:bodyPr/>
          <a:lstStyle/>
          <a:p>
            <a:r>
              <a:rPr lang="hr-HR" dirty="0" smtClean="0"/>
              <a:t>Tehnologije koje ćemo koristiti</a:t>
            </a:r>
            <a:endParaRPr lang="hr-HR" dirty="0"/>
          </a:p>
        </p:txBody>
      </p:sp>
    </p:spTree>
    <p:extLst>
      <p:ext uri="{BB962C8B-B14F-4D97-AF65-F5344CB8AC3E}">
        <p14:creationId xmlns:p14="http://schemas.microsoft.com/office/powerpoint/2010/main" val="1477718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r-HR" dirty="0" smtClean="0"/>
              <a:t>Vodeći PHP </a:t>
            </a:r>
            <a:r>
              <a:rPr lang="hr-HR" dirty="0" err="1" smtClean="0"/>
              <a:t>framework</a:t>
            </a:r>
            <a:r>
              <a:rPr lang="hr-HR" dirty="0" smtClean="0"/>
              <a:t> za izradu web aplikacija</a:t>
            </a:r>
          </a:p>
          <a:p>
            <a:r>
              <a:rPr lang="hr-HR" dirty="0" smtClean="0"/>
              <a:t>Fleksibilnost</a:t>
            </a:r>
          </a:p>
          <a:p>
            <a:r>
              <a:rPr lang="hr-HR" dirty="0" smtClean="0"/>
              <a:t>Ugled</a:t>
            </a:r>
          </a:p>
          <a:p>
            <a:r>
              <a:rPr lang="hr-HR" dirty="0" smtClean="0"/>
              <a:t>Pouzdanost</a:t>
            </a:r>
          </a:p>
          <a:p>
            <a:r>
              <a:rPr lang="hr-HR" dirty="0" smtClean="0"/>
              <a:t>Jednostavnost korištenja</a:t>
            </a:r>
          </a:p>
          <a:p>
            <a:r>
              <a:rPr lang="hr-HR" dirty="0"/>
              <a:t>D</a:t>
            </a:r>
            <a:r>
              <a:rPr lang="hr-HR" dirty="0" smtClean="0"/>
              <a:t>okumentacija</a:t>
            </a:r>
          </a:p>
          <a:p>
            <a:r>
              <a:rPr lang="hr-HR" dirty="0" smtClean="0"/>
              <a:t>Performanse</a:t>
            </a:r>
          </a:p>
          <a:p>
            <a:r>
              <a:rPr lang="hr-HR" dirty="0" smtClean="0"/>
              <a:t>Velika zajednica (</a:t>
            </a:r>
            <a:r>
              <a:rPr lang="hr-HR" dirty="0" err="1" smtClean="0"/>
              <a:t>eng</a:t>
            </a:r>
            <a:r>
              <a:rPr lang="hr-HR" dirty="0" smtClean="0"/>
              <a:t>. </a:t>
            </a:r>
            <a:r>
              <a:rPr lang="hr-HR" dirty="0" err="1" smtClean="0"/>
              <a:t>community</a:t>
            </a:r>
            <a:r>
              <a:rPr lang="hr-HR" dirty="0" smtClean="0"/>
              <a:t>)</a:t>
            </a:r>
          </a:p>
          <a:p>
            <a:endParaRPr lang="hr-HR" dirty="0" smtClean="0"/>
          </a:p>
          <a:p>
            <a:endParaRPr lang="hr-HR" dirty="0"/>
          </a:p>
        </p:txBody>
      </p:sp>
      <p:sp>
        <p:nvSpPr>
          <p:cNvPr id="3" name="Title 2"/>
          <p:cNvSpPr>
            <a:spLocks noGrp="1"/>
          </p:cNvSpPr>
          <p:nvPr>
            <p:ph type="title"/>
          </p:nvPr>
        </p:nvSpPr>
        <p:spPr/>
        <p:txBody>
          <a:bodyPr/>
          <a:lstStyle/>
          <a:p>
            <a:r>
              <a:rPr lang="hr-HR" dirty="0" smtClean="0"/>
              <a:t>Zašto </a:t>
            </a:r>
            <a:r>
              <a:rPr lang="hr-HR" dirty="0" err="1" smtClean="0"/>
              <a:t>Symfony</a:t>
            </a:r>
            <a:r>
              <a:rPr lang="hr-HR" dirty="0" smtClean="0"/>
              <a:t>?</a:t>
            </a:r>
            <a:endParaRPr lang="hr-HR" dirty="0"/>
          </a:p>
        </p:txBody>
      </p:sp>
    </p:spTree>
    <p:extLst>
      <p:ext uri="{BB962C8B-B14F-4D97-AF65-F5344CB8AC3E}">
        <p14:creationId xmlns:p14="http://schemas.microsoft.com/office/powerpoint/2010/main" val="1895302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471401"/>
            <a:ext cx="4141470" cy="4351338"/>
          </a:xfrm>
        </p:spPr>
        <p:txBody>
          <a:bodyPr/>
          <a:lstStyle/>
          <a:p>
            <a:r>
              <a:rPr lang="hr-HR" b="1" dirty="0"/>
              <a:t>Progresivni</a:t>
            </a:r>
            <a:r>
              <a:rPr lang="hr-HR" dirty="0"/>
              <a:t> </a:t>
            </a:r>
            <a:r>
              <a:rPr lang="hr-HR" dirty="0" err="1" smtClean="0"/>
              <a:t>JavaScript</a:t>
            </a:r>
            <a:r>
              <a:rPr lang="hr-HR" dirty="0" smtClean="0"/>
              <a:t> </a:t>
            </a:r>
            <a:r>
              <a:rPr lang="hr-HR" dirty="0" err="1" smtClean="0"/>
              <a:t>framework</a:t>
            </a:r>
            <a:r>
              <a:rPr lang="hr-HR" dirty="0" smtClean="0"/>
              <a:t> za izradu </a:t>
            </a:r>
            <a:r>
              <a:rPr lang="en-US" dirty="0" err="1"/>
              <a:t>korisničkih</a:t>
            </a:r>
            <a:r>
              <a:rPr lang="en-US" dirty="0"/>
              <a:t> </a:t>
            </a:r>
            <a:r>
              <a:rPr lang="en-US" dirty="0" err="1"/>
              <a:t>sučelja</a:t>
            </a:r>
            <a:r>
              <a:rPr lang="en-US" dirty="0"/>
              <a:t> (UI</a:t>
            </a:r>
            <a:r>
              <a:rPr lang="en-US" dirty="0" smtClean="0"/>
              <a:t>)</a:t>
            </a:r>
          </a:p>
          <a:p>
            <a:r>
              <a:rPr lang="en-US" dirty="0" err="1" smtClean="0"/>
              <a:t>Fleksibilnost</a:t>
            </a:r>
            <a:r>
              <a:rPr lang="en-US" dirty="0" smtClean="0"/>
              <a:t> </a:t>
            </a:r>
            <a:r>
              <a:rPr lang="en-US" dirty="0" err="1" smtClean="0"/>
              <a:t>kod</a:t>
            </a:r>
            <a:r>
              <a:rPr lang="en-US" dirty="0" smtClean="0"/>
              <a:t> </a:t>
            </a:r>
            <a:r>
              <a:rPr lang="en-US" dirty="0" err="1" smtClean="0"/>
              <a:t>napredne</a:t>
            </a:r>
            <a:r>
              <a:rPr lang="en-US" dirty="0" smtClean="0"/>
              <a:t> </a:t>
            </a:r>
            <a:r>
              <a:rPr lang="en-US" dirty="0" err="1" smtClean="0"/>
              <a:t>arhitekture</a:t>
            </a:r>
            <a:endParaRPr lang="en-US" dirty="0" smtClean="0"/>
          </a:p>
          <a:p>
            <a:r>
              <a:rPr lang="en-US" dirty="0" err="1" smtClean="0"/>
              <a:t>Službene</a:t>
            </a:r>
            <a:r>
              <a:rPr lang="en-US" dirty="0" smtClean="0"/>
              <a:t> </a:t>
            </a:r>
            <a:r>
              <a:rPr lang="en-US" dirty="0" err="1" smtClean="0"/>
              <a:t>biblioteke</a:t>
            </a:r>
            <a:r>
              <a:rPr lang="en-US" dirty="0" smtClean="0"/>
              <a:t> </a:t>
            </a:r>
            <a:r>
              <a:rPr lang="en-US" dirty="0" err="1" smtClean="0"/>
              <a:t>koje</a:t>
            </a:r>
            <a:r>
              <a:rPr lang="en-US" dirty="0" smtClean="0"/>
              <a:t> </a:t>
            </a:r>
            <a:r>
              <a:rPr lang="en-US" dirty="0" err="1" smtClean="0"/>
              <a:t>rješavaju</a:t>
            </a:r>
            <a:r>
              <a:rPr lang="en-US" dirty="0" smtClean="0"/>
              <a:t> </a:t>
            </a:r>
            <a:r>
              <a:rPr lang="en-US" dirty="0" err="1" smtClean="0"/>
              <a:t>uobičajene</a:t>
            </a:r>
            <a:r>
              <a:rPr lang="en-US" dirty="0" smtClean="0"/>
              <a:t> </a:t>
            </a:r>
            <a:r>
              <a:rPr lang="en-US" dirty="0" err="1" smtClean="0"/>
              <a:t>potrebe</a:t>
            </a:r>
            <a:endParaRPr lang="en-US" dirty="0" smtClean="0"/>
          </a:p>
          <a:p>
            <a:pPr lvl="1"/>
            <a:r>
              <a:rPr lang="en-US" dirty="0" smtClean="0"/>
              <a:t>SPA routing</a:t>
            </a:r>
          </a:p>
          <a:p>
            <a:pPr lvl="1"/>
            <a:r>
              <a:rPr lang="en-US" dirty="0" smtClean="0"/>
              <a:t>Data fetching</a:t>
            </a:r>
          </a:p>
          <a:p>
            <a:pPr lvl="1"/>
            <a:r>
              <a:rPr lang="en-US" dirty="0" smtClean="0"/>
              <a:t>State management</a:t>
            </a:r>
          </a:p>
          <a:p>
            <a:r>
              <a:rPr lang="hr-HR" dirty="0" smtClean="0"/>
              <a:t>Broj vanjskih biblioteka</a:t>
            </a:r>
          </a:p>
          <a:p>
            <a:r>
              <a:rPr lang="en-US" dirty="0" err="1"/>
              <a:t>Vue</a:t>
            </a:r>
            <a:r>
              <a:rPr lang="en-US" dirty="0"/>
              <a:t> </a:t>
            </a:r>
            <a:r>
              <a:rPr lang="en-US" dirty="0" err="1"/>
              <a:t>Devtools</a:t>
            </a:r>
            <a:endParaRPr lang="hr-HR" dirty="0" smtClean="0"/>
          </a:p>
          <a:p>
            <a:r>
              <a:rPr lang="en-US" dirty="0" err="1" smtClean="0"/>
              <a:t>Dokumentacija</a:t>
            </a:r>
            <a:r>
              <a:rPr lang="en-US" dirty="0" smtClean="0"/>
              <a:t> </a:t>
            </a:r>
            <a:r>
              <a:rPr lang="en-US" dirty="0" err="1" smtClean="0"/>
              <a:t>i</a:t>
            </a:r>
            <a:r>
              <a:rPr lang="en-US" dirty="0" smtClean="0"/>
              <a:t> community</a:t>
            </a:r>
            <a:endParaRPr lang="hr-HR" dirty="0" smtClean="0"/>
          </a:p>
          <a:p>
            <a:endParaRPr lang="hr-HR" dirty="0"/>
          </a:p>
        </p:txBody>
      </p:sp>
      <p:sp>
        <p:nvSpPr>
          <p:cNvPr id="3" name="Title 2"/>
          <p:cNvSpPr>
            <a:spLocks noGrp="1"/>
          </p:cNvSpPr>
          <p:nvPr>
            <p:ph type="title"/>
          </p:nvPr>
        </p:nvSpPr>
        <p:spPr/>
        <p:txBody>
          <a:bodyPr/>
          <a:lstStyle/>
          <a:p>
            <a:r>
              <a:rPr lang="hr-HR" dirty="0" smtClean="0"/>
              <a:t>Zašto </a:t>
            </a:r>
            <a:r>
              <a:rPr lang="hr-HR" dirty="0" err="1" smtClean="0"/>
              <a:t>Vue.js</a:t>
            </a:r>
            <a:r>
              <a:rPr lang="hr-HR" dirty="0" smtClean="0"/>
              <a:t>?</a:t>
            </a:r>
            <a:endParaRPr lang="hr-H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837" y="365127"/>
            <a:ext cx="1350593" cy="13505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363922" y="4870307"/>
            <a:ext cx="2301240" cy="16262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613" y="4256729"/>
            <a:ext cx="3566160" cy="237744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8236" y="-187322"/>
            <a:ext cx="2144119" cy="214411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9639" y="3507045"/>
            <a:ext cx="2278379" cy="12256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3333" y="3852271"/>
            <a:ext cx="1737995" cy="120904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3914" y="2400645"/>
            <a:ext cx="1559559" cy="1559559"/>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16338" y="1081872"/>
            <a:ext cx="2134368" cy="1067184"/>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8079" y="1704996"/>
            <a:ext cx="2765298" cy="820420"/>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2096" y="2550668"/>
            <a:ext cx="2442852" cy="1221426"/>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90702" y="2231106"/>
            <a:ext cx="2965817" cy="2570375"/>
          </a:xfrm>
          <a:prstGeom prst="rect">
            <a:avLst/>
          </a:prstGeom>
        </p:spPr>
      </p:pic>
    </p:spTree>
    <p:extLst>
      <p:ext uri="{BB962C8B-B14F-4D97-AF65-F5344CB8AC3E}">
        <p14:creationId xmlns:p14="http://schemas.microsoft.com/office/powerpoint/2010/main" val="462573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10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nodeType="afterEffect">
                                  <p:stCondLst>
                                    <p:cond delay="1000"/>
                                  </p:stCondLst>
                                  <p:childTnLst>
                                    <p:set>
                                      <p:cBhvr>
                                        <p:cTn id="30" dur="1" fill="hold">
                                          <p:stCondLst>
                                            <p:cond delay="0"/>
                                          </p:stCondLst>
                                        </p:cTn>
                                        <p:tgtEl>
                                          <p:spTgt spid="13"/>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nodeType="afterEffect">
                                  <p:stCondLst>
                                    <p:cond delay="100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9000"/>
                            </p:stCondLst>
                            <p:childTnLst>
                              <p:par>
                                <p:cTn id="35" presetID="3" presetClass="entr" presetSubtype="10" fill="hold" nodeType="afterEffect">
                                  <p:stCondLst>
                                    <p:cond delay="100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rot="19588726">
            <a:off x="2861731" y="2643771"/>
            <a:ext cx="2844970" cy="508728"/>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Title 2"/>
          <p:cNvSpPr>
            <a:spLocks noGrp="1"/>
          </p:cNvSpPr>
          <p:nvPr>
            <p:ph type="title"/>
          </p:nvPr>
        </p:nvSpPr>
        <p:spPr/>
        <p:txBody>
          <a:bodyPr>
            <a:normAutofit/>
          </a:bodyPr>
          <a:lstStyle/>
          <a:p>
            <a:r>
              <a:rPr lang="hr-HR" sz="2400" dirty="0" smtClean="0"/>
              <a:t>Od </a:t>
            </a:r>
            <a:r>
              <a:rPr lang="hr-HR" sz="2400" dirty="0" err="1" smtClean="0"/>
              <a:t>requesta</a:t>
            </a:r>
            <a:r>
              <a:rPr lang="hr-HR" sz="2400" dirty="0" smtClean="0"/>
              <a:t> do potpuno učitane stranice</a:t>
            </a:r>
            <a:endParaRPr lang="hr-HR"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9682187"/>
              </p:ext>
            </p:extLst>
          </p:nvPr>
        </p:nvGraphicFramePr>
        <p:xfrm>
          <a:off x="628650" y="1071155"/>
          <a:ext cx="7886700" cy="5068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ight Arrow 9"/>
          <p:cNvSpPr/>
          <p:nvPr/>
        </p:nvSpPr>
        <p:spPr>
          <a:xfrm rot="5400000">
            <a:off x="7192589" y="3342728"/>
            <a:ext cx="335844" cy="398825"/>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Right Arrow 11"/>
          <p:cNvSpPr/>
          <p:nvPr/>
        </p:nvSpPr>
        <p:spPr>
          <a:xfrm rot="5400000">
            <a:off x="7192589" y="2017901"/>
            <a:ext cx="335844" cy="398825"/>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Right Arrow 12"/>
          <p:cNvSpPr/>
          <p:nvPr/>
        </p:nvSpPr>
        <p:spPr>
          <a:xfrm rot="5400000">
            <a:off x="7202181" y="4725391"/>
            <a:ext cx="335844" cy="398825"/>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Left Arrow 13"/>
          <p:cNvSpPr/>
          <p:nvPr/>
        </p:nvSpPr>
        <p:spPr>
          <a:xfrm rot="2229365">
            <a:off x="3183441" y="4657074"/>
            <a:ext cx="2401541" cy="535456"/>
          </a:xfrm>
          <a:prstGeom prst="lef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t>JSON</a:t>
            </a:r>
            <a:endParaRPr lang="hr-HR" dirty="0"/>
          </a:p>
        </p:txBody>
      </p:sp>
    </p:spTree>
    <p:extLst>
      <p:ext uri="{BB962C8B-B14F-4D97-AF65-F5344CB8AC3E}">
        <p14:creationId xmlns:p14="http://schemas.microsoft.com/office/powerpoint/2010/main" val="861361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FOI">
      <a:dk1>
        <a:srgbClr val="595959"/>
      </a:dk1>
      <a:lt1>
        <a:srgbClr val="FFFFFF"/>
      </a:lt1>
      <a:dk2>
        <a:srgbClr val="595959"/>
      </a:dk2>
      <a:lt2>
        <a:srgbClr val="FFFFFF"/>
      </a:lt2>
      <a:accent1>
        <a:srgbClr val="C00000"/>
      </a:accent1>
      <a:accent2>
        <a:srgbClr val="FF6D31"/>
      </a:accent2>
      <a:accent3>
        <a:srgbClr val="F8B323"/>
      </a:accent3>
      <a:accent4>
        <a:srgbClr val="993365"/>
      </a:accent4>
      <a:accent5>
        <a:srgbClr val="2AA2C5"/>
      </a:accent5>
      <a:accent6>
        <a:srgbClr val="70AD47"/>
      </a:accent6>
      <a:hlink>
        <a:srgbClr val="C00000"/>
      </a:hlink>
      <a:folHlink>
        <a:srgbClr val="F8B323"/>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15229</TotalTime>
  <Words>490</Words>
  <Application>Microsoft Macintosh PowerPoint</Application>
  <PresentationFormat>On-screen Show (4:3)</PresentationFormat>
  <Paragraphs>128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Bold</vt:lpstr>
      <vt:lpstr>Calibri</vt:lpstr>
      <vt:lpstr>Calibri Light</vt:lpstr>
      <vt:lpstr>Montserrat-Bold</vt:lpstr>
      <vt:lpstr>Raleway</vt:lpstr>
      <vt:lpstr>Office Theme</vt:lpstr>
      <vt:lpstr>PowerPoint Presentation</vt:lpstr>
      <vt:lpstr>Dario Grd</vt:lpstr>
      <vt:lpstr>Što ćemo izraditi?</vt:lpstr>
      <vt:lpstr>Alati</vt:lpstr>
      <vt:lpstr>PowerPoint Presentation</vt:lpstr>
      <vt:lpstr>Tehnologije koje ćemo koristiti</vt:lpstr>
      <vt:lpstr>Zašto Symfony?</vt:lpstr>
      <vt:lpstr>Zašto Vue.js?</vt:lpstr>
      <vt:lpstr>Od requesta do potpuno učitane stranice</vt:lpstr>
      <vt:lpstr>Sigurnost</vt:lpstr>
      <vt:lpstr>PowerPoint Presentation</vt:lpstr>
      <vt:lpstr>Predinstalirano</vt:lpstr>
      <vt:lpstr>Instalacija Symfony klijenta</vt:lpstr>
      <vt:lpstr>Kreiranje prazne aplikacije i potrebnih biblioteka</vt:lpstr>
      <vt:lpstr>Osnovna konfiguracija</vt:lpstr>
      <vt:lpstr>Kreiranje korisnika</vt:lpstr>
      <vt:lpstr>Kreiranje login forme</vt:lpstr>
      <vt:lpstr>ERA model</vt:lpstr>
      <vt:lpstr>Vuetify</vt:lpstr>
      <vt:lpstr>Sljedeće…</vt:lpstr>
      <vt:lpstr>Pitanja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uzms</dc:creator>
  <cp:lastModifiedBy>Microsoft Office User</cp:lastModifiedBy>
  <cp:revision>157</cp:revision>
  <dcterms:created xsi:type="dcterms:W3CDTF">2016-05-12T11:28:50Z</dcterms:created>
  <dcterms:modified xsi:type="dcterms:W3CDTF">2019-03-28T09:19:04Z</dcterms:modified>
</cp:coreProperties>
</file>