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65" r:id="rId5"/>
    <p:sldId id="266" r:id="rId6"/>
    <p:sldId id="257" r:id="rId7"/>
    <p:sldId id="259" r:id="rId8"/>
    <p:sldId id="262" r:id="rId9"/>
    <p:sldId id="260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Micev" initials="IM" lastIdx="13" clrIdx="0">
    <p:extLst>
      <p:ext uri="{19B8F6BF-5375-455C-9EA6-DF929625EA0E}">
        <p15:presenceInfo xmlns:p15="http://schemas.microsoft.com/office/powerpoint/2012/main" userId="S-1-5-21-824639158-3175646058-4171138280-241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64" autoAdjust="0"/>
    <p:restoredTop sz="94660"/>
  </p:normalViewPr>
  <p:slideViewPr>
    <p:cSldViewPr snapToGrid="0">
      <p:cViewPr varScale="1">
        <p:scale>
          <a:sx n="89" d="100"/>
          <a:sy n="89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07-Apr-19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07-Apr-19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keywords/clas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847164"/>
            <a:ext cx="8915399" cy="2262781"/>
          </a:xfrm>
        </p:spPr>
        <p:txBody>
          <a:bodyPr/>
          <a:lstStyle/>
          <a:p>
            <a:r>
              <a:rPr lang="en-US" dirty="0" smtClean="0"/>
              <a:t>C# Advanced – Class5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89213" y="4746899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Trainer:	</a:t>
            </a:r>
            <a:r>
              <a:rPr lang="en-US" b="1" dirty="0" err="1" smtClean="0"/>
              <a:t>Marjan</a:t>
            </a:r>
            <a:r>
              <a:rPr lang="en-US" b="1" dirty="0" smtClean="0"/>
              <a:t> </a:t>
            </a:r>
            <a:r>
              <a:rPr lang="en-US" b="1" dirty="0" err="1" smtClean="0"/>
              <a:t>Pushev</a:t>
            </a:r>
            <a:endParaRPr lang="en-US" b="1" dirty="0" smtClean="0"/>
          </a:p>
          <a:p>
            <a:r>
              <a:rPr lang="en-US" b="1" dirty="0" smtClean="0"/>
              <a:t>Assistant</a:t>
            </a:r>
            <a:r>
              <a:rPr lang="en-US" b="1" dirty="0" smtClean="0"/>
              <a:t>: </a:t>
            </a:r>
            <a:r>
              <a:rPr lang="en-US" b="1" dirty="0" err="1" smtClean="0"/>
              <a:t>Dejan</a:t>
            </a:r>
            <a:r>
              <a:rPr lang="en-US" b="1" dirty="0" smtClean="0"/>
              <a:t> </a:t>
            </a:r>
            <a:r>
              <a:rPr lang="en-US" b="1" dirty="0" err="1" smtClean="0"/>
              <a:t>Blazheski</a:t>
            </a:r>
            <a:endParaRPr lang="en-US" dirty="0"/>
          </a:p>
        </p:txBody>
      </p:sp>
      <p:pic>
        <p:nvPicPr>
          <p:cNvPr id="6" name="Picture 2" descr="http://www.sedc.mk/wp-content/uploads/2016/05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5873182"/>
            <a:ext cx="2657475" cy="5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80148" y="6073232"/>
            <a:ext cx="7897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Code academy @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Skopje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2864899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and Anonymous </a:t>
            </a:r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Demo</a:t>
            </a:r>
            <a:r>
              <a:rPr lang="en-US" dirty="0" smtClean="0"/>
              <a:t>: Windows Forms simple application. Open the Form1_Load() method of the form and see the code there. See the three different calls for delegates.</a:t>
            </a:r>
          </a:p>
        </p:txBody>
      </p:sp>
    </p:spTree>
    <p:extLst>
      <p:ext uri="{BB962C8B-B14F-4D97-AF65-F5344CB8AC3E}">
        <p14:creationId xmlns:p14="http://schemas.microsoft.com/office/powerpoint/2010/main" val="21864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some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28206"/>
            <a:ext cx="8915400" cy="4483016"/>
          </a:xfrm>
        </p:spPr>
        <p:txBody>
          <a:bodyPr numCol="2">
            <a:normAutofit/>
          </a:bodyPr>
          <a:lstStyle/>
          <a:p>
            <a:pPr lvl="1"/>
            <a:r>
              <a:rPr lang="en-US" dirty="0" smtClean="0"/>
              <a:t>Click – e.g. on Button click</a:t>
            </a:r>
          </a:p>
          <a:p>
            <a:pPr lvl="1"/>
            <a:r>
              <a:rPr lang="en-US" dirty="0" smtClean="0"/>
              <a:t>Load – e.g. on Form load</a:t>
            </a:r>
          </a:p>
          <a:p>
            <a:pPr lvl="1"/>
            <a:r>
              <a:rPr lang="en-US" dirty="0" smtClean="0"/>
              <a:t>DoubleClick – e.g. on double click on a control</a:t>
            </a:r>
          </a:p>
          <a:p>
            <a:pPr lvl="1"/>
            <a:r>
              <a:rPr lang="en-US" dirty="0" err="1" smtClean="0"/>
              <a:t>TextChanged</a:t>
            </a:r>
            <a:r>
              <a:rPr lang="en-US" dirty="0" smtClean="0"/>
              <a:t> – when the text of a control changes</a:t>
            </a:r>
          </a:p>
          <a:p>
            <a:pPr lvl="1"/>
            <a:r>
              <a:rPr lang="en-US" dirty="0" err="1" smtClean="0"/>
              <a:t>MouseClick</a:t>
            </a:r>
            <a:endParaRPr lang="en-US" dirty="0" smtClean="0"/>
          </a:p>
          <a:p>
            <a:pPr lvl="1"/>
            <a:r>
              <a:rPr lang="en-US" dirty="0" err="1" smtClean="0"/>
              <a:t>MoseDoubleClick</a:t>
            </a:r>
            <a:endParaRPr lang="en-US" dirty="0" smtClean="0"/>
          </a:p>
          <a:p>
            <a:pPr lvl="1"/>
            <a:r>
              <a:rPr lang="en-US" dirty="0" err="1" smtClean="0"/>
              <a:t>MouseHover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err="1" smtClean="0"/>
              <a:t>KeyPressed</a:t>
            </a:r>
            <a:endParaRPr lang="en-US" dirty="0" smtClean="0"/>
          </a:p>
          <a:p>
            <a:pPr lvl="1"/>
            <a:r>
              <a:rPr lang="en-US" dirty="0" err="1" smtClean="0"/>
              <a:t>KeyDown</a:t>
            </a:r>
            <a:endParaRPr lang="en-US" dirty="0" smtClean="0"/>
          </a:p>
          <a:p>
            <a:pPr lvl="1"/>
            <a:r>
              <a:rPr lang="en-US" dirty="0" err="1" smtClean="0"/>
              <a:t>KeyUp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Scroll</a:t>
            </a:r>
          </a:p>
          <a:p>
            <a:pPr lvl="1"/>
            <a:r>
              <a:rPr lang="en-US" dirty="0" err="1" smtClean="0"/>
              <a:t>DragDrop</a:t>
            </a:r>
            <a:endParaRPr lang="en-US" dirty="0" smtClean="0"/>
          </a:p>
          <a:p>
            <a:pPr lvl="1"/>
            <a:r>
              <a:rPr lang="en-US" dirty="0" err="1" smtClean="0"/>
              <a:t>DragEnter</a:t>
            </a:r>
            <a:endParaRPr lang="en-US" dirty="0" smtClean="0"/>
          </a:p>
          <a:p>
            <a:pPr lvl="1"/>
            <a:r>
              <a:rPr lang="en-US" dirty="0" err="1" smtClean="0"/>
              <a:t>DragLeave</a:t>
            </a:r>
            <a:endParaRPr lang="en-US" dirty="0" smtClean="0"/>
          </a:p>
          <a:p>
            <a:pPr lvl="1"/>
            <a:r>
              <a:rPr lang="en-US" dirty="0" err="1" smtClean="0"/>
              <a:t>DragOver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675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5291"/>
            <a:ext cx="8915400" cy="4395931"/>
          </a:xfrm>
        </p:spPr>
        <p:txBody>
          <a:bodyPr/>
          <a:lstStyle/>
          <a:p>
            <a:r>
              <a:rPr lang="en-US" dirty="0" smtClean="0"/>
              <a:t>Generics – Part 1</a:t>
            </a:r>
          </a:p>
          <a:p>
            <a:r>
              <a:rPr lang="en-US" dirty="0" smtClean="0"/>
              <a:t>Delegates</a:t>
            </a:r>
          </a:p>
          <a:p>
            <a:r>
              <a:rPr lang="en-US" dirty="0" smtClean="0"/>
              <a:t>Events</a:t>
            </a:r>
          </a:p>
          <a:p>
            <a:r>
              <a:rPr lang="en-US" dirty="0" smtClean="0"/>
              <a:t>Anonymous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289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0457"/>
            <a:ext cx="8915400" cy="4430765"/>
          </a:xfrm>
        </p:spPr>
        <p:txBody>
          <a:bodyPr/>
          <a:lstStyle/>
          <a:p>
            <a:r>
              <a:rPr lang="en-US" dirty="0"/>
              <a:t>Generics allow you to define a class with placeholders for the type of its fields, methods, parameters, etc. Generics replace these placeholders with some specific type at compile time.</a:t>
            </a:r>
          </a:p>
          <a:p>
            <a:r>
              <a:rPr lang="en-US" dirty="0"/>
              <a:t>A generic class can be defined using angle brackets </a:t>
            </a:r>
            <a:r>
              <a:rPr lang="en-US" dirty="0" smtClean="0"/>
              <a:t>&lt;&gt;.</a:t>
            </a:r>
            <a:endParaRPr lang="en-US" dirty="0"/>
          </a:p>
          <a:p>
            <a:r>
              <a:rPr lang="en-US" dirty="0" smtClean="0"/>
              <a:t>In the next slide </a:t>
            </a:r>
            <a:r>
              <a:rPr lang="en-US" b="1" i="1" dirty="0" err="1" smtClean="0"/>
              <a:t>MyGenericClass</a:t>
            </a:r>
            <a:r>
              <a:rPr lang="en-US" dirty="0" smtClean="0"/>
              <a:t> </a:t>
            </a:r>
            <a:r>
              <a:rPr lang="en-US" dirty="0"/>
              <a:t>is defined with &lt;T&gt;. &lt;&gt; indicates that </a:t>
            </a:r>
            <a:r>
              <a:rPr lang="en-US" dirty="0" err="1"/>
              <a:t>MyGenericClass</a:t>
            </a:r>
            <a:r>
              <a:rPr lang="en-US" dirty="0"/>
              <a:t> is generic and the underlying type would be defined later, for now consider it as </a:t>
            </a:r>
            <a:r>
              <a:rPr lang="en-US" b="1" i="1" dirty="0"/>
              <a:t>T</a:t>
            </a:r>
            <a:r>
              <a:rPr lang="en-US" dirty="0"/>
              <a:t>. You can take any character or word instead of 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2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www.tutorialsteacher.com/Content/images/csharp/generic-clas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45" y="731520"/>
            <a:ext cx="8672835" cy="586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63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41417"/>
            <a:ext cx="8915400" cy="4369805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2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7085" y="1435525"/>
            <a:ext cx="7315200" cy="51206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	</a:t>
            </a:r>
            <a:r>
              <a:rPr lang="en-US" b="1" dirty="0" smtClean="0"/>
              <a:t>delegate</a:t>
            </a:r>
            <a:r>
              <a:rPr lang="en-US" dirty="0" smtClean="0"/>
              <a:t> keyword </a:t>
            </a:r>
          </a:p>
          <a:p>
            <a:r>
              <a:rPr lang="en-US" u="sng" dirty="0" smtClean="0"/>
              <a:t>Delegate  is a type-safe function pointer</a:t>
            </a:r>
            <a:r>
              <a:rPr lang="en-US" dirty="0" smtClean="0"/>
              <a:t>: it points to a function and when a delegate is called that function will be used.</a:t>
            </a:r>
          </a:p>
          <a:p>
            <a:r>
              <a:rPr lang="en-US" dirty="0" smtClean="0"/>
              <a:t>Delegates offers flexibility: </a:t>
            </a:r>
          </a:p>
          <a:p>
            <a:pPr lvl="1"/>
            <a:r>
              <a:rPr lang="en-US" dirty="0" smtClean="0"/>
              <a:t>They have similar structure as functions. The signature of the delegate must match the signature of the function it calls, otherwise you get a compiling error.</a:t>
            </a:r>
          </a:p>
          <a:p>
            <a:pPr lvl="1"/>
            <a:r>
              <a:rPr lang="en-US" dirty="0" smtClean="0"/>
              <a:t>Delegate is similar to class in the way that you can make an instance of it and then call functions.</a:t>
            </a:r>
          </a:p>
          <a:p>
            <a:pPr lvl="1"/>
            <a:r>
              <a:rPr lang="en-US" b="1" u="sng" dirty="0" smtClean="0"/>
              <a:t>Multi-cast delegate</a:t>
            </a:r>
            <a:r>
              <a:rPr lang="en-US" dirty="0" smtClean="0"/>
              <a:t>: is a delegate that has references to multiple functions. In this case a single call of the delegate calls each of the added functions  to the delegate.</a:t>
            </a:r>
          </a:p>
          <a:p>
            <a:pPr lvl="1"/>
            <a:r>
              <a:rPr lang="en-US" u="sng" dirty="0" smtClean="0"/>
              <a:t>Declaration</a:t>
            </a:r>
            <a:r>
              <a:rPr lang="en-US" dirty="0" smtClean="0"/>
              <a:t>: A delegate can be declared “anywhere”: outside the namespace, inside the namespace, inside a class or nested class. It’s scope/visibility depends on the place where  it’s defined.</a:t>
            </a:r>
          </a:p>
        </p:txBody>
      </p:sp>
    </p:spTree>
    <p:extLst>
      <p:ext uri="{BB962C8B-B14F-4D97-AF65-F5344CB8AC3E}">
        <p14:creationId xmlns:p14="http://schemas.microsoft.com/office/powerpoint/2010/main" val="53149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4096"/>
          </a:xfrm>
        </p:spPr>
        <p:txBody>
          <a:bodyPr/>
          <a:lstStyle/>
          <a:p>
            <a:r>
              <a:rPr lang="en-US" dirty="0" smtClean="0"/>
              <a:t>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28206"/>
            <a:ext cx="8915400" cy="4483016"/>
          </a:xfrm>
        </p:spPr>
        <p:txBody>
          <a:bodyPr/>
          <a:lstStyle/>
          <a:p>
            <a:r>
              <a:rPr lang="en-US" dirty="0" smtClean="0"/>
              <a:t>Demo 1</a:t>
            </a:r>
          </a:p>
          <a:p>
            <a:r>
              <a:rPr lang="en-US" dirty="0" smtClean="0"/>
              <a:t>Demo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84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Events are variables of type delegates </a:t>
            </a:r>
          </a:p>
          <a:p>
            <a:r>
              <a:rPr lang="en-US" dirty="0"/>
              <a:t>Events enable a </a:t>
            </a:r>
            <a:r>
              <a:rPr lang="en-US" dirty="0">
                <a:solidFill>
                  <a:schemeClr val="tx1"/>
                </a:solidFill>
                <a:hlinkClick r:id="rId2"/>
              </a:rPr>
              <a:t>class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/>
              <a:t>or object to notify other classes or objects when something of interest occurs. The class that sends (or </a:t>
            </a:r>
            <a:r>
              <a:rPr lang="en-US" i="1" dirty="0"/>
              <a:t>raises</a:t>
            </a:r>
            <a:r>
              <a:rPr lang="en-US" dirty="0"/>
              <a:t>) the event is called the </a:t>
            </a:r>
            <a:r>
              <a:rPr lang="en-US" i="1" dirty="0"/>
              <a:t>publisher</a:t>
            </a:r>
            <a:r>
              <a:rPr lang="en-US" dirty="0"/>
              <a:t> and the classes that receive (or </a:t>
            </a:r>
            <a:r>
              <a:rPr lang="en-US" i="1" dirty="0"/>
              <a:t>handle</a:t>
            </a:r>
            <a:r>
              <a:rPr lang="en-US" dirty="0"/>
              <a:t>) the event are called </a:t>
            </a:r>
            <a:r>
              <a:rPr lang="en-US" i="1" dirty="0"/>
              <a:t>subscribers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.NET, events are based on the </a:t>
            </a:r>
            <a:r>
              <a:rPr lang="en-US" i="1" dirty="0" smtClean="0"/>
              <a:t>EventHandler</a:t>
            </a:r>
            <a:r>
              <a:rPr lang="en-US" dirty="0" smtClean="0"/>
              <a:t> delegate and the </a:t>
            </a:r>
            <a:r>
              <a:rPr lang="en-US" i="1" dirty="0" smtClean="0"/>
              <a:t>EventArgs</a:t>
            </a:r>
            <a:r>
              <a:rPr lang="en-US" dirty="0" smtClean="0"/>
              <a:t> base class.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94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</a:t>
            </a:r>
            <a:r>
              <a:rPr lang="en-US" dirty="0" smtClean="0"/>
              <a:t>Method is a method without a name.</a:t>
            </a:r>
          </a:p>
          <a:p>
            <a:r>
              <a:rPr lang="en-US" dirty="0" smtClean="0"/>
              <a:t>They provide a way of creating a delegate without having to write separate method.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388" y="3212564"/>
            <a:ext cx="5846959" cy="251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9469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368</TotalTime>
  <Words>226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C# Advanced – Class5</vt:lpstr>
      <vt:lpstr>Agenda</vt:lpstr>
      <vt:lpstr>Generics</vt:lpstr>
      <vt:lpstr>PowerPoint Presentation</vt:lpstr>
      <vt:lpstr>Generics</vt:lpstr>
      <vt:lpstr>Delegates</vt:lpstr>
      <vt:lpstr>Delegates</vt:lpstr>
      <vt:lpstr>Events</vt:lpstr>
      <vt:lpstr>Anonymous Methods</vt:lpstr>
      <vt:lpstr>Events and Anonymous Methods</vt:lpstr>
      <vt:lpstr>List of some events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Micev</dc:creator>
  <cp:lastModifiedBy>Windows User</cp:lastModifiedBy>
  <cp:revision>45</cp:revision>
  <dcterms:created xsi:type="dcterms:W3CDTF">2019-03-24T10:00:46Z</dcterms:created>
  <dcterms:modified xsi:type="dcterms:W3CDTF">2019-04-06T22:20:48Z</dcterms:modified>
</cp:coreProperties>
</file>