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3"/>
  </p:notesMasterIdLst>
  <p:sldIdLst>
    <p:sldId id="289" r:id="rId2"/>
    <p:sldId id="300" r:id="rId3"/>
    <p:sldId id="301" r:id="rId4"/>
    <p:sldId id="275" r:id="rId5"/>
    <p:sldId id="309" r:id="rId6"/>
    <p:sldId id="277" r:id="rId7"/>
    <p:sldId id="302" r:id="rId8"/>
    <p:sldId id="279" r:id="rId9"/>
    <p:sldId id="304" r:id="rId10"/>
    <p:sldId id="308" r:id="rId11"/>
    <p:sldId id="306" r:id="rId12"/>
    <p:sldId id="307" r:id="rId13"/>
    <p:sldId id="305" r:id="rId14"/>
    <p:sldId id="303" r:id="rId15"/>
    <p:sldId id="294" r:id="rId16"/>
    <p:sldId id="295" r:id="rId17"/>
    <p:sldId id="296" r:id="rId18"/>
    <p:sldId id="293" r:id="rId19"/>
    <p:sldId id="297" r:id="rId20"/>
    <p:sldId id="299" r:id="rId21"/>
    <p:sldId id="29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  <a:srgbClr val="B05C05"/>
    <a:srgbClr val="EAA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Smarttruck%20project\analysis\analysis%20all%20days\All%202013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chard\Documents\Magic%20Briefcase\ERS\Invoice%20Velocity%20analysis\qry_top45customers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3773783167599"/>
          <c:y val="6.0243126529271308E-2"/>
          <c:w val="0.85711550064862585"/>
          <c:h val="0.85540786692172499"/>
        </c:manualLayout>
      </c:layout>
      <c:scatterChart>
        <c:scatterStyle val="lineMarker"/>
        <c:varyColors val="0"/>
        <c:ser>
          <c:idx val="2"/>
          <c:order val="0"/>
          <c:tx>
            <c:strRef>
              <c:f>Query1!$Q$2</c:f>
              <c:strCache>
                <c:ptCount val="1"/>
                <c:pt idx="0">
                  <c:v>$ Backlog</c:v>
                </c:pt>
              </c:strCache>
            </c:strRef>
          </c:tx>
          <c:marker>
            <c:symbol val="none"/>
          </c:marker>
          <c:xVal>
            <c:numRef>
              <c:f>'All 2013.xlsx'!saledate</c:f>
              <c:numCache>
                <c:formatCode>m/d/yyyy</c:formatCode>
                <c:ptCount val="15797"/>
                <c:pt idx="0">
                  <c:v>41214</c:v>
                </c:pt>
                <c:pt idx="1">
                  <c:v>41214</c:v>
                </c:pt>
                <c:pt idx="2">
                  <c:v>41215</c:v>
                </c:pt>
                <c:pt idx="3">
                  <c:v>41219</c:v>
                </c:pt>
                <c:pt idx="4">
                  <c:v>41219</c:v>
                </c:pt>
                <c:pt idx="5">
                  <c:v>41219</c:v>
                </c:pt>
                <c:pt idx="6">
                  <c:v>41219</c:v>
                </c:pt>
                <c:pt idx="7">
                  <c:v>41219</c:v>
                </c:pt>
                <c:pt idx="8">
                  <c:v>41219</c:v>
                </c:pt>
                <c:pt idx="9">
                  <c:v>41221</c:v>
                </c:pt>
                <c:pt idx="10">
                  <c:v>41222</c:v>
                </c:pt>
                <c:pt idx="11">
                  <c:v>41222</c:v>
                </c:pt>
                <c:pt idx="12">
                  <c:v>41222</c:v>
                </c:pt>
                <c:pt idx="13">
                  <c:v>41222</c:v>
                </c:pt>
                <c:pt idx="14">
                  <c:v>41222</c:v>
                </c:pt>
                <c:pt idx="15">
                  <c:v>41223</c:v>
                </c:pt>
                <c:pt idx="16">
                  <c:v>41225</c:v>
                </c:pt>
                <c:pt idx="17">
                  <c:v>41226</c:v>
                </c:pt>
                <c:pt idx="18">
                  <c:v>41226</c:v>
                </c:pt>
                <c:pt idx="19">
                  <c:v>41227</c:v>
                </c:pt>
                <c:pt idx="20">
                  <c:v>41227</c:v>
                </c:pt>
                <c:pt idx="21">
                  <c:v>41228</c:v>
                </c:pt>
                <c:pt idx="22">
                  <c:v>41229</c:v>
                </c:pt>
                <c:pt idx="23">
                  <c:v>41229</c:v>
                </c:pt>
                <c:pt idx="24">
                  <c:v>41229</c:v>
                </c:pt>
                <c:pt idx="25">
                  <c:v>41230</c:v>
                </c:pt>
                <c:pt idx="26">
                  <c:v>41230</c:v>
                </c:pt>
                <c:pt idx="27">
                  <c:v>41230</c:v>
                </c:pt>
                <c:pt idx="28">
                  <c:v>41230</c:v>
                </c:pt>
                <c:pt idx="29">
                  <c:v>41231</c:v>
                </c:pt>
                <c:pt idx="30">
                  <c:v>41231</c:v>
                </c:pt>
                <c:pt idx="31">
                  <c:v>41231</c:v>
                </c:pt>
                <c:pt idx="32">
                  <c:v>41231</c:v>
                </c:pt>
                <c:pt idx="33">
                  <c:v>41232</c:v>
                </c:pt>
                <c:pt idx="34">
                  <c:v>41232</c:v>
                </c:pt>
                <c:pt idx="35">
                  <c:v>41232</c:v>
                </c:pt>
                <c:pt idx="36">
                  <c:v>41232</c:v>
                </c:pt>
                <c:pt idx="37">
                  <c:v>41232</c:v>
                </c:pt>
                <c:pt idx="38">
                  <c:v>41232</c:v>
                </c:pt>
                <c:pt idx="39">
                  <c:v>41232</c:v>
                </c:pt>
                <c:pt idx="40">
                  <c:v>41232</c:v>
                </c:pt>
                <c:pt idx="41">
                  <c:v>41232</c:v>
                </c:pt>
                <c:pt idx="42">
                  <c:v>41232</c:v>
                </c:pt>
                <c:pt idx="43">
                  <c:v>41232</c:v>
                </c:pt>
                <c:pt idx="44">
                  <c:v>41232</c:v>
                </c:pt>
                <c:pt idx="45">
                  <c:v>41232</c:v>
                </c:pt>
                <c:pt idx="46">
                  <c:v>41232</c:v>
                </c:pt>
                <c:pt idx="47">
                  <c:v>41233</c:v>
                </c:pt>
                <c:pt idx="48">
                  <c:v>41233</c:v>
                </c:pt>
                <c:pt idx="49">
                  <c:v>41233</c:v>
                </c:pt>
                <c:pt idx="50">
                  <c:v>41233</c:v>
                </c:pt>
                <c:pt idx="51">
                  <c:v>41233</c:v>
                </c:pt>
                <c:pt idx="52">
                  <c:v>41233</c:v>
                </c:pt>
                <c:pt idx="53">
                  <c:v>41233</c:v>
                </c:pt>
                <c:pt idx="54">
                  <c:v>41233</c:v>
                </c:pt>
                <c:pt idx="55">
                  <c:v>41233</c:v>
                </c:pt>
                <c:pt idx="56">
                  <c:v>41233</c:v>
                </c:pt>
                <c:pt idx="57">
                  <c:v>41233</c:v>
                </c:pt>
                <c:pt idx="58">
                  <c:v>41233</c:v>
                </c:pt>
                <c:pt idx="59">
                  <c:v>41233</c:v>
                </c:pt>
                <c:pt idx="60">
                  <c:v>41233</c:v>
                </c:pt>
                <c:pt idx="61">
                  <c:v>41233</c:v>
                </c:pt>
                <c:pt idx="62">
                  <c:v>41233</c:v>
                </c:pt>
                <c:pt idx="63">
                  <c:v>41233</c:v>
                </c:pt>
                <c:pt idx="64">
                  <c:v>41233</c:v>
                </c:pt>
                <c:pt idx="65">
                  <c:v>41233</c:v>
                </c:pt>
                <c:pt idx="66">
                  <c:v>41233</c:v>
                </c:pt>
                <c:pt idx="67">
                  <c:v>41233</c:v>
                </c:pt>
                <c:pt idx="68">
                  <c:v>41233</c:v>
                </c:pt>
                <c:pt idx="69">
                  <c:v>41234</c:v>
                </c:pt>
                <c:pt idx="70">
                  <c:v>41234</c:v>
                </c:pt>
                <c:pt idx="71">
                  <c:v>41234</c:v>
                </c:pt>
                <c:pt idx="72">
                  <c:v>41234</c:v>
                </c:pt>
                <c:pt idx="73">
                  <c:v>41234</c:v>
                </c:pt>
                <c:pt idx="74">
                  <c:v>41234</c:v>
                </c:pt>
                <c:pt idx="75">
                  <c:v>41234</c:v>
                </c:pt>
                <c:pt idx="76">
                  <c:v>41234</c:v>
                </c:pt>
                <c:pt idx="77">
                  <c:v>41234</c:v>
                </c:pt>
                <c:pt idx="78">
                  <c:v>41234</c:v>
                </c:pt>
                <c:pt idx="79">
                  <c:v>41234</c:v>
                </c:pt>
                <c:pt idx="80">
                  <c:v>41234</c:v>
                </c:pt>
                <c:pt idx="81">
                  <c:v>41234</c:v>
                </c:pt>
                <c:pt idx="82">
                  <c:v>41234</c:v>
                </c:pt>
                <c:pt idx="83">
                  <c:v>41234</c:v>
                </c:pt>
                <c:pt idx="84">
                  <c:v>41234</c:v>
                </c:pt>
                <c:pt idx="85">
                  <c:v>41234</c:v>
                </c:pt>
                <c:pt idx="86">
                  <c:v>41234</c:v>
                </c:pt>
                <c:pt idx="87">
                  <c:v>41234</c:v>
                </c:pt>
                <c:pt idx="88">
                  <c:v>41234</c:v>
                </c:pt>
                <c:pt idx="89">
                  <c:v>41234</c:v>
                </c:pt>
                <c:pt idx="90">
                  <c:v>41234</c:v>
                </c:pt>
                <c:pt idx="91">
                  <c:v>41234</c:v>
                </c:pt>
                <c:pt idx="92">
                  <c:v>41235</c:v>
                </c:pt>
                <c:pt idx="93">
                  <c:v>41235</c:v>
                </c:pt>
                <c:pt idx="94">
                  <c:v>41235</c:v>
                </c:pt>
                <c:pt idx="95">
                  <c:v>41235</c:v>
                </c:pt>
                <c:pt idx="96">
                  <c:v>41235</c:v>
                </c:pt>
                <c:pt idx="97">
                  <c:v>41235</c:v>
                </c:pt>
                <c:pt idx="98">
                  <c:v>41235</c:v>
                </c:pt>
                <c:pt idx="99">
                  <c:v>41235</c:v>
                </c:pt>
                <c:pt idx="100">
                  <c:v>41235</c:v>
                </c:pt>
                <c:pt idx="101">
                  <c:v>41235</c:v>
                </c:pt>
                <c:pt idx="102">
                  <c:v>41235</c:v>
                </c:pt>
                <c:pt idx="103">
                  <c:v>41235</c:v>
                </c:pt>
                <c:pt idx="104">
                  <c:v>41235</c:v>
                </c:pt>
                <c:pt idx="105">
                  <c:v>41235</c:v>
                </c:pt>
                <c:pt idx="106">
                  <c:v>41235</c:v>
                </c:pt>
                <c:pt idx="107">
                  <c:v>41235</c:v>
                </c:pt>
                <c:pt idx="108">
                  <c:v>41235</c:v>
                </c:pt>
                <c:pt idx="109">
                  <c:v>41235</c:v>
                </c:pt>
                <c:pt idx="110">
                  <c:v>41235</c:v>
                </c:pt>
                <c:pt idx="111">
                  <c:v>41235</c:v>
                </c:pt>
                <c:pt idx="112">
                  <c:v>41235</c:v>
                </c:pt>
                <c:pt idx="113">
                  <c:v>41235</c:v>
                </c:pt>
                <c:pt idx="114">
                  <c:v>41235</c:v>
                </c:pt>
                <c:pt idx="115">
                  <c:v>41235</c:v>
                </c:pt>
                <c:pt idx="116">
                  <c:v>41235</c:v>
                </c:pt>
                <c:pt idx="117">
                  <c:v>41235</c:v>
                </c:pt>
                <c:pt idx="118">
                  <c:v>41235</c:v>
                </c:pt>
                <c:pt idx="119">
                  <c:v>41235</c:v>
                </c:pt>
                <c:pt idx="120">
                  <c:v>41235</c:v>
                </c:pt>
                <c:pt idx="121">
                  <c:v>41235</c:v>
                </c:pt>
                <c:pt idx="122">
                  <c:v>41236</c:v>
                </c:pt>
                <c:pt idx="123">
                  <c:v>41236</c:v>
                </c:pt>
                <c:pt idx="124">
                  <c:v>41236</c:v>
                </c:pt>
                <c:pt idx="125">
                  <c:v>41236</c:v>
                </c:pt>
                <c:pt idx="126">
                  <c:v>41236</c:v>
                </c:pt>
                <c:pt idx="127">
                  <c:v>41236</c:v>
                </c:pt>
                <c:pt idx="128">
                  <c:v>41236</c:v>
                </c:pt>
                <c:pt idx="129">
                  <c:v>41236</c:v>
                </c:pt>
                <c:pt idx="130">
                  <c:v>41236</c:v>
                </c:pt>
                <c:pt idx="131">
                  <c:v>41236</c:v>
                </c:pt>
                <c:pt idx="132">
                  <c:v>41236</c:v>
                </c:pt>
                <c:pt idx="133">
                  <c:v>41236</c:v>
                </c:pt>
                <c:pt idx="134">
                  <c:v>41237</c:v>
                </c:pt>
                <c:pt idx="135">
                  <c:v>41237</c:v>
                </c:pt>
                <c:pt idx="136">
                  <c:v>41237</c:v>
                </c:pt>
                <c:pt idx="137">
                  <c:v>41237</c:v>
                </c:pt>
                <c:pt idx="138">
                  <c:v>41237</c:v>
                </c:pt>
                <c:pt idx="139">
                  <c:v>41237</c:v>
                </c:pt>
                <c:pt idx="140">
                  <c:v>41237</c:v>
                </c:pt>
                <c:pt idx="141">
                  <c:v>41237</c:v>
                </c:pt>
                <c:pt idx="142">
                  <c:v>41238</c:v>
                </c:pt>
                <c:pt idx="143">
                  <c:v>41238</c:v>
                </c:pt>
                <c:pt idx="144">
                  <c:v>41238</c:v>
                </c:pt>
                <c:pt idx="145">
                  <c:v>41238</c:v>
                </c:pt>
                <c:pt idx="146">
                  <c:v>41238</c:v>
                </c:pt>
                <c:pt idx="147">
                  <c:v>41238</c:v>
                </c:pt>
                <c:pt idx="148">
                  <c:v>41239</c:v>
                </c:pt>
                <c:pt idx="149">
                  <c:v>41239</c:v>
                </c:pt>
                <c:pt idx="150">
                  <c:v>41239</c:v>
                </c:pt>
                <c:pt idx="151">
                  <c:v>41239</c:v>
                </c:pt>
                <c:pt idx="152">
                  <c:v>41239</c:v>
                </c:pt>
                <c:pt idx="153">
                  <c:v>41239</c:v>
                </c:pt>
                <c:pt idx="154">
                  <c:v>41239</c:v>
                </c:pt>
                <c:pt idx="155">
                  <c:v>41239</c:v>
                </c:pt>
                <c:pt idx="156">
                  <c:v>41239</c:v>
                </c:pt>
                <c:pt idx="157">
                  <c:v>41239</c:v>
                </c:pt>
                <c:pt idx="158">
                  <c:v>41239</c:v>
                </c:pt>
                <c:pt idx="159">
                  <c:v>41239</c:v>
                </c:pt>
                <c:pt idx="160">
                  <c:v>41239</c:v>
                </c:pt>
                <c:pt idx="161">
                  <c:v>41239</c:v>
                </c:pt>
                <c:pt idx="162">
                  <c:v>41239</c:v>
                </c:pt>
                <c:pt idx="163">
                  <c:v>41239</c:v>
                </c:pt>
                <c:pt idx="164">
                  <c:v>41239</c:v>
                </c:pt>
                <c:pt idx="165">
                  <c:v>41239</c:v>
                </c:pt>
                <c:pt idx="166">
                  <c:v>41239</c:v>
                </c:pt>
                <c:pt idx="167">
                  <c:v>41239</c:v>
                </c:pt>
                <c:pt idx="168">
                  <c:v>41239</c:v>
                </c:pt>
                <c:pt idx="169">
                  <c:v>41239</c:v>
                </c:pt>
                <c:pt idx="170">
                  <c:v>41239</c:v>
                </c:pt>
                <c:pt idx="171">
                  <c:v>41239</c:v>
                </c:pt>
                <c:pt idx="172">
                  <c:v>41239</c:v>
                </c:pt>
                <c:pt idx="173">
                  <c:v>41239</c:v>
                </c:pt>
                <c:pt idx="174">
                  <c:v>41239</c:v>
                </c:pt>
                <c:pt idx="175">
                  <c:v>41239</c:v>
                </c:pt>
                <c:pt idx="176">
                  <c:v>41239</c:v>
                </c:pt>
                <c:pt idx="177">
                  <c:v>41240</c:v>
                </c:pt>
                <c:pt idx="178">
                  <c:v>41240</c:v>
                </c:pt>
                <c:pt idx="179">
                  <c:v>41240</c:v>
                </c:pt>
                <c:pt idx="180">
                  <c:v>41240</c:v>
                </c:pt>
                <c:pt idx="181">
                  <c:v>41240</c:v>
                </c:pt>
                <c:pt idx="182">
                  <c:v>41240</c:v>
                </c:pt>
                <c:pt idx="183">
                  <c:v>41240</c:v>
                </c:pt>
                <c:pt idx="184">
                  <c:v>41240</c:v>
                </c:pt>
                <c:pt idx="185">
                  <c:v>41240</c:v>
                </c:pt>
                <c:pt idx="186">
                  <c:v>41240</c:v>
                </c:pt>
                <c:pt idx="187">
                  <c:v>41240</c:v>
                </c:pt>
                <c:pt idx="188">
                  <c:v>41240</c:v>
                </c:pt>
                <c:pt idx="189">
                  <c:v>41240</c:v>
                </c:pt>
                <c:pt idx="190">
                  <c:v>41240</c:v>
                </c:pt>
                <c:pt idx="191">
                  <c:v>41240</c:v>
                </c:pt>
                <c:pt idx="192">
                  <c:v>41240</c:v>
                </c:pt>
                <c:pt idx="193">
                  <c:v>41240</c:v>
                </c:pt>
                <c:pt idx="194">
                  <c:v>41240</c:v>
                </c:pt>
                <c:pt idx="195">
                  <c:v>41240</c:v>
                </c:pt>
                <c:pt idx="196">
                  <c:v>41240</c:v>
                </c:pt>
                <c:pt idx="197">
                  <c:v>41240</c:v>
                </c:pt>
                <c:pt idx="198">
                  <c:v>41240</c:v>
                </c:pt>
                <c:pt idx="199">
                  <c:v>41240</c:v>
                </c:pt>
                <c:pt idx="200">
                  <c:v>41240</c:v>
                </c:pt>
                <c:pt idx="201">
                  <c:v>41240</c:v>
                </c:pt>
                <c:pt idx="202">
                  <c:v>41240</c:v>
                </c:pt>
                <c:pt idx="203">
                  <c:v>41240</c:v>
                </c:pt>
                <c:pt idx="204">
                  <c:v>41240</c:v>
                </c:pt>
                <c:pt idx="205">
                  <c:v>41240</c:v>
                </c:pt>
                <c:pt idx="206">
                  <c:v>41240</c:v>
                </c:pt>
                <c:pt idx="207">
                  <c:v>41240</c:v>
                </c:pt>
                <c:pt idx="208">
                  <c:v>41240</c:v>
                </c:pt>
                <c:pt idx="209">
                  <c:v>41240</c:v>
                </c:pt>
                <c:pt idx="210">
                  <c:v>41240</c:v>
                </c:pt>
                <c:pt idx="211">
                  <c:v>41240</c:v>
                </c:pt>
                <c:pt idx="212">
                  <c:v>41240</c:v>
                </c:pt>
                <c:pt idx="213">
                  <c:v>41240</c:v>
                </c:pt>
                <c:pt idx="214">
                  <c:v>41240</c:v>
                </c:pt>
                <c:pt idx="215">
                  <c:v>41240</c:v>
                </c:pt>
                <c:pt idx="216">
                  <c:v>41240</c:v>
                </c:pt>
                <c:pt idx="217">
                  <c:v>41240</c:v>
                </c:pt>
                <c:pt idx="218">
                  <c:v>41240</c:v>
                </c:pt>
                <c:pt idx="219">
                  <c:v>41240</c:v>
                </c:pt>
                <c:pt idx="220">
                  <c:v>41240</c:v>
                </c:pt>
                <c:pt idx="221">
                  <c:v>41240</c:v>
                </c:pt>
                <c:pt idx="222">
                  <c:v>41240</c:v>
                </c:pt>
                <c:pt idx="223">
                  <c:v>41240</c:v>
                </c:pt>
                <c:pt idx="224">
                  <c:v>41240</c:v>
                </c:pt>
                <c:pt idx="225">
                  <c:v>41240</c:v>
                </c:pt>
                <c:pt idx="226">
                  <c:v>41240</c:v>
                </c:pt>
                <c:pt idx="227">
                  <c:v>41240</c:v>
                </c:pt>
                <c:pt idx="228">
                  <c:v>41240</c:v>
                </c:pt>
                <c:pt idx="229">
                  <c:v>41240</c:v>
                </c:pt>
                <c:pt idx="230">
                  <c:v>41240</c:v>
                </c:pt>
                <c:pt idx="231">
                  <c:v>41240</c:v>
                </c:pt>
                <c:pt idx="232">
                  <c:v>41240</c:v>
                </c:pt>
                <c:pt idx="233">
                  <c:v>41240</c:v>
                </c:pt>
                <c:pt idx="234">
                  <c:v>41240</c:v>
                </c:pt>
                <c:pt idx="235">
                  <c:v>41240</c:v>
                </c:pt>
                <c:pt idx="236">
                  <c:v>41240</c:v>
                </c:pt>
                <c:pt idx="237">
                  <c:v>41240</c:v>
                </c:pt>
                <c:pt idx="238">
                  <c:v>41240</c:v>
                </c:pt>
                <c:pt idx="239">
                  <c:v>41240</c:v>
                </c:pt>
                <c:pt idx="240">
                  <c:v>41240</c:v>
                </c:pt>
                <c:pt idx="241">
                  <c:v>41240</c:v>
                </c:pt>
                <c:pt idx="242">
                  <c:v>41240</c:v>
                </c:pt>
                <c:pt idx="243">
                  <c:v>41240</c:v>
                </c:pt>
                <c:pt idx="244">
                  <c:v>41240</c:v>
                </c:pt>
                <c:pt idx="245">
                  <c:v>41240</c:v>
                </c:pt>
                <c:pt idx="246">
                  <c:v>41240</c:v>
                </c:pt>
                <c:pt idx="247">
                  <c:v>41240</c:v>
                </c:pt>
                <c:pt idx="248">
                  <c:v>41240</c:v>
                </c:pt>
                <c:pt idx="249">
                  <c:v>41240</c:v>
                </c:pt>
                <c:pt idx="250">
                  <c:v>41240</c:v>
                </c:pt>
                <c:pt idx="251">
                  <c:v>41240</c:v>
                </c:pt>
                <c:pt idx="252">
                  <c:v>41240</c:v>
                </c:pt>
                <c:pt idx="253">
                  <c:v>41240</c:v>
                </c:pt>
                <c:pt idx="254">
                  <c:v>41240</c:v>
                </c:pt>
                <c:pt idx="255">
                  <c:v>41240</c:v>
                </c:pt>
                <c:pt idx="256">
                  <c:v>41240</c:v>
                </c:pt>
                <c:pt idx="257">
                  <c:v>41240</c:v>
                </c:pt>
                <c:pt idx="258">
                  <c:v>41240</c:v>
                </c:pt>
                <c:pt idx="259">
                  <c:v>41240</c:v>
                </c:pt>
                <c:pt idx="260">
                  <c:v>41240</c:v>
                </c:pt>
                <c:pt idx="261">
                  <c:v>41240</c:v>
                </c:pt>
                <c:pt idx="262">
                  <c:v>41240</c:v>
                </c:pt>
                <c:pt idx="263">
                  <c:v>41240</c:v>
                </c:pt>
                <c:pt idx="264">
                  <c:v>41240</c:v>
                </c:pt>
                <c:pt idx="265">
                  <c:v>41240</c:v>
                </c:pt>
                <c:pt idx="266">
                  <c:v>41240</c:v>
                </c:pt>
                <c:pt idx="267">
                  <c:v>41240</c:v>
                </c:pt>
                <c:pt idx="268">
                  <c:v>41240</c:v>
                </c:pt>
                <c:pt idx="269">
                  <c:v>41240</c:v>
                </c:pt>
                <c:pt idx="270">
                  <c:v>41240</c:v>
                </c:pt>
                <c:pt idx="271">
                  <c:v>41240</c:v>
                </c:pt>
                <c:pt idx="272">
                  <c:v>41240</c:v>
                </c:pt>
                <c:pt idx="273">
                  <c:v>41240</c:v>
                </c:pt>
                <c:pt idx="274">
                  <c:v>41240</c:v>
                </c:pt>
                <c:pt idx="275">
                  <c:v>41240</c:v>
                </c:pt>
                <c:pt idx="276">
                  <c:v>41240</c:v>
                </c:pt>
                <c:pt idx="277">
                  <c:v>41240</c:v>
                </c:pt>
                <c:pt idx="278">
                  <c:v>41241</c:v>
                </c:pt>
                <c:pt idx="279">
                  <c:v>41241</c:v>
                </c:pt>
                <c:pt idx="280">
                  <c:v>41241</c:v>
                </c:pt>
                <c:pt idx="281">
                  <c:v>41241</c:v>
                </c:pt>
                <c:pt idx="282">
                  <c:v>41241</c:v>
                </c:pt>
                <c:pt idx="283">
                  <c:v>41241</c:v>
                </c:pt>
                <c:pt idx="284">
                  <c:v>41241</c:v>
                </c:pt>
                <c:pt idx="285">
                  <c:v>41241</c:v>
                </c:pt>
                <c:pt idx="286">
                  <c:v>41241</c:v>
                </c:pt>
                <c:pt idx="287">
                  <c:v>41241</c:v>
                </c:pt>
                <c:pt idx="288">
                  <c:v>41241</c:v>
                </c:pt>
                <c:pt idx="289">
                  <c:v>41241</c:v>
                </c:pt>
                <c:pt idx="290">
                  <c:v>41241</c:v>
                </c:pt>
                <c:pt idx="291">
                  <c:v>41241</c:v>
                </c:pt>
                <c:pt idx="292">
                  <c:v>41241</c:v>
                </c:pt>
                <c:pt idx="293">
                  <c:v>41241</c:v>
                </c:pt>
                <c:pt idx="294">
                  <c:v>41241</c:v>
                </c:pt>
                <c:pt idx="295">
                  <c:v>41241</c:v>
                </c:pt>
                <c:pt idx="296">
                  <c:v>41241</c:v>
                </c:pt>
                <c:pt idx="297">
                  <c:v>41241</c:v>
                </c:pt>
                <c:pt idx="298">
                  <c:v>41241</c:v>
                </c:pt>
                <c:pt idx="299">
                  <c:v>41241</c:v>
                </c:pt>
                <c:pt idx="300">
                  <c:v>41241</c:v>
                </c:pt>
                <c:pt idx="301">
                  <c:v>41241</c:v>
                </c:pt>
                <c:pt idx="302">
                  <c:v>41241</c:v>
                </c:pt>
                <c:pt idx="303">
                  <c:v>41241</c:v>
                </c:pt>
                <c:pt idx="304">
                  <c:v>41241</c:v>
                </c:pt>
                <c:pt idx="305">
                  <c:v>41241</c:v>
                </c:pt>
                <c:pt idx="306">
                  <c:v>41241</c:v>
                </c:pt>
                <c:pt idx="307">
                  <c:v>41241</c:v>
                </c:pt>
                <c:pt idx="308">
                  <c:v>41241</c:v>
                </c:pt>
                <c:pt idx="309">
                  <c:v>41241</c:v>
                </c:pt>
                <c:pt idx="310">
                  <c:v>41241</c:v>
                </c:pt>
                <c:pt idx="311">
                  <c:v>41241</c:v>
                </c:pt>
                <c:pt idx="312">
                  <c:v>41241</c:v>
                </c:pt>
                <c:pt idx="313">
                  <c:v>41241</c:v>
                </c:pt>
                <c:pt idx="314">
                  <c:v>41241</c:v>
                </c:pt>
                <c:pt idx="315">
                  <c:v>41241</c:v>
                </c:pt>
                <c:pt idx="316">
                  <c:v>41241</c:v>
                </c:pt>
                <c:pt idx="317">
                  <c:v>41241</c:v>
                </c:pt>
                <c:pt idx="318">
                  <c:v>41241</c:v>
                </c:pt>
                <c:pt idx="319">
                  <c:v>41241</c:v>
                </c:pt>
                <c:pt idx="320">
                  <c:v>41241</c:v>
                </c:pt>
                <c:pt idx="321">
                  <c:v>41241</c:v>
                </c:pt>
                <c:pt idx="322">
                  <c:v>41241</c:v>
                </c:pt>
                <c:pt idx="323">
                  <c:v>41241</c:v>
                </c:pt>
                <c:pt idx="324">
                  <c:v>41241</c:v>
                </c:pt>
                <c:pt idx="325">
                  <c:v>41241</c:v>
                </c:pt>
                <c:pt idx="326">
                  <c:v>41241</c:v>
                </c:pt>
                <c:pt idx="327">
                  <c:v>41241</c:v>
                </c:pt>
                <c:pt idx="328">
                  <c:v>41241</c:v>
                </c:pt>
                <c:pt idx="329">
                  <c:v>41242</c:v>
                </c:pt>
                <c:pt idx="330">
                  <c:v>41242</c:v>
                </c:pt>
                <c:pt idx="331">
                  <c:v>41242</c:v>
                </c:pt>
                <c:pt idx="332">
                  <c:v>41242</c:v>
                </c:pt>
                <c:pt idx="333">
                  <c:v>41242</c:v>
                </c:pt>
                <c:pt idx="334">
                  <c:v>41242</c:v>
                </c:pt>
                <c:pt idx="335">
                  <c:v>41242</c:v>
                </c:pt>
                <c:pt idx="336">
                  <c:v>41242</c:v>
                </c:pt>
                <c:pt idx="337">
                  <c:v>41242</c:v>
                </c:pt>
                <c:pt idx="338">
                  <c:v>41242</c:v>
                </c:pt>
                <c:pt idx="339">
                  <c:v>41242</c:v>
                </c:pt>
                <c:pt idx="340">
                  <c:v>41242</c:v>
                </c:pt>
                <c:pt idx="341">
                  <c:v>41242</c:v>
                </c:pt>
                <c:pt idx="342">
                  <c:v>41242</c:v>
                </c:pt>
                <c:pt idx="343">
                  <c:v>41242</c:v>
                </c:pt>
                <c:pt idx="344">
                  <c:v>41242</c:v>
                </c:pt>
                <c:pt idx="345">
                  <c:v>41242</c:v>
                </c:pt>
                <c:pt idx="346">
                  <c:v>41242</c:v>
                </c:pt>
                <c:pt idx="347">
                  <c:v>41242</c:v>
                </c:pt>
                <c:pt idx="348">
                  <c:v>41242</c:v>
                </c:pt>
                <c:pt idx="349">
                  <c:v>41242</c:v>
                </c:pt>
                <c:pt idx="350">
                  <c:v>41242</c:v>
                </c:pt>
                <c:pt idx="351">
                  <c:v>41242</c:v>
                </c:pt>
                <c:pt idx="352">
                  <c:v>41242</c:v>
                </c:pt>
                <c:pt idx="353">
                  <c:v>41242</c:v>
                </c:pt>
                <c:pt idx="354">
                  <c:v>41242</c:v>
                </c:pt>
                <c:pt idx="355">
                  <c:v>41242</c:v>
                </c:pt>
                <c:pt idx="356">
                  <c:v>41242</c:v>
                </c:pt>
                <c:pt idx="357">
                  <c:v>41242</c:v>
                </c:pt>
                <c:pt idx="358">
                  <c:v>41242</c:v>
                </c:pt>
                <c:pt idx="359">
                  <c:v>41242</c:v>
                </c:pt>
                <c:pt idx="360">
                  <c:v>41242</c:v>
                </c:pt>
                <c:pt idx="361">
                  <c:v>41242</c:v>
                </c:pt>
                <c:pt idx="362">
                  <c:v>41242</c:v>
                </c:pt>
                <c:pt idx="363">
                  <c:v>41242</c:v>
                </c:pt>
                <c:pt idx="364">
                  <c:v>41242</c:v>
                </c:pt>
                <c:pt idx="365">
                  <c:v>41242</c:v>
                </c:pt>
                <c:pt idx="366">
                  <c:v>41242</c:v>
                </c:pt>
                <c:pt idx="367">
                  <c:v>41242</c:v>
                </c:pt>
                <c:pt idx="368">
                  <c:v>41242</c:v>
                </c:pt>
                <c:pt idx="369">
                  <c:v>41242</c:v>
                </c:pt>
                <c:pt idx="370">
                  <c:v>41242</c:v>
                </c:pt>
                <c:pt idx="371">
                  <c:v>41242</c:v>
                </c:pt>
                <c:pt idx="372">
                  <c:v>41242</c:v>
                </c:pt>
                <c:pt idx="373">
                  <c:v>41242</c:v>
                </c:pt>
                <c:pt idx="374">
                  <c:v>41242</c:v>
                </c:pt>
                <c:pt idx="375">
                  <c:v>41242</c:v>
                </c:pt>
                <c:pt idx="376">
                  <c:v>41242</c:v>
                </c:pt>
                <c:pt idx="377">
                  <c:v>41242</c:v>
                </c:pt>
                <c:pt idx="378">
                  <c:v>41242</c:v>
                </c:pt>
                <c:pt idx="379">
                  <c:v>41242</c:v>
                </c:pt>
                <c:pt idx="380">
                  <c:v>41242</c:v>
                </c:pt>
                <c:pt idx="381">
                  <c:v>41242</c:v>
                </c:pt>
                <c:pt idx="382">
                  <c:v>41242</c:v>
                </c:pt>
                <c:pt idx="383">
                  <c:v>41242</c:v>
                </c:pt>
                <c:pt idx="384">
                  <c:v>41242</c:v>
                </c:pt>
                <c:pt idx="385">
                  <c:v>41242</c:v>
                </c:pt>
                <c:pt idx="386">
                  <c:v>41242</c:v>
                </c:pt>
                <c:pt idx="387">
                  <c:v>41243</c:v>
                </c:pt>
                <c:pt idx="388">
                  <c:v>41243</c:v>
                </c:pt>
                <c:pt idx="389">
                  <c:v>41243</c:v>
                </c:pt>
                <c:pt idx="390">
                  <c:v>41243</c:v>
                </c:pt>
                <c:pt idx="391">
                  <c:v>41243</c:v>
                </c:pt>
                <c:pt idx="392">
                  <c:v>41243</c:v>
                </c:pt>
                <c:pt idx="393">
                  <c:v>41243</c:v>
                </c:pt>
                <c:pt idx="394">
                  <c:v>41243</c:v>
                </c:pt>
                <c:pt idx="395">
                  <c:v>41243</c:v>
                </c:pt>
                <c:pt idx="396">
                  <c:v>41243</c:v>
                </c:pt>
                <c:pt idx="397">
                  <c:v>41243</c:v>
                </c:pt>
                <c:pt idx="398">
                  <c:v>41243</c:v>
                </c:pt>
                <c:pt idx="399">
                  <c:v>41243</c:v>
                </c:pt>
                <c:pt idx="400">
                  <c:v>41243</c:v>
                </c:pt>
                <c:pt idx="401">
                  <c:v>41243</c:v>
                </c:pt>
                <c:pt idx="402">
                  <c:v>41243</c:v>
                </c:pt>
                <c:pt idx="403">
                  <c:v>41243</c:v>
                </c:pt>
                <c:pt idx="404">
                  <c:v>41243</c:v>
                </c:pt>
                <c:pt idx="405">
                  <c:v>41243</c:v>
                </c:pt>
                <c:pt idx="406">
                  <c:v>41243</c:v>
                </c:pt>
                <c:pt idx="407">
                  <c:v>41243</c:v>
                </c:pt>
                <c:pt idx="408">
                  <c:v>41243</c:v>
                </c:pt>
                <c:pt idx="409">
                  <c:v>41243</c:v>
                </c:pt>
                <c:pt idx="410">
                  <c:v>41243</c:v>
                </c:pt>
                <c:pt idx="411">
                  <c:v>41243</c:v>
                </c:pt>
                <c:pt idx="412">
                  <c:v>41243</c:v>
                </c:pt>
                <c:pt idx="413">
                  <c:v>41243</c:v>
                </c:pt>
                <c:pt idx="414">
                  <c:v>41243</c:v>
                </c:pt>
                <c:pt idx="415">
                  <c:v>41243</c:v>
                </c:pt>
                <c:pt idx="416">
                  <c:v>41243</c:v>
                </c:pt>
                <c:pt idx="417">
                  <c:v>41243</c:v>
                </c:pt>
                <c:pt idx="418">
                  <c:v>41243</c:v>
                </c:pt>
                <c:pt idx="419">
                  <c:v>41243</c:v>
                </c:pt>
                <c:pt idx="420">
                  <c:v>41243</c:v>
                </c:pt>
                <c:pt idx="421">
                  <c:v>41243</c:v>
                </c:pt>
                <c:pt idx="422">
                  <c:v>41243</c:v>
                </c:pt>
                <c:pt idx="423">
                  <c:v>41243</c:v>
                </c:pt>
                <c:pt idx="424">
                  <c:v>41243</c:v>
                </c:pt>
                <c:pt idx="425">
                  <c:v>41243</c:v>
                </c:pt>
                <c:pt idx="426">
                  <c:v>41243</c:v>
                </c:pt>
                <c:pt idx="427">
                  <c:v>41243</c:v>
                </c:pt>
                <c:pt idx="428">
                  <c:v>41243</c:v>
                </c:pt>
                <c:pt idx="429">
                  <c:v>41243</c:v>
                </c:pt>
                <c:pt idx="430">
                  <c:v>41243</c:v>
                </c:pt>
                <c:pt idx="431">
                  <c:v>41243</c:v>
                </c:pt>
                <c:pt idx="432">
                  <c:v>41243</c:v>
                </c:pt>
                <c:pt idx="433">
                  <c:v>41243</c:v>
                </c:pt>
                <c:pt idx="434">
                  <c:v>41243</c:v>
                </c:pt>
                <c:pt idx="435">
                  <c:v>41243</c:v>
                </c:pt>
                <c:pt idx="436">
                  <c:v>41243</c:v>
                </c:pt>
                <c:pt idx="437">
                  <c:v>41243</c:v>
                </c:pt>
                <c:pt idx="438">
                  <c:v>41243</c:v>
                </c:pt>
                <c:pt idx="439">
                  <c:v>41243</c:v>
                </c:pt>
                <c:pt idx="440">
                  <c:v>41243</c:v>
                </c:pt>
                <c:pt idx="441">
                  <c:v>41243</c:v>
                </c:pt>
                <c:pt idx="442">
                  <c:v>41243</c:v>
                </c:pt>
                <c:pt idx="443">
                  <c:v>41243</c:v>
                </c:pt>
                <c:pt idx="444">
                  <c:v>41243</c:v>
                </c:pt>
                <c:pt idx="445">
                  <c:v>41243</c:v>
                </c:pt>
                <c:pt idx="446">
                  <c:v>41243</c:v>
                </c:pt>
                <c:pt idx="447">
                  <c:v>41243</c:v>
                </c:pt>
                <c:pt idx="448">
                  <c:v>41243</c:v>
                </c:pt>
                <c:pt idx="449">
                  <c:v>41243</c:v>
                </c:pt>
                <c:pt idx="450">
                  <c:v>41243</c:v>
                </c:pt>
                <c:pt idx="451">
                  <c:v>41243</c:v>
                </c:pt>
                <c:pt idx="452">
                  <c:v>41243</c:v>
                </c:pt>
                <c:pt idx="453">
                  <c:v>41243</c:v>
                </c:pt>
                <c:pt idx="454">
                  <c:v>41243</c:v>
                </c:pt>
                <c:pt idx="455">
                  <c:v>41243</c:v>
                </c:pt>
                <c:pt idx="456">
                  <c:v>41243</c:v>
                </c:pt>
                <c:pt idx="457">
                  <c:v>41243</c:v>
                </c:pt>
                <c:pt idx="458">
                  <c:v>41243</c:v>
                </c:pt>
                <c:pt idx="459">
                  <c:v>41243</c:v>
                </c:pt>
                <c:pt idx="460">
                  <c:v>41243</c:v>
                </c:pt>
                <c:pt idx="461">
                  <c:v>41243</c:v>
                </c:pt>
                <c:pt idx="462">
                  <c:v>41243</c:v>
                </c:pt>
                <c:pt idx="463">
                  <c:v>41243</c:v>
                </c:pt>
                <c:pt idx="464">
                  <c:v>41243</c:v>
                </c:pt>
                <c:pt idx="465">
                  <c:v>41243</c:v>
                </c:pt>
                <c:pt idx="466">
                  <c:v>41243</c:v>
                </c:pt>
                <c:pt idx="467">
                  <c:v>41243</c:v>
                </c:pt>
                <c:pt idx="468">
                  <c:v>41243</c:v>
                </c:pt>
                <c:pt idx="469">
                  <c:v>41243</c:v>
                </c:pt>
                <c:pt idx="470">
                  <c:v>41243</c:v>
                </c:pt>
                <c:pt idx="471">
                  <c:v>41243</c:v>
                </c:pt>
                <c:pt idx="472">
                  <c:v>41243</c:v>
                </c:pt>
                <c:pt idx="473">
                  <c:v>41243</c:v>
                </c:pt>
                <c:pt idx="474">
                  <c:v>41243</c:v>
                </c:pt>
                <c:pt idx="475">
                  <c:v>41243</c:v>
                </c:pt>
                <c:pt idx="476">
                  <c:v>41243</c:v>
                </c:pt>
                <c:pt idx="477">
                  <c:v>41243</c:v>
                </c:pt>
                <c:pt idx="478">
                  <c:v>41243</c:v>
                </c:pt>
                <c:pt idx="479">
                  <c:v>41243</c:v>
                </c:pt>
                <c:pt idx="480">
                  <c:v>41243</c:v>
                </c:pt>
                <c:pt idx="481">
                  <c:v>41243</c:v>
                </c:pt>
                <c:pt idx="482">
                  <c:v>41243</c:v>
                </c:pt>
                <c:pt idx="483">
                  <c:v>41243</c:v>
                </c:pt>
                <c:pt idx="484">
                  <c:v>41243</c:v>
                </c:pt>
                <c:pt idx="485">
                  <c:v>41243</c:v>
                </c:pt>
                <c:pt idx="486">
                  <c:v>41243</c:v>
                </c:pt>
                <c:pt idx="487">
                  <c:v>41243</c:v>
                </c:pt>
                <c:pt idx="488">
                  <c:v>41243</c:v>
                </c:pt>
                <c:pt idx="489">
                  <c:v>41243</c:v>
                </c:pt>
                <c:pt idx="490">
                  <c:v>41243</c:v>
                </c:pt>
                <c:pt idx="491">
                  <c:v>41243</c:v>
                </c:pt>
                <c:pt idx="492">
                  <c:v>41243</c:v>
                </c:pt>
                <c:pt idx="493">
                  <c:v>41243</c:v>
                </c:pt>
                <c:pt idx="494">
                  <c:v>41243</c:v>
                </c:pt>
                <c:pt idx="495">
                  <c:v>41244</c:v>
                </c:pt>
                <c:pt idx="496">
                  <c:v>41244</c:v>
                </c:pt>
                <c:pt idx="497">
                  <c:v>41244</c:v>
                </c:pt>
                <c:pt idx="498">
                  <c:v>41244</c:v>
                </c:pt>
                <c:pt idx="499">
                  <c:v>41244</c:v>
                </c:pt>
                <c:pt idx="500">
                  <c:v>41244</c:v>
                </c:pt>
                <c:pt idx="501">
                  <c:v>41244</c:v>
                </c:pt>
                <c:pt idx="502">
                  <c:v>41244</c:v>
                </c:pt>
                <c:pt idx="503">
                  <c:v>41244</c:v>
                </c:pt>
                <c:pt idx="504">
                  <c:v>41244</c:v>
                </c:pt>
                <c:pt idx="505">
                  <c:v>41244</c:v>
                </c:pt>
                <c:pt idx="506">
                  <c:v>41244</c:v>
                </c:pt>
                <c:pt idx="507">
                  <c:v>41244</c:v>
                </c:pt>
                <c:pt idx="508">
                  <c:v>41244</c:v>
                </c:pt>
                <c:pt idx="509">
                  <c:v>41244</c:v>
                </c:pt>
                <c:pt idx="510">
                  <c:v>41244</c:v>
                </c:pt>
                <c:pt idx="511">
                  <c:v>41244</c:v>
                </c:pt>
                <c:pt idx="512">
                  <c:v>41244</c:v>
                </c:pt>
                <c:pt idx="513">
                  <c:v>41244</c:v>
                </c:pt>
                <c:pt idx="514">
                  <c:v>41244</c:v>
                </c:pt>
                <c:pt idx="515">
                  <c:v>41244</c:v>
                </c:pt>
                <c:pt idx="516">
                  <c:v>41244</c:v>
                </c:pt>
                <c:pt idx="517">
                  <c:v>41244</c:v>
                </c:pt>
                <c:pt idx="518">
                  <c:v>41244</c:v>
                </c:pt>
                <c:pt idx="519">
                  <c:v>41244</c:v>
                </c:pt>
                <c:pt idx="520">
                  <c:v>41244</c:v>
                </c:pt>
                <c:pt idx="521">
                  <c:v>41244</c:v>
                </c:pt>
                <c:pt idx="522">
                  <c:v>41244</c:v>
                </c:pt>
                <c:pt idx="523">
                  <c:v>41244</c:v>
                </c:pt>
                <c:pt idx="524">
                  <c:v>41244</c:v>
                </c:pt>
                <c:pt idx="525">
                  <c:v>41244</c:v>
                </c:pt>
                <c:pt idx="526">
                  <c:v>41244</c:v>
                </c:pt>
                <c:pt idx="527">
                  <c:v>41244</c:v>
                </c:pt>
                <c:pt idx="528">
                  <c:v>41244</c:v>
                </c:pt>
                <c:pt idx="529">
                  <c:v>41244</c:v>
                </c:pt>
                <c:pt idx="530">
                  <c:v>41244</c:v>
                </c:pt>
                <c:pt idx="531">
                  <c:v>41244</c:v>
                </c:pt>
                <c:pt idx="532">
                  <c:v>41244</c:v>
                </c:pt>
                <c:pt idx="533">
                  <c:v>41245</c:v>
                </c:pt>
                <c:pt idx="534">
                  <c:v>41245</c:v>
                </c:pt>
                <c:pt idx="535">
                  <c:v>41245</c:v>
                </c:pt>
                <c:pt idx="536">
                  <c:v>41245</c:v>
                </c:pt>
                <c:pt idx="537">
                  <c:v>41245</c:v>
                </c:pt>
                <c:pt idx="538">
                  <c:v>41245</c:v>
                </c:pt>
                <c:pt idx="539">
                  <c:v>41245</c:v>
                </c:pt>
                <c:pt idx="540">
                  <c:v>41245</c:v>
                </c:pt>
                <c:pt idx="541">
                  <c:v>41246</c:v>
                </c:pt>
                <c:pt idx="542">
                  <c:v>41246</c:v>
                </c:pt>
                <c:pt idx="543">
                  <c:v>41246</c:v>
                </c:pt>
                <c:pt idx="544">
                  <c:v>41246</c:v>
                </c:pt>
                <c:pt idx="545">
                  <c:v>41246</c:v>
                </c:pt>
                <c:pt idx="546">
                  <c:v>41246</c:v>
                </c:pt>
                <c:pt idx="547">
                  <c:v>41246</c:v>
                </c:pt>
                <c:pt idx="548">
                  <c:v>41246</c:v>
                </c:pt>
                <c:pt idx="549">
                  <c:v>41246</c:v>
                </c:pt>
                <c:pt idx="550">
                  <c:v>41246</c:v>
                </c:pt>
                <c:pt idx="551">
                  <c:v>41246</c:v>
                </c:pt>
                <c:pt idx="552">
                  <c:v>41246</c:v>
                </c:pt>
                <c:pt idx="553">
                  <c:v>41246</c:v>
                </c:pt>
                <c:pt idx="554">
                  <c:v>41246</c:v>
                </c:pt>
                <c:pt idx="555">
                  <c:v>41246</c:v>
                </c:pt>
                <c:pt idx="556">
                  <c:v>41246</c:v>
                </c:pt>
                <c:pt idx="557">
                  <c:v>41246</c:v>
                </c:pt>
                <c:pt idx="558">
                  <c:v>41246</c:v>
                </c:pt>
                <c:pt idx="559">
                  <c:v>41246</c:v>
                </c:pt>
                <c:pt idx="560">
                  <c:v>41246</c:v>
                </c:pt>
                <c:pt idx="561">
                  <c:v>41246</c:v>
                </c:pt>
                <c:pt idx="562">
                  <c:v>41246</c:v>
                </c:pt>
                <c:pt idx="563">
                  <c:v>41246</c:v>
                </c:pt>
                <c:pt idx="564">
                  <c:v>41246</c:v>
                </c:pt>
                <c:pt idx="565">
                  <c:v>41246</c:v>
                </c:pt>
                <c:pt idx="566">
                  <c:v>41246</c:v>
                </c:pt>
                <c:pt idx="567">
                  <c:v>41246</c:v>
                </c:pt>
                <c:pt idx="568">
                  <c:v>41246</c:v>
                </c:pt>
                <c:pt idx="569">
                  <c:v>41246</c:v>
                </c:pt>
                <c:pt idx="570">
                  <c:v>41246</c:v>
                </c:pt>
                <c:pt idx="571">
                  <c:v>41246</c:v>
                </c:pt>
                <c:pt idx="572">
                  <c:v>41246</c:v>
                </c:pt>
                <c:pt idx="573">
                  <c:v>41246</c:v>
                </c:pt>
                <c:pt idx="574">
                  <c:v>41246</c:v>
                </c:pt>
                <c:pt idx="575">
                  <c:v>41246</c:v>
                </c:pt>
                <c:pt idx="576">
                  <c:v>41246</c:v>
                </c:pt>
                <c:pt idx="577">
                  <c:v>41246</c:v>
                </c:pt>
                <c:pt idx="578">
                  <c:v>41246</c:v>
                </c:pt>
                <c:pt idx="579">
                  <c:v>41246</c:v>
                </c:pt>
                <c:pt idx="580">
                  <c:v>41246</c:v>
                </c:pt>
                <c:pt idx="581">
                  <c:v>41246</c:v>
                </c:pt>
                <c:pt idx="582">
                  <c:v>41246</c:v>
                </c:pt>
                <c:pt idx="583">
                  <c:v>41246</c:v>
                </c:pt>
                <c:pt idx="584">
                  <c:v>41246</c:v>
                </c:pt>
                <c:pt idx="585">
                  <c:v>41246</c:v>
                </c:pt>
                <c:pt idx="586">
                  <c:v>41246</c:v>
                </c:pt>
                <c:pt idx="587">
                  <c:v>41246</c:v>
                </c:pt>
                <c:pt idx="588">
                  <c:v>41246</c:v>
                </c:pt>
                <c:pt idx="589">
                  <c:v>41246</c:v>
                </c:pt>
                <c:pt idx="590">
                  <c:v>41246</c:v>
                </c:pt>
                <c:pt idx="591">
                  <c:v>41246</c:v>
                </c:pt>
                <c:pt idx="592">
                  <c:v>41246</c:v>
                </c:pt>
                <c:pt idx="593">
                  <c:v>41246</c:v>
                </c:pt>
                <c:pt idx="594">
                  <c:v>41246</c:v>
                </c:pt>
                <c:pt idx="595">
                  <c:v>41246</c:v>
                </c:pt>
                <c:pt idx="596">
                  <c:v>41246</c:v>
                </c:pt>
                <c:pt idx="597">
                  <c:v>41246</c:v>
                </c:pt>
                <c:pt idx="598">
                  <c:v>41246</c:v>
                </c:pt>
                <c:pt idx="599">
                  <c:v>41246</c:v>
                </c:pt>
                <c:pt idx="600">
                  <c:v>41246</c:v>
                </c:pt>
                <c:pt idx="601">
                  <c:v>41246</c:v>
                </c:pt>
                <c:pt idx="602">
                  <c:v>41246</c:v>
                </c:pt>
                <c:pt idx="603">
                  <c:v>41246</c:v>
                </c:pt>
                <c:pt idx="604">
                  <c:v>41246</c:v>
                </c:pt>
                <c:pt idx="605">
                  <c:v>41246</c:v>
                </c:pt>
                <c:pt idx="606">
                  <c:v>41246</c:v>
                </c:pt>
                <c:pt idx="607">
                  <c:v>41246</c:v>
                </c:pt>
                <c:pt idx="608">
                  <c:v>41246</c:v>
                </c:pt>
                <c:pt idx="609">
                  <c:v>41246</c:v>
                </c:pt>
                <c:pt idx="610">
                  <c:v>41246</c:v>
                </c:pt>
                <c:pt idx="611">
                  <c:v>41246</c:v>
                </c:pt>
                <c:pt idx="612">
                  <c:v>41246</c:v>
                </c:pt>
                <c:pt idx="613">
                  <c:v>41246</c:v>
                </c:pt>
                <c:pt idx="614">
                  <c:v>41246</c:v>
                </c:pt>
                <c:pt idx="615">
                  <c:v>41246</c:v>
                </c:pt>
                <c:pt idx="616">
                  <c:v>41246</c:v>
                </c:pt>
                <c:pt idx="617">
                  <c:v>41246</c:v>
                </c:pt>
                <c:pt idx="618">
                  <c:v>41246</c:v>
                </c:pt>
                <c:pt idx="619">
                  <c:v>41246</c:v>
                </c:pt>
                <c:pt idx="620">
                  <c:v>41246</c:v>
                </c:pt>
                <c:pt idx="621">
                  <c:v>41246</c:v>
                </c:pt>
                <c:pt idx="622">
                  <c:v>41246</c:v>
                </c:pt>
                <c:pt idx="623">
                  <c:v>41246</c:v>
                </c:pt>
                <c:pt idx="624">
                  <c:v>41246</c:v>
                </c:pt>
                <c:pt idx="625">
                  <c:v>41246</c:v>
                </c:pt>
                <c:pt idx="626">
                  <c:v>41246</c:v>
                </c:pt>
                <c:pt idx="627">
                  <c:v>41246</c:v>
                </c:pt>
                <c:pt idx="628">
                  <c:v>41246</c:v>
                </c:pt>
                <c:pt idx="629">
                  <c:v>41246</c:v>
                </c:pt>
                <c:pt idx="630">
                  <c:v>41247</c:v>
                </c:pt>
                <c:pt idx="631">
                  <c:v>41247</c:v>
                </c:pt>
                <c:pt idx="632">
                  <c:v>41247</c:v>
                </c:pt>
                <c:pt idx="633">
                  <c:v>41247</c:v>
                </c:pt>
                <c:pt idx="634">
                  <c:v>41247</c:v>
                </c:pt>
                <c:pt idx="635">
                  <c:v>41247</c:v>
                </c:pt>
                <c:pt idx="636">
                  <c:v>41247</c:v>
                </c:pt>
                <c:pt idx="637">
                  <c:v>41247</c:v>
                </c:pt>
                <c:pt idx="638">
                  <c:v>41247</c:v>
                </c:pt>
                <c:pt idx="639">
                  <c:v>41247</c:v>
                </c:pt>
                <c:pt idx="640">
                  <c:v>41247</c:v>
                </c:pt>
                <c:pt idx="641">
                  <c:v>41247</c:v>
                </c:pt>
                <c:pt idx="642">
                  <c:v>41247</c:v>
                </c:pt>
                <c:pt idx="643">
                  <c:v>41247</c:v>
                </c:pt>
                <c:pt idx="644">
                  <c:v>41247</c:v>
                </c:pt>
                <c:pt idx="645">
                  <c:v>41247</c:v>
                </c:pt>
                <c:pt idx="646">
                  <c:v>41247</c:v>
                </c:pt>
                <c:pt idx="647">
                  <c:v>41247</c:v>
                </c:pt>
                <c:pt idx="648">
                  <c:v>41247</c:v>
                </c:pt>
                <c:pt idx="649">
                  <c:v>41247</c:v>
                </c:pt>
                <c:pt idx="650">
                  <c:v>41247</c:v>
                </c:pt>
                <c:pt idx="651">
                  <c:v>41247</c:v>
                </c:pt>
                <c:pt idx="652">
                  <c:v>41247</c:v>
                </c:pt>
                <c:pt idx="653">
                  <c:v>41247</c:v>
                </c:pt>
                <c:pt idx="654">
                  <c:v>41247</c:v>
                </c:pt>
                <c:pt idx="655">
                  <c:v>41247</c:v>
                </c:pt>
                <c:pt idx="656">
                  <c:v>41247</c:v>
                </c:pt>
                <c:pt idx="657">
                  <c:v>41247</c:v>
                </c:pt>
                <c:pt idx="658">
                  <c:v>41247</c:v>
                </c:pt>
                <c:pt idx="659">
                  <c:v>41247</c:v>
                </c:pt>
                <c:pt idx="660">
                  <c:v>41247</c:v>
                </c:pt>
                <c:pt idx="661">
                  <c:v>41247</c:v>
                </c:pt>
                <c:pt idx="662">
                  <c:v>41247</c:v>
                </c:pt>
                <c:pt idx="663">
                  <c:v>41247</c:v>
                </c:pt>
                <c:pt idx="664">
                  <c:v>41247</c:v>
                </c:pt>
                <c:pt idx="665">
                  <c:v>41247</c:v>
                </c:pt>
                <c:pt idx="666">
                  <c:v>41247</c:v>
                </c:pt>
                <c:pt idx="667">
                  <c:v>41247</c:v>
                </c:pt>
                <c:pt idx="668">
                  <c:v>41247</c:v>
                </c:pt>
                <c:pt idx="669">
                  <c:v>41247</c:v>
                </c:pt>
                <c:pt idx="670">
                  <c:v>41247</c:v>
                </c:pt>
                <c:pt idx="671">
                  <c:v>41247</c:v>
                </c:pt>
                <c:pt idx="672">
                  <c:v>41247</c:v>
                </c:pt>
                <c:pt idx="673">
                  <c:v>41247</c:v>
                </c:pt>
                <c:pt idx="674">
                  <c:v>41247</c:v>
                </c:pt>
                <c:pt idx="675">
                  <c:v>41247</c:v>
                </c:pt>
                <c:pt idx="676">
                  <c:v>41247</c:v>
                </c:pt>
                <c:pt idx="677">
                  <c:v>41247</c:v>
                </c:pt>
                <c:pt idx="678">
                  <c:v>41247</c:v>
                </c:pt>
                <c:pt idx="679">
                  <c:v>41247</c:v>
                </c:pt>
                <c:pt idx="680">
                  <c:v>41247</c:v>
                </c:pt>
                <c:pt idx="681">
                  <c:v>41247</c:v>
                </c:pt>
                <c:pt idx="682">
                  <c:v>41247</c:v>
                </c:pt>
                <c:pt idx="683">
                  <c:v>41247</c:v>
                </c:pt>
                <c:pt idx="684">
                  <c:v>41247</c:v>
                </c:pt>
                <c:pt idx="685">
                  <c:v>41247</c:v>
                </c:pt>
                <c:pt idx="686">
                  <c:v>41247</c:v>
                </c:pt>
                <c:pt idx="687">
                  <c:v>41247</c:v>
                </c:pt>
                <c:pt idx="688">
                  <c:v>41247</c:v>
                </c:pt>
                <c:pt idx="689">
                  <c:v>41247</c:v>
                </c:pt>
                <c:pt idx="690">
                  <c:v>41247</c:v>
                </c:pt>
                <c:pt idx="691">
                  <c:v>41247</c:v>
                </c:pt>
                <c:pt idx="692">
                  <c:v>41247</c:v>
                </c:pt>
                <c:pt idx="693">
                  <c:v>41247</c:v>
                </c:pt>
                <c:pt idx="694">
                  <c:v>41247</c:v>
                </c:pt>
                <c:pt idx="695">
                  <c:v>41247</c:v>
                </c:pt>
                <c:pt idx="696">
                  <c:v>41247</c:v>
                </c:pt>
                <c:pt idx="697">
                  <c:v>41247</c:v>
                </c:pt>
                <c:pt idx="698">
                  <c:v>41247</c:v>
                </c:pt>
                <c:pt idx="699">
                  <c:v>41247</c:v>
                </c:pt>
                <c:pt idx="700">
                  <c:v>41247</c:v>
                </c:pt>
                <c:pt idx="701">
                  <c:v>41247</c:v>
                </c:pt>
                <c:pt idx="702">
                  <c:v>41247</c:v>
                </c:pt>
                <c:pt idx="703">
                  <c:v>41247</c:v>
                </c:pt>
                <c:pt idx="704">
                  <c:v>41247</c:v>
                </c:pt>
                <c:pt idx="705">
                  <c:v>41247</c:v>
                </c:pt>
                <c:pt idx="706">
                  <c:v>41247</c:v>
                </c:pt>
                <c:pt idx="707">
                  <c:v>41247</c:v>
                </c:pt>
                <c:pt idx="708">
                  <c:v>41247</c:v>
                </c:pt>
                <c:pt idx="709">
                  <c:v>41247</c:v>
                </c:pt>
                <c:pt idx="710">
                  <c:v>41247</c:v>
                </c:pt>
                <c:pt idx="711">
                  <c:v>41247</c:v>
                </c:pt>
                <c:pt idx="712">
                  <c:v>41247</c:v>
                </c:pt>
                <c:pt idx="713">
                  <c:v>41247</c:v>
                </c:pt>
                <c:pt idx="714">
                  <c:v>41247</c:v>
                </c:pt>
                <c:pt idx="715">
                  <c:v>41247</c:v>
                </c:pt>
                <c:pt idx="716">
                  <c:v>41247</c:v>
                </c:pt>
                <c:pt idx="717">
                  <c:v>41247</c:v>
                </c:pt>
                <c:pt idx="718">
                  <c:v>41247</c:v>
                </c:pt>
                <c:pt idx="719">
                  <c:v>41247</c:v>
                </c:pt>
                <c:pt idx="720">
                  <c:v>41247</c:v>
                </c:pt>
                <c:pt idx="721">
                  <c:v>41247</c:v>
                </c:pt>
                <c:pt idx="722">
                  <c:v>41247</c:v>
                </c:pt>
                <c:pt idx="723">
                  <c:v>41247</c:v>
                </c:pt>
                <c:pt idx="724">
                  <c:v>41247</c:v>
                </c:pt>
                <c:pt idx="725">
                  <c:v>41247</c:v>
                </c:pt>
                <c:pt idx="726">
                  <c:v>41247</c:v>
                </c:pt>
                <c:pt idx="727">
                  <c:v>41247</c:v>
                </c:pt>
                <c:pt idx="728">
                  <c:v>41247</c:v>
                </c:pt>
                <c:pt idx="729">
                  <c:v>41247</c:v>
                </c:pt>
                <c:pt idx="730">
                  <c:v>41247</c:v>
                </c:pt>
                <c:pt idx="731">
                  <c:v>41247</c:v>
                </c:pt>
                <c:pt idx="732">
                  <c:v>41247</c:v>
                </c:pt>
                <c:pt idx="733">
                  <c:v>41247</c:v>
                </c:pt>
                <c:pt idx="734">
                  <c:v>41247</c:v>
                </c:pt>
                <c:pt idx="735">
                  <c:v>41247</c:v>
                </c:pt>
                <c:pt idx="736">
                  <c:v>41247</c:v>
                </c:pt>
                <c:pt idx="737">
                  <c:v>41247</c:v>
                </c:pt>
                <c:pt idx="738">
                  <c:v>41247</c:v>
                </c:pt>
                <c:pt idx="739">
                  <c:v>41247</c:v>
                </c:pt>
                <c:pt idx="740">
                  <c:v>41247</c:v>
                </c:pt>
                <c:pt idx="741">
                  <c:v>41247</c:v>
                </c:pt>
                <c:pt idx="742">
                  <c:v>41247</c:v>
                </c:pt>
                <c:pt idx="743">
                  <c:v>41247</c:v>
                </c:pt>
                <c:pt idx="744">
                  <c:v>41247</c:v>
                </c:pt>
                <c:pt idx="745">
                  <c:v>41247</c:v>
                </c:pt>
                <c:pt idx="746">
                  <c:v>41247</c:v>
                </c:pt>
                <c:pt idx="747">
                  <c:v>41247</c:v>
                </c:pt>
                <c:pt idx="748">
                  <c:v>41247</c:v>
                </c:pt>
                <c:pt idx="749">
                  <c:v>41247</c:v>
                </c:pt>
                <c:pt idx="750">
                  <c:v>41247</c:v>
                </c:pt>
                <c:pt idx="751">
                  <c:v>41247</c:v>
                </c:pt>
                <c:pt idx="752">
                  <c:v>41247</c:v>
                </c:pt>
                <c:pt idx="753">
                  <c:v>41247</c:v>
                </c:pt>
                <c:pt idx="754">
                  <c:v>41247</c:v>
                </c:pt>
                <c:pt idx="755">
                  <c:v>41247</c:v>
                </c:pt>
                <c:pt idx="756">
                  <c:v>41247</c:v>
                </c:pt>
                <c:pt idx="757">
                  <c:v>41247</c:v>
                </c:pt>
                <c:pt idx="758">
                  <c:v>41247</c:v>
                </c:pt>
                <c:pt idx="759">
                  <c:v>41247</c:v>
                </c:pt>
                <c:pt idx="760">
                  <c:v>41247</c:v>
                </c:pt>
                <c:pt idx="761">
                  <c:v>41247</c:v>
                </c:pt>
                <c:pt idx="762">
                  <c:v>41247</c:v>
                </c:pt>
                <c:pt idx="763">
                  <c:v>41247</c:v>
                </c:pt>
                <c:pt idx="764">
                  <c:v>41247</c:v>
                </c:pt>
                <c:pt idx="765">
                  <c:v>41247</c:v>
                </c:pt>
                <c:pt idx="766">
                  <c:v>41247</c:v>
                </c:pt>
                <c:pt idx="767">
                  <c:v>41247</c:v>
                </c:pt>
                <c:pt idx="768">
                  <c:v>41247</c:v>
                </c:pt>
                <c:pt idx="769">
                  <c:v>41247</c:v>
                </c:pt>
                <c:pt idx="770">
                  <c:v>41247</c:v>
                </c:pt>
                <c:pt idx="771">
                  <c:v>41247</c:v>
                </c:pt>
                <c:pt idx="772">
                  <c:v>41247</c:v>
                </c:pt>
                <c:pt idx="773">
                  <c:v>41247</c:v>
                </c:pt>
                <c:pt idx="774">
                  <c:v>41247</c:v>
                </c:pt>
                <c:pt idx="775">
                  <c:v>41247</c:v>
                </c:pt>
                <c:pt idx="776">
                  <c:v>41247</c:v>
                </c:pt>
                <c:pt idx="777">
                  <c:v>41247</c:v>
                </c:pt>
                <c:pt idx="778">
                  <c:v>41247</c:v>
                </c:pt>
                <c:pt idx="779">
                  <c:v>41247</c:v>
                </c:pt>
                <c:pt idx="780">
                  <c:v>41247</c:v>
                </c:pt>
                <c:pt idx="781">
                  <c:v>41247</c:v>
                </c:pt>
                <c:pt idx="782">
                  <c:v>41247</c:v>
                </c:pt>
                <c:pt idx="783">
                  <c:v>41247</c:v>
                </c:pt>
                <c:pt idx="784">
                  <c:v>41247</c:v>
                </c:pt>
                <c:pt idx="785">
                  <c:v>41247</c:v>
                </c:pt>
                <c:pt idx="786">
                  <c:v>41247</c:v>
                </c:pt>
                <c:pt idx="787">
                  <c:v>41247</c:v>
                </c:pt>
                <c:pt idx="788">
                  <c:v>41247</c:v>
                </c:pt>
                <c:pt idx="789">
                  <c:v>41247</c:v>
                </c:pt>
                <c:pt idx="790">
                  <c:v>41247</c:v>
                </c:pt>
                <c:pt idx="791">
                  <c:v>41247</c:v>
                </c:pt>
                <c:pt idx="792">
                  <c:v>41247</c:v>
                </c:pt>
                <c:pt idx="793">
                  <c:v>41247</c:v>
                </c:pt>
                <c:pt idx="794">
                  <c:v>41247</c:v>
                </c:pt>
                <c:pt idx="795">
                  <c:v>41247</c:v>
                </c:pt>
                <c:pt idx="796">
                  <c:v>41247</c:v>
                </c:pt>
                <c:pt idx="797">
                  <c:v>41247</c:v>
                </c:pt>
                <c:pt idx="798">
                  <c:v>41247</c:v>
                </c:pt>
                <c:pt idx="799">
                  <c:v>41247</c:v>
                </c:pt>
                <c:pt idx="800">
                  <c:v>41247</c:v>
                </c:pt>
                <c:pt idx="801">
                  <c:v>41247</c:v>
                </c:pt>
                <c:pt idx="802">
                  <c:v>41247</c:v>
                </c:pt>
                <c:pt idx="803">
                  <c:v>41247</c:v>
                </c:pt>
                <c:pt idx="804">
                  <c:v>41247</c:v>
                </c:pt>
                <c:pt idx="805">
                  <c:v>41247</c:v>
                </c:pt>
                <c:pt idx="806">
                  <c:v>41247</c:v>
                </c:pt>
                <c:pt idx="807">
                  <c:v>41247</c:v>
                </c:pt>
                <c:pt idx="808">
                  <c:v>41247</c:v>
                </c:pt>
                <c:pt idx="809">
                  <c:v>41247</c:v>
                </c:pt>
                <c:pt idx="810">
                  <c:v>41247</c:v>
                </c:pt>
                <c:pt idx="811">
                  <c:v>41247</c:v>
                </c:pt>
                <c:pt idx="812">
                  <c:v>41247</c:v>
                </c:pt>
                <c:pt idx="813">
                  <c:v>41247</c:v>
                </c:pt>
                <c:pt idx="814">
                  <c:v>41247</c:v>
                </c:pt>
                <c:pt idx="815">
                  <c:v>41247</c:v>
                </c:pt>
                <c:pt idx="816">
                  <c:v>41247</c:v>
                </c:pt>
                <c:pt idx="817">
                  <c:v>41247</c:v>
                </c:pt>
                <c:pt idx="818">
                  <c:v>41247</c:v>
                </c:pt>
                <c:pt idx="819">
                  <c:v>41247</c:v>
                </c:pt>
                <c:pt idx="820">
                  <c:v>41247</c:v>
                </c:pt>
                <c:pt idx="821">
                  <c:v>41247</c:v>
                </c:pt>
                <c:pt idx="822">
                  <c:v>41247</c:v>
                </c:pt>
                <c:pt idx="823">
                  <c:v>41247</c:v>
                </c:pt>
                <c:pt idx="824">
                  <c:v>41247</c:v>
                </c:pt>
                <c:pt idx="825">
                  <c:v>41247</c:v>
                </c:pt>
                <c:pt idx="826">
                  <c:v>41247</c:v>
                </c:pt>
                <c:pt idx="827">
                  <c:v>41247</c:v>
                </c:pt>
                <c:pt idx="828">
                  <c:v>41247</c:v>
                </c:pt>
                <c:pt idx="829">
                  <c:v>41247</c:v>
                </c:pt>
                <c:pt idx="830">
                  <c:v>41247</c:v>
                </c:pt>
                <c:pt idx="831">
                  <c:v>41247</c:v>
                </c:pt>
                <c:pt idx="832">
                  <c:v>41247</c:v>
                </c:pt>
                <c:pt idx="833">
                  <c:v>41247</c:v>
                </c:pt>
                <c:pt idx="834">
                  <c:v>41247</c:v>
                </c:pt>
                <c:pt idx="835">
                  <c:v>41247</c:v>
                </c:pt>
                <c:pt idx="836">
                  <c:v>41247</c:v>
                </c:pt>
                <c:pt idx="837">
                  <c:v>41247</c:v>
                </c:pt>
                <c:pt idx="838">
                  <c:v>41247</c:v>
                </c:pt>
                <c:pt idx="839">
                  <c:v>41247</c:v>
                </c:pt>
                <c:pt idx="840">
                  <c:v>41247</c:v>
                </c:pt>
                <c:pt idx="841">
                  <c:v>41247</c:v>
                </c:pt>
                <c:pt idx="842">
                  <c:v>41247</c:v>
                </c:pt>
                <c:pt idx="843">
                  <c:v>41247</c:v>
                </c:pt>
                <c:pt idx="844">
                  <c:v>41247</c:v>
                </c:pt>
                <c:pt idx="845">
                  <c:v>41247</c:v>
                </c:pt>
                <c:pt idx="846">
                  <c:v>41247</c:v>
                </c:pt>
                <c:pt idx="847">
                  <c:v>41247</c:v>
                </c:pt>
                <c:pt idx="848">
                  <c:v>41247</c:v>
                </c:pt>
                <c:pt idx="849">
                  <c:v>41247</c:v>
                </c:pt>
                <c:pt idx="850">
                  <c:v>41247</c:v>
                </c:pt>
                <c:pt idx="851">
                  <c:v>41247</c:v>
                </c:pt>
                <c:pt idx="852">
                  <c:v>41247</c:v>
                </c:pt>
                <c:pt idx="853">
                  <c:v>41247</c:v>
                </c:pt>
                <c:pt idx="854">
                  <c:v>41247</c:v>
                </c:pt>
                <c:pt idx="855">
                  <c:v>41247</c:v>
                </c:pt>
                <c:pt idx="856">
                  <c:v>41247</c:v>
                </c:pt>
                <c:pt idx="857">
                  <c:v>41247</c:v>
                </c:pt>
                <c:pt idx="858">
                  <c:v>41247</c:v>
                </c:pt>
                <c:pt idx="859">
                  <c:v>41247</c:v>
                </c:pt>
                <c:pt idx="860">
                  <c:v>41247</c:v>
                </c:pt>
                <c:pt idx="861">
                  <c:v>41247</c:v>
                </c:pt>
                <c:pt idx="862">
                  <c:v>41247</c:v>
                </c:pt>
                <c:pt idx="863">
                  <c:v>41247</c:v>
                </c:pt>
                <c:pt idx="864">
                  <c:v>41247</c:v>
                </c:pt>
                <c:pt idx="865">
                  <c:v>41247</c:v>
                </c:pt>
                <c:pt idx="866">
                  <c:v>41247</c:v>
                </c:pt>
                <c:pt idx="867">
                  <c:v>41247</c:v>
                </c:pt>
                <c:pt idx="868">
                  <c:v>41247</c:v>
                </c:pt>
                <c:pt idx="869">
                  <c:v>41247</c:v>
                </c:pt>
                <c:pt idx="870">
                  <c:v>41247</c:v>
                </c:pt>
                <c:pt idx="871">
                  <c:v>41247</c:v>
                </c:pt>
                <c:pt idx="872">
                  <c:v>41247</c:v>
                </c:pt>
                <c:pt idx="873">
                  <c:v>41247</c:v>
                </c:pt>
                <c:pt idx="874">
                  <c:v>41247</c:v>
                </c:pt>
                <c:pt idx="875">
                  <c:v>41247</c:v>
                </c:pt>
                <c:pt idx="876">
                  <c:v>41247</c:v>
                </c:pt>
                <c:pt idx="877">
                  <c:v>41247</c:v>
                </c:pt>
                <c:pt idx="878">
                  <c:v>41247</c:v>
                </c:pt>
                <c:pt idx="879">
                  <c:v>41247</c:v>
                </c:pt>
                <c:pt idx="880">
                  <c:v>41247</c:v>
                </c:pt>
                <c:pt idx="881">
                  <c:v>41247</c:v>
                </c:pt>
                <c:pt idx="882">
                  <c:v>41247</c:v>
                </c:pt>
                <c:pt idx="883">
                  <c:v>41247</c:v>
                </c:pt>
                <c:pt idx="884">
                  <c:v>41247</c:v>
                </c:pt>
                <c:pt idx="885">
                  <c:v>41247</c:v>
                </c:pt>
                <c:pt idx="886">
                  <c:v>41247</c:v>
                </c:pt>
                <c:pt idx="887">
                  <c:v>41247</c:v>
                </c:pt>
                <c:pt idx="888">
                  <c:v>41247</c:v>
                </c:pt>
                <c:pt idx="889">
                  <c:v>41247</c:v>
                </c:pt>
                <c:pt idx="890">
                  <c:v>41247</c:v>
                </c:pt>
                <c:pt idx="891">
                  <c:v>41247</c:v>
                </c:pt>
                <c:pt idx="892">
                  <c:v>41247</c:v>
                </c:pt>
                <c:pt idx="893">
                  <c:v>41247</c:v>
                </c:pt>
                <c:pt idx="894">
                  <c:v>41247</c:v>
                </c:pt>
                <c:pt idx="895">
                  <c:v>41247</c:v>
                </c:pt>
                <c:pt idx="896">
                  <c:v>41247</c:v>
                </c:pt>
                <c:pt idx="897">
                  <c:v>41247</c:v>
                </c:pt>
                <c:pt idx="898">
                  <c:v>41247</c:v>
                </c:pt>
                <c:pt idx="899">
                  <c:v>41247</c:v>
                </c:pt>
                <c:pt idx="900">
                  <c:v>41247</c:v>
                </c:pt>
                <c:pt idx="901">
                  <c:v>41247</c:v>
                </c:pt>
                <c:pt idx="902">
                  <c:v>41247</c:v>
                </c:pt>
                <c:pt idx="903">
                  <c:v>41247</c:v>
                </c:pt>
                <c:pt idx="904">
                  <c:v>41247</c:v>
                </c:pt>
                <c:pt idx="905">
                  <c:v>41247</c:v>
                </c:pt>
                <c:pt idx="906">
                  <c:v>41247</c:v>
                </c:pt>
                <c:pt idx="907">
                  <c:v>41247</c:v>
                </c:pt>
                <c:pt idx="908">
                  <c:v>41247</c:v>
                </c:pt>
                <c:pt idx="909">
                  <c:v>41247</c:v>
                </c:pt>
                <c:pt idx="910">
                  <c:v>41247</c:v>
                </c:pt>
                <c:pt idx="911">
                  <c:v>41247</c:v>
                </c:pt>
                <c:pt idx="912">
                  <c:v>41247</c:v>
                </c:pt>
                <c:pt idx="913">
                  <c:v>41247</c:v>
                </c:pt>
                <c:pt idx="914">
                  <c:v>41247</c:v>
                </c:pt>
                <c:pt idx="915">
                  <c:v>41247</c:v>
                </c:pt>
                <c:pt idx="916">
                  <c:v>41247</c:v>
                </c:pt>
                <c:pt idx="917">
                  <c:v>41247</c:v>
                </c:pt>
                <c:pt idx="918">
                  <c:v>41247</c:v>
                </c:pt>
                <c:pt idx="919">
                  <c:v>41247</c:v>
                </c:pt>
                <c:pt idx="920">
                  <c:v>41247</c:v>
                </c:pt>
                <c:pt idx="921">
                  <c:v>41247</c:v>
                </c:pt>
                <c:pt idx="922">
                  <c:v>41247</c:v>
                </c:pt>
                <c:pt idx="923">
                  <c:v>41247</c:v>
                </c:pt>
                <c:pt idx="924">
                  <c:v>41247</c:v>
                </c:pt>
                <c:pt idx="925">
                  <c:v>41247</c:v>
                </c:pt>
                <c:pt idx="926">
                  <c:v>41247</c:v>
                </c:pt>
                <c:pt idx="927">
                  <c:v>41247</c:v>
                </c:pt>
                <c:pt idx="928">
                  <c:v>41247</c:v>
                </c:pt>
                <c:pt idx="929">
                  <c:v>41247</c:v>
                </c:pt>
                <c:pt idx="930">
                  <c:v>41247</c:v>
                </c:pt>
                <c:pt idx="931">
                  <c:v>41247</c:v>
                </c:pt>
                <c:pt idx="932">
                  <c:v>41247</c:v>
                </c:pt>
                <c:pt idx="933">
                  <c:v>41247</c:v>
                </c:pt>
                <c:pt idx="934">
                  <c:v>41247</c:v>
                </c:pt>
                <c:pt idx="935">
                  <c:v>41247</c:v>
                </c:pt>
                <c:pt idx="936">
                  <c:v>41247</c:v>
                </c:pt>
                <c:pt idx="937">
                  <c:v>41247</c:v>
                </c:pt>
                <c:pt idx="938">
                  <c:v>41247</c:v>
                </c:pt>
                <c:pt idx="939">
                  <c:v>41247</c:v>
                </c:pt>
                <c:pt idx="940">
                  <c:v>41247</c:v>
                </c:pt>
                <c:pt idx="941">
                  <c:v>41247</c:v>
                </c:pt>
                <c:pt idx="942">
                  <c:v>41247</c:v>
                </c:pt>
                <c:pt idx="943">
                  <c:v>41247</c:v>
                </c:pt>
                <c:pt idx="944">
                  <c:v>41247</c:v>
                </c:pt>
                <c:pt idx="945">
                  <c:v>41247</c:v>
                </c:pt>
                <c:pt idx="946">
                  <c:v>41247</c:v>
                </c:pt>
                <c:pt idx="947">
                  <c:v>41247</c:v>
                </c:pt>
                <c:pt idx="948">
                  <c:v>41247</c:v>
                </c:pt>
                <c:pt idx="949">
                  <c:v>41247</c:v>
                </c:pt>
                <c:pt idx="950">
                  <c:v>41247</c:v>
                </c:pt>
                <c:pt idx="951">
                  <c:v>41247</c:v>
                </c:pt>
                <c:pt idx="952">
                  <c:v>41247</c:v>
                </c:pt>
                <c:pt idx="953">
                  <c:v>41247</c:v>
                </c:pt>
                <c:pt idx="954">
                  <c:v>41247</c:v>
                </c:pt>
                <c:pt idx="955">
                  <c:v>41247</c:v>
                </c:pt>
                <c:pt idx="956">
                  <c:v>41247</c:v>
                </c:pt>
                <c:pt idx="957">
                  <c:v>41247</c:v>
                </c:pt>
                <c:pt idx="958">
                  <c:v>41247</c:v>
                </c:pt>
                <c:pt idx="959">
                  <c:v>41247</c:v>
                </c:pt>
                <c:pt idx="960">
                  <c:v>41247</c:v>
                </c:pt>
                <c:pt idx="961">
                  <c:v>41247</c:v>
                </c:pt>
                <c:pt idx="962">
                  <c:v>41247</c:v>
                </c:pt>
                <c:pt idx="963">
                  <c:v>41247</c:v>
                </c:pt>
                <c:pt idx="964">
                  <c:v>41247</c:v>
                </c:pt>
                <c:pt idx="965">
                  <c:v>41247</c:v>
                </c:pt>
                <c:pt idx="966">
                  <c:v>41247</c:v>
                </c:pt>
                <c:pt idx="967">
                  <c:v>41247</c:v>
                </c:pt>
                <c:pt idx="968">
                  <c:v>41247</c:v>
                </c:pt>
                <c:pt idx="969">
                  <c:v>41247</c:v>
                </c:pt>
                <c:pt idx="970">
                  <c:v>41247</c:v>
                </c:pt>
                <c:pt idx="971">
                  <c:v>41247</c:v>
                </c:pt>
                <c:pt idx="972">
                  <c:v>41247</c:v>
                </c:pt>
                <c:pt idx="973">
                  <c:v>41247</c:v>
                </c:pt>
                <c:pt idx="974">
                  <c:v>41247</c:v>
                </c:pt>
                <c:pt idx="975">
                  <c:v>41247</c:v>
                </c:pt>
                <c:pt idx="976">
                  <c:v>41247</c:v>
                </c:pt>
                <c:pt idx="977">
                  <c:v>41247</c:v>
                </c:pt>
                <c:pt idx="978">
                  <c:v>41247</c:v>
                </c:pt>
                <c:pt idx="979">
                  <c:v>41247</c:v>
                </c:pt>
                <c:pt idx="980">
                  <c:v>41247</c:v>
                </c:pt>
                <c:pt idx="981">
                  <c:v>41247</c:v>
                </c:pt>
                <c:pt idx="982">
                  <c:v>41247</c:v>
                </c:pt>
                <c:pt idx="983">
                  <c:v>41247</c:v>
                </c:pt>
                <c:pt idx="984">
                  <c:v>41247</c:v>
                </c:pt>
                <c:pt idx="985">
                  <c:v>41247</c:v>
                </c:pt>
                <c:pt idx="986">
                  <c:v>41247</c:v>
                </c:pt>
                <c:pt idx="987">
                  <c:v>41247</c:v>
                </c:pt>
                <c:pt idx="988">
                  <c:v>41247</c:v>
                </c:pt>
                <c:pt idx="989">
                  <c:v>41247</c:v>
                </c:pt>
                <c:pt idx="990">
                  <c:v>41247</c:v>
                </c:pt>
                <c:pt idx="991">
                  <c:v>41247</c:v>
                </c:pt>
                <c:pt idx="992">
                  <c:v>41247</c:v>
                </c:pt>
                <c:pt idx="993">
                  <c:v>41247</c:v>
                </c:pt>
                <c:pt idx="994">
                  <c:v>41247</c:v>
                </c:pt>
                <c:pt idx="995">
                  <c:v>41247</c:v>
                </c:pt>
                <c:pt idx="996">
                  <c:v>41247</c:v>
                </c:pt>
                <c:pt idx="997">
                  <c:v>41247</c:v>
                </c:pt>
                <c:pt idx="998">
                  <c:v>41247</c:v>
                </c:pt>
                <c:pt idx="999">
                  <c:v>41247</c:v>
                </c:pt>
                <c:pt idx="1000">
                  <c:v>41247</c:v>
                </c:pt>
                <c:pt idx="1001">
                  <c:v>41247</c:v>
                </c:pt>
                <c:pt idx="1002">
                  <c:v>41247</c:v>
                </c:pt>
                <c:pt idx="1003">
                  <c:v>41247</c:v>
                </c:pt>
                <c:pt idx="1004">
                  <c:v>41247</c:v>
                </c:pt>
                <c:pt idx="1005">
                  <c:v>41247</c:v>
                </c:pt>
                <c:pt idx="1006">
                  <c:v>41247</c:v>
                </c:pt>
                <c:pt idx="1007">
                  <c:v>41247</c:v>
                </c:pt>
                <c:pt idx="1008">
                  <c:v>41247</c:v>
                </c:pt>
                <c:pt idx="1009">
                  <c:v>41247</c:v>
                </c:pt>
                <c:pt idx="1010">
                  <c:v>41247</c:v>
                </c:pt>
                <c:pt idx="1011">
                  <c:v>41247</c:v>
                </c:pt>
                <c:pt idx="1012">
                  <c:v>41247</c:v>
                </c:pt>
                <c:pt idx="1013">
                  <c:v>41247</c:v>
                </c:pt>
                <c:pt idx="1014">
                  <c:v>41247</c:v>
                </c:pt>
                <c:pt idx="1015">
                  <c:v>41247</c:v>
                </c:pt>
                <c:pt idx="1016">
                  <c:v>41247</c:v>
                </c:pt>
                <c:pt idx="1017">
                  <c:v>41247</c:v>
                </c:pt>
                <c:pt idx="1018">
                  <c:v>41247</c:v>
                </c:pt>
                <c:pt idx="1019">
                  <c:v>41247</c:v>
                </c:pt>
                <c:pt idx="1020">
                  <c:v>41247</c:v>
                </c:pt>
                <c:pt idx="1021">
                  <c:v>41247</c:v>
                </c:pt>
                <c:pt idx="1022">
                  <c:v>41247</c:v>
                </c:pt>
                <c:pt idx="1023">
                  <c:v>41247</c:v>
                </c:pt>
                <c:pt idx="1024">
                  <c:v>41247</c:v>
                </c:pt>
                <c:pt idx="1025">
                  <c:v>41247</c:v>
                </c:pt>
                <c:pt idx="1026">
                  <c:v>41247</c:v>
                </c:pt>
                <c:pt idx="1027">
                  <c:v>41247</c:v>
                </c:pt>
                <c:pt idx="1028">
                  <c:v>41247</c:v>
                </c:pt>
                <c:pt idx="1029">
                  <c:v>41247</c:v>
                </c:pt>
                <c:pt idx="1030">
                  <c:v>41247</c:v>
                </c:pt>
                <c:pt idx="1031">
                  <c:v>41247</c:v>
                </c:pt>
                <c:pt idx="1032">
                  <c:v>41247</c:v>
                </c:pt>
                <c:pt idx="1033">
                  <c:v>41247</c:v>
                </c:pt>
                <c:pt idx="1034">
                  <c:v>41247</c:v>
                </c:pt>
                <c:pt idx="1035">
                  <c:v>41247</c:v>
                </c:pt>
                <c:pt idx="1036">
                  <c:v>41247</c:v>
                </c:pt>
                <c:pt idx="1037">
                  <c:v>41247</c:v>
                </c:pt>
                <c:pt idx="1038">
                  <c:v>41247</c:v>
                </c:pt>
                <c:pt idx="1039">
                  <c:v>41247</c:v>
                </c:pt>
                <c:pt idx="1040">
                  <c:v>41247</c:v>
                </c:pt>
                <c:pt idx="1041">
                  <c:v>41247</c:v>
                </c:pt>
                <c:pt idx="1042">
                  <c:v>41247</c:v>
                </c:pt>
                <c:pt idx="1043">
                  <c:v>41247</c:v>
                </c:pt>
                <c:pt idx="1044">
                  <c:v>41247</c:v>
                </c:pt>
                <c:pt idx="1045">
                  <c:v>41247</c:v>
                </c:pt>
                <c:pt idx="1046">
                  <c:v>41247</c:v>
                </c:pt>
                <c:pt idx="1047">
                  <c:v>41247</c:v>
                </c:pt>
                <c:pt idx="1048">
                  <c:v>41247</c:v>
                </c:pt>
                <c:pt idx="1049">
                  <c:v>41247</c:v>
                </c:pt>
                <c:pt idx="1050">
                  <c:v>41247</c:v>
                </c:pt>
                <c:pt idx="1051">
                  <c:v>41247</c:v>
                </c:pt>
                <c:pt idx="1052">
                  <c:v>41247</c:v>
                </c:pt>
                <c:pt idx="1053">
                  <c:v>41247</c:v>
                </c:pt>
                <c:pt idx="1054">
                  <c:v>41247</c:v>
                </c:pt>
                <c:pt idx="1055">
                  <c:v>41247</c:v>
                </c:pt>
                <c:pt idx="1056">
                  <c:v>41247</c:v>
                </c:pt>
                <c:pt idx="1057">
                  <c:v>41247</c:v>
                </c:pt>
                <c:pt idx="1058">
                  <c:v>41247</c:v>
                </c:pt>
                <c:pt idx="1059">
                  <c:v>41247</c:v>
                </c:pt>
                <c:pt idx="1060">
                  <c:v>41247</c:v>
                </c:pt>
                <c:pt idx="1061">
                  <c:v>41247</c:v>
                </c:pt>
                <c:pt idx="1062">
                  <c:v>41247</c:v>
                </c:pt>
                <c:pt idx="1063">
                  <c:v>41247</c:v>
                </c:pt>
                <c:pt idx="1064">
                  <c:v>41247</c:v>
                </c:pt>
                <c:pt idx="1065">
                  <c:v>41247</c:v>
                </c:pt>
                <c:pt idx="1066">
                  <c:v>41247</c:v>
                </c:pt>
                <c:pt idx="1067">
                  <c:v>41247</c:v>
                </c:pt>
                <c:pt idx="1068">
                  <c:v>41247</c:v>
                </c:pt>
                <c:pt idx="1069">
                  <c:v>41247</c:v>
                </c:pt>
                <c:pt idx="1070">
                  <c:v>41247</c:v>
                </c:pt>
                <c:pt idx="1071">
                  <c:v>41247</c:v>
                </c:pt>
                <c:pt idx="1072">
                  <c:v>41247</c:v>
                </c:pt>
                <c:pt idx="1073">
                  <c:v>41247</c:v>
                </c:pt>
                <c:pt idx="1074">
                  <c:v>41247</c:v>
                </c:pt>
                <c:pt idx="1075">
                  <c:v>41247</c:v>
                </c:pt>
                <c:pt idx="1076">
                  <c:v>41247</c:v>
                </c:pt>
                <c:pt idx="1077">
                  <c:v>41247</c:v>
                </c:pt>
                <c:pt idx="1078">
                  <c:v>41247</c:v>
                </c:pt>
                <c:pt idx="1079">
                  <c:v>41247</c:v>
                </c:pt>
                <c:pt idx="1080">
                  <c:v>41247</c:v>
                </c:pt>
                <c:pt idx="1081">
                  <c:v>41247</c:v>
                </c:pt>
                <c:pt idx="1082">
                  <c:v>41247</c:v>
                </c:pt>
                <c:pt idx="1083">
                  <c:v>41247</c:v>
                </c:pt>
                <c:pt idx="1084">
                  <c:v>41247</c:v>
                </c:pt>
                <c:pt idx="1085">
                  <c:v>41248</c:v>
                </c:pt>
                <c:pt idx="1086">
                  <c:v>41248</c:v>
                </c:pt>
                <c:pt idx="1087">
                  <c:v>41248</c:v>
                </c:pt>
                <c:pt idx="1088">
                  <c:v>41248</c:v>
                </c:pt>
                <c:pt idx="1089">
                  <c:v>41248</c:v>
                </c:pt>
                <c:pt idx="1090">
                  <c:v>41248</c:v>
                </c:pt>
                <c:pt idx="1091">
                  <c:v>41248</c:v>
                </c:pt>
                <c:pt idx="1092">
                  <c:v>41248</c:v>
                </c:pt>
                <c:pt idx="1093">
                  <c:v>41248</c:v>
                </c:pt>
                <c:pt idx="1094">
                  <c:v>41248</c:v>
                </c:pt>
                <c:pt idx="1095">
                  <c:v>41248</c:v>
                </c:pt>
                <c:pt idx="1096">
                  <c:v>41248</c:v>
                </c:pt>
                <c:pt idx="1097">
                  <c:v>41248</c:v>
                </c:pt>
                <c:pt idx="1098">
                  <c:v>41248</c:v>
                </c:pt>
                <c:pt idx="1099">
                  <c:v>41248</c:v>
                </c:pt>
                <c:pt idx="1100">
                  <c:v>41248</c:v>
                </c:pt>
                <c:pt idx="1101">
                  <c:v>41248</c:v>
                </c:pt>
                <c:pt idx="1102">
                  <c:v>41248</c:v>
                </c:pt>
                <c:pt idx="1103">
                  <c:v>41248</c:v>
                </c:pt>
                <c:pt idx="1104">
                  <c:v>41248</c:v>
                </c:pt>
                <c:pt idx="1105">
                  <c:v>41248</c:v>
                </c:pt>
                <c:pt idx="1106">
                  <c:v>41248</c:v>
                </c:pt>
                <c:pt idx="1107">
                  <c:v>41248</c:v>
                </c:pt>
                <c:pt idx="1108">
                  <c:v>41248</c:v>
                </c:pt>
                <c:pt idx="1109">
                  <c:v>41248</c:v>
                </c:pt>
                <c:pt idx="1110">
                  <c:v>41248</c:v>
                </c:pt>
                <c:pt idx="1111">
                  <c:v>41248</c:v>
                </c:pt>
                <c:pt idx="1112">
                  <c:v>41248</c:v>
                </c:pt>
                <c:pt idx="1113">
                  <c:v>41248</c:v>
                </c:pt>
                <c:pt idx="1114">
                  <c:v>41248</c:v>
                </c:pt>
                <c:pt idx="1115">
                  <c:v>41248</c:v>
                </c:pt>
                <c:pt idx="1116">
                  <c:v>41248</c:v>
                </c:pt>
                <c:pt idx="1117">
                  <c:v>41248</c:v>
                </c:pt>
                <c:pt idx="1118">
                  <c:v>41248</c:v>
                </c:pt>
                <c:pt idx="1119">
                  <c:v>41248</c:v>
                </c:pt>
                <c:pt idx="1120">
                  <c:v>41248</c:v>
                </c:pt>
                <c:pt idx="1121">
                  <c:v>41248</c:v>
                </c:pt>
                <c:pt idx="1122">
                  <c:v>41248</c:v>
                </c:pt>
                <c:pt idx="1123">
                  <c:v>41248</c:v>
                </c:pt>
                <c:pt idx="1124">
                  <c:v>41248</c:v>
                </c:pt>
                <c:pt idx="1125">
                  <c:v>41248</c:v>
                </c:pt>
                <c:pt idx="1126">
                  <c:v>41248</c:v>
                </c:pt>
                <c:pt idx="1127">
                  <c:v>41248</c:v>
                </c:pt>
                <c:pt idx="1128">
                  <c:v>41248</c:v>
                </c:pt>
                <c:pt idx="1129">
                  <c:v>41248</c:v>
                </c:pt>
                <c:pt idx="1130">
                  <c:v>41248</c:v>
                </c:pt>
                <c:pt idx="1131">
                  <c:v>41248</c:v>
                </c:pt>
                <c:pt idx="1132">
                  <c:v>41248</c:v>
                </c:pt>
                <c:pt idx="1133">
                  <c:v>41248</c:v>
                </c:pt>
                <c:pt idx="1134">
                  <c:v>41248</c:v>
                </c:pt>
                <c:pt idx="1135">
                  <c:v>41248</c:v>
                </c:pt>
                <c:pt idx="1136">
                  <c:v>41248</c:v>
                </c:pt>
                <c:pt idx="1137">
                  <c:v>41248</c:v>
                </c:pt>
                <c:pt idx="1138">
                  <c:v>41248</c:v>
                </c:pt>
                <c:pt idx="1139">
                  <c:v>41248</c:v>
                </c:pt>
                <c:pt idx="1140">
                  <c:v>41248</c:v>
                </c:pt>
                <c:pt idx="1141">
                  <c:v>41248</c:v>
                </c:pt>
                <c:pt idx="1142">
                  <c:v>41248</c:v>
                </c:pt>
                <c:pt idx="1143">
                  <c:v>41248</c:v>
                </c:pt>
                <c:pt idx="1144">
                  <c:v>41248</c:v>
                </c:pt>
                <c:pt idx="1145">
                  <c:v>41248</c:v>
                </c:pt>
                <c:pt idx="1146">
                  <c:v>41248</c:v>
                </c:pt>
                <c:pt idx="1147">
                  <c:v>41248</c:v>
                </c:pt>
                <c:pt idx="1148">
                  <c:v>41248</c:v>
                </c:pt>
                <c:pt idx="1149">
                  <c:v>41248</c:v>
                </c:pt>
                <c:pt idx="1150">
                  <c:v>41248</c:v>
                </c:pt>
                <c:pt idx="1151">
                  <c:v>41248</c:v>
                </c:pt>
                <c:pt idx="1152">
                  <c:v>41248</c:v>
                </c:pt>
                <c:pt idx="1153">
                  <c:v>41249</c:v>
                </c:pt>
                <c:pt idx="1154">
                  <c:v>41249</c:v>
                </c:pt>
                <c:pt idx="1155">
                  <c:v>41249</c:v>
                </c:pt>
                <c:pt idx="1156">
                  <c:v>41249</c:v>
                </c:pt>
                <c:pt idx="1157">
                  <c:v>41249</c:v>
                </c:pt>
                <c:pt idx="1158">
                  <c:v>41249</c:v>
                </c:pt>
                <c:pt idx="1159">
                  <c:v>41249</c:v>
                </c:pt>
                <c:pt idx="1160">
                  <c:v>41249</c:v>
                </c:pt>
                <c:pt idx="1161">
                  <c:v>41249</c:v>
                </c:pt>
                <c:pt idx="1162">
                  <c:v>41249</c:v>
                </c:pt>
                <c:pt idx="1163">
                  <c:v>41249</c:v>
                </c:pt>
                <c:pt idx="1164">
                  <c:v>41249</c:v>
                </c:pt>
                <c:pt idx="1165">
                  <c:v>41249</c:v>
                </c:pt>
                <c:pt idx="1166">
                  <c:v>41249</c:v>
                </c:pt>
                <c:pt idx="1167">
                  <c:v>41249</c:v>
                </c:pt>
                <c:pt idx="1168">
                  <c:v>41249</c:v>
                </c:pt>
                <c:pt idx="1169">
                  <c:v>41249</c:v>
                </c:pt>
                <c:pt idx="1170">
                  <c:v>41249</c:v>
                </c:pt>
                <c:pt idx="1171">
                  <c:v>41249</c:v>
                </c:pt>
                <c:pt idx="1172">
                  <c:v>41249</c:v>
                </c:pt>
                <c:pt idx="1173">
                  <c:v>41249</c:v>
                </c:pt>
                <c:pt idx="1174">
                  <c:v>41249</c:v>
                </c:pt>
                <c:pt idx="1175">
                  <c:v>41249</c:v>
                </c:pt>
                <c:pt idx="1176">
                  <c:v>41249</c:v>
                </c:pt>
                <c:pt idx="1177">
                  <c:v>41249</c:v>
                </c:pt>
                <c:pt idx="1178">
                  <c:v>41249</c:v>
                </c:pt>
                <c:pt idx="1179">
                  <c:v>41249</c:v>
                </c:pt>
                <c:pt idx="1180">
                  <c:v>41249</c:v>
                </c:pt>
                <c:pt idx="1181">
                  <c:v>41249</c:v>
                </c:pt>
                <c:pt idx="1182">
                  <c:v>41249</c:v>
                </c:pt>
                <c:pt idx="1183">
                  <c:v>41249</c:v>
                </c:pt>
                <c:pt idx="1184">
                  <c:v>41249</c:v>
                </c:pt>
                <c:pt idx="1185">
                  <c:v>41249</c:v>
                </c:pt>
                <c:pt idx="1186">
                  <c:v>41249</c:v>
                </c:pt>
                <c:pt idx="1187">
                  <c:v>41249</c:v>
                </c:pt>
                <c:pt idx="1188">
                  <c:v>41249</c:v>
                </c:pt>
                <c:pt idx="1189">
                  <c:v>41249</c:v>
                </c:pt>
                <c:pt idx="1190">
                  <c:v>41249</c:v>
                </c:pt>
                <c:pt idx="1191">
                  <c:v>41249</c:v>
                </c:pt>
                <c:pt idx="1192">
                  <c:v>41249</c:v>
                </c:pt>
                <c:pt idx="1193">
                  <c:v>41249</c:v>
                </c:pt>
                <c:pt idx="1194">
                  <c:v>41249</c:v>
                </c:pt>
                <c:pt idx="1195">
                  <c:v>41249</c:v>
                </c:pt>
                <c:pt idx="1196">
                  <c:v>41249</c:v>
                </c:pt>
                <c:pt idx="1197">
                  <c:v>41249</c:v>
                </c:pt>
                <c:pt idx="1198">
                  <c:v>41249</c:v>
                </c:pt>
                <c:pt idx="1199">
                  <c:v>41249</c:v>
                </c:pt>
                <c:pt idx="1200">
                  <c:v>41249</c:v>
                </c:pt>
                <c:pt idx="1201">
                  <c:v>41249</c:v>
                </c:pt>
                <c:pt idx="1202">
                  <c:v>41249</c:v>
                </c:pt>
                <c:pt idx="1203">
                  <c:v>41249</c:v>
                </c:pt>
                <c:pt idx="1204">
                  <c:v>41249</c:v>
                </c:pt>
                <c:pt idx="1205">
                  <c:v>41249</c:v>
                </c:pt>
                <c:pt idx="1206">
                  <c:v>41249</c:v>
                </c:pt>
                <c:pt idx="1207">
                  <c:v>41249</c:v>
                </c:pt>
                <c:pt idx="1208">
                  <c:v>41249</c:v>
                </c:pt>
                <c:pt idx="1209">
                  <c:v>41249</c:v>
                </c:pt>
                <c:pt idx="1210">
                  <c:v>41249</c:v>
                </c:pt>
                <c:pt idx="1211">
                  <c:v>41249</c:v>
                </c:pt>
                <c:pt idx="1212">
                  <c:v>41249</c:v>
                </c:pt>
                <c:pt idx="1213">
                  <c:v>41249</c:v>
                </c:pt>
                <c:pt idx="1214">
                  <c:v>41249</c:v>
                </c:pt>
                <c:pt idx="1215">
                  <c:v>41249</c:v>
                </c:pt>
                <c:pt idx="1216">
                  <c:v>41249</c:v>
                </c:pt>
                <c:pt idx="1217">
                  <c:v>41249</c:v>
                </c:pt>
                <c:pt idx="1218">
                  <c:v>41249</c:v>
                </c:pt>
                <c:pt idx="1219">
                  <c:v>41249</c:v>
                </c:pt>
                <c:pt idx="1220">
                  <c:v>41249</c:v>
                </c:pt>
                <c:pt idx="1221">
                  <c:v>41249</c:v>
                </c:pt>
                <c:pt idx="1222">
                  <c:v>41249</c:v>
                </c:pt>
                <c:pt idx="1223">
                  <c:v>41249</c:v>
                </c:pt>
                <c:pt idx="1224">
                  <c:v>41249</c:v>
                </c:pt>
                <c:pt idx="1225">
                  <c:v>41249</c:v>
                </c:pt>
                <c:pt idx="1226">
                  <c:v>41250</c:v>
                </c:pt>
                <c:pt idx="1227">
                  <c:v>41250</c:v>
                </c:pt>
                <c:pt idx="1228">
                  <c:v>41250</c:v>
                </c:pt>
                <c:pt idx="1229">
                  <c:v>41250</c:v>
                </c:pt>
                <c:pt idx="1230">
                  <c:v>41250</c:v>
                </c:pt>
                <c:pt idx="1231">
                  <c:v>41250</c:v>
                </c:pt>
                <c:pt idx="1232">
                  <c:v>41250</c:v>
                </c:pt>
                <c:pt idx="1233">
                  <c:v>41250</c:v>
                </c:pt>
                <c:pt idx="1234">
                  <c:v>41250</c:v>
                </c:pt>
                <c:pt idx="1235">
                  <c:v>41250</c:v>
                </c:pt>
                <c:pt idx="1236">
                  <c:v>41250</c:v>
                </c:pt>
                <c:pt idx="1237">
                  <c:v>41250</c:v>
                </c:pt>
                <c:pt idx="1238">
                  <c:v>41250</c:v>
                </c:pt>
                <c:pt idx="1239">
                  <c:v>41250</c:v>
                </c:pt>
                <c:pt idx="1240">
                  <c:v>41250</c:v>
                </c:pt>
                <c:pt idx="1241">
                  <c:v>41250</c:v>
                </c:pt>
                <c:pt idx="1242">
                  <c:v>41250</c:v>
                </c:pt>
                <c:pt idx="1243">
                  <c:v>41250</c:v>
                </c:pt>
                <c:pt idx="1244">
                  <c:v>41250</c:v>
                </c:pt>
                <c:pt idx="1245">
                  <c:v>41250</c:v>
                </c:pt>
                <c:pt idx="1246">
                  <c:v>41250</c:v>
                </c:pt>
                <c:pt idx="1247">
                  <c:v>41250</c:v>
                </c:pt>
                <c:pt idx="1248">
                  <c:v>41250</c:v>
                </c:pt>
                <c:pt idx="1249">
                  <c:v>41250</c:v>
                </c:pt>
                <c:pt idx="1250">
                  <c:v>41250</c:v>
                </c:pt>
                <c:pt idx="1251">
                  <c:v>41250</c:v>
                </c:pt>
                <c:pt idx="1252">
                  <c:v>41250</c:v>
                </c:pt>
                <c:pt idx="1253">
                  <c:v>41250</c:v>
                </c:pt>
                <c:pt idx="1254">
                  <c:v>41250</c:v>
                </c:pt>
                <c:pt idx="1255">
                  <c:v>41250</c:v>
                </c:pt>
                <c:pt idx="1256">
                  <c:v>41250</c:v>
                </c:pt>
                <c:pt idx="1257">
                  <c:v>41250</c:v>
                </c:pt>
                <c:pt idx="1258">
                  <c:v>41250</c:v>
                </c:pt>
                <c:pt idx="1259">
                  <c:v>41250</c:v>
                </c:pt>
                <c:pt idx="1260">
                  <c:v>41250</c:v>
                </c:pt>
                <c:pt idx="1261">
                  <c:v>41250</c:v>
                </c:pt>
                <c:pt idx="1262">
                  <c:v>41250</c:v>
                </c:pt>
                <c:pt idx="1263">
                  <c:v>41250</c:v>
                </c:pt>
                <c:pt idx="1264">
                  <c:v>41250</c:v>
                </c:pt>
                <c:pt idx="1265">
                  <c:v>41250</c:v>
                </c:pt>
                <c:pt idx="1266">
                  <c:v>41250</c:v>
                </c:pt>
                <c:pt idx="1267">
                  <c:v>41250</c:v>
                </c:pt>
                <c:pt idx="1268">
                  <c:v>41250</c:v>
                </c:pt>
                <c:pt idx="1269">
                  <c:v>41250</c:v>
                </c:pt>
                <c:pt idx="1270">
                  <c:v>41250</c:v>
                </c:pt>
                <c:pt idx="1271">
                  <c:v>41250</c:v>
                </c:pt>
                <c:pt idx="1272">
                  <c:v>41250</c:v>
                </c:pt>
                <c:pt idx="1273">
                  <c:v>41250</c:v>
                </c:pt>
                <c:pt idx="1274">
                  <c:v>41250</c:v>
                </c:pt>
                <c:pt idx="1275">
                  <c:v>41250</c:v>
                </c:pt>
                <c:pt idx="1276">
                  <c:v>41250</c:v>
                </c:pt>
                <c:pt idx="1277">
                  <c:v>41250</c:v>
                </c:pt>
                <c:pt idx="1278">
                  <c:v>41250</c:v>
                </c:pt>
                <c:pt idx="1279">
                  <c:v>41250</c:v>
                </c:pt>
                <c:pt idx="1280">
                  <c:v>41250</c:v>
                </c:pt>
                <c:pt idx="1281">
                  <c:v>41250</c:v>
                </c:pt>
                <c:pt idx="1282">
                  <c:v>41250</c:v>
                </c:pt>
                <c:pt idx="1283">
                  <c:v>41250</c:v>
                </c:pt>
                <c:pt idx="1284">
                  <c:v>41250</c:v>
                </c:pt>
                <c:pt idx="1285">
                  <c:v>41250</c:v>
                </c:pt>
                <c:pt idx="1286">
                  <c:v>41250</c:v>
                </c:pt>
                <c:pt idx="1287">
                  <c:v>41250</c:v>
                </c:pt>
                <c:pt idx="1288">
                  <c:v>41250</c:v>
                </c:pt>
                <c:pt idx="1289">
                  <c:v>41250</c:v>
                </c:pt>
                <c:pt idx="1290">
                  <c:v>41250</c:v>
                </c:pt>
                <c:pt idx="1291">
                  <c:v>41250</c:v>
                </c:pt>
                <c:pt idx="1292">
                  <c:v>41250</c:v>
                </c:pt>
                <c:pt idx="1293">
                  <c:v>41250</c:v>
                </c:pt>
                <c:pt idx="1294">
                  <c:v>41250</c:v>
                </c:pt>
                <c:pt idx="1295">
                  <c:v>41250</c:v>
                </c:pt>
                <c:pt idx="1296">
                  <c:v>41250</c:v>
                </c:pt>
                <c:pt idx="1297">
                  <c:v>41250</c:v>
                </c:pt>
                <c:pt idx="1298">
                  <c:v>41250</c:v>
                </c:pt>
                <c:pt idx="1299">
                  <c:v>41250</c:v>
                </c:pt>
                <c:pt idx="1300">
                  <c:v>41250</c:v>
                </c:pt>
                <c:pt idx="1301">
                  <c:v>41250</c:v>
                </c:pt>
                <c:pt idx="1302">
                  <c:v>41251</c:v>
                </c:pt>
                <c:pt idx="1303">
                  <c:v>41251</c:v>
                </c:pt>
                <c:pt idx="1304">
                  <c:v>41251</c:v>
                </c:pt>
                <c:pt idx="1305">
                  <c:v>41251</c:v>
                </c:pt>
                <c:pt idx="1306">
                  <c:v>41251</c:v>
                </c:pt>
                <c:pt idx="1307">
                  <c:v>41251</c:v>
                </c:pt>
                <c:pt idx="1308">
                  <c:v>41251</c:v>
                </c:pt>
                <c:pt idx="1309">
                  <c:v>41251</c:v>
                </c:pt>
                <c:pt idx="1310">
                  <c:v>41251</c:v>
                </c:pt>
                <c:pt idx="1311">
                  <c:v>41251</c:v>
                </c:pt>
                <c:pt idx="1312">
                  <c:v>41251</c:v>
                </c:pt>
                <c:pt idx="1313">
                  <c:v>41251</c:v>
                </c:pt>
                <c:pt idx="1314">
                  <c:v>41251</c:v>
                </c:pt>
                <c:pt idx="1315">
                  <c:v>41251</c:v>
                </c:pt>
                <c:pt idx="1316">
                  <c:v>41251</c:v>
                </c:pt>
                <c:pt idx="1317">
                  <c:v>41251</c:v>
                </c:pt>
                <c:pt idx="1318">
                  <c:v>41251</c:v>
                </c:pt>
                <c:pt idx="1319">
                  <c:v>41251</c:v>
                </c:pt>
                <c:pt idx="1320">
                  <c:v>41251</c:v>
                </c:pt>
                <c:pt idx="1321">
                  <c:v>41251</c:v>
                </c:pt>
                <c:pt idx="1322">
                  <c:v>41251</c:v>
                </c:pt>
                <c:pt idx="1323">
                  <c:v>41251</c:v>
                </c:pt>
                <c:pt idx="1324">
                  <c:v>41251</c:v>
                </c:pt>
                <c:pt idx="1325">
                  <c:v>41251</c:v>
                </c:pt>
                <c:pt idx="1326">
                  <c:v>41251</c:v>
                </c:pt>
                <c:pt idx="1327">
                  <c:v>41251</c:v>
                </c:pt>
                <c:pt idx="1328">
                  <c:v>41251</c:v>
                </c:pt>
                <c:pt idx="1329">
                  <c:v>41251</c:v>
                </c:pt>
                <c:pt idx="1330">
                  <c:v>41251</c:v>
                </c:pt>
                <c:pt idx="1331">
                  <c:v>41251</c:v>
                </c:pt>
                <c:pt idx="1332">
                  <c:v>41252</c:v>
                </c:pt>
                <c:pt idx="1333">
                  <c:v>41252</c:v>
                </c:pt>
                <c:pt idx="1334">
                  <c:v>41252</c:v>
                </c:pt>
                <c:pt idx="1335">
                  <c:v>41252</c:v>
                </c:pt>
                <c:pt idx="1336">
                  <c:v>41252</c:v>
                </c:pt>
                <c:pt idx="1337">
                  <c:v>41252</c:v>
                </c:pt>
                <c:pt idx="1338">
                  <c:v>41252</c:v>
                </c:pt>
                <c:pt idx="1339">
                  <c:v>41252</c:v>
                </c:pt>
                <c:pt idx="1340">
                  <c:v>41252</c:v>
                </c:pt>
                <c:pt idx="1341">
                  <c:v>41252</c:v>
                </c:pt>
                <c:pt idx="1342">
                  <c:v>41252</c:v>
                </c:pt>
                <c:pt idx="1343">
                  <c:v>41252</c:v>
                </c:pt>
                <c:pt idx="1344">
                  <c:v>41252</c:v>
                </c:pt>
                <c:pt idx="1345">
                  <c:v>41252</c:v>
                </c:pt>
                <c:pt idx="1346">
                  <c:v>41252</c:v>
                </c:pt>
                <c:pt idx="1347">
                  <c:v>41252</c:v>
                </c:pt>
                <c:pt idx="1348">
                  <c:v>41252</c:v>
                </c:pt>
                <c:pt idx="1349">
                  <c:v>41252</c:v>
                </c:pt>
                <c:pt idx="1350">
                  <c:v>41252</c:v>
                </c:pt>
                <c:pt idx="1351">
                  <c:v>41252</c:v>
                </c:pt>
                <c:pt idx="1352">
                  <c:v>41252</c:v>
                </c:pt>
                <c:pt idx="1353">
                  <c:v>41252</c:v>
                </c:pt>
                <c:pt idx="1354">
                  <c:v>41253</c:v>
                </c:pt>
                <c:pt idx="1355">
                  <c:v>41253</c:v>
                </c:pt>
                <c:pt idx="1356">
                  <c:v>41253</c:v>
                </c:pt>
                <c:pt idx="1357">
                  <c:v>41253</c:v>
                </c:pt>
                <c:pt idx="1358">
                  <c:v>41253</c:v>
                </c:pt>
                <c:pt idx="1359">
                  <c:v>41253</c:v>
                </c:pt>
                <c:pt idx="1360">
                  <c:v>41253</c:v>
                </c:pt>
                <c:pt idx="1361">
                  <c:v>41253</c:v>
                </c:pt>
                <c:pt idx="1362">
                  <c:v>41253</c:v>
                </c:pt>
                <c:pt idx="1363">
                  <c:v>41253</c:v>
                </c:pt>
                <c:pt idx="1364">
                  <c:v>41253</c:v>
                </c:pt>
                <c:pt idx="1365">
                  <c:v>41253</c:v>
                </c:pt>
                <c:pt idx="1366">
                  <c:v>41253</c:v>
                </c:pt>
                <c:pt idx="1367">
                  <c:v>41253</c:v>
                </c:pt>
                <c:pt idx="1368">
                  <c:v>41253</c:v>
                </c:pt>
                <c:pt idx="1369">
                  <c:v>41253</c:v>
                </c:pt>
                <c:pt idx="1370">
                  <c:v>41253</c:v>
                </c:pt>
                <c:pt idx="1371">
                  <c:v>41253</c:v>
                </c:pt>
                <c:pt idx="1372">
                  <c:v>41253</c:v>
                </c:pt>
                <c:pt idx="1373">
                  <c:v>41253</c:v>
                </c:pt>
                <c:pt idx="1374">
                  <c:v>41253</c:v>
                </c:pt>
                <c:pt idx="1375">
                  <c:v>41253</c:v>
                </c:pt>
                <c:pt idx="1376">
                  <c:v>41253</c:v>
                </c:pt>
                <c:pt idx="1377">
                  <c:v>41253</c:v>
                </c:pt>
                <c:pt idx="1378">
                  <c:v>41253</c:v>
                </c:pt>
                <c:pt idx="1379">
                  <c:v>41253</c:v>
                </c:pt>
                <c:pt idx="1380">
                  <c:v>41253</c:v>
                </c:pt>
                <c:pt idx="1381">
                  <c:v>41253</c:v>
                </c:pt>
                <c:pt idx="1382">
                  <c:v>41253</c:v>
                </c:pt>
                <c:pt idx="1383">
                  <c:v>41253</c:v>
                </c:pt>
                <c:pt idx="1384">
                  <c:v>41253</c:v>
                </c:pt>
                <c:pt idx="1385">
                  <c:v>41253</c:v>
                </c:pt>
                <c:pt idx="1386">
                  <c:v>41253</c:v>
                </c:pt>
                <c:pt idx="1387">
                  <c:v>41253</c:v>
                </c:pt>
                <c:pt idx="1388">
                  <c:v>41253</c:v>
                </c:pt>
                <c:pt idx="1389">
                  <c:v>41253</c:v>
                </c:pt>
                <c:pt idx="1390">
                  <c:v>41253</c:v>
                </c:pt>
                <c:pt idx="1391">
                  <c:v>41253</c:v>
                </c:pt>
                <c:pt idx="1392">
                  <c:v>41253</c:v>
                </c:pt>
                <c:pt idx="1393">
                  <c:v>41253</c:v>
                </c:pt>
                <c:pt idx="1394">
                  <c:v>41253</c:v>
                </c:pt>
                <c:pt idx="1395">
                  <c:v>41253</c:v>
                </c:pt>
                <c:pt idx="1396">
                  <c:v>41253</c:v>
                </c:pt>
                <c:pt idx="1397">
                  <c:v>41253</c:v>
                </c:pt>
                <c:pt idx="1398">
                  <c:v>41253</c:v>
                </c:pt>
                <c:pt idx="1399">
                  <c:v>41253</c:v>
                </c:pt>
                <c:pt idx="1400">
                  <c:v>41253</c:v>
                </c:pt>
                <c:pt idx="1401">
                  <c:v>41253</c:v>
                </c:pt>
                <c:pt idx="1402">
                  <c:v>41253</c:v>
                </c:pt>
                <c:pt idx="1403">
                  <c:v>41253</c:v>
                </c:pt>
                <c:pt idx="1404">
                  <c:v>41253</c:v>
                </c:pt>
                <c:pt idx="1405">
                  <c:v>41253</c:v>
                </c:pt>
                <c:pt idx="1406">
                  <c:v>41253</c:v>
                </c:pt>
                <c:pt idx="1407">
                  <c:v>41253</c:v>
                </c:pt>
                <c:pt idx="1408">
                  <c:v>41253</c:v>
                </c:pt>
                <c:pt idx="1409">
                  <c:v>41253</c:v>
                </c:pt>
                <c:pt idx="1410">
                  <c:v>41253</c:v>
                </c:pt>
                <c:pt idx="1411">
                  <c:v>41253</c:v>
                </c:pt>
                <c:pt idx="1412">
                  <c:v>41253</c:v>
                </c:pt>
                <c:pt idx="1413">
                  <c:v>41253</c:v>
                </c:pt>
                <c:pt idx="1414">
                  <c:v>41253</c:v>
                </c:pt>
                <c:pt idx="1415">
                  <c:v>41253</c:v>
                </c:pt>
                <c:pt idx="1416">
                  <c:v>41253</c:v>
                </c:pt>
                <c:pt idx="1417">
                  <c:v>41253</c:v>
                </c:pt>
                <c:pt idx="1418">
                  <c:v>41253</c:v>
                </c:pt>
                <c:pt idx="1419">
                  <c:v>41253</c:v>
                </c:pt>
                <c:pt idx="1420">
                  <c:v>41253</c:v>
                </c:pt>
                <c:pt idx="1421">
                  <c:v>41253</c:v>
                </c:pt>
                <c:pt idx="1422">
                  <c:v>41253</c:v>
                </c:pt>
                <c:pt idx="1423">
                  <c:v>41253</c:v>
                </c:pt>
                <c:pt idx="1424">
                  <c:v>41253</c:v>
                </c:pt>
                <c:pt idx="1425">
                  <c:v>41253</c:v>
                </c:pt>
                <c:pt idx="1426">
                  <c:v>41253</c:v>
                </c:pt>
                <c:pt idx="1427">
                  <c:v>41253</c:v>
                </c:pt>
                <c:pt idx="1428">
                  <c:v>41253</c:v>
                </c:pt>
                <c:pt idx="1429">
                  <c:v>41253</c:v>
                </c:pt>
                <c:pt idx="1430">
                  <c:v>41253</c:v>
                </c:pt>
                <c:pt idx="1431">
                  <c:v>41253</c:v>
                </c:pt>
                <c:pt idx="1432">
                  <c:v>41253</c:v>
                </c:pt>
                <c:pt idx="1433">
                  <c:v>41253</c:v>
                </c:pt>
                <c:pt idx="1434">
                  <c:v>41253</c:v>
                </c:pt>
                <c:pt idx="1435">
                  <c:v>41253</c:v>
                </c:pt>
                <c:pt idx="1436">
                  <c:v>41253</c:v>
                </c:pt>
                <c:pt idx="1437">
                  <c:v>41253</c:v>
                </c:pt>
                <c:pt idx="1438">
                  <c:v>41253</c:v>
                </c:pt>
                <c:pt idx="1439">
                  <c:v>41253</c:v>
                </c:pt>
                <c:pt idx="1440">
                  <c:v>41253</c:v>
                </c:pt>
                <c:pt idx="1441">
                  <c:v>41253</c:v>
                </c:pt>
                <c:pt idx="1442">
                  <c:v>41253</c:v>
                </c:pt>
                <c:pt idx="1443">
                  <c:v>41253</c:v>
                </c:pt>
                <c:pt idx="1444">
                  <c:v>41253</c:v>
                </c:pt>
                <c:pt idx="1445">
                  <c:v>41253</c:v>
                </c:pt>
                <c:pt idx="1446">
                  <c:v>41253</c:v>
                </c:pt>
                <c:pt idx="1447">
                  <c:v>41253</c:v>
                </c:pt>
                <c:pt idx="1448">
                  <c:v>41253</c:v>
                </c:pt>
                <c:pt idx="1449">
                  <c:v>41253</c:v>
                </c:pt>
                <c:pt idx="1450">
                  <c:v>41253</c:v>
                </c:pt>
                <c:pt idx="1451">
                  <c:v>41254</c:v>
                </c:pt>
                <c:pt idx="1452">
                  <c:v>41254</c:v>
                </c:pt>
                <c:pt idx="1453">
                  <c:v>41254</c:v>
                </c:pt>
                <c:pt idx="1454">
                  <c:v>41254</c:v>
                </c:pt>
                <c:pt idx="1455">
                  <c:v>41254</c:v>
                </c:pt>
                <c:pt idx="1456">
                  <c:v>41254</c:v>
                </c:pt>
                <c:pt idx="1457">
                  <c:v>41254</c:v>
                </c:pt>
                <c:pt idx="1458">
                  <c:v>41254</c:v>
                </c:pt>
                <c:pt idx="1459">
                  <c:v>41254</c:v>
                </c:pt>
                <c:pt idx="1460">
                  <c:v>41254</c:v>
                </c:pt>
                <c:pt idx="1461">
                  <c:v>41254</c:v>
                </c:pt>
                <c:pt idx="1462">
                  <c:v>41254</c:v>
                </c:pt>
                <c:pt idx="1463">
                  <c:v>41254</c:v>
                </c:pt>
                <c:pt idx="1464">
                  <c:v>41254</c:v>
                </c:pt>
                <c:pt idx="1465">
                  <c:v>41254</c:v>
                </c:pt>
                <c:pt idx="1466">
                  <c:v>41254</c:v>
                </c:pt>
                <c:pt idx="1467">
                  <c:v>41254</c:v>
                </c:pt>
                <c:pt idx="1468">
                  <c:v>41254</c:v>
                </c:pt>
                <c:pt idx="1469">
                  <c:v>41254</c:v>
                </c:pt>
                <c:pt idx="1470">
                  <c:v>41254</c:v>
                </c:pt>
                <c:pt idx="1471">
                  <c:v>41254</c:v>
                </c:pt>
                <c:pt idx="1472">
                  <c:v>41254</c:v>
                </c:pt>
                <c:pt idx="1473">
                  <c:v>41254</c:v>
                </c:pt>
                <c:pt idx="1474">
                  <c:v>41254</c:v>
                </c:pt>
                <c:pt idx="1475">
                  <c:v>41254</c:v>
                </c:pt>
                <c:pt idx="1476">
                  <c:v>41254</c:v>
                </c:pt>
                <c:pt idx="1477">
                  <c:v>41254</c:v>
                </c:pt>
                <c:pt idx="1478">
                  <c:v>41254</c:v>
                </c:pt>
                <c:pt idx="1479">
                  <c:v>41254</c:v>
                </c:pt>
                <c:pt idx="1480">
                  <c:v>41254</c:v>
                </c:pt>
                <c:pt idx="1481">
                  <c:v>41254</c:v>
                </c:pt>
                <c:pt idx="1482">
                  <c:v>41254</c:v>
                </c:pt>
                <c:pt idx="1483">
                  <c:v>41254</c:v>
                </c:pt>
                <c:pt idx="1484">
                  <c:v>41254</c:v>
                </c:pt>
                <c:pt idx="1485">
                  <c:v>41254</c:v>
                </c:pt>
                <c:pt idx="1486">
                  <c:v>41254</c:v>
                </c:pt>
                <c:pt idx="1487">
                  <c:v>41254</c:v>
                </c:pt>
                <c:pt idx="1488">
                  <c:v>41254</c:v>
                </c:pt>
                <c:pt idx="1489">
                  <c:v>41254</c:v>
                </c:pt>
                <c:pt idx="1490">
                  <c:v>41254</c:v>
                </c:pt>
                <c:pt idx="1491">
                  <c:v>41254</c:v>
                </c:pt>
                <c:pt idx="1492">
                  <c:v>41254</c:v>
                </c:pt>
                <c:pt idx="1493">
                  <c:v>41254</c:v>
                </c:pt>
                <c:pt idx="1494">
                  <c:v>41254</c:v>
                </c:pt>
                <c:pt idx="1495">
                  <c:v>41254</c:v>
                </c:pt>
                <c:pt idx="1496">
                  <c:v>41254</c:v>
                </c:pt>
                <c:pt idx="1497">
                  <c:v>41254</c:v>
                </c:pt>
                <c:pt idx="1498">
                  <c:v>41254</c:v>
                </c:pt>
                <c:pt idx="1499">
                  <c:v>41254</c:v>
                </c:pt>
                <c:pt idx="1500">
                  <c:v>41254</c:v>
                </c:pt>
                <c:pt idx="1501">
                  <c:v>41254</c:v>
                </c:pt>
                <c:pt idx="1502">
                  <c:v>41254</c:v>
                </c:pt>
                <c:pt idx="1503">
                  <c:v>41254</c:v>
                </c:pt>
                <c:pt idx="1504">
                  <c:v>41254</c:v>
                </c:pt>
                <c:pt idx="1505">
                  <c:v>41254</c:v>
                </c:pt>
                <c:pt idx="1506">
                  <c:v>41254</c:v>
                </c:pt>
                <c:pt idx="1507">
                  <c:v>41254</c:v>
                </c:pt>
                <c:pt idx="1508">
                  <c:v>41254</c:v>
                </c:pt>
                <c:pt idx="1509">
                  <c:v>41254</c:v>
                </c:pt>
                <c:pt idx="1510">
                  <c:v>41254</c:v>
                </c:pt>
                <c:pt idx="1511">
                  <c:v>41254</c:v>
                </c:pt>
                <c:pt idx="1512">
                  <c:v>41254</c:v>
                </c:pt>
                <c:pt idx="1513">
                  <c:v>41254</c:v>
                </c:pt>
                <c:pt idx="1514">
                  <c:v>41254</c:v>
                </c:pt>
                <c:pt idx="1515">
                  <c:v>41254</c:v>
                </c:pt>
                <c:pt idx="1516">
                  <c:v>41254</c:v>
                </c:pt>
                <c:pt idx="1517">
                  <c:v>41254</c:v>
                </c:pt>
                <c:pt idx="1518">
                  <c:v>41254</c:v>
                </c:pt>
                <c:pt idx="1519">
                  <c:v>41254</c:v>
                </c:pt>
                <c:pt idx="1520">
                  <c:v>41254</c:v>
                </c:pt>
                <c:pt idx="1521">
                  <c:v>41254</c:v>
                </c:pt>
                <c:pt idx="1522">
                  <c:v>41254</c:v>
                </c:pt>
                <c:pt idx="1523">
                  <c:v>41254</c:v>
                </c:pt>
                <c:pt idx="1524">
                  <c:v>41254</c:v>
                </c:pt>
                <c:pt idx="1525">
                  <c:v>41254</c:v>
                </c:pt>
                <c:pt idx="1526">
                  <c:v>41254</c:v>
                </c:pt>
                <c:pt idx="1527">
                  <c:v>41254</c:v>
                </c:pt>
                <c:pt idx="1528">
                  <c:v>41254</c:v>
                </c:pt>
                <c:pt idx="1529">
                  <c:v>41254</c:v>
                </c:pt>
                <c:pt idx="1530">
                  <c:v>41254</c:v>
                </c:pt>
                <c:pt idx="1531">
                  <c:v>41254</c:v>
                </c:pt>
                <c:pt idx="1532">
                  <c:v>41254</c:v>
                </c:pt>
                <c:pt idx="1533">
                  <c:v>41254</c:v>
                </c:pt>
                <c:pt idx="1534">
                  <c:v>41254</c:v>
                </c:pt>
                <c:pt idx="1535">
                  <c:v>41254</c:v>
                </c:pt>
                <c:pt idx="1536">
                  <c:v>41254</c:v>
                </c:pt>
                <c:pt idx="1537">
                  <c:v>41254</c:v>
                </c:pt>
                <c:pt idx="1538">
                  <c:v>41254</c:v>
                </c:pt>
                <c:pt idx="1539">
                  <c:v>41254</c:v>
                </c:pt>
                <c:pt idx="1540">
                  <c:v>41254</c:v>
                </c:pt>
                <c:pt idx="1541">
                  <c:v>41254</c:v>
                </c:pt>
                <c:pt idx="1542">
                  <c:v>41254</c:v>
                </c:pt>
                <c:pt idx="1543">
                  <c:v>41254</c:v>
                </c:pt>
                <c:pt idx="1544">
                  <c:v>41254</c:v>
                </c:pt>
                <c:pt idx="1545">
                  <c:v>41254</c:v>
                </c:pt>
                <c:pt idx="1546">
                  <c:v>41254</c:v>
                </c:pt>
                <c:pt idx="1547">
                  <c:v>41254</c:v>
                </c:pt>
                <c:pt idx="1548">
                  <c:v>41254</c:v>
                </c:pt>
                <c:pt idx="1549">
                  <c:v>41254</c:v>
                </c:pt>
                <c:pt idx="1550">
                  <c:v>41254</c:v>
                </c:pt>
                <c:pt idx="1551">
                  <c:v>41254</c:v>
                </c:pt>
                <c:pt idx="1552">
                  <c:v>41254</c:v>
                </c:pt>
                <c:pt idx="1553">
                  <c:v>41254</c:v>
                </c:pt>
                <c:pt idx="1554">
                  <c:v>41254</c:v>
                </c:pt>
                <c:pt idx="1555">
                  <c:v>41254</c:v>
                </c:pt>
                <c:pt idx="1556">
                  <c:v>41254</c:v>
                </c:pt>
                <c:pt idx="1557">
                  <c:v>41254</c:v>
                </c:pt>
                <c:pt idx="1558">
                  <c:v>41254</c:v>
                </c:pt>
                <c:pt idx="1559">
                  <c:v>41254</c:v>
                </c:pt>
                <c:pt idx="1560">
                  <c:v>41254</c:v>
                </c:pt>
                <c:pt idx="1561">
                  <c:v>41254</c:v>
                </c:pt>
                <c:pt idx="1562">
                  <c:v>41254</c:v>
                </c:pt>
                <c:pt idx="1563">
                  <c:v>41254</c:v>
                </c:pt>
                <c:pt idx="1564">
                  <c:v>41254</c:v>
                </c:pt>
                <c:pt idx="1565">
                  <c:v>41254</c:v>
                </c:pt>
                <c:pt idx="1566">
                  <c:v>41254</c:v>
                </c:pt>
                <c:pt idx="1567">
                  <c:v>41254</c:v>
                </c:pt>
                <c:pt idx="1568">
                  <c:v>41254</c:v>
                </c:pt>
                <c:pt idx="1569">
                  <c:v>41254</c:v>
                </c:pt>
                <c:pt idx="1570">
                  <c:v>41254</c:v>
                </c:pt>
                <c:pt idx="1571">
                  <c:v>41254</c:v>
                </c:pt>
                <c:pt idx="1572">
                  <c:v>41254</c:v>
                </c:pt>
                <c:pt idx="1573">
                  <c:v>41254</c:v>
                </c:pt>
                <c:pt idx="1574">
                  <c:v>41254</c:v>
                </c:pt>
                <c:pt idx="1575">
                  <c:v>41254</c:v>
                </c:pt>
                <c:pt idx="1576">
                  <c:v>41254</c:v>
                </c:pt>
                <c:pt idx="1577">
                  <c:v>41254</c:v>
                </c:pt>
                <c:pt idx="1578">
                  <c:v>41254</c:v>
                </c:pt>
                <c:pt idx="1579">
                  <c:v>41254</c:v>
                </c:pt>
                <c:pt idx="1580">
                  <c:v>41254</c:v>
                </c:pt>
                <c:pt idx="1581">
                  <c:v>41254</c:v>
                </c:pt>
                <c:pt idx="1582">
                  <c:v>41254</c:v>
                </c:pt>
                <c:pt idx="1583">
                  <c:v>41254</c:v>
                </c:pt>
                <c:pt idx="1584">
                  <c:v>41254</c:v>
                </c:pt>
                <c:pt idx="1585">
                  <c:v>41254</c:v>
                </c:pt>
                <c:pt idx="1586">
                  <c:v>41254</c:v>
                </c:pt>
                <c:pt idx="1587">
                  <c:v>41254</c:v>
                </c:pt>
                <c:pt idx="1588">
                  <c:v>41254</c:v>
                </c:pt>
                <c:pt idx="1589">
                  <c:v>41254</c:v>
                </c:pt>
                <c:pt idx="1590">
                  <c:v>41254</c:v>
                </c:pt>
                <c:pt idx="1591">
                  <c:v>41254</c:v>
                </c:pt>
                <c:pt idx="1592">
                  <c:v>41254</c:v>
                </c:pt>
                <c:pt idx="1593">
                  <c:v>41254</c:v>
                </c:pt>
                <c:pt idx="1594">
                  <c:v>41254</c:v>
                </c:pt>
                <c:pt idx="1595">
                  <c:v>41254</c:v>
                </c:pt>
                <c:pt idx="1596">
                  <c:v>41254</c:v>
                </c:pt>
                <c:pt idx="1597">
                  <c:v>41254</c:v>
                </c:pt>
                <c:pt idx="1598">
                  <c:v>41254</c:v>
                </c:pt>
                <c:pt idx="1599">
                  <c:v>41254</c:v>
                </c:pt>
                <c:pt idx="1600">
                  <c:v>41254</c:v>
                </c:pt>
                <c:pt idx="1601">
                  <c:v>41254</c:v>
                </c:pt>
                <c:pt idx="1602">
                  <c:v>41254</c:v>
                </c:pt>
                <c:pt idx="1603">
                  <c:v>41254</c:v>
                </c:pt>
                <c:pt idx="1604">
                  <c:v>41254</c:v>
                </c:pt>
                <c:pt idx="1605">
                  <c:v>41254</c:v>
                </c:pt>
                <c:pt idx="1606">
                  <c:v>41254</c:v>
                </c:pt>
                <c:pt idx="1607">
                  <c:v>41254</c:v>
                </c:pt>
                <c:pt idx="1608">
                  <c:v>41254</c:v>
                </c:pt>
                <c:pt idx="1609">
                  <c:v>41254</c:v>
                </c:pt>
                <c:pt idx="1610">
                  <c:v>41254</c:v>
                </c:pt>
                <c:pt idx="1611">
                  <c:v>41254</c:v>
                </c:pt>
                <c:pt idx="1612">
                  <c:v>41254</c:v>
                </c:pt>
                <c:pt idx="1613">
                  <c:v>41254</c:v>
                </c:pt>
                <c:pt idx="1614">
                  <c:v>41254</c:v>
                </c:pt>
                <c:pt idx="1615">
                  <c:v>41254</c:v>
                </c:pt>
                <c:pt idx="1616">
                  <c:v>41254</c:v>
                </c:pt>
                <c:pt idx="1617">
                  <c:v>41254</c:v>
                </c:pt>
                <c:pt idx="1618">
                  <c:v>41254</c:v>
                </c:pt>
                <c:pt idx="1619">
                  <c:v>41254</c:v>
                </c:pt>
                <c:pt idx="1620">
                  <c:v>41254</c:v>
                </c:pt>
                <c:pt idx="1621">
                  <c:v>41254</c:v>
                </c:pt>
                <c:pt idx="1622">
                  <c:v>41254</c:v>
                </c:pt>
                <c:pt idx="1623">
                  <c:v>41254</c:v>
                </c:pt>
                <c:pt idx="1624">
                  <c:v>41254</c:v>
                </c:pt>
                <c:pt idx="1625">
                  <c:v>41254</c:v>
                </c:pt>
                <c:pt idx="1626">
                  <c:v>41254</c:v>
                </c:pt>
                <c:pt idx="1627">
                  <c:v>41254</c:v>
                </c:pt>
                <c:pt idx="1628">
                  <c:v>41254</c:v>
                </c:pt>
                <c:pt idx="1629">
                  <c:v>41254</c:v>
                </c:pt>
                <c:pt idx="1630">
                  <c:v>41254</c:v>
                </c:pt>
                <c:pt idx="1631">
                  <c:v>41254</c:v>
                </c:pt>
                <c:pt idx="1632">
                  <c:v>41254</c:v>
                </c:pt>
                <c:pt idx="1633">
                  <c:v>41254</c:v>
                </c:pt>
                <c:pt idx="1634">
                  <c:v>41254</c:v>
                </c:pt>
                <c:pt idx="1635">
                  <c:v>41254</c:v>
                </c:pt>
                <c:pt idx="1636">
                  <c:v>41254</c:v>
                </c:pt>
                <c:pt idx="1637">
                  <c:v>41254</c:v>
                </c:pt>
                <c:pt idx="1638">
                  <c:v>41254</c:v>
                </c:pt>
                <c:pt idx="1639">
                  <c:v>41254</c:v>
                </c:pt>
                <c:pt idx="1640">
                  <c:v>41254</c:v>
                </c:pt>
                <c:pt idx="1641">
                  <c:v>41254</c:v>
                </c:pt>
                <c:pt idx="1642">
                  <c:v>41254</c:v>
                </c:pt>
                <c:pt idx="1643">
                  <c:v>41254</c:v>
                </c:pt>
                <c:pt idx="1644">
                  <c:v>41254</c:v>
                </c:pt>
                <c:pt idx="1645">
                  <c:v>41254</c:v>
                </c:pt>
                <c:pt idx="1646">
                  <c:v>41254</c:v>
                </c:pt>
                <c:pt idx="1647">
                  <c:v>41254</c:v>
                </c:pt>
                <c:pt idx="1648">
                  <c:v>41254</c:v>
                </c:pt>
                <c:pt idx="1649">
                  <c:v>41254</c:v>
                </c:pt>
                <c:pt idx="1650">
                  <c:v>41254</c:v>
                </c:pt>
                <c:pt idx="1651">
                  <c:v>41254</c:v>
                </c:pt>
                <c:pt idx="1652">
                  <c:v>41254</c:v>
                </c:pt>
                <c:pt idx="1653">
                  <c:v>41254</c:v>
                </c:pt>
                <c:pt idx="1654">
                  <c:v>41254</c:v>
                </c:pt>
                <c:pt idx="1655">
                  <c:v>41254</c:v>
                </c:pt>
                <c:pt idx="1656">
                  <c:v>41254</c:v>
                </c:pt>
                <c:pt idx="1657">
                  <c:v>41254</c:v>
                </c:pt>
                <c:pt idx="1658">
                  <c:v>41254</c:v>
                </c:pt>
                <c:pt idx="1659">
                  <c:v>41254</c:v>
                </c:pt>
                <c:pt idx="1660">
                  <c:v>41254</c:v>
                </c:pt>
                <c:pt idx="1661">
                  <c:v>41254</c:v>
                </c:pt>
                <c:pt idx="1662">
                  <c:v>41254</c:v>
                </c:pt>
                <c:pt idx="1663">
                  <c:v>41254</c:v>
                </c:pt>
                <c:pt idx="1664">
                  <c:v>41254</c:v>
                </c:pt>
                <c:pt idx="1665">
                  <c:v>41254</c:v>
                </c:pt>
                <c:pt idx="1666">
                  <c:v>41254</c:v>
                </c:pt>
                <c:pt idx="1667">
                  <c:v>41254</c:v>
                </c:pt>
                <c:pt idx="1668">
                  <c:v>41254</c:v>
                </c:pt>
                <c:pt idx="1669">
                  <c:v>41254</c:v>
                </c:pt>
                <c:pt idx="1670">
                  <c:v>41254</c:v>
                </c:pt>
                <c:pt idx="1671">
                  <c:v>41254</c:v>
                </c:pt>
                <c:pt idx="1672">
                  <c:v>41254</c:v>
                </c:pt>
                <c:pt idx="1673">
                  <c:v>41254</c:v>
                </c:pt>
                <c:pt idx="1674">
                  <c:v>41254</c:v>
                </c:pt>
                <c:pt idx="1675">
                  <c:v>41254</c:v>
                </c:pt>
                <c:pt idx="1676">
                  <c:v>41254</c:v>
                </c:pt>
                <c:pt idx="1677">
                  <c:v>41254</c:v>
                </c:pt>
                <c:pt idx="1678">
                  <c:v>41254</c:v>
                </c:pt>
                <c:pt idx="1679">
                  <c:v>41254</c:v>
                </c:pt>
                <c:pt idx="1680">
                  <c:v>41254</c:v>
                </c:pt>
                <c:pt idx="1681">
                  <c:v>41254</c:v>
                </c:pt>
                <c:pt idx="1682">
                  <c:v>41254</c:v>
                </c:pt>
                <c:pt idx="1683">
                  <c:v>41254</c:v>
                </c:pt>
                <c:pt idx="1684">
                  <c:v>41254</c:v>
                </c:pt>
                <c:pt idx="1685">
                  <c:v>41254</c:v>
                </c:pt>
                <c:pt idx="1686">
                  <c:v>41254</c:v>
                </c:pt>
                <c:pt idx="1687">
                  <c:v>41254</c:v>
                </c:pt>
                <c:pt idx="1688">
                  <c:v>41254</c:v>
                </c:pt>
                <c:pt idx="1689">
                  <c:v>41254</c:v>
                </c:pt>
                <c:pt idx="1690">
                  <c:v>41254</c:v>
                </c:pt>
                <c:pt idx="1691">
                  <c:v>41254</c:v>
                </c:pt>
                <c:pt idx="1692">
                  <c:v>41254</c:v>
                </c:pt>
                <c:pt idx="1693">
                  <c:v>41254</c:v>
                </c:pt>
                <c:pt idx="1694">
                  <c:v>41254</c:v>
                </c:pt>
                <c:pt idx="1695">
                  <c:v>41254</c:v>
                </c:pt>
                <c:pt idx="1696">
                  <c:v>41254</c:v>
                </c:pt>
                <c:pt idx="1697">
                  <c:v>41254</c:v>
                </c:pt>
                <c:pt idx="1698">
                  <c:v>41254</c:v>
                </c:pt>
                <c:pt idx="1699">
                  <c:v>41254</c:v>
                </c:pt>
                <c:pt idx="1700">
                  <c:v>41254</c:v>
                </c:pt>
                <c:pt idx="1701">
                  <c:v>41254</c:v>
                </c:pt>
                <c:pt idx="1702">
                  <c:v>41254</c:v>
                </c:pt>
                <c:pt idx="1703">
                  <c:v>41254</c:v>
                </c:pt>
                <c:pt idx="1704">
                  <c:v>41254</c:v>
                </c:pt>
                <c:pt idx="1705">
                  <c:v>41254</c:v>
                </c:pt>
                <c:pt idx="1706">
                  <c:v>41254</c:v>
                </c:pt>
                <c:pt idx="1707">
                  <c:v>41254</c:v>
                </c:pt>
                <c:pt idx="1708">
                  <c:v>41254</c:v>
                </c:pt>
                <c:pt idx="1709">
                  <c:v>41254</c:v>
                </c:pt>
                <c:pt idx="1710">
                  <c:v>41254</c:v>
                </c:pt>
                <c:pt idx="1711">
                  <c:v>41254</c:v>
                </c:pt>
                <c:pt idx="1712">
                  <c:v>41254</c:v>
                </c:pt>
                <c:pt idx="1713">
                  <c:v>41254</c:v>
                </c:pt>
                <c:pt idx="1714">
                  <c:v>41254</c:v>
                </c:pt>
                <c:pt idx="1715">
                  <c:v>41254</c:v>
                </c:pt>
                <c:pt idx="1716">
                  <c:v>41254</c:v>
                </c:pt>
                <c:pt idx="1717">
                  <c:v>41254</c:v>
                </c:pt>
                <c:pt idx="1718">
                  <c:v>41254</c:v>
                </c:pt>
                <c:pt idx="1719">
                  <c:v>41254</c:v>
                </c:pt>
                <c:pt idx="1720">
                  <c:v>41254</c:v>
                </c:pt>
                <c:pt idx="1721">
                  <c:v>41254</c:v>
                </c:pt>
                <c:pt idx="1722">
                  <c:v>41254</c:v>
                </c:pt>
                <c:pt idx="1723">
                  <c:v>41254</c:v>
                </c:pt>
                <c:pt idx="1724">
                  <c:v>41254</c:v>
                </c:pt>
                <c:pt idx="1725">
                  <c:v>41254</c:v>
                </c:pt>
                <c:pt idx="1726">
                  <c:v>41254</c:v>
                </c:pt>
                <c:pt idx="1727">
                  <c:v>41254</c:v>
                </c:pt>
                <c:pt idx="1728">
                  <c:v>41254</c:v>
                </c:pt>
                <c:pt idx="1729">
                  <c:v>41254</c:v>
                </c:pt>
                <c:pt idx="1730">
                  <c:v>41254</c:v>
                </c:pt>
                <c:pt idx="1731">
                  <c:v>41254</c:v>
                </c:pt>
                <c:pt idx="1732">
                  <c:v>41254</c:v>
                </c:pt>
                <c:pt idx="1733">
                  <c:v>41254</c:v>
                </c:pt>
                <c:pt idx="1734">
                  <c:v>41254</c:v>
                </c:pt>
                <c:pt idx="1735">
                  <c:v>41254</c:v>
                </c:pt>
                <c:pt idx="1736">
                  <c:v>41254</c:v>
                </c:pt>
                <c:pt idx="1737">
                  <c:v>41254</c:v>
                </c:pt>
                <c:pt idx="1738">
                  <c:v>41254</c:v>
                </c:pt>
                <c:pt idx="1739">
                  <c:v>41254</c:v>
                </c:pt>
                <c:pt idx="1740">
                  <c:v>41254</c:v>
                </c:pt>
                <c:pt idx="1741">
                  <c:v>41254</c:v>
                </c:pt>
                <c:pt idx="1742">
                  <c:v>41254</c:v>
                </c:pt>
                <c:pt idx="1743">
                  <c:v>41254</c:v>
                </c:pt>
                <c:pt idx="1744">
                  <c:v>41254</c:v>
                </c:pt>
                <c:pt idx="1745">
                  <c:v>41254</c:v>
                </c:pt>
                <c:pt idx="1746">
                  <c:v>41254</c:v>
                </c:pt>
                <c:pt idx="1747">
                  <c:v>41254</c:v>
                </c:pt>
                <c:pt idx="1748">
                  <c:v>41254</c:v>
                </c:pt>
                <c:pt idx="1749">
                  <c:v>41254</c:v>
                </c:pt>
                <c:pt idx="1750">
                  <c:v>41254</c:v>
                </c:pt>
                <c:pt idx="1751">
                  <c:v>41254</c:v>
                </c:pt>
                <c:pt idx="1752">
                  <c:v>41254</c:v>
                </c:pt>
                <c:pt idx="1753">
                  <c:v>41254</c:v>
                </c:pt>
                <c:pt idx="1754">
                  <c:v>41254</c:v>
                </c:pt>
                <c:pt idx="1755">
                  <c:v>41254</c:v>
                </c:pt>
                <c:pt idx="1756">
                  <c:v>41254</c:v>
                </c:pt>
                <c:pt idx="1757">
                  <c:v>41254</c:v>
                </c:pt>
                <c:pt idx="1758">
                  <c:v>41254</c:v>
                </c:pt>
                <c:pt idx="1759">
                  <c:v>41254</c:v>
                </c:pt>
                <c:pt idx="1760">
                  <c:v>41254</c:v>
                </c:pt>
                <c:pt idx="1761">
                  <c:v>41254</c:v>
                </c:pt>
                <c:pt idx="1762">
                  <c:v>41254</c:v>
                </c:pt>
                <c:pt idx="1763">
                  <c:v>41254</c:v>
                </c:pt>
                <c:pt idx="1764">
                  <c:v>41254</c:v>
                </c:pt>
                <c:pt idx="1765">
                  <c:v>41254</c:v>
                </c:pt>
                <c:pt idx="1766">
                  <c:v>41254</c:v>
                </c:pt>
                <c:pt idx="1767">
                  <c:v>41254</c:v>
                </c:pt>
                <c:pt idx="1768">
                  <c:v>41254</c:v>
                </c:pt>
                <c:pt idx="1769">
                  <c:v>41254</c:v>
                </c:pt>
                <c:pt idx="1770">
                  <c:v>41254</c:v>
                </c:pt>
                <c:pt idx="1771">
                  <c:v>41254</c:v>
                </c:pt>
                <c:pt idx="1772">
                  <c:v>41254</c:v>
                </c:pt>
                <c:pt idx="1773">
                  <c:v>41254</c:v>
                </c:pt>
                <c:pt idx="1774">
                  <c:v>41254</c:v>
                </c:pt>
                <c:pt idx="1775">
                  <c:v>41254</c:v>
                </c:pt>
                <c:pt idx="1776">
                  <c:v>41254</c:v>
                </c:pt>
                <c:pt idx="1777">
                  <c:v>41254</c:v>
                </c:pt>
                <c:pt idx="1778">
                  <c:v>41254</c:v>
                </c:pt>
                <c:pt idx="1779">
                  <c:v>41254</c:v>
                </c:pt>
                <c:pt idx="1780">
                  <c:v>41254</c:v>
                </c:pt>
                <c:pt idx="1781">
                  <c:v>41254</c:v>
                </c:pt>
                <c:pt idx="1782">
                  <c:v>41254</c:v>
                </c:pt>
                <c:pt idx="1783">
                  <c:v>41254</c:v>
                </c:pt>
                <c:pt idx="1784">
                  <c:v>41254</c:v>
                </c:pt>
                <c:pt idx="1785">
                  <c:v>41254</c:v>
                </c:pt>
                <c:pt idx="1786">
                  <c:v>41254</c:v>
                </c:pt>
                <c:pt idx="1787">
                  <c:v>41254</c:v>
                </c:pt>
                <c:pt idx="1788">
                  <c:v>41254</c:v>
                </c:pt>
                <c:pt idx="1789">
                  <c:v>41254</c:v>
                </c:pt>
                <c:pt idx="1790">
                  <c:v>41254</c:v>
                </c:pt>
                <c:pt idx="1791">
                  <c:v>41254</c:v>
                </c:pt>
                <c:pt idx="1792">
                  <c:v>41254</c:v>
                </c:pt>
                <c:pt idx="1793">
                  <c:v>41254</c:v>
                </c:pt>
                <c:pt idx="1794">
                  <c:v>41254</c:v>
                </c:pt>
                <c:pt idx="1795">
                  <c:v>41254</c:v>
                </c:pt>
                <c:pt idx="1796">
                  <c:v>41254</c:v>
                </c:pt>
                <c:pt idx="1797">
                  <c:v>41254</c:v>
                </c:pt>
                <c:pt idx="1798">
                  <c:v>41254</c:v>
                </c:pt>
                <c:pt idx="1799">
                  <c:v>41254</c:v>
                </c:pt>
                <c:pt idx="1800">
                  <c:v>41254</c:v>
                </c:pt>
                <c:pt idx="1801">
                  <c:v>41254</c:v>
                </c:pt>
                <c:pt idx="1802">
                  <c:v>41254</c:v>
                </c:pt>
                <c:pt idx="1803">
                  <c:v>41254</c:v>
                </c:pt>
                <c:pt idx="1804">
                  <c:v>41254</c:v>
                </c:pt>
                <c:pt idx="1805">
                  <c:v>41254</c:v>
                </c:pt>
                <c:pt idx="1806">
                  <c:v>41254</c:v>
                </c:pt>
                <c:pt idx="1807">
                  <c:v>41254</c:v>
                </c:pt>
                <c:pt idx="1808">
                  <c:v>41254</c:v>
                </c:pt>
                <c:pt idx="1809">
                  <c:v>41254</c:v>
                </c:pt>
                <c:pt idx="1810">
                  <c:v>41254</c:v>
                </c:pt>
                <c:pt idx="1811">
                  <c:v>41254</c:v>
                </c:pt>
                <c:pt idx="1812">
                  <c:v>41254</c:v>
                </c:pt>
                <c:pt idx="1813">
                  <c:v>41254</c:v>
                </c:pt>
                <c:pt idx="1814">
                  <c:v>41254</c:v>
                </c:pt>
                <c:pt idx="1815">
                  <c:v>41254</c:v>
                </c:pt>
                <c:pt idx="1816">
                  <c:v>41254</c:v>
                </c:pt>
                <c:pt idx="1817">
                  <c:v>41254</c:v>
                </c:pt>
                <c:pt idx="1818">
                  <c:v>41254</c:v>
                </c:pt>
                <c:pt idx="1819">
                  <c:v>41254</c:v>
                </c:pt>
                <c:pt idx="1820">
                  <c:v>41254</c:v>
                </c:pt>
                <c:pt idx="1821">
                  <c:v>41254</c:v>
                </c:pt>
                <c:pt idx="1822">
                  <c:v>41254</c:v>
                </c:pt>
                <c:pt idx="1823">
                  <c:v>41254</c:v>
                </c:pt>
                <c:pt idx="1824">
                  <c:v>41254</c:v>
                </c:pt>
                <c:pt idx="1825">
                  <c:v>41254</c:v>
                </c:pt>
                <c:pt idx="1826">
                  <c:v>41254</c:v>
                </c:pt>
                <c:pt idx="1827">
                  <c:v>41254</c:v>
                </c:pt>
                <c:pt idx="1828">
                  <c:v>41254</c:v>
                </c:pt>
                <c:pt idx="1829">
                  <c:v>41254</c:v>
                </c:pt>
                <c:pt idx="1830">
                  <c:v>41254</c:v>
                </c:pt>
                <c:pt idx="1831">
                  <c:v>41254</c:v>
                </c:pt>
                <c:pt idx="1832">
                  <c:v>41254</c:v>
                </c:pt>
                <c:pt idx="1833">
                  <c:v>41254</c:v>
                </c:pt>
                <c:pt idx="1834">
                  <c:v>41254</c:v>
                </c:pt>
                <c:pt idx="1835">
                  <c:v>41254</c:v>
                </c:pt>
                <c:pt idx="1836">
                  <c:v>41254</c:v>
                </c:pt>
                <c:pt idx="1837">
                  <c:v>41254</c:v>
                </c:pt>
                <c:pt idx="1838">
                  <c:v>41254</c:v>
                </c:pt>
                <c:pt idx="1839">
                  <c:v>41254</c:v>
                </c:pt>
                <c:pt idx="1840">
                  <c:v>41254</c:v>
                </c:pt>
                <c:pt idx="1841">
                  <c:v>41254</c:v>
                </c:pt>
                <c:pt idx="1842">
                  <c:v>41254</c:v>
                </c:pt>
                <c:pt idx="1843">
                  <c:v>41254</c:v>
                </c:pt>
                <c:pt idx="1844">
                  <c:v>41254</c:v>
                </c:pt>
                <c:pt idx="1845">
                  <c:v>41254</c:v>
                </c:pt>
                <c:pt idx="1846">
                  <c:v>41254</c:v>
                </c:pt>
                <c:pt idx="1847">
                  <c:v>41254</c:v>
                </c:pt>
                <c:pt idx="1848">
                  <c:v>41254</c:v>
                </c:pt>
                <c:pt idx="1849">
                  <c:v>41254</c:v>
                </c:pt>
                <c:pt idx="1850">
                  <c:v>41254</c:v>
                </c:pt>
                <c:pt idx="1851">
                  <c:v>41254</c:v>
                </c:pt>
                <c:pt idx="1852">
                  <c:v>41254</c:v>
                </c:pt>
                <c:pt idx="1853">
                  <c:v>41254</c:v>
                </c:pt>
                <c:pt idx="1854">
                  <c:v>41254</c:v>
                </c:pt>
                <c:pt idx="1855">
                  <c:v>41254</c:v>
                </c:pt>
                <c:pt idx="1856">
                  <c:v>41254</c:v>
                </c:pt>
                <c:pt idx="1857">
                  <c:v>41254</c:v>
                </c:pt>
                <c:pt idx="1858">
                  <c:v>41254</c:v>
                </c:pt>
                <c:pt idx="1859">
                  <c:v>41254</c:v>
                </c:pt>
                <c:pt idx="1860">
                  <c:v>41254</c:v>
                </c:pt>
                <c:pt idx="1861">
                  <c:v>41254</c:v>
                </c:pt>
                <c:pt idx="1862">
                  <c:v>41254</c:v>
                </c:pt>
                <c:pt idx="1863">
                  <c:v>41254</c:v>
                </c:pt>
                <c:pt idx="1864">
                  <c:v>41254</c:v>
                </c:pt>
                <c:pt idx="1865">
                  <c:v>41254</c:v>
                </c:pt>
                <c:pt idx="1866">
                  <c:v>41254</c:v>
                </c:pt>
                <c:pt idx="1867">
                  <c:v>41254</c:v>
                </c:pt>
                <c:pt idx="1868">
                  <c:v>41254</c:v>
                </c:pt>
                <c:pt idx="1869">
                  <c:v>41254</c:v>
                </c:pt>
                <c:pt idx="1870">
                  <c:v>41254</c:v>
                </c:pt>
                <c:pt idx="1871">
                  <c:v>41254</c:v>
                </c:pt>
                <c:pt idx="1872">
                  <c:v>41254</c:v>
                </c:pt>
                <c:pt idx="1873">
                  <c:v>41254</c:v>
                </c:pt>
                <c:pt idx="1874">
                  <c:v>41254</c:v>
                </c:pt>
                <c:pt idx="1875">
                  <c:v>41254</c:v>
                </c:pt>
                <c:pt idx="1876">
                  <c:v>41254</c:v>
                </c:pt>
                <c:pt idx="1877">
                  <c:v>41254</c:v>
                </c:pt>
                <c:pt idx="1878">
                  <c:v>41254</c:v>
                </c:pt>
                <c:pt idx="1879">
                  <c:v>41254</c:v>
                </c:pt>
                <c:pt idx="1880">
                  <c:v>41254</c:v>
                </c:pt>
                <c:pt idx="1881">
                  <c:v>41254</c:v>
                </c:pt>
                <c:pt idx="1882">
                  <c:v>41254</c:v>
                </c:pt>
                <c:pt idx="1883">
                  <c:v>41254</c:v>
                </c:pt>
                <c:pt idx="1884">
                  <c:v>41254</c:v>
                </c:pt>
                <c:pt idx="1885">
                  <c:v>41254</c:v>
                </c:pt>
                <c:pt idx="1886">
                  <c:v>41254</c:v>
                </c:pt>
                <c:pt idx="1887">
                  <c:v>41254</c:v>
                </c:pt>
                <c:pt idx="1888">
                  <c:v>41254</c:v>
                </c:pt>
                <c:pt idx="1889">
                  <c:v>41254</c:v>
                </c:pt>
                <c:pt idx="1890">
                  <c:v>41254</c:v>
                </c:pt>
                <c:pt idx="1891">
                  <c:v>41254</c:v>
                </c:pt>
                <c:pt idx="1892">
                  <c:v>41254</c:v>
                </c:pt>
                <c:pt idx="1893">
                  <c:v>41255</c:v>
                </c:pt>
                <c:pt idx="1894">
                  <c:v>41255</c:v>
                </c:pt>
                <c:pt idx="1895">
                  <c:v>41255</c:v>
                </c:pt>
                <c:pt idx="1896">
                  <c:v>41255</c:v>
                </c:pt>
                <c:pt idx="1897">
                  <c:v>41255</c:v>
                </c:pt>
                <c:pt idx="1898">
                  <c:v>41255</c:v>
                </c:pt>
                <c:pt idx="1899">
                  <c:v>41255</c:v>
                </c:pt>
                <c:pt idx="1900">
                  <c:v>41255</c:v>
                </c:pt>
                <c:pt idx="1901">
                  <c:v>41255</c:v>
                </c:pt>
                <c:pt idx="1902">
                  <c:v>41255</c:v>
                </c:pt>
                <c:pt idx="1903">
                  <c:v>41255</c:v>
                </c:pt>
                <c:pt idx="1904">
                  <c:v>41255</c:v>
                </c:pt>
                <c:pt idx="1905">
                  <c:v>41255</c:v>
                </c:pt>
                <c:pt idx="1906">
                  <c:v>41255</c:v>
                </c:pt>
                <c:pt idx="1907">
                  <c:v>41255</c:v>
                </c:pt>
                <c:pt idx="1908">
                  <c:v>41255</c:v>
                </c:pt>
                <c:pt idx="1909">
                  <c:v>41255</c:v>
                </c:pt>
                <c:pt idx="1910">
                  <c:v>41255</c:v>
                </c:pt>
                <c:pt idx="1911">
                  <c:v>41255</c:v>
                </c:pt>
                <c:pt idx="1912">
                  <c:v>41255</c:v>
                </c:pt>
                <c:pt idx="1913">
                  <c:v>41255</c:v>
                </c:pt>
                <c:pt idx="1914">
                  <c:v>41255</c:v>
                </c:pt>
                <c:pt idx="1915">
                  <c:v>41255</c:v>
                </c:pt>
                <c:pt idx="1916">
                  <c:v>41255</c:v>
                </c:pt>
                <c:pt idx="1917">
                  <c:v>41255</c:v>
                </c:pt>
                <c:pt idx="1918">
                  <c:v>41255</c:v>
                </c:pt>
                <c:pt idx="1919">
                  <c:v>41255</c:v>
                </c:pt>
                <c:pt idx="1920">
                  <c:v>41255</c:v>
                </c:pt>
                <c:pt idx="1921">
                  <c:v>41255</c:v>
                </c:pt>
                <c:pt idx="1922">
                  <c:v>41255</c:v>
                </c:pt>
                <c:pt idx="1923">
                  <c:v>41255</c:v>
                </c:pt>
                <c:pt idx="1924">
                  <c:v>41255</c:v>
                </c:pt>
                <c:pt idx="1925">
                  <c:v>41255</c:v>
                </c:pt>
                <c:pt idx="1926">
                  <c:v>41255</c:v>
                </c:pt>
                <c:pt idx="1927">
                  <c:v>41255</c:v>
                </c:pt>
                <c:pt idx="1928">
                  <c:v>41255</c:v>
                </c:pt>
                <c:pt idx="1929">
                  <c:v>41255</c:v>
                </c:pt>
                <c:pt idx="1930">
                  <c:v>41255</c:v>
                </c:pt>
                <c:pt idx="1931">
                  <c:v>41255</c:v>
                </c:pt>
                <c:pt idx="1932">
                  <c:v>41255</c:v>
                </c:pt>
                <c:pt idx="1933">
                  <c:v>41255</c:v>
                </c:pt>
                <c:pt idx="1934">
                  <c:v>41255</c:v>
                </c:pt>
                <c:pt idx="1935">
                  <c:v>41255</c:v>
                </c:pt>
                <c:pt idx="1936">
                  <c:v>41255</c:v>
                </c:pt>
                <c:pt idx="1937">
                  <c:v>41255</c:v>
                </c:pt>
                <c:pt idx="1938">
                  <c:v>41255</c:v>
                </c:pt>
                <c:pt idx="1939">
                  <c:v>41255</c:v>
                </c:pt>
                <c:pt idx="1940">
                  <c:v>41255</c:v>
                </c:pt>
                <c:pt idx="1941">
                  <c:v>41255</c:v>
                </c:pt>
                <c:pt idx="1942">
                  <c:v>41255</c:v>
                </c:pt>
                <c:pt idx="1943">
                  <c:v>41255</c:v>
                </c:pt>
                <c:pt idx="1944">
                  <c:v>41255</c:v>
                </c:pt>
                <c:pt idx="1945">
                  <c:v>41255</c:v>
                </c:pt>
                <c:pt idx="1946">
                  <c:v>41255</c:v>
                </c:pt>
                <c:pt idx="1947">
                  <c:v>41255</c:v>
                </c:pt>
                <c:pt idx="1948">
                  <c:v>41255</c:v>
                </c:pt>
                <c:pt idx="1949">
                  <c:v>41255</c:v>
                </c:pt>
                <c:pt idx="1950">
                  <c:v>41255</c:v>
                </c:pt>
                <c:pt idx="1951">
                  <c:v>41255</c:v>
                </c:pt>
                <c:pt idx="1952">
                  <c:v>41255</c:v>
                </c:pt>
                <c:pt idx="1953">
                  <c:v>41255</c:v>
                </c:pt>
                <c:pt idx="1954">
                  <c:v>41255</c:v>
                </c:pt>
                <c:pt idx="1955">
                  <c:v>41255</c:v>
                </c:pt>
                <c:pt idx="1956">
                  <c:v>41255</c:v>
                </c:pt>
                <c:pt idx="1957">
                  <c:v>41255</c:v>
                </c:pt>
                <c:pt idx="1958">
                  <c:v>41255</c:v>
                </c:pt>
                <c:pt idx="1959">
                  <c:v>41255</c:v>
                </c:pt>
                <c:pt idx="1960">
                  <c:v>41255</c:v>
                </c:pt>
                <c:pt idx="1961">
                  <c:v>41255</c:v>
                </c:pt>
                <c:pt idx="1962">
                  <c:v>41255</c:v>
                </c:pt>
                <c:pt idx="1963">
                  <c:v>41256</c:v>
                </c:pt>
                <c:pt idx="1964">
                  <c:v>41256</c:v>
                </c:pt>
                <c:pt idx="1965">
                  <c:v>41256</c:v>
                </c:pt>
                <c:pt idx="1966">
                  <c:v>41256</c:v>
                </c:pt>
                <c:pt idx="1967">
                  <c:v>41256</c:v>
                </c:pt>
                <c:pt idx="1968">
                  <c:v>41256</c:v>
                </c:pt>
                <c:pt idx="1969">
                  <c:v>41256</c:v>
                </c:pt>
                <c:pt idx="1970">
                  <c:v>41256</c:v>
                </c:pt>
                <c:pt idx="1971">
                  <c:v>41256</c:v>
                </c:pt>
                <c:pt idx="1972">
                  <c:v>41256</c:v>
                </c:pt>
                <c:pt idx="1973">
                  <c:v>41256</c:v>
                </c:pt>
                <c:pt idx="1974">
                  <c:v>41256</c:v>
                </c:pt>
                <c:pt idx="1975">
                  <c:v>41256</c:v>
                </c:pt>
                <c:pt idx="1976">
                  <c:v>41256</c:v>
                </c:pt>
                <c:pt idx="1977">
                  <c:v>41256</c:v>
                </c:pt>
                <c:pt idx="1978">
                  <c:v>41256</c:v>
                </c:pt>
                <c:pt idx="1979">
                  <c:v>41256</c:v>
                </c:pt>
                <c:pt idx="1980">
                  <c:v>41256</c:v>
                </c:pt>
                <c:pt idx="1981">
                  <c:v>41256</c:v>
                </c:pt>
                <c:pt idx="1982">
                  <c:v>41256</c:v>
                </c:pt>
                <c:pt idx="1983">
                  <c:v>41256</c:v>
                </c:pt>
                <c:pt idx="1984">
                  <c:v>41256</c:v>
                </c:pt>
                <c:pt idx="1985">
                  <c:v>41256</c:v>
                </c:pt>
                <c:pt idx="1986">
                  <c:v>41256</c:v>
                </c:pt>
                <c:pt idx="1987">
                  <c:v>41256</c:v>
                </c:pt>
                <c:pt idx="1988">
                  <c:v>41256</c:v>
                </c:pt>
                <c:pt idx="1989">
                  <c:v>41256</c:v>
                </c:pt>
                <c:pt idx="1990">
                  <c:v>41256</c:v>
                </c:pt>
                <c:pt idx="1991">
                  <c:v>41256</c:v>
                </c:pt>
                <c:pt idx="1992">
                  <c:v>41256</c:v>
                </c:pt>
                <c:pt idx="1993">
                  <c:v>41256</c:v>
                </c:pt>
                <c:pt idx="1994">
                  <c:v>41256</c:v>
                </c:pt>
                <c:pt idx="1995">
                  <c:v>41256</c:v>
                </c:pt>
                <c:pt idx="1996">
                  <c:v>41256</c:v>
                </c:pt>
                <c:pt idx="1997">
                  <c:v>41256</c:v>
                </c:pt>
                <c:pt idx="1998">
                  <c:v>41256</c:v>
                </c:pt>
                <c:pt idx="1999">
                  <c:v>41256</c:v>
                </c:pt>
                <c:pt idx="2000">
                  <c:v>41256</c:v>
                </c:pt>
                <c:pt idx="2001">
                  <c:v>41256</c:v>
                </c:pt>
                <c:pt idx="2002">
                  <c:v>41256</c:v>
                </c:pt>
                <c:pt idx="2003">
                  <c:v>41256</c:v>
                </c:pt>
                <c:pt idx="2004">
                  <c:v>41256</c:v>
                </c:pt>
                <c:pt idx="2005">
                  <c:v>41256</c:v>
                </c:pt>
                <c:pt idx="2006">
                  <c:v>41256</c:v>
                </c:pt>
                <c:pt idx="2007">
                  <c:v>41256</c:v>
                </c:pt>
                <c:pt idx="2008">
                  <c:v>41256</c:v>
                </c:pt>
                <c:pt idx="2009">
                  <c:v>41256</c:v>
                </c:pt>
                <c:pt idx="2010">
                  <c:v>41256</c:v>
                </c:pt>
                <c:pt idx="2011">
                  <c:v>41256</c:v>
                </c:pt>
                <c:pt idx="2012">
                  <c:v>41257</c:v>
                </c:pt>
                <c:pt idx="2013">
                  <c:v>41257</c:v>
                </c:pt>
                <c:pt idx="2014">
                  <c:v>41257</c:v>
                </c:pt>
                <c:pt idx="2015">
                  <c:v>41257</c:v>
                </c:pt>
                <c:pt idx="2016">
                  <c:v>41257</c:v>
                </c:pt>
                <c:pt idx="2017">
                  <c:v>41257</c:v>
                </c:pt>
                <c:pt idx="2018">
                  <c:v>41257</c:v>
                </c:pt>
                <c:pt idx="2019">
                  <c:v>41257</c:v>
                </c:pt>
                <c:pt idx="2020">
                  <c:v>41257</c:v>
                </c:pt>
                <c:pt idx="2021">
                  <c:v>41257</c:v>
                </c:pt>
                <c:pt idx="2022">
                  <c:v>41257</c:v>
                </c:pt>
                <c:pt idx="2023">
                  <c:v>41257</c:v>
                </c:pt>
                <c:pt idx="2024">
                  <c:v>41257</c:v>
                </c:pt>
                <c:pt idx="2025">
                  <c:v>41257</c:v>
                </c:pt>
                <c:pt idx="2026">
                  <c:v>41257</c:v>
                </c:pt>
                <c:pt idx="2027">
                  <c:v>41257</c:v>
                </c:pt>
                <c:pt idx="2028">
                  <c:v>41257</c:v>
                </c:pt>
                <c:pt idx="2029">
                  <c:v>41257</c:v>
                </c:pt>
                <c:pt idx="2030">
                  <c:v>41257</c:v>
                </c:pt>
                <c:pt idx="2031">
                  <c:v>41257</c:v>
                </c:pt>
                <c:pt idx="2032">
                  <c:v>41257</c:v>
                </c:pt>
                <c:pt idx="2033">
                  <c:v>41257</c:v>
                </c:pt>
                <c:pt idx="2034">
                  <c:v>41257</c:v>
                </c:pt>
                <c:pt idx="2035">
                  <c:v>41257</c:v>
                </c:pt>
                <c:pt idx="2036">
                  <c:v>41257</c:v>
                </c:pt>
                <c:pt idx="2037">
                  <c:v>41257</c:v>
                </c:pt>
                <c:pt idx="2038">
                  <c:v>41257</c:v>
                </c:pt>
                <c:pt idx="2039">
                  <c:v>41257</c:v>
                </c:pt>
                <c:pt idx="2040">
                  <c:v>41257</c:v>
                </c:pt>
                <c:pt idx="2041">
                  <c:v>41257</c:v>
                </c:pt>
                <c:pt idx="2042">
                  <c:v>41257</c:v>
                </c:pt>
                <c:pt idx="2043">
                  <c:v>41257</c:v>
                </c:pt>
                <c:pt idx="2044">
                  <c:v>41257</c:v>
                </c:pt>
                <c:pt idx="2045">
                  <c:v>41257</c:v>
                </c:pt>
                <c:pt idx="2046">
                  <c:v>41257</c:v>
                </c:pt>
                <c:pt idx="2047">
                  <c:v>41257</c:v>
                </c:pt>
                <c:pt idx="2048">
                  <c:v>41257</c:v>
                </c:pt>
                <c:pt idx="2049">
                  <c:v>41257</c:v>
                </c:pt>
                <c:pt idx="2050">
                  <c:v>41257</c:v>
                </c:pt>
                <c:pt idx="2051">
                  <c:v>41257</c:v>
                </c:pt>
                <c:pt idx="2052">
                  <c:v>41257</c:v>
                </c:pt>
                <c:pt idx="2053">
                  <c:v>41257</c:v>
                </c:pt>
                <c:pt idx="2054">
                  <c:v>41257</c:v>
                </c:pt>
                <c:pt idx="2055">
                  <c:v>41257</c:v>
                </c:pt>
                <c:pt idx="2056">
                  <c:v>41257</c:v>
                </c:pt>
                <c:pt idx="2057">
                  <c:v>41257</c:v>
                </c:pt>
                <c:pt idx="2058">
                  <c:v>41257</c:v>
                </c:pt>
                <c:pt idx="2059">
                  <c:v>41257</c:v>
                </c:pt>
                <c:pt idx="2060">
                  <c:v>41257</c:v>
                </c:pt>
                <c:pt idx="2061">
                  <c:v>41257</c:v>
                </c:pt>
                <c:pt idx="2062">
                  <c:v>41257</c:v>
                </c:pt>
                <c:pt idx="2063">
                  <c:v>41257</c:v>
                </c:pt>
                <c:pt idx="2064">
                  <c:v>41257</c:v>
                </c:pt>
                <c:pt idx="2065">
                  <c:v>41257</c:v>
                </c:pt>
                <c:pt idx="2066">
                  <c:v>41257</c:v>
                </c:pt>
                <c:pt idx="2067">
                  <c:v>41257</c:v>
                </c:pt>
                <c:pt idx="2068">
                  <c:v>41257</c:v>
                </c:pt>
                <c:pt idx="2069">
                  <c:v>41257</c:v>
                </c:pt>
                <c:pt idx="2070">
                  <c:v>41257</c:v>
                </c:pt>
                <c:pt idx="2071">
                  <c:v>41257</c:v>
                </c:pt>
                <c:pt idx="2072">
                  <c:v>41257</c:v>
                </c:pt>
                <c:pt idx="2073">
                  <c:v>41257</c:v>
                </c:pt>
                <c:pt idx="2074">
                  <c:v>41257</c:v>
                </c:pt>
                <c:pt idx="2075">
                  <c:v>41257</c:v>
                </c:pt>
                <c:pt idx="2076">
                  <c:v>41257</c:v>
                </c:pt>
                <c:pt idx="2077">
                  <c:v>41257</c:v>
                </c:pt>
                <c:pt idx="2078">
                  <c:v>41257</c:v>
                </c:pt>
                <c:pt idx="2079">
                  <c:v>41257</c:v>
                </c:pt>
                <c:pt idx="2080">
                  <c:v>41258</c:v>
                </c:pt>
                <c:pt idx="2081">
                  <c:v>41258</c:v>
                </c:pt>
                <c:pt idx="2082">
                  <c:v>41258</c:v>
                </c:pt>
                <c:pt idx="2083">
                  <c:v>41258</c:v>
                </c:pt>
                <c:pt idx="2084">
                  <c:v>41258</c:v>
                </c:pt>
                <c:pt idx="2085">
                  <c:v>41258</c:v>
                </c:pt>
                <c:pt idx="2086">
                  <c:v>41258</c:v>
                </c:pt>
                <c:pt idx="2087">
                  <c:v>41258</c:v>
                </c:pt>
                <c:pt idx="2088">
                  <c:v>41258</c:v>
                </c:pt>
                <c:pt idx="2089">
                  <c:v>41258</c:v>
                </c:pt>
                <c:pt idx="2090">
                  <c:v>41258</c:v>
                </c:pt>
                <c:pt idx="2091">
                  <c:v>41258</c:v>
                </c:pt>
                <c:pt idx="2092">
                  <c:v>41258</c:v>
                </c:pt>
                <c:pt idx="2093">
                  <c:v>41258</c:v>
                </c:pt>
                <c:pt idx="2094">
                  <c:v>41258</c:v>
                </c:pt>
                <c:pt idx="2095">
                  <c:v>41258</c:v>
                </c:pt>
                <c:pt idx="2096">
                  <c:v>41258</c:v>
                </c:pt>
                <c:pt idx="2097">
                  <c:v>41258</c:v>
                </c:pt>
                <c:pt idx="2098">
                  <c:v>41258</c:v>
                </c:pt>
                <c:pt idx="2099">
                  <c:v>41258</c:v>
                </c:pt>
                <c:pt idx="2100">
                  <c:v>41258</c:v>
                </c:pt>
                <c:pt idx="2101">
                  <c:v>41258</c:v>
                </c:pt>
                <c:pt idx="2102">
                  <c:v>41259</c:v>
                </c:pt>
                <c:pt idx="2103">
                  <c:v>41259</c:v>
                </c:pt>
                <c:pt idx="2104">
                  <c:v>41259</c:v>
                </c:pt>
                <c:pt idx="2105">
                  <c:v>41259</c:v>
                </c:pt>
                <c:pt idx="2106">
                  <c:v>41259</c:v>
                </c:pt>
                <c:pt idx="2107">
                  <c:v>41259</c:v>
                </c:pt>
                <c:pt idx="2108">
                  <c:v>41259</c:v>
                </c:pt>
                <c:pt idx="2109">
                  <c:v>41259</c:v>
                </c:pt>
                <c:pt idx="2110">
                  <c:v>41259</c:v>
                </c:pt>
                <c:pt idx="2111">
                  <c:v>41259</c:v>
                </c:pt>
                <c:pt idx="2112">
                  <c:v>41259</c:v>
                </c:pt>
                <c:pt idx="2113">
                  <c:v>41259</c:v>
                </c:pt>
                <c:pt idx="2114">
                  <c:v>41259</c:v>
                </c:pt>
                <c:pt idx="2115">
                  <c:v>41259</c:v>
                </c:pt>
                <c:pt idx="2116">
                  <c:v>41259</c:v>
                </c:pt>
                <c:pt idx="2117">
                  <c:v>41259</c:v>
                </c:pt>
                <c:pt idx="2118">
                  <c:v>41260</c:v>
                </c:pt>
                <c:pt idx="2119">
                  <c:v>41260</c:v>
                </c:pt>
                <c:pt idx="2120">
                  <c:v>41260</c:v>
                </c:pt>
                <c:pt idx="2121">
                  <c:v>41260</c:v>
                </c:pt>
                <c:pt idx="2122">
                  <c:v>41260</c:v>
                </c:pt>
                <c:pt idx="2123">
                  <c:v>41260</c:v>
                </c:pt>
                <c:pt idx="2124">
                  <c:v>41260</c:v>
                </c:pt>
                <c:pt idx="2125">
                  <c:v>41260</c:v>
                </c:pt>
                <c:pt idx="2126">
                  <c:v>41260</c:v>
                </c:pt>
                <c:pt idx="2127">
                  <c:v>41260</c:v>
                </c:pt>
                <c:pt idx="2128">
                  <c:v>41260</c:v>
                </c:pt>
                <c:pt idx="2129">
                  <c:v>41260</c:v>
                </c:pt>
                <c:pt idx="2130">
                  <c:v>41260</c:v>
                </c:pt>
                <c:pt idx="2131">
                  <c:v>41260</c:v>
                </c:pt>
                <c:pt idx="2132">
                  <c:v>41260</c:v>
                </c:pt>
                <c:pt idx="2133">
                  <c:v>41260</c:v>
                </c:pt>
                <c:pt idx="2134">
                  <c:v>41260</c:v>
                </c:pt>
                <c:pt idx="2135">
                  <c:v>41260</c:v>
                </c:pt>
                <c:pt idx="2136">
                  <c:v>41260</c:v>
                </c:pt>
                <c:pt idx="2137">
                  <c:v>41260</c:v>
                </c:pt>
                <c:pt idx="2138">
                  <c:v>41260</c:v>
                </c:pt>
                <c:pt idx="2139">
                  <c:v>41260</c:v>
                </c:pt>
                <c:pt idx="2140">
                  <c:v>41260</c:v>
                </c:pt>
                <c:pt idx="2141">
                  <c:v>41260</c:v>
                </c:pt>
                <c:pt idx="2142">
                  <c:v>41260</c:v>
                </c:pt>
                <c:pt idx="2143">
                  <c:v>41260</c:v>
                </c:pt>
                <c:pt idx="2144">
                  <c:v>41260</c:v>
                </c:pt>
                <c:pt idx="2145">
                  <c:v>41260</c:v>
                </c:pt>
                <c:pt idx="2146">
                  <c:v>41260</c:v>
                </c:pt>
                <c:pt idx="2147">
                  <c:v>41260</c:v>
                </c:pt>
                <c:pt idx="2148">
                  <c:v>41260</c:v>
                </c:pt>
                <c:pt idx="2149">
                  <c:v>41260</c:v>
                </c:pt>
                <c:pt idx="2150">
                  <c:v>41260</c:v>
                </c:pt>
                <c:pt idx="2151">
                  <c:v>41260</c:v>
                </c:pt>
                <c:pt idx="2152">
                  <c:v>41260</c:v>
                </c:pt>
                <c:pt idx="2153">
                  <c:v>41260</c:v>
                </c:pt>
                <c:pt idx="2154">
                  <c:v>41260</c:v>
                </c:pt>
                <c:pt idx="2155">
                  <c:v>41260</c:v>
                </c:pt>
                <c:pt idx="2156">
                  <c:v>41260</c:v>
                </c:pt>
                <c:pt idx="2157">
                  <c:v>41260</c:v>
                </c:pt>
                <c:pt idx="2158">
                  <c:v>41260</c:v>
                </c:pt>
                <c:pt idx="2159">
                  <c:v>41260</c:v>
                </c:pt>
                <c:pt idx="2160">
                  <c:v>41260</c:v>
                </c:pt>
                <c:pt idx="2161">
                  <c:v>41260</c:v>
                </c:pt>
                <c:pt idx="2162">
                  <c:v>41260</c:v>
                </c:pt>
                <c:pt idx="2163">
                  <c:v>41260</c:v>
                </c:pt>
                <c:pt idx="2164">
                  <c:v>41260</c:v>
                </c:pt>
                <c:pt idx="2165">
                  <c:v>41260</c:v>
                </c:pt>
                <c:pt idx="2166">
                  <c:v>41260</c:v>
                </c:pt>
                <c:pt idx="2167">
                  <c:v>41260</c:v>
                </c:pt>
                <c:pt idx="2168">
                  <c:v>41260</c:v>
                </c:pt>
                <c:pt idx="2169">
                  <c:v>41260</c:v>
                </c:pt>
                <c:pt idx="2170">
                  <c:v>41260</c:v>
                </c:pt>
                <c:pt idx="2171">
                  <c:v>41260</c:v>
                </c:pt>
                <c:pt idx="2172">
                  <c:v>41260</c:v>
                </c:pt>
                <c:pt idx="2173">
                  <c:v>41260</c:v>
                </c:pt>
                <c:pt idx="2174">
                  <c:v>41260</c:v>
                </c:pt>
                <c:pt idx="2175">
                  <c:v>41260</c:v>
                </c:pt>
                <c:pt idx="2176">
                  <c:v>41260</c:v>
                </c:pt>
                <c:pt idx="2177">
                  <c:v>41260</c:v>
                </c:pt>
                <c:pt idx="2178">
                  <c:v>41260</c:v>
                </c:pt>
                <c:pt idx="2179">
                  <c:v>41260</c:v>
                </c:pt>
                <c:pt idx="2180">
                  <c:v>41260</c:v>
                </c:pt>
                <c:pt idx="2181">
                  <c:v>41260</c:v>
                </c:pt>
                <c:pt idx="2182">
                  <c:v>41260</c:v>
                </c:pt>
                <c:pt idx="2183">
                  <c:v>41260</c:v>
                </c:pt>
                <c:pt idx="2184">
                  <c:v>41260</c:v>
                </c:pt>
                <c:pt idx="2185">
                  <c:v>41260</c:v>
                </c:pt>
                <c:pt idx="2186">
                  <c:v>41260</c:v>
                </c:pt>
                <c:pt idx="2187">
                  <c:v>41260</c:v>
                </c:pt>
                <c:pt idx="2188">
                  <c:v>41260</c:v>
                </c:pt>
                <c:pt idx="2189">
                  <c:v>41260</c:v>
                </c:pt>
                <c:pt idx="2190">
                  <c:v>41260</c:v>
                </c:pt>
                <c:pt idx="2191">
                  <c:v>41260</c:v>
                </c:pt>
                <c:pt idx="2192">
                  <c:v>41260</c:v>
                </c:pt>
                <c:pt idx="2193">
                  <c:v>41260</c:v>
                </c:pt>
                <c:pt idx="2194">
                  <c:v>41260</c:v>
                </c:pt>
                <c:pt idx="2195">
                  <c:v>41260</c:v>
                </c:pt>
                <c:pt idx="2196">
                  <c:v>41260</c:v>
                </c:pt>
                <c:pt idx="2197">
                  <c:v>41260</c:v>
                </c:pt>
                <c:pt idx="2198">
                  <c:v>41260</c:v>
                </c:pt>
                <c:pt idx="2199">
                  <c:v>41260</c:v>
                </c:pt>
                <c:pt idx="2200">
                  <c:v>41260</c:v>
                </c:pt>
                <c:pt idx="2201">
                  <c:v>41260</c:v>
                </c:pt>
                <c:pt idx="2202">
                  <c:v>41260</c:v>
                </c:pt>
                <c:pt idx="2203">
                  <c:v>41261</c:v>
                </c:pt>
                <c:pt idx="2204">
                  <c:v>41261</c:v>
                </c:pt>
                <c:pt idx="2205">
                  <c:v>41261</c:v>
                </c:pt>
                <c:pt idx="2206">
                  <c:v>41261</c:v>
                </c:pt>
                <c:pt idx="2207">
                  <c:v>41261</c:v>
                </c:pt>
                <c:pt idx="2208">
                  <c:v>41261</c:v>
                </c:pt>
                <c:pt idx="2209">
                  <c:v>41261</c:v>
                </c:pt>
                <c:pt idx="2210">
                  <c:v>41261</c:v>
                </c:pt>
                <c:pt idx="2211">
                  <c:v>41261</c:v>
                </c:pt>
                <c:pt idx="2212">
                  <c:v>41261</c:v>
                </c:pt>
                <c:pt idx="2213">
                  <c:v>41261</c:v>
                </c:pt>
                <c:pt idx="2214">
                  <c:v>41261</c:v>
                </c:pt>
                <c:pt idx="2215">
                  <c:v>41261</c:v>
                </c:pt>
                <c:pt idx="2216">
                  <c:v>41261</c:v>
                </c:pt>
                <c:pt idx="2217">
                  <c:v>41261</c:v>
                </c:pt>
                <c:pt idx="2218">
                  <c:v>41261</c:v>
                </c:pt>
                <c:pt idx="2219">
                  <c:v>41261</c:v>
                </c:pt>
                <c:pt idx="2220">
                  <c:v>41261</c:v>
                </c:pt>
                <c:pt idx="2221">
                  <c:v>41261</c:v>
                </c:pt>
                <c:pt idx="2222">
                  <c:v>41261</c:v>
                </c:pt>
                <c:pt idx="2223">
                  <c:v>41261</c:v>
                </c:pt>
                <c:pt idx="2224">
                  <c:v>41261</c:v>
                </c:pt>
                <c:pt idx="2225">
                  <c:v>41261</c:v>
                </c:pt>
                <c:pt idx="2226">
                  <c:v>41261</c:v>
                </c:pt>
                <c:pt idx="2227">
                  <c:v>41261</c:v>
                </c:pt>
                <c:pt idx="2228">
                  <c:v>41261</c:v>
                </c:pt>
                <c:pt idx="2229">
                  <c:v>41261</c:v>
                </c:pt>
                <c:pt idx="2230">
                  <c:v>41261</c:v>
                </c:pt>
                <c:pt idx="2231">
                  <c:v>41261</c:v>
                </c:pt>
                <c:pt idx="2232">
                  <c:v>41261</c:v>
                </c:pt>
                <c:pt idx="2233">
                  <c:v>41261</c:v>
                </c:pt>
                <c:pt idx="2234">
                  <c:v>41261</c:v>
                </c:pt>
                <c:pt idx="2235">
                  <c:v>41261</c:v>
                </c:pt>
                <c:pt idx="2236">
                  <c:v>41261</c:v>
                </c:pt>
                <c:pt idx="2237">
                  <c:v>41261</c:v>
                </c:pt>
                <c:pt idx="2238">
                  <c:v>41261</c:v>
                </c:pt>
                <c:pt idx="2239">
                  <c:v>41261</c:v>
                </c:pt>
                <c:pt idx="2240">
                  <c:v>41261</c:v>
                </c:pt>
                <c:pt idx="2241">
                  <c:v>41261</c:v>
                </c:pt>
                <c:pt idx="2242">
                  <c:v>41261</c:v>
                </c:pt>
                <c:pt idx="2243">
                  <c:v>41261</c:v>
                </c:pt>
                <c:pt idx="2244">
                  <c:v>41261</c:v>
                </c:pt>
                <c:pt idx="2245">
                  <c:v>41261</c:v>
                </c:pt>
                <c:pt idx="2246">
                  <c:v>41261</c:v>
                </c:pt>
                <c:pt idx="2247">
                  <c:v>41261</c:v>
                </c:pt>
                <c:pt idx="2248">
                  <c:v>41261</c:v>
                </c:pt>
                <c:pt idx="2249">
                  <c:v>41261</c:v>
                </c:pt>
                <c:pt idx="2250">
                  <c:v>41261</c:v>
                </c:pt>
                <c:pt idx="2251">
                  <c:v>41261</c:v>
                </c:pt>
                <c:pt idx="2252">
                  <c:v>41261</c:v>
                </c:pt>
                <c:pt idx="2253">
                  <c:v>41261</c:v>
                </c:pt>
                <c:pt idx="2254">
                  <c:v>41261</c:v>
                </c:pt>
                <c:pt idx="2255">
                  <c:v>41261</c:v>
                </c:pt>
                <c:pt idx="2256">
                  <c:v>41261</c:v>
                </c:pt>
                <c:pt idx="2257">
                  <c:v>41261</c:v>
                </c:pt>
                <c:pt idx="2258">
                  <c:v>41261</c:v>
                </c:pt>
                <c:pt idx="2259">
                  <c:v>41261</c:v>
                </c:pt>
                <c:pt idx="2260">
                  <c:v>41261</c:v>
                </c:pt>
                <c:pt idx="2261">
                  <c:v>41261</c:v>
                </c:pt>
                <c:pt idx="2262">
                  <c:v>41261</c:v>
                </c:pt>
                <c:pt idx="2263">
                  <c:v>41261</c:v>
                </c:pt>
                <c:pt idx="2264">
                  <c:v>41261</c:v>
                </c:pt>
                <c:pt idx="2265">
                  <c:v>41261</c:v>
                </c:pt>
                <c:pt idx="2266">
                  <c:v>41261</c:v>
                </c:pt>
                <c:pt idx="2267">
                  <c:v>41261</c:v>
                </c:pt>
                <c:pt idx="2268">
                  <c:v>41261</c:v>
                </c:pt>
                <c:pt idx="2269">
                  <c:v>41261</c:v>
                </c:pt>
                <c:pt idx="2270">
                  <c:v>41261</c:v>
                </c:pt>
                <c:pt idx="2271">
                  <c:v>41261</c:v>
                </c:pt>
                <c:pt idx="2272">
                  <c:v>41261</c:v>
                </c:pt>
                <c:pt idx="2273">
                  <c:v>41261</c:v>
                </c:pt>
                <c:pt idx="2274">
                  <c:v>41261</c:v>
                </c:pt>
                <c:pt idx="2275">
                  <c:v>41261</c:v>
                </c:pt>
                <c:pt idx="2276">
                  <c:v>41261</c:v>
                </c:pt>
                <c:pt idx="2277">
                  <c:v>41261</c:v>
                </c:pt>
                <c:pt idx="2278">
                  <c:v>41261</c:v>
                </c:pt>
                <c:pt idx="2279">
                  <c:v>41261</c:v>
                </c:pt>
                <c:pt idx="2280">
                  <c:v>41261</c:v>
                </c:pt>
                <c:pt idx="2281">
                  <c:v>41261</c:v>
                </c:pt>
                <c:pt idx="2282">
                  <c:v>41261</c:v>
                </c:pt>
                <c:pt idx="2283">
                  <c:v>41261</c:v>
                </c:pt>
                <c:pt idx="2284">
                  <c:v>41261</c:v>
                </c:pt>
                <c:pt idx="2285">
                  <c:v>41261</c:v>
                </c:pt>
                <c:pt idx="2286">
                  <c:v>41261</c:v>
                </c:pt>
                <c:pt idx="2287">
                  <c:v>41261</c:v>
                </c:pt>
                <c:pt idx="2288">
                  <c:v>41261</c:v>
                </c:pt>
                <c:pt idx="2289">
                  <c:v>41261</c:v>
                </c:pt>
                <c:pt idx="2290">
                  <c:v>41261</c:v>
                </c:pt>
                <c:pt idx="2291">
                  <c:v>41261</c:v>
                </c:pt>
                <c:pt idx="2292">
                  <c:v>41261</c:v>
                </c:pt>
                <c:pt idx="2293">
                  <c:v>41261</c:v>
                </c:pt>
                <c:pt idx="2294">
                  <c:v>41261</c:v>
                </c:pt>
                <c:pt idx="2295">
                  <c:v>41261</c:v>
                </c:pt>
                <c:pt idx="2296">
                  <c:v>41261</c:v>
                </c:pt>
                <c:pt idx="2297">
                  <c:v>41261</c:v>
                </c:pt>
                <c:pt idx="2298">
                  <c:v>41261</c:v>
                </c:pt>
                <c:pt idx="2299">
                  <c:v>41261</c:v>
                </c:pt>
                <c:pt idx="2300">
                  <c:v>41261</c:v>
                </c:pt>
                <c:pt idx="2301">
                  <c:v>41261</c:v>
                </c:pt>
                <c:pt idx="2302">
                  <c:v>41261</c:v>
                </c:pt>
                <c:pt idx="2303">
                  <c:v>41261</c:v>
                </c:pt>
                <c:pt idx="2304">
                  <c:v>41261</c:v>
                </c:pt>
                <c:pt idx="2305">
                  <c:v>41261</c:v>
                </c:pt>
                <c:pt idx="2306">
                  <c:v>41261</c:v>
                </c:pt>
                <c:pt idx="2307">
                  <c:v>41261</c:v>
                </c:pt>
                <c:pt idx="2308">
                  <c:v>41261</c:v>
                </c:pt>
                <c:pt idx="2309">
                  <c:v>41261</c:v>
                </c:pt>
                <c:pt idx="2310">
                  <c:v>41261</c:v>
                </c:pt>
                <c:pt idx="2311">
                  <c:v>41261</c:v>
                </c:pt>
                <c:pt idx="2312">
                  <c:v>41261</c:v>
                </c:pt>
                <c:pt idx="2313">
                  <c:v>41261</c:v>
                </c:pt>
                <c:pt idx="2314">
                  <c:v>41261</c:v>
                </c:pt>
                <c:pt idx="2315">
                  <c:v>41261</c:v>
                </c:pt>
                <c:pt idx="2316">
                  <c:v>41261</c:v>
                </c:pt>
                <c:pt idx="2317">
                  <c:v>41261</c:v>
                </c:pt>
                <c:pt idx="2318">
                  <c:v>41261</c:v>
                </c:pt>
                <c:pt idx="2319">
                  <c:v>41261</c:v>
                </c:pt>
                <c:pt idx="2320">
                  <c:v>41261</c:v>
                </c:pt>
                <c:pt idx="2321">
                  <c:v>41261</c:v>
                </c:pt>
                <c:pt idx="2322">
                  <c:v>41261</c:v>
                </c:pt>
                <c:pt idx="2323">
                  <c:v>41261</c:v>
                </c:pt>
                <c:pt idx="2324">
                  <c:v>41261</c:v>
                </c:pt>
                <c:pt idx="2325">
                  <c:v>41261</c:v>
                </c:pt>
                <c:pt idx="2326">
                  <c:v>41261</c:v>
                </c:pt>
                <c:pt idx="2327">
                  <c:v>41261</c:v>
                </c:pt>
                <c:pt idx="2328">
                  <c:v>41261</c:v>
                </c:pt>
                <c:pt idx="2329">
                  <c:v>41261</c:v>
                </c:pt>
                <c:pt idx="2330">
                  <c:v>41261</c:v>
                </c:pt>
                <c:pt idx="2331">
                  <c:v>41261</c:v>
                </c:pt>
                <c:pt idx="2332">
                  <c:v>41261</c:v>
                </c:pt>
                <c:pt idx="2333">
                  <c:v>41261</c:v>
                </c:pt>
                <c:pt idx="2334">
                  <c:v>41261</c:v>
                </c:pt>
                <c:pt idx="2335">
                  <c:v>41261</c:v>
                </c:pt>
                <c:pt idx="2336">
                  <c:v>41261</c:v>
                </c:pt>
                <c:pt idx="2337">
                  <c:v>41261</c:v>
                </c:pt>
                <c:pt idx="2338">
                  <c:v>41261</c:v>
                </c:pt>
                <c:pt idx="2339">
                  <c:v>41261</c:v>
                </c:pt>
                <c:pt idx="2340">
                  <c:v>41261</c:v>
                </c:pt>
                <c:pt idx="2341">
                  <c:v>41261</c:v>
                </c:pt>
                <c:pt idx="2342">
                  <c:v>41261</c:v>
                </c:pt>
                <c:pt idx="2343">
                  <c:v>41261</c:v>
                </c:pt>
                <c:pt idx="2344">
                  <c:v>41261</c:v>
                </c:pt>
                <c:pt idx="2345">
                  <c:v>41261</c:v>
                </c:pt>
                <c:pt idx="2346">
                  <c:v>41261</c:v>
                </c:pt>
                <c:pt idx="2347">
                  <c:v>41261</c:v>
                </c:pt>
                <c:pt idx="2348">
                  <c:v>41261</c:v>
                </c:pt>
                <c:pt idx="2349">
                  <c:v>41261</c:v>
                </c:pt>
                <c:pt idx="2350">
                  <c:v>41261</c:v>
                </c:pt>
                <c:pt idx="2351">
                  <c:v>41261</c:v>
                </c:pt>
                <c:pt idx="2352">
                  <c:v>41261</c:v>
                </c:pt>
                <c:pt idx="2353">
                  <c:v>41261</c:v>
                </c:pt>
                <c:pt idx="2354">
                  <c:v>41261</c:v>
                </c:pt>
                <c:pt idx="2355">
                  <c:v>41261</c:v>
                </c:pt>
                <c:pt idx="2356">
                  <c:v>41261</c:v>
                </c:pt>
                <c:pt idx="2357">
                  <c:v>41261</c:v>
                </c:pt>
                <c:pt idx="2358">
                  <c:v>41261</c:v>
                </c:pt>
                <c:pt idx="2359">
                  <c:v>41261</c:v>
                </c:pt>
                <c:pt idx="2360">
                  <c:v>41261</c:v>
                </c:pt>
                <c:pt idx="2361">
                  <c:v>41261</c:v>
                </c:pt>
                <c:pt idx="2362">
                  <c:v>41261</c:v>
                </c:pt>
                <c:pt idx="2363">
                  <c:v>41261</c:v>
                </c:pt>
                <c:pt idx="2364">
                  <c:v>41261</c:v>
                </c:pt>
                <c:pt idx="2365">
                  <c:v>41261</c:v>
                </c:pt>
                <c:pt idx="2366">
                  <c:v>41261</c:v>
                </c:pt>
                <c:pt idx="2367">
                  <c:v>41261</c:v>
                </c:pt>
                <c:pt idx="2368">
                  <c:v>41261</c:v>
                </c:pt>
                <c:pt idx="2369">
                  <c:v>41261</c:v>
                </c:pt>
                <c:pt idx="2370">
                  <c:v>41261</c:v>
                </c:pt>
                <c:pt idx="2371">
                  <c:v>41261</c:v>
                </c:pt>
                <c:pt idx="2372">
                  <c:v>41261</c:v>
                </c:pt>
                <c:pt idx="2373">
                  <c:v>41261</c:v>
                </c:pt>
                <c:pt idx="2374">
                  <c:v>41261</c:v>
                </c:pt>
                <c:pt idx="2375">
                  <c:v>41261</c:v>
                </c:pt>
                <c:pt idx="2376">
                  <c:v>41261</c:v>
                </c:pt>
                <c:pt idx="2377">
                  <c:v>41261</c:v>
                </c:pt>
                <c:pt idx="2378">
                  <c:v>41261</c:v>
                </c:pt>
                <c:pt idx="2379">
                  <c:v>41261</c:v>
                </c:pt>
                <c:pt idx="2380">
                  <c:v>41261</c:v>
                </c:pt>
                <c:pt idx="2381">
                  <c:v>41261</c:v>
                </c:pt>
                <c:pt idx="2382">
                  <c:v>41261</c:v>
                </c:pt>
                <c:pt idx="2383">
                  <c:v>41261</c:v>
                </c:pt>
                <c:pt idx="2384">
                  <c:v>41261</c:v>
                </c:pt>
                <c:pt idx="2385">
                  <c:v>41261</c:v>
                </c:pt>
                <c:pt idx="2386">
                  <c:v>41261</c:v>
                </c:pt>
                <c:pt idx="2387">
                  <c:v>41261</c:v>
                </c:pt>
                <c:pt idx="2388">
                  <c:v>41261</c:v>
                </c:pt>
                <c:pt idx="2389">
                  <c:v>41261</c:v>
                </c:pt>
                <c:pt idx="2390">
                  <c:v>41261</c:v>
                </c:pt>
                <c:pt idx="2391">
                  <c:v>41261</c:v>
                </c:pt>
                <c:pt idx="2392">
                  <c:v>41261</c:v>
                </c:pt>
                <c:pt idx="2393">
                  <c:v>41261</c:v>
                </c:pt>
                <c:pt idx="2394">
                  <c:v>41261</c:v>
                </c:pt>
                <c:pt idx="2395">
                  <c:v>41261</c:v>
                </c:pt>
                <c:pt idx="2396">
                  <c:v>41261</c:v>
                </c:pt>
                <c:pt idx="2397">
                  <c:v>41261</c:v>
                </c:pt>
                <c:pt idx="2398">
                  <c:v>41261</c:v>
                </c:pt>
                <c:pt idx="2399">
                  <c:v>41261</c:v>
                </c:pt>
                <c:pt idx="2400">
                  <c:v>41261</c:v>
                </c:pt>
                <c:pt idx="2401">
                  <c:v>41261</c:v>
                </c:pt>
                <c:pt idx="2402">
                  <c:v>41261</c:v>
                </c:pt>
                <c:pt idx="2403">
                  <c:v>41261</c:v>
                </c:pt>
                <c:pt idx="2404">
                  <c:v>41261</c:v>
                </c:pt>
                <c:pt idx="2405">
                  <c:v>41261</c:v>
                </c:pt>
                <c:pt idx="2406">
                  <c:v>41261</c:v>
                </c:pt>
                <c:pt idx="2407">
                  <c:v>41261</c:v>
                </c:pt>
                <c:pt idx="2408">
                  <c:v>41261</c:v>
                </c:pt>
                <c:pt idx="2409">
                  <c:v>41261</c:v>
                </c:pt>
                <c:pt idx="2410">
                  <c:v>41261</c:v>
                </c:pt>
                <c:pt idx="2411">
                  <c:v>41261</c:v>
                </c:pt>
                <c:pt idx="2412">
                  <c:v>41261</c:v>
                </c:pt>
                <c:pt idx="2413">
                  <c:v>41261</c:v>
                </c:pt>
                <c:pt idx="2414">
                  <c:v>41261</c:v>
                </c:pt>
                <c:pt idx="2415">
                  <c:v>41261</c:v>
                </c:pt>
                <c:pt idx="2416">
                  <c:v>41261</c:v>
                </c:pt>
                <c:pt idx="2417">
                  <c:v>41261</c:v>
                </c:pt>
                <c:pt idx="2418">
                  <c:v>41261</c:v>
                </c:pt>
                <c:pt idx="2419">
                  <c:v>41261</c:v>
                </c:pt>
                <c:pt idx="2420">
                  <c:v>41261</c:v>
                </c:pt>
                <c:pt idx="2421">
                  <c:v>41261</c:v>
                </c:pt>
                <c:pt idx="2422">
                  <c:v>41261</c:v>
                </c:pt>
                <c:pt idx="2423">
                  <c:v>41261</c:v>
                </c:pt>
                <c:pt idx="2424">
                  <c:v>41261</c:v>
                </c:pt>
                <c:pt idx="2425">
                  <c:v>41261</c:v>
                </c:pt>
                <c:pt idx="2426">
                  <c:v>41261</c:v>
                </c:pt>
                <c:pt idx="2427">
                  <c:v>41261</c:v>
                </c:pt>
                <c:pt idx="2428">
                  <c:v>41261</c:v>
                </c:pt>
                <c:pt idx="2429">
                  <c:v>41261</c:v>
                </c:pt>
                <c:pt idx="2430">
                  <c:v>41261</c:v>
                </c:pt>
                <c:pt idx="2431">
                  <c:v>41261</c:v>
                </c:pt>
                <c:pt idx="2432">
                  <c:v>41261</c:v>
                </c:pt>
                <c:pt idx="2433">
                  <c:v>41261</c:v>
                </c:pt>
                <c:pt idx="2434">
                  <c:v>41261</c:v>
                </c:pt>
                <c:pt idx="2435">
                  <c:v>41261</c:v>
                </c:pt>
                <c:pt idx="2436">
                  <c:v>41261</c:v>
                </c:pt>
                <c:pt idx="2437">
                  <c:v>41261</c:v>
                </c:pt>
                <c:pt idx="2438">
                  <c:v>41261</c:v>
                </c:pt>
                <c:pt idx="2439">
                  <c:v>41261</c:v>
                </c:pt>
                <c:pt idx="2440">
                  <c:v>41261</c:v>
                </c:pt>
                <c:pt idx="2441">
                  <c:v>41261</c:v>
                </c:pt>
                <c:pt idx="2442">
                  <c:v>41261</c:v>
                </c:pt>
                <c:pt idx="2443">
                  <c:v>41261</c:v>
                </c:pt>
                <c:pt idx="2444">
                  <c:v>41261</c:v>
                </c:pt>
                <c:pt idx="2445">
                  <c:v>41261</c:v>
                </c:pt>
                <c:pt idx="2446">
                  <c:v>41261</c:v>
                </c:pt>
                <c:pt idx="2447">
                  <c:v>41261</c:v>
                </c:pt>
                <c:pt idx="2448">
                  <c:v>41261</c:v>
                </c:pt>
                <c:pt idx="2449">
                  <c:v>41261</c:v>
                </c:pt>
                <c:pt idx="2450">
                  <c:v>41261</c:v>
                </c:pt>
                <c:pt idx="2451">
                  <c:v>41261</c:v>
                </c:pt>
                <c:pt idx="2452">
                  <c:v>41261</c:v>
                </c:pt>
                <c:pt idx="2453">
                  <c:v>41261</c:v>
                </c:pt>
                <c:pt idx="2454">
                  <c:v>41261</c:v>
                </c:pt>
                <c:pt idx="2455">
                  <c:v>41261</c:v>
                </c:pt>
                <c:pt idx="2456">
                  <c:v>41261</c:v>
                </c:pt>
                <c:pt idx="2457">
                  <c:v>41261</c:v>
                </c:pt>
                <c:pt idx="2458">
                  <c:v>41261</c:v>
                </c:pt>
                <c:pt idx="2459">
                  <c:v>41261</c:v>
                </c:pt>
                <c:pt idx="2460">
                  <c:v>41261</c:v>
                </c:pt>
                <c:pt idx="2461">
                  <c:v>41261</c:v>
                </c:pt>
                <c:pt idx="2462">
                  <c:v>41261</c:v>
                </c:pt>
                <c:pt idx="2463">
                  <c:v>41261</c:v>
                </c:pt>
                <c:pt idx="2464">
                  <c:v>41261</c:v>
                </c:pt>
                <c:pt idx="2465">
                  <c:v>41261</c:v>
                </c:pt>
                <c:pt idx="2466">
                  <c:v>41261</c:v>
                </c:pt>
                <c:pt idx="2467">
                  <c:v>41261</c:v>
                </c:pt>
                <c:pt idx="2468">
                  <c:v>41261</c:v>
                </c:pt>
                <c:pt idx="2469">
                  <c:v>41261</c:v>
                </c:pt>
                <c:pt idx="2470">
                  <c:v>41261</c:v>
                </c:pt>
                <c:pt idx="2471">
                  <c:v>41261</c:v>
                </c:pt>
                <c:pt idx="2472">
                  <c:v>41261</c:v>
                </c:pt>
                <c:pt idx="2473">
                  <c:v>41261</c:v>
                </c:pt>
                <c:pt idx="2474">
                  <c:v>41261</c:v>
                </c:pt>
                <c:pt idx="2475">
                  <c:v>41261</c:v>
                </c:pt>
                <c:pt idx="2476">
                  <c:v>41261</c:v>
                </c:pt>
                <c:pt idx="2477">
                  <c:v>41261</c:v>
                </c:pt>
                <c:pt idx="2478">
                  <c:v>41261</c:v>
                </c:pt>
                <c:pt idx="2479">
                  <c:v>41261</c:v>
                </c:pt>
                <c:pt idx="2480">
                  <c:v>41261</c:v>
                </c:pt>
                <c:pt idx="2481">
                  <c:v>41261</c:v>
                </c:pt>
                <c:pt idx="2482">
                  <c:v>41261</c:v>
                </c:pt>
                <c:pt idx="2483">
                  <c:v>41261</c:v>
                </c:pt>
                <c:pt idx="2484">
                  <c:v>41261</c:v>
                </c:pt>
                <c:pt idx="2485">
                  <c:v>41261</c:v>
                </c:pt>
                <c:pt idx="2486">
                  <c:v>41261</c:v>
                </c:pt>
                <c:pt idx="2487">
                  <c:v>41261</c:v>
                </c:pt>
                <c:pt idx="2488">
                  <c:v>41261</c:v>
                </c:pt>
                <c:pt idx="2489">
                  <c:v>41261</c:v>
                </c:pt>
                <c:pt idx="2490">
                  <c:v>41261</c:v>
                </c:pt>
                <c:pt idx="2491">
                  <c:v>41261</c:v>
                </c:pt>
                <c:pt idx="2492">
                  <c:v>41261</c:v>
                </c:pt>
                <c:pt idx="2493">
                  <c:v>41261</c:v>
                </c:pt>
                <c:pt idx="2494">
                  <c:v>41261</c:v>
                </c:pt>
                <c:pt idx="2495">
                  <c:v>41261</c:v>
                </c:pt>
                <c:pt idx="2496">
                  <c:v>41261</c:v>
                </c:pt>
                <c:pt idx="2497">
                  <c:v>41261</c:v>
                </c:pt>
                <c:pt idx="2498">
                  <c:v>41261</c:v>
                </c:pt>
                <c:pt idx="2499">
                  <c:v>41261</c:v>
                </c:pt>
                <c:pt idx="2500">
                  <c:v>41261</c:v>
                </c:pt>
                <c:pt idx="2501">
                  <c:v>41261</c:v>
                </c:pt>
                <c:pt idx="2502">
                  <c:v>41261</c:v>
                </c:pt>
                <c:pt idx="2503">
                  <c:v>41261</c:v>
                </c:pt>
                <c:pt idx="2504">
                  <c:v>41261</c:v>
                </c:pt>
                <c:pt idx="2505">
                  <c:v>41261</c:v>
                </c:pt>
                <c:pt idx="2506">
                  <c:v>41261</c:v>
                </c:pt>
                <c:pt idx="2507">
                  <c:v>41261</c:v>
                </c:pt>
                <c:pt idx="2508">
                  <c:v>41261</c:v>
                </c:pt>
                <c:pt idx="2509">
                  <c:v>41261</c:v>
                </c:pt>
                <c:pt idx="2510">
                  <c:v>41261</c:v>
                </c:pt>
                <c:pt idx="2511">
                  <c:v>41261</c:v>
                </c:pt>
                <c:pt idx="2512">
                  <c:v>41261</c:v>
                </c:pt>
                <c:pt idx="2513">
                  <c:v>41261</c:v>
                </c:pt>
                <c:pt idx="2514">
                  <c:v>41261</c:v>
                </c:pt>
                <c:pt idx="2515">
                  <c:v>41261</c:v>
                </c:pt>
                <c:pt idx="2516">
                  <c:v>41261</c:v>
                </c:pt>
                <c:pt idx="2517">
                  <c:v>41261</c:v>
                </c:pt>
                <c:pt idx="2518">
                  <c:v>41261</c:v>
                </c:pt>
                <c:pt idx="2519">
                  <c:v>41261</c:v>
                </c:pt>
                <c:pt idx="2520">
                  <c:v>41261</c:v>
                </c:pt>
                <c:pt idx="2521">
                  <c:v>41261</c:v>
                </c:pt>
                <c:pt idx="2522">
                  <c:v>41261</c:v>
                </c:pt>
                <c:pt idx="2523">
                  <c:v>41261</c:v>
                </c:pt>
                <c:pt idx="2524">
                  <c:v>41261</c:v>
                </c:pt>
                <c:pt idx="2525">
                  <c:v>41261</c:v>
                </c:pt>
                <c:pt idx="2526">
                  <c:v>41261</c:v>
                </c:pt>
                <c:pt idx="2527">
                  <c:v>41261</c:v>
                </c:pt>
                <c:pt idx="2528">
                  <c:v>41261</c:v>
                </c:pt>
                <c:pt idx="2529">
                  <c:v>41261</c:v>
                </c:pt>
                <c:pt idx="2530">
                  <c:v>41261</c:v>
                </c:pt>
                <c:pt idx="2531">
                  <c:v>41261</c:v>
                </c:pt>
                <c:pt idx="2532">
                  <c:v>41261</c:v>
                </c:pt>
                <c:pt idx="2533">
                  <c:v>41261</c:v>
                </c:pt>
                <c:pt idx="2534">
                  <c:v>41261</c:v>
                </c:pt>
                <c:pt idx="2535">
                  <c:v>41261</c:v>
                </c:pt>
                <c:pt idx="2536">
                  <c:v>41261</c:v>
                </c:pt>
                <c:pt idx="2537">
                  <c:v>41261</c:v>
                </c:pt>
                <c:pt idx="2538">
                  <c:v>41261</c:v>
                </c:pt>
                <c:pt idx="2539">
                  <c:v>41261</c:v>
                </c:pt>
                <c:pt idx="2540">
                  <c:v>41261</c:v>
                </c:pt>
                <c:pt idx="2541">
                  <c:v>41261</c:v>
                </c:pt>
                <c:pt idx="2542">
                  <c:v>41261</c:v>
                </c:pt>
                <c:pt idx="2543">
                  <c:v>41261</c:v>
                </c:pt>
                <c:pt idx="2544">
                  <c:v>41261</c:v>
                </c:pt>
                <c:pt idx="2545">
                  <c:v>41261</c:v>
                </c:pt>
                <c:pt idx="2546">
                  <c:v>41261</c:v>
                </c:pt>
                <c:pt idx="2547">
                  <c:v>41261</c:v>
                </c:pt>
                <c:pt idx="2548">
                  <c:v>41261</c:v>
                </c:pt>
                <c:pt idx="2549">
                  <c:v>41261</c:v>
                </c:pt>
                <c:pt idx="2550">
                  <c:v>41261</c:v>
                </c:pt>
                <c:pt idx="2551">
                  <c:v>41261</c:v>
                </c:pt>
                <c:pt idx="2552">
                  <c:v>41261</c:v>
                </c:pt>
                <c:pt idx="2553">
                  <c:v>41261</c:v>
                </c:pt>
                <c:pt idx="2554">
                  <c:v>41261</c:v>
                </c:pt>
                <c:pt idx="2555">
                  <c:v>41261</c:v>
                </c:pt>
                <c:pt idx="2556">
                  <c:v>41261</c:v>
                </c:pt>
                <c:pt idx="2557">
                  <c:v>41261</c:v>
                </c:pt>
                <c:pt idx="2558">
                  <c:v>41261</c:v>
                </c:pt>
                <c:pt idx="2559">
                  <c:v>41261</c:v>
                </c:pt>
                <c:pt idx="2560">
                  <c:v>41261</c:v>
                </c:pt>
                <c:pt idx="2561">
                  <c:v>41261</c:v>
                </c:pt>
                <c:pt idx="2562">
                  <c:v>41261</c:v>
                </c:pt>
                <c:pt idx="2563">
                  <c:v>41261</c:v>
                </c:pt>
                <c:pt idx="2564">
                  <c:v>41261</c:v>
                </c:pt>
                <c:pt idx="2565">
                  <c:v>41261</c:v>
                </c:pt>
                <c:pt idx="2566">
                  <c:v>41261</c:v>
                </c:pt>
                <c:pt idx="2567">
                  <c:v>41261</c:v>
                </c:pt>
                <c:pt idx="2568">
                  <c:v>41261</c:v>
                </c:pt>
                <c:pt idx="2569">
                  <c:v>41261</c:v>
                </c:pt>
                <c:pt idx="2570">
                  <c:v>41261</c:v>
                </c:pt>
                <c:pt idx="2571">
                  <c:v>41261</c:v>
                </c:pt>
                <c:pt idx="2572">
                  <c:v>41261</c:v>
                </c:pt>
                <c:pt idx="2573">
                  <c:v>41261</c:v>
                </c:pt>
                <c:pt idx="2574">
                  <c:v>41261</c:v>
                </c:pt>
                <c:pt idx="2575">
                  <c:v>41261</c:v>
                </c:pt>
                <c:pt idx="2576">
                  <c:v>41261</c:v>
                </c:pt>
                <c:pt idx="2577">
                  <c:v>41261</c:v>
                </c:pt>
                <c:pt idx="2578">
                  <c:v>41261</c:v>
                </c:pt>
                <c:pt idx="2579">
                  <c:v>41261</c:v>
                </c:pt>
                <c:pt idx="2580">
                  <c:v>41261</c:v>
                </c:pt>
                <c:pt idx="2581">
                  <c:v>41261</c:v>
                </c:pt>
                <c:pt idx="2582">
                  <c:v>41261</c:v>
                </c:pt>
                <c:pt idx="2583">
                  <c:v>41261</c:v>
                </c:pt>
                <c:pt idx="2584">
                  <c:v>41261</c:v>
                </c:pt>
                <c:pt idx="2585">
                  <c:v>41261</c:v>
                </c:pt>
                <c:pt idx="2586">
                  <c:v>41261</c:v>
                </c:pt>
                <c:pt idx="2587">
                  <c:v>41261</c:v>
                </c:pt>
                <c:pt idx="2588">
                  <c:v>41261</c:v>
                </c:pt>
                <c:pt idx="2589">
                  <c:v>41261</c:v>
                </c:pt>
                <c:pt idx="2590">
                  <c:v>41261</c:v>
                </c:pt>
                <c:pt idx="2591">
                  <c:v>41261</c:v>
                </c:pt>
                <c:pt idx="2592">
                  <c:v>41261</c:v>
                </c:pt>
                <c:pt idx="2593">
                  <c:v>41261</c:v>
                </c:pt>
                <c:pt idx="2594">
                  <c:v>41261</c:v>
                </c:pt>
                <c:pt idx="2595">
                  <c:v>41261</c:v>
                </c:pt>
                <c:pt idx="2596">
                  <c:v>41261</c:v>
                </c:pt>
                <c:pt idx="2597">
                  <c:v>41261</c:v>
                </c:pt>
                <c:pt idx="2598">
                  <c:v>41261</c:v>
                </c:pt>
                <c:pt idx="2599">
                  <c:v>41261</c:v>
                </c:pt>
                <c:pt idx="2600">
                  <c:v>41261</c:v>
                </c:pt>
                <c:pt idx="2601">
                  <c:v>41261</c:v>
                </c:pt>
                <c:pt idx="2602">
                  <c:v>41261</c:v>
                </c:pt>
                <c:pt idx="2603">
                  <c:v>41261</c:v>
                </c:pt>
                <c:pt idx="2604">
                  <c:v>41261</c:v>
                </c:pt>
                <c:pt idx="2605">
                  <c:v>41261</c:v>
                </c:pt>
                <c:pt idx="2606">
                  <c:v>41261</c:v>
                </c:pt>
                <c:pt idx="2607">
                  <c:v>41261</c:v>
                </c:pt>
                <c:pt idx="2608">
                  <c:v>41261</c:v>
                </c:pt>
                <c:pt idx="2609">
                  <c:v>41261</c:v>
                </c:pt>
                <c:pt idx="2610">
                  <c:v>41261</c:v>
                </c:pt>
                <c:pt idx="2611">
                  <c:v>41261</c:v>
                </c:pt>
                <c:pt idx="2612">
                  <c:v>41261</c:v>
                </c:pt>
                <c:pt idx="2613">
                  <c:v>41261</c:v>
                </c:pt>
                <c:pt idx="2614">
                  <c:v>41261</c:v>
                </c:pt>
                <c:pt idx="2615">
                  <c:v>41261</c:v>
                </c:pt>
                <c:pt idx="2616">
                  <c:v>41261</c:v>
                </c:pt>
                <c:pt idx="2617">
                  <c:v>41261</c:v>
                </c:pt>
                <c:pt idx="2618">
                  <c:v>41261</c:v>
                </c:pt>
                <c:pt idx="2619">
                  <c:v>41261</c:v>
                </c:pt>
                <c:pt idx="2620">
                  <c:v>41261</c:v>
                </c:pt>
                <c:pt idx="2621">
                  <c:v>41261</c:v>
                </c:pt>
                <c:pt idx="2622">
                  <c:v>41261</c:v>
                </c:pt>
                <c:pt idx="2623">
                  <c:v>41261</c:v>
                </c:pt>
                <c:pt idx="2624">
                  <c:v>41261</c:v>
                </c:pt>
                <c:pt idx="2625">
                  <c:v>41261</c:v>
                </c:pt>
                <c:pt idx="2626">
                  <c:v>41261</c:v>
                </c:pt>
                <c:pt idx="2627">
                  <c:v>41261</c:v>
                </c:pt>
                <c:pt idx="2628">
                  <c:v>41261</c:v>
                </c:pt>
                <c:pt idx="2629">
                  <c:v>41261</c:v>
                </c:pt>
                <c:pt idx="2630">
                  <c:v>41261</c:v>
                </c:pt>
                <c:pt idx="2631">
                  <c:v>41261</c:v>
                </c:pt>
                <c:pt idx="2632">
                  <c:v>41261</c:v>
                </c:pt>
                <c:pt idx="2633">
                  <c:v>41261</c:v>
                </c:pt>
                <c:pt idx="2634">
                  <c:v>41261</c:v>
                </c:pt>
                <c:pt idx="2635">
                  <c:v>41261</c:v>
                </c:pt>
                <c:pt idx="2636">
                  <c:v>41261</c:v>
                </c:pt>
                <c:pt idx="2637">
                  <c:v>41261</c:v>
                </c:pt>
                <c:pt idx="2638">
                  <c:v>41261</c:v>
                </c:pt>
                <c:pt idx="2639">
                  <c:v>41261</c:v>
                </c:pt>
                <c:pt idx="2640">
                  <c:v>41261</c:v>
                </c:pt>
                <c:pt idx="2641">
                  <c:v>41261</c:v>
                </c:pt>
                <c:pt idx="2642">
                  <c:v>41261</c:v>
                </c:pt>
                <c:pt idx="2643">
                  <c:v>41261</c:v>
                </c:pt>
                <c:pt idx="2644">
                  <c:v>41261</c:v>
                </c:pt>
                <c:pt idx="2645">
                  <c:v>41261</c:v>
                </c:pt>
                <c:pt idx="2646">
                  <c:v>41261</c:v>
                </c:pt>
                <c:pt idx="2647">
                  <c:v>41261</c:v>
                </c:pt>
                <c:pt idx="2648">
                  <c:v>41261</c:v>
                </c:pt>
                <c:pt idx="2649">
                  <c:v>41261</c:v>
                </c:pt>
                <c:pt idx="2650">
                  <c:v>41261</c:v>
                </c:pt>
                <c:pt idx="2651">
                  <c:v>41261</c:v>
                </c:pt>
                <c:pt idx="2652">
                  <c:v>41261</c:v>
                </c:pt>
                <c:pt idx="2653">
                  <c:v>41261</c:v>
                </c:pt>
                <c:pt idx="2654">
                  <c:v>41261</c:v>
                </c:pt>
                <c:pt idx="2655">
                  <c:v>41261</c:v>
                </c:pt>
                <c:pt idx="2656">
                  <c:v>41261</c:v>
                </c:pt>
                <c:pt idx="2657">
                  <c:v>41261</c:v>
                </c:pt>
                <c:pt idx="2658">
                  <c:v>41261</c:v>
                </c:pt>
                <c:pt idx="2659">
                  <c:v>41261</c:v>
                </c:pt>
                <c:pt idx="2660">
                  <c:v>41261</c:v>
                </c:pt>
                <c:pt idx="2661">
                  <c:v>41261</c:v>
                </c:pt>
                <c:pt idx="2662">
                  <c:v>41261</c:v>
                </c:pt>
                <c:pt idx="2663">
                  <c:v>41261</c:v>
                </c:pt>
                <c:pt idx="2664">
                  <c:v>41261</c:v>
                </c:pt>
                <c:pt idx="2665">
                  <c:v>41261</c:v>
                </c:pt>
                <c:pt idx="2666">
                  <c:v>41261</c:v>
                </c:pt>
                <c:pt idx="2667">
                  <c:v>41261</c:v>
                </c:pt>
                <c:pt idx="2668">
                  <c:v>41261</c:v>
                </c:pt>
                <c:pt idx="2669">
                  <c:v>41261</c:v>
                </c:pt>
                <c:pt idx="2670">
                  <c:v>41261</c:v>
                </c:pt>
                <c:pt idx="2671">
                  <c:v>41261</c:v>
                </c:pt>
                <c:pt idx="2672">
                  <c:v>41261</c:v>
                </c:pt>
                <c:pt idx="2673">
                  <c:v>41261</c:v>
                </c:pt>
                <c:pt idx="2674">
                  <c:v>41261</c:v>
                </c:pt>
                <c:pt idx="2675">
                  <c:v>41261</c:v>
                </c:pt>
                <c:pt idx="2676">
                  <c:v>41261</c:v>
                </c:pt>
                <c:pt idx="2677">
                  <c:v>41261</c:v>
                </c:pt>
                <c:pt idx="2678">
                  <c:v>41261</c:v>
                </c:pt>
                <c:pt idx="2679">
                  <c:v>41261</c:v>
                </c:pt>
                <c:pt idx="2680">
                  <c:v>41261</c:v>
                </c:pt>
                <c:pt idx="2681">
                  <c:v>41261</c:v>
                </c:pt>
                <c:pt idx="2682">
                  <c:v>41261</c:v>
                </c:pt>
                <c:pt idx="2683">
                  <c:v>41261</c:v>
                </c:pt>
                <c:pt idx="2684">
                  <c:v>41261</c:v>
                </c:pt>
                <c:pt idx="2685">
                  <c:v>41261</c:v>
                </c:pt>
                <c:pt idx="2686">
                  <c:v>41261</c:v>
                </c:pt>
                <c:pt idx="2687">
                  <c:v>41261</c:v>
                </c:pt>
                <c:pt idx="2688">
                  <c:v>41261</c:v>
                </c:pt>
                <c:pt idx="2689">
                  <c:v>41261</c:v>
                </c:pt>
                <c:pt idx="2690">
                  <c:v>41261</c:v>
                </c:pt>
                <c:pt idx="2691">
                  <c:v>41261</c:v>
                </c:pt>
                <c:pt idx="2692">
                  <c:v>41261</c:v>
                </c:pt>
                <c:pt idx="2693">
                  <c:v>41261</c:v>
                </c:pt>
                <c:pt idx="2694">
                  <c:v>41261</c:v>
                </c:pt>
                <c:pt idx="2695">
                  <c:v>41261</c:v>
                </c:pt>
                <c:pt idx="2696">
                  <c:v>41261</c:v>
                </c:pt>
                <c:pt idx="2697">
                  <c:v>41261</c:v>
                </c:pt>
                <c:pt idx="2698">
                  <c:v>41261</c:v>
                </c:pt>
                <c:pt idx="2699">
                  <c:v>41261</c:v>
                </c:pt>
                <c:pt idx="2700">
                  <c:v>41261</c:v>
                </c:pt>
                <c:pt idx="2701">
                  <c:v>41261</c:v>
                </c:pt>
                <c:pt idx="2702">
                  <c:v>41261</c:v>
                </c:pt>
                <c:pt idx="2703">
                  <c:v>41261</c:v>
                </c:pt>
                <c:pt idx="2704">
                  <c:v>41261</c:v>
                </c:pt>
                <c:pt idx="2705">
                  <c:v>41261</c:v>
                </c:pt>
                <c:pt idx="2706">
                  <c:v>41261</c:v>
                </c:pt>
                <c:pt idx="2707">
                  <c:v>41261</c:v>
                </c:pt>
                <c:pt idx="2708">
                  <c:v>41261</c:v>
                </c:pt>
                <c:pt idx="2709">
                  <c:v>41261</c:v>
                </c:pt>
                <c:pt idx="2710">
                  <c:v>41261</c:v>
                </c:pt>
                <c:pt idx="2711">
                  <c:v>41261</c:v>
                </c:pt>
                <c:pt idx="2712">
                  <c:v>41261</c:v>
                </c:pt>
                <c:pt idx="2713">
                  <c:v>41261</c:v>
                </c:pt>
                <c:pt idx="2714">
                  <c:v>41261</c:v>
                </c:pt>
                <c:pt idx="2715">
                  <c:v>41261</c:v>
                </c:pt>
                <c:pt idx="2716">
                  <c:v>41261</c:v>
                </c:pt>
                <c:pt idx="2717">
                  <c:v>41261</c:v>
                </c:pt>
                <c:pt idx="2718">
                  <c:v>41261</c:v>
                </c:pt>
                <c:pt idx="2719">
                  <c:v>41261</c:v>
                </c:pt>
                <c:pt idx="2720">
                  <c:v>41261</c:v>
                </c:pt>
                <c:pt idx="2721">
                  <c:v>41261</c:v>
                </c:pt>
                <c:pt idx="2722">
                  <c:v>41261</c:v>
                </c:pt>
                <c:pt idx="2723">
                  <c:v>41261</c:v>
                </c:pt>
                <c:pt idx="2724">
                  <c:v>41261</c:v>
                </c:pt>
                <c:pt idx="2725">
                  <c:v>41261</c:v>
                </c:pt>
                <c:pt idx="2726">
                  <c:v>41261</c:v>
                </c:pt>
                <c:pt idx="2727">
                  <c:v>41261</c:v>
                </c:pt>
                <c:pt idx="2728">
                  <c:v>41261</c:v>
                </c:pt>
                <c:pt idx="2729">
                  <c:v>41261</c:v>
                </c:pt>
                <c:pt idx="2730">
                  <c:v>41261</c:v>
                </c:pt>
                <c:pt idx="2731">
                  <c:v>41261</c:v>
                </c:pt>
                <c:pt idx="2732">
                  <c:v>41261</c:v>
                </c:pt>
                <c:pt idx="2733">
                  <c:v>41261</c:v>
                </c:pt>
                <c:pt idx="2734">
                  <c:v>41261</c:v>
                </c:pt>
                <c:pt idx="2735">
                  <c:v>41261</c:v>
                </c:pt>
                <c:pt idx="2736">
                  <c:v>41261</c:v>
                </c:pt>
                <c:pt idx="2737">
                  <c:v>41261</c:v>
                </c:pt>
                <c:pt idx="2738">
                  <c:v>41261</c:v>
                </c:pt>
                <c:pt idx="2739">
                  <c:v>41261</c:v>
                </c:pt>
                <c:pt idx="2740">
                  <c:v>41261</c:v>
                </c:pt>
                <c:pt idx="2741">
                  <c:v>41261</c:v>
                </c:pt>
                <c:pt idx="2742">
                  <c:v>41261</c:v>
                </c:pt>
                <c:pt idx="2743">
                  <c:v>41261</c:v>
                </c:pt>
                <c:pt idx="2744">
                  <c:v>41261</c:v>
                </c:pt>
                <c:pt idx="2745">
                  <c:v>41261</c:v>
                </c:pt>
                <c:pt idx="2746">
                  <c:v>41261</c:v>
                </c:pt>
                <c:pt idx="2747">
                  <c:v>41261</c:v>
                </c:pt>
                <c:pt idx="2748">
                  <c:v>41261</c:v>
                </c:pt>
                <c:pt idx="2749">
                  <c:v>41261</c:v>
                </c:pt>
                <c:pt idx="2750">
                  <c:v>41261</c:v>
                </c:pt>
                <c:pt idx="2751">
                  <c:v>41261</c:v>
                </c:pt>
                <c:pt idx="2752">
                  <c:v>41261</c:v>
                </c:pt>
                <c:pt idx="2753">
                  <c:v>41261</c:v>
                </c:pt>
                <c:pt idx="2754">
                  <c:v>41261</c:v>
                </c:pt>
                <c:pt idx="2755">
                  <c:v>41261</c:v>
                </c:pt>
                <c:pt idx="2756">
                  <c:v>41261</c:v>
                </c:pt>
                <c:pt idx="2757">
                  <c:v>41261</c:v>
                </c:pt>
                <c:pt idx="2758">
                  <c:v>41261</c:v>
                </c:pt>
                <c:pt idx="2759">
                  <c:v>41261</c:v>
                </c:pt>
                <c:pt idx="2760">
                  <c:v>41261</c:v>
                </c:pt>
                <c:pt idx="2761">
                  <c:v>41261</c:v>
                </c:pt>
                <c:pt idx="2762">
                  <c:v>41261</c:v>
                </c:pt>
                <c:pt idx="2763">
                  <c:v>41261</c:v>
                </c:pt>
                <c:pt idx="2764">
                  <c:v>41261</c:v>
                </c:pt>
                <c:pt idx="2765">
                  <c:v>41261</c:v>
                </c:pt>
                <c:pt idx="2766">
                  <c:v>41261</c:v>
                </c:pt>
                <c:pt idx="2767">
                  <c:v>41261</c:v>
                </c:pt>
                <c:pt idx="2768">
                  <c:v>41261</c:v>
                </c:pt>
                <c:pt idx="2769">
                  <c:v>41261</c:v>
                </c:pt>
                <c:pt idx="2770">
                  <c:v>41261</c:v>
                </c:pt>
                <c:pt idx="2771">
                  <c:v>41261</c:v>
                </c:pt>
                <c:pt idx="2772">
                  <c:v>41261</c:v>
                </c:pt>
                <c:pt idx="2773">
                  <c:v>41261</c:v>
                </c:pt>
                <c:pt idx="2774">
                  <c:v>41261</c:v>
                </c:pt>
                <c:pt idx="2775">
                  <c:v>41261</c:v>
                </c:pt>
                <c:pt idx="2776">
                  <c:v>41261</c:v>
                </c:pt>
                <c:pt idx="2777">
                  <c:v>41261</c:v>
                </c:pt>
                <c:pt idx="2778">
                  <c:v>41261</c:v>
                </c:pt>
                <c:pt idx="2779">
                  <c:v>41261</c:v>
                </c:pt>
                <c:pt idx="2780">
                  <c:v>41261</c:v>
                </c:pt>
                <c:pt idx="2781">
                  <c:v>41261</c:v>
                </c:pt>
                <c:pt idx="2782">
                  <c:v>41261</c:v>
                </c:pt>
                <c:pt idx="2783">
                  <c:v>41262</c:v>
                </c:pt>
                <c:pt idx="2784">
                  <c:v>41262</c:v>
                </c:pt>
                <c:pt idx="2785">
                  <c:v>41262</c:v>
                </c:pt>
                <c:pt idx="2786">
                  <c:v>41262</c:v>
                </c:pt>
                <c:pt idx="2787">
                  <c:v>41262</c:v>
                </c:pt>
                <c:pt idx="2788">
                  <c:v>41262</c:v>
                </c:pt>
                <c:pt idx="2789">
                  <c:v>41262</c:v>
                </c:pt>
                <c:pt idx="2790">
                  <c:v>41262</c:v>
                </c:pt>
                <c:pt idx="2791">
                  <c:v>41262</c:v>
                </c:pt>
                <c:pt idx="2792">
                  <c:v>41262</c:v>
                </c:pt>
                <c:pt idx="2793">
                  <c:v>41262</c:v>
                </c:pt>
                <c:pt idx="2794">
                  <c:v>41262</c:v>
                </c:pt>
                <c:pt idx="2795">
                  <c:v>41262</c:v>
                </c:pt>
                <c:pt idx="2796">
                  <c:v>41262</c:v>
                </c:pt>
                <c:pt idx="2797">
                  <c:v>41262</c:v>
                </c:pt>
                <c:pt idx="2798">
                  <c:v>41262</c:v>
                </c:pt>
                <c:pt idx="2799">
                  <c:v>41262</c:v>
                </c:pt>
                <c:pt idx="2800">
                  <c:v>41262</c:v>
                </c:pt>
                <c:pt idx="2801">
                  <c:v>41262</c:v>
                </c:pt>
                <c:pt idx="2802">
                  <c:v>41262</c:v>
                </c:pt>
                <c:pt idx="2803">
                  <c:v>41262</c:v>
                </c:pt>
                <c:pt idx="2804">
                  <c:v>41262</c:v>
                </c:pt>
                <c:pt idx="2805">
                  <c:v>41262</c:v>
                </c:pt>
                <c:pt idx="2806">
                  <c:v>41262</c:v>
                </c:pt>
                <c:pt idx="2807">
                  <c:v>41262</c:v>
                </c:pt>
                <c:pt idx="2808">
                  <c:v>41262</c:v>
                </c:pt>
                <c:pt idx="2809">
                  <c:v>41262</c:v>
                </c:pt>
                <c:pt idx="2810">
                  <c:v>41262</c:v>
                </c:pt>
                <c:pt idx="2811">
                  <c:v>41262</c:v>
                </c:pt>
                <c:pt idx="2812">
                  <c:v>41262</c:v>
                </c:pt>
                <c:pt idx="2813">
                  <c:v>41262</c:v>
                </c:pt>
                <c:pt idx="2814">
                  <c:v>41262</c:v>
                </c:pt>
                <c:pt idx="2815">
                  <c:v>41262</c:v>
                </c:pt>
                <c:pt idx="2816">
                  <c:v>41262</c:v>
                </c:pt>
                <c:pt idx="2817">
                  <c:v>41262</c:v>
                </c:pt>
                <c:pt idx="2818">
                  <c:v>41262</c:v>
                </c:pt>
                <c:pt idx="2819">
                  <c:v>41262</c:v>
                </c:pt>
                <c:pt idx="2820">
                  <c:v>41262</c:v>
                </c:pt>
                <c:pt idx="2821">
                  <c:v>41262</c:v>
                </c:pt>
                <c:pt idx="2822">
                  <c:v>41262</c:v>
                </c:pt>
                <c:pt idx="2823">
                  <c:v>41262</c:v>
                </c:pt>
                <c:pt idx="2824">
                  <c:v>41262</c:v>
                </c:pt>
                <c:pt idx="2825">
                  <c:v>41262</c:v>
                </c:pt>
                <c:pt idx="2826">
                  <c:v>41262</c:v>
                </c:pt>
                <c:pt idx="2827">
                  <c:v>41262</c:v>
                </c:pt>
                <c:pt idx="2828">
                  <c:v>41262</c:v>
                </c:pt>
                <c:pt idx="2829">
                  <c:v>41262</c:v>
                </c:pt>
                <c:pt idx="2830">
                  <c:v>41262</c:v>
                </c:pt>
                <c:pt idx="2831">
                  <c:v>41262</c:v>
                </c:pt>
                <c:pt idx="2832">
                  <c:v>41263</c:v>
                </c:pt>
                <c:pt idx="2833">
                  <c:v>41263</c:v>
                </c:pt>
                <c:pt idx="2834">
                  <c:v>41263</c:v>
                </c:pt>
                <c:pt idx="2835">
                  <c:v>41263</c:v>
                </c:pt>
                <c:pt idx="2836">
                  <c:v>41263</c:v>
                </c:pt>
                <c:pt idx="2837">
                  <c:v>41263</c:v>
                </c:pt>
                <c:pt idx="2838">
                  <c:v>41263</c:v>
                </c:pt>
                <c:pt idx="2839">
                  <c:v>41263</c:v>
                </c:pt>
                <c:pt idx="2840">
                  <c:v>41263</c:v>
                </c:pt>
                <c:pt idx="2841">
                  <c:v>41263</c:v>
                </c:pt>
                <c:pt idx="2842">
                  <c:v>41263</c:v>
                </c:pt>
                <c:pt idx="2843">
                  <c:v>41263</c:v>
                </c:pt>
                <c:pt idx="2844">
                  <c:v>41263</c:v>
                </c:pt>
                <c:pt idx="2845">
                  <c:v>41263</c:v>
                </c:pt>
                <c:pt idx="2846">
                  <c:v>41263</c:v>
                </c:pt>
                <c:pt idx="2847">
                  <c:v>41263</c:v>
                </c:pt>
                <c:pt idx="2848">
                  <c:v>41263</c:v>
                </c:pt>
                <c:pt idx="2849">
                  <c:v>41263</c:v>
                </c:pt>
                <c:pt idx="2850">
                  <c:v>41263</c:v>
                </c:pt>
                <c:pt idx="2851">
                  <c:v>41263</c:v>
                </c:pt>
                <c:pt idx="2852">
                  <c:v>41263</c:v>
                </c:pt>
                <c:pt idx="2853">
                  <c:v>41263</c:v>
                </c:pt>
                <c:pt idx="2854">
                  <c:v>41263</c:v>
                </c:pt>
                <c:pt idx="2855">
                  <c:v>41263</c:v>
                </c:pt>
                <c:pt idx="2856">
                  <c:v>41263</c:v>
                </c:pt>
                <c:pt idx="2857">
                  <c:v>41263</c:v>
                </c:pt>
                <c:pt idx="2858">
                  <c:v>41263</c:v>
                </c:pt>
                <c:pt idx="2859">
                  <c:v>41263</c:v>
                </c:pt>
                <c:pt idx="2860">
                  <c:v>41263</c:v>
                </c:pt>
                <c:pt idx="2861">
                  <c:v>41263</c:v>
                </c:pt>
                <c:pt idx="2862">
                  <c:v>41263</c:v>
                </c:pt>
                <c:pt idx="2863">
                  <c:v>41263</c:v>
                </c:pt>
                <c:pt idx="2864">
                  <c:v>41263</c:v>
                </c:pt>
                <c:pt idx="2865">
                  <c:v>41263</c:v>
                </c:pt>
                <c:pt idx="2866">
                  <c:v>41263</c:v>
                </c:pt>
                <c:pt idx="2867">
                  <c:v>41263</c:v>
                </c:pt>
                <c:pt idx="2868">
                  <c:v>41263</c:v>
                </c:pt>
                <c:pt idx="2869">
                  <c:v>41263</c:v>
                </c:pt>
                <c:pt idx="2870">
                  <c:v>41263</c:v>
                </c:pt>
                <c:pt idx="2871">
                  <c:v>41263</c:v>
                </c:pt>
                <c:pt idx="2872">
                  <c:v>41263</c:v>
                </c:pt>
                <c:pt idx="2873">
                  <c:v>41263</c:v>
                </c:pt>
                <c:pt idx="2874">
                  <c:v>41263</c:v>
                </c:pt>
                <c:pt idx="2875">
                  <c:v>41263</c:v>
                </c:pt>
                <c:pt idx="2876">
                  <c:v>41263</c:v>
                </c:pt>
                <c:pt idx="2877">
                  <c:v>41263</c:v>
                </c:pt>
                <c:pt idx="2878">
                  <c:v>41263</c:v>
                </c:pt>
                <c:pt idx="2879">
                  <c:v>41263</c:v>
                </c:pt>
                <c:pt idx="2880">
                  <c:v>41263</c:v>
                </c:pt>
                <c:pt idx="2881">
                  <c:v>41263</c:v>
                </c:pt>
                <c:pt idx="2882">
                  <c:v>41263</c:v>
                </c:pt>
                <c:pt idx="2883">
                  <c:v>41263</c:v>
                </c:pt>
                <c:pt idx="2884">
                  <c:v>41263</c:v>
                </c:pt>
                <c:pt idx="2885">
                  <c:v>41263</c:v>
                </c:pt>
                <c:pt idx="2886">
                  <c:v>41263</c:v>
                </c:pt>
                <c:pt idx="2887">
                  <c:v>41263</c:v>
                </c:pt>
                <c:pt idx="2888">
                  <c:v>41263</c:v>
                </c:pt>
                <c:pt idx="2889">
                  <c:v>41263</c:v>
                </c:pt>
                <c:pt idx="2890">
                  <c:v>41263</c:v>
                </c:pt>
                <c:pt idx="2891">
                  <c:v>41263</c:v>
                </c:pt>
                <c:pt idx="2892">
                  <c:v>41263</c:v>
                </c:pt>
                <c:pt idx="2893">
                  <c:v>41263</c:v>
                </c:pt>
                <c:pt idx="2894">
                  <c:v>41263</c:v>
                </c:pt>
                <c:pt idx="2895">
                  <c:v>41263</c:v>
                </c:pt>
                <c:pt idx="2896">
                  <c:v>41263</c:v>
                </c:pt>
                <c:pt idx="2897">
                  <c:v>41263</c:v>
                </c:pt>
                <c:pt idx="2898">
                  <c:v>41263</c:v>
                </c:pt>
                <c:pt idx="2899">
                  <c:v>41263</c:v>
                </c:pt>
                <c:pt idx="2900">
                  <c:v>41263</c:v>
                </c:pt>
                <c:pt idx="2901">
                  <c:v>41263</c:v>
                </c:pt>
                <c:pt idx="2902">
                  <c:v>41263</c:v>
                </c:pt>
                <c:pt idx="2903">
                  <c:v>41263</c:v>
                </c:pt>
                <c:pt idx="2904">
                  <c:v>41264</c:v>
                </c:pt>
                <c:pt idx="2905">
                  <c:v>41264</c:v>
                </c:pt>
                <c:pt idx="2906">
                  <c:v>41264</c:v>
                </c:pt>
                <c:pt idx="2907">
                  <c:v>41264</c:v>
                </c:pt>
                <c:pt idx="2908">
                  <c:v>41264</c:v>
                </c:pt>
                <c:pt idx="2909">
                  <c:v>41264</c:v>
                </c:pt>
                <c:pt idx="2910">
                  <c:v>41264</c:v>
                </c:pt>
                <c:pt idx="2911">
                  <c:v>41264</c:v>
                </c:pt>
                <c:pt idx="2912">
                  <c:v>41264</c:v>
                </c:pt>
                <c:pt idx="2913">
                  <c:v>41264</c:v>
                </c:pt>
                <c:pt idx="2914">
                  <c:v>41264</c:v>
                </c:pt>
                <c:pt idx="2915">
                  <c:v>41264</c:v>
                </c:pt>
                <c:pt idx="2916">
                  <c:v>41264</c:v>
                </c:pt>
                <c:pt idx="2917">
                  <c:v>41264</c:v>
                </c:pt>
                <c:pt idx="2918">
                  <c:v>41264</c:v>
                </c:pt>
                <c:pt idx="2919">
                  <c:v>41264</c:v>
                </c:pt>
                <c:pt idx="2920">
                  <c:v>41264</c:v>
                </c:pt>
                <c:pt idx="2921">
                  <c:v>41264</c:v>
                </c:pt>
                <c:pt idx="2922">
                  <c:v>41264</c:v>
                </c:pt>
                <c:pt idx="2923">
                  <c:v>41264</c:v>
                </c:pt>
                <c:pt idx="2924">
                  <c:v>41264</c:v>
                </c:pt>
                <c:pt idx="2925">
                  <c:v>41264</c:v>
                </c:pt>
                <c:pt idx="2926">
                  <c:v>41264</c:v>
                </c:pt>
                <c:pt idx="2927">
                  <c:v>41264</c:v>
                </c:pt>
                <c:pt idx="2928">
                  <c:v>41264</c:v>
                </c:pt>
                <c:pt idx="2929">
                  <c:v>41264</c:v>
                </c:pt>
                <c:pt idx="2930">
                  <c:v>41264</c:v>
                </c:pt>
                <c:pt idx="2931">
                  <c:v>41264</c:v>
                </c:pt>
                <c:pt idx="2932">
                  <c:v>41264</c:v>
                </c:pt>
                <c:pt idx="2933">
                  <c:v>41264</c:v>
                </c:pt>
                <c:pt idx="2934">
                  <c:v>41264</c:v>
                </c:pt>
                <c:pt idx="2935">
                  <c:v>41264</c:v>
                </c:pt>
                <c:pt idx="2936">
                  <c:v>41264</c:v>
                </c:pt>
                <c:pt idx="2937">
                  <c:v>41264</c:v>
                </c:pt>
                <c:pt idx="2938">
                  <c:v>41264</c:v>
                </c:pt>
                <c:pt idx="2939">
                  <c:v>41264</c:v>
                </c:pt>
                <c:pt idx="2940">
                  <c:v>41264</c:v>
                </c:pt>
                <c:pt idx="2941">
                  <c:v>41264</c:v>
                </c:pt>
                <c:pt idx="2942">
                  <c:v>41264</c:v>
                </c:pt>
                <c:pt idx="2943">
                  <c:v>41264</c:v>
                </c:pt>
                <c:pt idx="2944">
                  <c:v>41264</c:v>
                </c:pt>
                <c:pt idx="2945">
                  <c:v>41264</c:v>
                </c:pt>
                <c:pt idx="2946">
                  <c:v>41264</c:v>
                </c:pt>
                <c:pt idx="2947">
                  <c:v>41264</c:v>
                </c:pt>
                <c:pt idx="2948">
                  <c:v>41264</c:v>
                </c:pt>
                <c:pt idx="2949">
                  <c:v>41264</c:v>
                </c:pt>
                <c:pt idx="2950">
                  <c:v>41264</c:v>
                </c:pt>
                <c:pt idx="2951">
                  <c:v>41264</c:v>
                </c:pt>
                <c:pt idx="2952">
                  <c:v>41264</c:v>
                </c:pt>
                <c:pt idx="2953">
                  <c:v>41264</c:v>
                </c:pt>
                <c:pt idx="2954">
                  <c:v>41264</c:v>
                </c:pt>
                <c:pt idx="2955">
                  <c:v>41264</c:v>
                </c:pt>
                <c:pt idx="2956">
                  <c:v>41264</c:v>
                </c:pt>
                <c:pt idx="2957">
                  <c:v>41264</c:v>
                </c:pt>
                <c:pt idx="2958">
                  <c:v>41264</c:v>
                </c:pt>
                <c:pt idx="2959">
                  <c:v>41264</c:v>
                </c:pt>
                <c:pt idx="2960">
                  <c:v>41264</c:v>
                </c:pt>
                <c:pt idx="2961">
                  <c:v>41264</c:v>
                </c:pt>
                <c:pt idx="2962">
                  <c:v>41264</c:v>
                </c:pt>
                <c:pt idx="2963">
                  <c:v>41264</c:v>
                </c:pt>
                <c:pt idx="2964">
                  <c:v>41264</c:v>
                </c:pt>
                <c:pt idx="2965">
                  <c:v>41264</c:v>
                </c:pt>
                <c:pt idx="2966">
                  <c:v>41264</c:v>
                </c:pt>
                <c:pt idx="2967">
                  <c:v>41264</c:v>
                </c:pt>
                <c:pt idx="2968">
                  <c:v>41264</c:v>
                </c:pt>
                <c:pt idx="2969">
                  <c:v>41265</c:v>
                </c:pt>
                <c:pt idx="2970">
                  <c:v>41265</c:v>
                </c:pt>
                <c:pt idx="2971">
                  <c:v>41265</c:v>
                </c:pt>
                <c:pt idx="2972">
                  <c:v>41265</c:v>
                </c:pt>
                <c:pt idx="2973">
                  <c:v>41265</c:v>
                </c:pt>
                <c:pt idx="2974">
                  <c:v>41265</c:v>
                </c:pt>
                <c:pt idx="2975">
                  <c:v>41265</c:v>
                </c:pt>
                <c:pt idx="2976">
                  <c:v>41265</c:v>
                </c:pt>
                <c:pt idx="2977">
                  <c:v>41265</c:v>
                </c:pt>
                <c:pt idx="2978">
                  <c:v>41265</c:v>
                </c:pt>
                <c:pt idx="2979">
                  <c:v>41265</c:v>
                </c:pt>
                <c:pt idx="2980">
                  <c:v>41265</c:v>
                </c:pt>
                <c:pt idx="2981">
                  <c:v>41265</c:v>
                </c:pt>
                <c:pt idx="2982">
                  <c:v>41265</c:v>
                </c:pt>
                <c:pt idx="2983">
                  <c:v>41265</c:v>
                </c:pt>
                <c:pt idx="2984">
                  <c:v>41265</c:v>
                </c:pt>
                <c:pt idx="2985">
                  <c:v>41265</c:v>
                </c:pt>
                <c:pt idx="2986">
                  <c:v>41265</c:v>
                </c:pt>
                <c:pt idx="2987">
                  <c:v>41265</c:v>
                </c:pt>
                <c:pt idx="2988">
                  <c:v>41265</c:v>
                </c:pt>
                <c:pt idx="2989">
                  <c:v>41265</c:v>
                </c:pt>
                <c:pt idx="2990">
                  <c:v>41265</c:v>
                </c:pt>
                <c:pt idx="2991">
                  <c:v>41265</c:v>
                </c:pt>
                <c:pt idx="2992">
                  <c:v>41266</c:v>
                </c:pt>
                <c:pt idx="2993">
                  <c:v>41266</c:v>
                </c:pt>
                <c:pt idx="2994">
                  <c:v>41266</c:v>
                </c:pt>
                <c:pt idx="2995">
                  <c:v>41266</c:v>
                </c:pt>
                <c:pt idx="2996">
                  <c:v>41266</c:v>
                </c:pt>
                <c:pt idx="2997">
                  <c:v>41266</c:v>
                </c:pt>
                <c:pt idx="2998">
                  <c:v>41266</c:v>
                </c:pt>
                <c:pt idx="2999">
                  <c:v>41266</c:v>
                </c:pt>
                <c:pt idx="3000">
                  <c:v>41267</c:v>
                </c:pt>
                <c:pt idx="3001">
                  <c:v>41267</c:v>
                </c:pt>
                <c:pt idx="3002">
                  <c:v>41267</c:v>
                </c:pt>
                <c:pt idx="3003">
                  <c:v>41267</c:v>
                </c:pt>
                <c:pt idx="3004">
                  <c:v>41267</c:v>
                </c:pt>
                <c:pt idx="3005">
                  <c:v>41267</c:v>
                </c:pt>
                <c:pt idx="3006">
                  <c:v>41267</c:v>
                </c:pt>
                <c:pt idx="3007">
                  <c:v>41267</c:v>
                </c:pt>
                <c:pt idx="3008">
                  <c:v>41267</c:v>
                </c:pt>
                <c:pt idx="3009">
                  <c:v>41267</c:v>
                </c:pt>
                <c:pt idx="3010">
                  <c:v>41267</c:v>
                </c:pt>
                <c:pt idx="3011">
                  <c:v>41267</c:v>
                </c:pt>
                <c:pt idx="3012">
                  <c:v>41267</c:v>
                </c:pt>
                <c:pt idx="3013">
                  <c:v>41267</c:v>
                </c:pt>
                <c:pt idx="3014">
                  <c:v>41267</c:v>
                </c:pt>
                <c:pt idx="3015">
                  <c:v>41267</c:v>
                </c:pt>
                <c:pt idx="3016">
                  <c:v>41267</c:v>
                </c:pt>
                <c:pt idx="3017">
                  <c:v>41267</c:v>
                </c:pt>
                <c:pt idx="3018">
                  <c:v>41267</c:v>
                </c:pt>
                <c:pt idx="3019">
                  <c:v>41267</c:v>
                </c:pt>
                <c:pt idx="3020">
                  <c:v>41267</c:v>
                </c:pt>
                <c:pt idx="3021">
                  <c:v>41267</c:v>
                </c:pt>
                <c:pt idx="3022">
                  <c:v>41267</c:v>
                </c:pt>
                <c:pt idx="3023">
                  <c:v>41267</c:v>
                </c:pt>
                <c:pt idx="3024">
                  <c:v>41267</c:v>
                </c:pt>
                <c:pt idx="3025">
                  <c:v>41267</c:v>
                </c:pt>
                <c:pt idx="3026">
                  <c:v>41267</c:v>
                </c:pt>
                <c:pt idx="3027">
                  <c:v>41267</c:v>
                </c:pt>
                <c:pt idx="3028">
                  <c:v>41267</c:v>
                </c:pt>
                <c:pt idx="3029">
                  <c:v>41267</c:v>
                </c:pt>
                <c:pt idx="3030">
                  <c:v>41267</c:v>
                </c:pt>
                <c:pt idx="3031">
                  <c:v>41267</c:v>
                </c:pt>
                <c:pt idx="3032">
                  <c:v>41267</c:v>
                </c:pt>
                <c:pt idx="3033">
                  <c:v>41267</c:v>
                </c:pt>
                <c:pt idx="3034">
                  <c:v>41267</c:v>
                </c:pt>
                <c:pt idx="3035">
                  <c:v>41267</c:v>
                </c:pt>
                <c:pt idx="3036">
                  <c:v>41267</c:v>
                </c:pt>
                <c:pt idx="3037">
                  <c:v>41267</c:v>
                </c:pt>
                <c:pt idx="3038">
                  <c:v>41267</c:v>
                </c:pt>
                <c:pt idx="3039">
                  <c:v>41267</c:v>
                </c:pt>
                <c:pt idx="3040">
                  <c:v>41267</c:v>
                </c:pt>
                <c:pt idx="3041">
                  <c:v>41267</c:v>
                </c:pt>
                <c:pt idx="3042">
                  <c:v>41267</c:v>
                </c:pt>
                <c:pt idx="3043">
                  <c:v>41267</c:v>
                </c:pt>
                <c:pt idx="3044">
                  <c:v>41267</c:v>
                </c:pt>
                <c:pt idx="3045">
                  <c:v>41267</c:v>
                </c:pt>
                <c:pt idx="3046">
                  <c:v>41267</c:v>
                </c:pt>
                <c:pt idx="3047">
                  <c:v>41267</c:v>
                </c:pt>
                <c:pt idx="3048">
                  <c:v>41267</c:v>
                </c:pt>
                <c:pt idx="3049">
                  <c:v>41267</c:v>
                </c:pt>
                <c:pt idx="3050">
                  <c:v>41267</c:v>
                </c:pt>
                <c:pt idx="3051">
                  <c:v>41267</c:v>
                </c:pt>
                <c:pt idx="3052">
                  <c:v>41267</c:v>
                </c:pt>
                <c:pt idx="3053">
                  <c:v>41267</c:v>
                </c:pt>
                <c:pt idx="3054">
                  <c:v>41267</c:v>
                </c:pt>
                <c:pt idx="3055">
                  <c:v>41267</c:v>
                </c:pt>
                <c:pt idx="3056">
                  <c:v>41267</c:v>
                </c:pt>
                <c:pt idx="3057">
                  <c:v>41267</c:v>
                </c:pt>
                <c:pt idx="3058">
                  <c:v>41267</c:v>
                </c:pt>
                <c:pt idx="3059">
                  <c:v>41267</c:v>
                </c:pt>
                <c:pt idx="3060">
                  <c:v>41267</c:v>
                </c:pt>
                <c:pt idx="3061">
                  <c:v>41267</c:v>
                </c:pt>
                <c:pt idx="3062">
                  <c:v>41267</c:v>
                </c:pt>
                <c:pt idx="3063">
                  <c:v>41267</c:v>
                </c:pt>
                <c:pt idx="3064">
                  <c:v>41267</c:v>
                </c:pt>
                <c:pt idx="3065">
                  <c:v>41267</c:v>
                </c:pt>
                <c:pt idx="3066">
                  <c:v>41267</c:v>
                </c:pt>
                <c:pt idx="3067">
                  <c:v>41267</c:v>
                </c:pt>
                <c:pt idx="3068">
                  <c:v>41267</c:v>
                </c:pt>
                <c:pt idx="3069">
                  <c:v>41267</c:v>
                </c:pt>
                <c:pt idx="3070">
                  <c:v>41267</c:v>
                </c:pt>
                <c:pt idx="3071">
                  <c:v>41267</c:v>
                </c:pt>
                <c:pt idx="3072">
                  <c:v>41267</c:v>
                </c:pt>
                <c:pt idx="3073">
                  <c:v>41267</c:v>
                </c:pt>
                <c:pt idx="3074">
                  <c:v>41267</c:v>
                </c:pt>
                <c:pt idx="3075">
                  <c:v>41267</c:v>
                </c:pt>
                <c:pt idx="3076">
                  <c:v>41267</c:v>
                </c:pt>
                <c:pt idx="3077">
                  <c:v>41267</c:v>
                </c:pt>
                <c:pt idx="3078">
                  <c:v>41267</c:v>
                </c:pt>
                <c:pt idx="3079">
                  <c:v>41267</c:v>
                </c:pt>
                <c:pt idx="3080">
                  <c:v>41267</c:v>
                </c:pt>
                <c:pt idx="3081">
                  <c:v>41267</c:v>
                </c:pt>
                <c:pt idx="3082">
                  <c:v>41267</c:v>
                </c:pt>
                <c:pt idx="3083">
                  <c:v>41267</c:v>
                </c:pt>
                <c:pt idx="3084">
                  <c:v>41267</c:v>
                </c:pt>
                <c:pt idx="3085">
                  <c:v>41267</c:v>
                </c:pt>
                <c:pt idx="3086">
                  <c:v>41267</c:v>
                </c:pt>
                <c:pt idx="3087">
                  <c:v>41267</c:v>
                </c:pt>
                <c:pt idx="3088">
                  <c:v>41267</c:v>
                </c:pt>
                <c:pt idx="3089">
                  <c:v>41267</c:v>
                </c:pt>
                <c:pt idx="3090">
                  <c:v>41267</c:v>
                </c:pt>
                <c:pt idx="3091">
                  <c:v>41267</c:v>
                </c:pt>
                <c:pt idx="3092">
                  <c:v>41267</c:v>
                </c:pt>
                <c:pt idx="3093">
                  <c:v>41267</c:v>
                </c:pt>
                <c:pt idx="3094">
                  <c:v>41267</c:v>
                </c:pt>
                <c:pt idx="3095">
                  <c:v>41267</c:v>
                </c:pt>
                <c:pt idx="3096">
                  <c:v>41267</c:v>
                </c:pt>
                <c:pt idx="3097">
                  <c:v>41267</c:v>
                </c:pt>
                <c:pt idx="3098">
                  <c:v>41268</c:v>
                </c:pt>
                <c:pt idx="3099">
                  <c:v>41268</c:v>
                </c:pt>
                <c:pt idx="3100">
                  <c:v>41268</c:v>
                </c:pt>
                <c:pt idx="3101">
                  <c:v>41268</c:v>
                </c:pt>
                <c:pt idx="3102">
                  <c:v>41268</c:v>
                </c:pt>
                <c:pt idx="3103">
                  <c:v>41268</c:v>
                </c:pt>
                <c:pt idx="3104">
                  <c:v>41268</c:v>
                </c:pt>
                <c:pt idx="3105">
                  <c:v>41268</c:v>
                </c:pt>
                <c:pt idx="3106">
                  <c:v>41268</c:v>
                </c:pt>
                <c:pt idx="3107">
                  <c:v>41268</c:v>
                </c:pt>
                <c:pt idx="3108">
                  <c:v>41268</c:v>
                </c:pt>
                <c:pt idx="3109">
                  <c:v>41268</c:v>
                </c:pt>
                <c:pt idx="3110">
                  <c:v>41268</c:v>
                </c:pt>
                <c:pt idx="3111">
                  <c:v>41268</c:v>
                </c:pt>
                <c:pt idx="3112">
                  <c:v>41268</c:v>
                </c:pt>
                <c:pt idx="3113">
                  <c:v>41268</c:v>
                </c:pt>
                <c:pt idx="3114">
                  <c:v>41268</c:v>
                </c:pt>
                <c:pt idx="3115">
                  <c:v>41268</c:v>
                </c:pt>
                <c:pt idx="3116">
                  <c:v>41268</c:v>
                </c:pt>
                <c:pt idx="3117">
                  <c:v>41268</c:v>
                </c:pt>
                <c:pt idx="3118">
                  <c:v>41268</c:v>
                </c:pt>
                <c:pt idx="3119">
                  <c:v>41268</c:v>
                </c:pt>
                <c:pt idx="3120">
                  <c:v>41268</c:v>
                </c:pt>
                <c:pt idx="3121">
                  <c:v>41268</c:v>
                </c:pt>
                <c:pt idx="3122">
                  <c:v>41268</c:v>
                </c:pt>
                <c:pt idx="3123">
                  <c:v>41268</c:v>
                </c:pt>
                <c:pt idx="3124">
                  <c:v>41268</c:v>
                </c:pt>
                <c:pt idx="3125">
                  <c:v>41268</c:v>
                </c:pt>
                <c:pt idx="3126">
                  <c:v>41268</c:v>
                </c:pt>
                <c:pt idx="3127">
                  <c:v>41268</c:v>
                </c:pt>
                <c:pt idx="3128">
                  <c:v>41268</c:v>
                </c:pt>
                <c:pt idx="3129">
                  <c:v>41268</c:v>
                </c:pt>
                <c:pt idx="3130">
                  <c:v>41268</c:v>
                </c:pt>
                <c:pt idx="3131">
                  <c:v>41268</c:v>
                </c:pt>
                <c:pt idx="3132">
                  <c:v>41268</c:v>
                </c:pt>
                <c:pt idx="3133">
                  <c:v>41268</c:v>
                </c:pt>
                <c:pt idx="3134">
                  <c:v>41268</c:v>
                </c:pt>
                <c:pt idx="3135">
                  <c:v>41268</c:v>
                </c:pt>
                <c:pt idx="3136">
                  <c:v>41268</c:v>
                </c:pt>
                <c:pt idx="3137">
                  <c:v>41268</c:v>
                </c:pt>
                <c:pt idx="3138">
                  <c:v>41268</c:v>
                </c:pt>
                <c:pt idx="3139">
                  <c:v>41268</c:v>
                </c:pt>
                <c:pt idx="3140">
                  <c:v>41268</c:v>
                </c:pt>
                <c:pt idx="3141">
                  <c:v>41268</c:v>
                </c:pt>
                <c:pt idx="3142">
                  <c:v>41268</c:v>
                </c:pt>
                <c:pt idx="3143">
                  <c:v>41268</c:v>
                </c:pt>
                <c:pt idx="3144">
                  <c:v>41268</c:v>
                </c:pt>
                <c:pt idx="3145">
                  <c:v>41268</c:v>
                </c:pt>
                <c:pt idx="3146">
                  <c:v>41268</c:v>
                </c:pt>
                <c:pt idx="3147">
                  <c:v>41268</c:v>
                </c:pt>
                <c:pt idx="3148">
                  <c:v>41268</c:v>
                </c:pt>
                <c:pt idx="3149">
                  <c:v>41268</c:v>
                </c:pt>
                <c:pt idx="3150">
                  <c:v>41268</c:v>
                </c:pt>
                <c:pt idx="3151">
                  <c:v>41268</c:v>
                </c:pt>
                <c:pt idx="3152">
                  <c:v>41268</c:v>
                </c:pt>
                <c:pt idx="3153">
                  <c:v>41268</c:v>
                </c:pt>
                <c:pt idx="3154">
                  <c:v>41268</c:v>
                </c:pt>
                <c:pt idx="3155">
                  <c:v>41268</c:v>
                </c:pt>
                <c:pt idx="3156">
                  <c:v>41268</c:v>
                </c:pt>
                <c:pt idx="3157">
                  <c:v>41268</c:v>
                </c:pt>
                <c:pt idx="3158">
                  <c:v>41268</c:v>
                </c:pt>
                <c:pt idx="3159">
                  <c:v>41268</c:v>
                </c:pt>
                <c:pt idx="3160">
                  <c:v>41268</c:v>
                </c:pt>
                <c:pt idx="3161">
                  <c:v>41268</c:v>
                </c:pt>
                <c:pt idx="3162">
                  <c:v>41268</c:v>
                </c:pt>
                <c:pt idx="3163">
                  <c:v>41268</c:v>
                </c:pt>
                <c:pt idx="3164">
                  <c:v>41268</c:v>
                </c:pt>
                <c:pt idx="3165">
                  <c:v>41268</c:v>
                </c:pt>
                <c:pt idx="3166">
                  <c:v>41268</c:v>
                </c:pt>
                <c:pt idx="3167">
                  <c:v>41268</c:v>
                </c:pt>
                <c:pt idx="3168">
                  <c:v>41268</c:v>
                </c:pt>
                <c:pt idx="3169">
                  <c:v>41268</c:v>
                </c:pt>
                <c:pt idx="3170">
                  <c:v>41268</c:v>
                </c:pt>
                <c:pt idx="3171">
                  <c:v>41268</c:v>
                </c:pt>
                <c:pt idx="3172">
                  <c:v>41268</c:v>
                </c:pt>
                <c:pt idx="3173">
                  <c:v>41268</c:v>
                </c:pt>
                <c:pt idx="3174">
                  <c:v>41268</c:v>
                </c:pt>
                <c:pt idx="3175">
                  <c:v>41268</c:v>
                </c:pt>
                <c:pt idx="3176">
                  <c:v>41268</c:v>
                </c:pt>
                <c:pt idx="3177">
                  <c:v>41268</c:v>
                </c:pt>
                <c:pt idx="3178">
                  <c:v>41268</c:v>
                </c:pt>
                <c:pt idx="3179">
                  <c:v>41268</c:v>
                </c:pt>
                <c:pt idx="3180">
                  <c:v>41268</c:v>
                </c:pt>
                <c:pt idx="3181">
                  <c:v>41268</c:v>
                </c:pt>
                <c:pt idx="3182">
                  <c:v>41268</c:v>
                </c:pt>
                <c:pt idx="3183">
                  <c:v>41268</c:v>
                </c:pt>
                <c:pt idx="3184">
                  <c:v>41268</c:v>
                </c:pt>
                <c:pt idx="3185">
                  <c:v>41268</c:v>
                </c:pt>
                <c:pt idx="3186">
                  <c:v>41268</c:v>
                </c:pt>
                <c:pt idx="3187">
                  <c:v>41268</c:v>
                </c:pt>
                <c:pt idx="3188">
                  <c:v>41268</c:v>
                </c:pt>
                <c:pt idx="3189">
                  <c:v>41268</c:v>
                </c:pt>
                <c:pt idx="3190">
                  <c:v>41268</c:v>
                </c:pt>
                <c:pt idx="3191">
                  <c:v>41268</c:v>
                </c:pt>
                <c:pt idx="3192">
                  <c:v>41268</c:v>
                </c:pt>
                <c:pt idx="3193">
                  <c:v>41268</c:v>
                </c:pt>
                <c:pt idx="3194">
                  <c:v>41268</c:v>
                </c:pt>
                <c:pt idx="3195">
                  <c:v>41268</c:v>
                </c:pt>
                <c:pt idx="3196">
                  <c:v>41268</c:v>
                </c:pt>
                <c:pt idx="3197">
                  <c:v>41268</c:v>
                </c:pt>
                <c:pt idx="3198">
                  <c:v>41268</c:v>
                </c:pt>
                <c:pt idx="3199">
                  <c:v>41268</c:v>
                </c:pt>
                <c:pt idx="3200">
                  <c:v>41268</c:v>
                </c:pt>
                <c:pt idx="3201">
                  <c:v>41268</c:v>
                </c:pt>
                <c:pt idx="3202">
                  <c:v>41268</c:v>
                </c:pt>
                <c:pt idx="3203">
                  <c:v>41268</c:v>
                </c:pt>
                <c:pt idx="3204">
                  <c:v>41268</c:v>
                </c:pt>
                <c:pt idx="3205">
                  <c:v>41268</c:v>
                </c:pt>
                <c:pt idx="3206">
                  <c:v>41268</c:v>
                </c:pt>
                <c:pt idx="3207">
                  <c:v>41268</c:v>
                </c:pt>
                <c:pt idx="3208">
                  <c:v>41268</c:v>
                </c:pt>
                <c:pt idx="3209">
                  <c:v>41268</c:v>
                </c:pt>
                <c:pt idx="3210">
                  <c:v>41268</c:v>
                </c:pt>
                <c:pt idx="3211">
                  <c:v>41268</c:v>
                </c:pt>
                <c:pt idx="3212">
                  <c:v>41268</c:v>
                </c:pt>
                <c:pt idx="3213">
                  <c:v>41268</c:v>
                </c:pt>
                <c:pt idx="3214">
                  <c:v>41268</c:v>
                </c:pt>
                <c:pt idx="3215">
                  <c:v>41268</c:v>
                </c:pt>
                <c:pt idx="3216">
                  <c:v>41268</c:v>
                </c:pt>
                <c:pt idx="3217">
                  <c:v>41268</c:v>
                </c:pt>
                <c:pt idx="3218">
                  <c:v>41268</c:v>
                </c:pt>
                <c:pt idx="3219">
                  <c:v>41268</c:v>
                </c:pt>
                <c:pt idx="3220">
                  <c:v>41268</c:v>
                </c:pt>
                <c:pt idx="3221">
                  <c:v>41268</c:v>
                </c:pt>
                <c:pt idx="3222">
                  <c:v>41268</c:v>
                </c:pt>
                <c:pt idx="3223">
                  <c:v>41268</c:v>
                </c:pt>
                <c:pt idx="3224">
                  <c:v>41268</c:v>
                </c:pt>
                <c:pt idx="3225">
                  <c:v>41268</c:v>
                </c:pt>
                <c:pt idx="3226">
                  <c:v>41268</c:v>
                </c:pt>
                <c:pt idx="3227">
                  <c:v>41268</c:v>
                </c:pt>
                <c:pt idx="3228">
                  <c:v>41268</c:v>
                </c:pt>
                <c:pt idx="3229">
                  <c:v>41268</c:v>
                </c:pt>
                <c:pt idx="3230">
                  <c:v>41268</c:v>
                </c:pt>
                <c:pt idx="3231">
                  <c:v>41268</c:v>
                </c:pt>
                <c:pt idx="3232">
                  <c:v>41268</c:v>
                </c:pt>
                <c:pt idx="3233">
                  <c:v>41268</c:v>
                </c:pt>
                <c:pt idx="3234">
                  <c:v>41268</c:v>
                </c:pt>
                <c:pt idx="3235">
                  <c:v>41268</c:v>
                </c:pt>
                <c:pt idx="3236">
                  <c:v>41268</c:v>
                </c:pt>
                <c:pt idx="3237">
                  <c:v>41268</c:v>
                </c:pt>
                <c:pt idx="3238">
                  <c:v>41268</c:v>
                </c:pt>
                <c:pt idx="3239">
                  <c:v>41268</c:v>
                </c:pt>
                <c:pt idx="3240">
                  <c:v>41268</c:v>
                </c:pt>
                <c:pt idx="3241">
                  <c:v>41268</c:v>
                </c:pt>
                <c:pt idx="3242">
                  <c:v>41268</c:v>
                </c:pt>
                <c:pt idx="3243">
                  <c:v>41268</c:v>
                </c:pt>
                <c:pt idx="3244">
                  <c:v>41268</c:v>
                </c:pt>
                <c:pt idx="3245">
                  <c:v>41268</c:v>
                </c:pt>
                <c:pt idx="3246">
                  <c:v>41268</c:v>
                </c:pt>
                <c:pt idx="3247">
                  <c:v>41268</c:v>
                </c:pt>
                <c:pt idx="3248">
                  <c:v>41268</c:v>
                </c:pt>
                <c:pt idx="3249">
                  <c:v>41268</c:v>
                </c:pt>
                <c:pt idx="3250">
                  <c:v>41268</c:v>
                </c:pt>
                <c:pt idx="3251">
                  <c:v>41268</c:v>
                </c:pt>
                <c:pt idx="3252">
                  <c:v>41268</c:v>
                </c:pt>
                <c:pt idx="3253">
                  <c:v>41268</c:v>
                </c:pt>
                <c:pt idx="3254">
                  <c:v>41268</c:v>
                </c:pt>
                <c:pt idx="3255">
                  <c:v>41268</c:v>
                </c:pt>
                <c:pt idx="3256">
                  <c:v>41268</c:v>
                </c:pt>
                <c:pt idx="3257">
                  <c:v>41268</c:v>
                </c:pt>
                <c:pt idx="3258">
                  <c:v>41268</c:v>
                </c:pt>
                <c:pt idx="3259">
                  <c:v>41268</c:v>
                </c:pt>
                <c:pt idx="3260">
                  <c:v>41268</c:v>
                </c:pt>
                <c:pt idx="3261">
                  <c:v>41268</c:v>
                </c:pt>
                <c:pt idx="3262">
                  <c:v>41268</c:v>
                </c:pt>
                <c:pt idx="3263">
                  <c:v>41268</c:v>
                </c:pt>
                <c:pt idx="3264">
                  <c:v>41268</c:v>
                </c:pt>
                <c:pt idx="3265">
                  <c:v>41268</c:v>
                </c:pt>
                <c:pt idx="3266">
                  <c:v>41268</c:v>
                </c:pt>
                <c:pt idx="3267">
                  <c:v>41268</c:v>
                </c:pt>
                <c:pt idx="3268">
                  <c:v>41268</c:v>
                </c:pt>
                <c:pt idx="3269">
                  <c:v>41268</c:v>
                </c:pt>
                <c:pt idx="3270">
                  <c:v>41268</c:v>
                </c:pt>
                <c:pt idx="3271">
                  <c:v>41268</c:v>
                </c:pt>
                <c:pt idx="3272">
                  <c:v>41268</c:v>
                </c:pt>
                <c:pt idx="3273">
                  <c:v>41268</c:v>
                </c:pt>
                <c:pt idx="3274">
                  <c:v>41268</c:v>
                </c:pt>
                <c:pt idx="3275">
                  <c:v>41268</c:v>
                </c:pt>
                <c:pt idx="3276">
                  <c:v>41268</c:v>
                </c:pt>
                <c:pt idx="3277">
                  <c:v>41268</c:v>
                </c:pt>
                <c:pt idx="3278">
                  <c:v>41268</c:v>
                </c:pt>
                <c:pt idx="3279">
                  <c:v>41268</c:v>
                </c:pt>
                <c:pt idx="3280">
                  <c:v>41268</c:v>
                </c:pt>
                <c:pt idx="3281">
                  <c:v>41268</c:v>
                </c:pt>
                <c:pt idx="3282">
                  <c:v>41268</c:v>
                </c:pt>
                <c:pt idx="3283">
                  <c:v>41268</c:v>
                </c:pt>
                <c:pt idx="3284">
                  <c:v>41268</c:v>
                </c:pt>
                <c:pt idx="3285">
                  <c:v>41268</c:v>
                </c:pt>
                <c:pt idx="3286">
                  <c:v>41268</c:v>
                </c:pt>
                <c:pt idx="3287">
                  <c:v>41268</c:v>
                </c:pt>
                <c:pt idx="3288">
                  <c:v>41268</c:v>
                </c:pt>
                <c:pt idx="3289">
                  <c:v>41268</c:v>
                </c:pt>
                <c:pt idx="3290">
                  <c:v>41268</c:v>
                </c:pt>
                <c:pt idx="3291">
                  <c:v>41268</c:v>
                </c:pt>
                <c:pt idx="3292">
                  <c:v>41268</c:v>
                </c:pt>
                <c:pt idx="3293">
                  <c:v>41268</c:v>
                </c:pt>
                <c:pt idx="3294">
                  <c:v>41268</c:v>
                </c:pt>
                <c:pt idx="3295">
                  <c:v>41268</c:v>
                </c:pt>
                <c:pt idx="3296">
                  <c:v>41268</c:v>
                </c:pt>
                <c:pt idx="3297">
                  <c:v>41268</c:v>
                </c:pt>
                <c:pt idx="3298">
                  <c:v>41268</c:v>
                </c:pt>
                <c:pt idx="3299">
                  <c:v>41268</c:v>
                </c:pt>
                <c:pt idx="3300">
                  <c:v>41268</c:v>
                </c:pt>
                <c:pt idx="3301">
                  <c:v>41268</c:v>
                </c:pt>
                <c:pt idx="3302">
                  <c:v>41268</c:v>
                </c:pt>
                <c:pt idx="3303">
                  <c:v>41268</c:v>
                </c:pt>
                <c:pt idx="3304">
                  <c:v>41268</c:v>
                </c:pt>
                <c:pt idx="3305">
                  <c:v>41268</c:v>
                </c:pt>
                <c:pt idx="3306">
                  <c:v>41268</c:v>
                </c:pt>
                <c:pt idx="3307">
                  <c:v>41268</c:v>
                </c:pt>
                <c:pt idx="3308">
                  <c:v>41268</c:v>
                </c:pt>
                <c:pt idx="3309">
                  <c:v>41268</c:v>
                </c:pt>
                <c:pt idx="3310">
                  <c:v>41268</c:v>
                </c:pt>
                <c:pt idx="3311">
                  <c:v>41268</c:v>
                </c:pt>
                <c:pt idx="3312">
                  <c:v>41268</c:v>
                </c:pt>
                <c:pt idx="3313">
                  <c:v>41268</c:v>
                </c:pt>
                <c:pt idx="3314">
                  <c:v>41268</c:v>
                </c:pt>
                <c:pt idx="3315">
                  <c:v>41268</c:v>
                </c:pt>
                <c:pt idx="3316">
                  <c:v>41268</c:v>
                </c:pt>
                <c:pt idx="3317">
                  <c:v>41268</c:v>
                </c:pt>
                <c:pt idx="3318">
                  <c:v>41268</c:v>
                </c:pt>
                <c:pt idx="3319">
                  <c:v>41268</c:v>
                </c:pt>
                <c:pt idx="3320">
                  <c:v>41268</c:v>
                </c:pt>
                <c:pt idx="3321">
                  <c:v>41268</c:v>
                </c:pt>
                <c:pt idx="3322">
                  <c:v>41268</c:v>
                </c:pt>
                <c:pt idx="3323">
                  <c:v>41268</c:v>
                </c:pt>
                <c:pt idx="3324">
                  <c:v>41268</c:v>
                </c:pt>
                <c:pt idx="3325">
                  <c:v>41268</c:v>
                </c:pt>
                <c:pt idx="3326">
                  <c:v>41268</c:v>
                </c:pt>
                <c:pt idx="3327">
                  <c:v>41268</c:v>
                </c:pt>
                <c:pt idx="3328">
                  <c:v>41268</c:v>
                </c:pt>
                <c:pt idx="3329">
                  <c:v>41268</c:v>
                </c:pt>
                <c:pt idx="3330">
                  <c:v>41268</c:v>
                </c:pt>
                <c:pt idx="3331">
                  <c:v>41268</c:v>
                </c:pt>
                <c:pt idx="3332">
                  <c:v>41268</c:v>
                </c:pt>
                <c:pt idx="3333">
                  <c:v>41268</c:v>
                </c:pt>
                <c:pt idx="3334">
                  <c:v>41268</c:v>
                </c:pt>
                <c:pt idx="3335">
                  <c:v>41268</c:v>
                </c:pt>
                <c:pt idx="3336">
                  <c:v>41268</c:v>
                </c:pt>
                <c:pt idx="3337">
                  <c:v>41268</c:v>
                </c:pt>
                <c:pt idx="3338">
                  <c:v>41268</c:v>
                </c:pt>
                <c:pt idx="3339">
                  <c:v>41268</c:v>
                </c:pt>
                <c:pt idx="3340">
                  <c:v>41268</c:v>
                </c:pt>
                <c:pt idx="3341">
                  <c:v>41268</c:v>
                </c:pt>
                <c:pt idx="3342">
                  <c:v>41268</c:v>
                </c:pt>
                <c:pt idx="3343">
                  <c:v>41268</c:v>
                </c:pt>
                <c:pt idx="3344">
                  <c:v>41268</c:v>
                </c:pt>
                <c:pt idx="3345">
                  <c:v>41268</c:v>
                </c:pt>
                <c:pt idx="3346">
                  <c:v>41268</c:v>
                </c:pt>
                <c:pt idx="3347">
                  <c:v>41268</c:v>
                </c:pt>
                <c:pt idx="3348">
                  <c:v>41268</c:v>
                </c:pt>
                <c:pt idx="3349">
                  <c:v>41268</c:v>
                </c:pt>
                <c:pt idx="3350">
                  <c:v>41268</c:v>
                </c:pt>
                <c:pt idx="3351">
                  <c:v>41268</c:v>
                </c:pt>
                <c:pt idx="3352">
                  <c:v>41268</c:v>
                </c:pt>
                <c:pt idx="3353">
                  <c:v>41268</c:v>
                </c:pt>
                <c:pt idx="3354">
                  <c:v>41268</c:v>
                </c:pt>
                <c:pt idx="3355">
                  <c:v>41268</c:v>
                </c:pt>
                <c:pt idx="3356">
                  <c:v>41268</c:v>
                </c:pt>
                <c:pt idx="3357">
                  <c:v>41268</c:v>
                </c:pt>
                <c:pt idx="3358">
                  <c:v>41268</c:v>
                </c:pt>
                <c:pt idx="3359">
                  <c:v>41268</c:v>
                </c:pt>
                <c:pt idx="3360">
                  <c:v>41268</c:v>
                </c:pt>
                <c:pt idx="3361">
                  <c:v>41268</c:v>
                </c:pt>
                <c:pt idx="3362">
                  <c:v>41268</c:v>
                </c:pt>
                <c:pt idx="3363">
                  <c:v>41268</c:v>
                </c:pt>
                <c:pt idx="3364">
                  <c:v>41268</c:v>
                </c:pt>
                <c:pt idx="3365">
                  <c:v>41268</c:v>
                </c:pt>
                <c:pt idx="3366">
                  <c:v>41268</c:v>
                </c:pt>
                <c:pt idx="3367">
                  <c:v>41268</c:v>
                </c:pt>
                <c:pt idx="3368">
                  <c:v>41268</c:v>
                </c:pt>
                <c:pt idx="3369">
                  <c:v>41268</c:v>
                </c:pt>
                <c:pt idx="3370">
                  <c:v>41268</c:v>
                </c:pt>
                <c:pt idx="3371">
                  <c:v>41268</c:v>
                </c:pt>
                <c:pt idx="3372">
                  <c:v>41268</c:v>
                </c:pt>
                <c:pt idx="3373">
                  <c:v>41268</c:v>
                </c:pt>
                <c:pt idx="3374">
                  <c:v>41268</c:v>
                </c:pt>
                <c:pt idx="3375">
                  <c:v>41268</c:v>
                </c:pt>
                <c:pt idx="3376">
                  <c:v>41268</c:v>
                </c:pt>
                <c:pt idx="3377">
                  <c:v>41268</c:v>
                </c:pt>
                <c:pt idx="3378">
                  <c:v>41268</c:v>
                </c:pt>
                <c:pt idx="3379">
                  <c:v>41268</c:v>
                </c:pt>
                <c:pt idx="3380">
                  <c:v>41268</c:v>
                </c:pt>
                <c:pt idx="3381">
                  <c:v>41268</c:v>
                </c:pt>
                <c:pt idx="3382">
                  <c:v>41268</c:v>
                </c:pt>
                <c:pt idx="3383">
                  <c:v>41268</c:v>
                </c:pt>
                <c:pt idx="3384">
                  <c:v>41268</c:v>
                </c:pt>
                <c:pt idx="3385">
                  <c:v>41268</c:v>
                </c:pt>
                <c:pt idx="3386">
                  <c:v>41268</c:v>
                </c:pt>
                <c:pt idx="3387">
                  <c:v>41268</c:v>
                </c:pt>
                <c:pt idx="3388">
                  <c:v>41268</c:v>
                </c:pt>
                <c:pt idx="3389">
                  <c:v>41268</c:v>
                </c:pt>
                <c:pt idx="3390">
                  <c:v>41268</c:v>
                </c:pt>
                <c:pt idx="3391">
                  <c:v>41268</c:v>
                </c:pt>
                <c:pt idx="3392">
                  <c:v>41268</c:v>
                </c:pt>
                <c:pt idx="3393">
                  <c:v>41268</c:v>
                </c:pt>
                <c:pt idx="3394">
                  <c:v>41268</c:v>
                </c:pt>
                <c:pt idx="3395">
                  <c:v>41268</c:v>
                </c:pt>
                <c:pt idx="3396">
                  <c:v>41268</c:v>
                </c:pt>
                <c:pt idx="3397">
                  <c:v>41268</c:v>
                </c:pt>
                <c:pt idx="3398">
                  <c:v>41268</c:v>
                </c:pt>
                <c:pt idx="3399">
                  <c:v>41268</c:v>
                </c:pt>
                <c:pt idx="3400">
                  <c:v>41268</c:v>
                </c:pt>
                <c:pt idx="3401">
                  <c:v>41268</c:v>
                </c:pt>
                <c:pt idx="3402">
                  <c:v>41268</c:v>
                </c:pt>
                <c:pt idx="3403">
                  <c:v>41268</c:v>
                </c:pt>
                <c:pt idx="3404">
                  <c:v>41268</c:v>
                </c:pt>
                <c:pt idx="3405">
                  <c:v>41268</c:v>
                </c:pt>
                <c:pt idx="3406">
                  <c:v>41268</c:v>
                </c:pt>
                <c:pt idx="3407">
                  <c:v>41268</c:v>
                </c:pt>
                <c:pt idx="3408">
                  <c:v>41268</c:v>
                </c:pt>
                <c:pt idx="3409">
                  <c:v>41268</c:v>
                </c:pt>
                <c:pt idx="3410">
                  <c:v>41268</c:v>
                </c:pt>
                <c:pt idx="3411">
                  <c:v>41268</c:v>
                </c:pt>
                <c:pt idx="3412">
                  <c:v>41268</c:v>
                </c:pt>
                <c:pt idx="3413">
                  <c:v>41268</c:v>
                </c:pt>
                <c:pt idx="3414">
                  <c:v>41268</c:v>
                </c:pt>
                <c:pt idx="3415">
                  <c:v>41268</c:v>
                </c:pt>
                <c:pt idx="3416">
                  <c:v>41268</c:v>
                </c:pt>
                <c:pt idx="3417">
                  <c:v>41268</c:v>
                </c:pt>
                <c:pt idx="3418">
                  <c:v>41268</c:v>
                </c:pt>
                <c:pt idx="3419">
                  <c:v>41268</c:v>
                </c:pt>
                <c:pt idx="3420">
                  <c:v>41268</c:v>
                </c:pt>
                <c:pt idx="3421">
                  <c:v>41268</c:v>
                </c:pt>
                <c:pt idx="3422">
                  <c:v>41268</c:v>
                </c:pt>
                <c:pt idx="3423">
                  <c:v>41268</c:v>
                </c:pt>
                <c:pt idx="3424">
                  <c:v>41268</c:v>
                </c:pt>
                <c:pt idx="3425">
                  <c:v>41268</c:v>
                </c:pt>
                <c:pt idx="3426">
                  <c:v>41268</c:v>
                </c:pt>
                <c:pt idx="3427">
                  <c:v>41268</c:v>
                </c:pt>
                <c:pt idx="3428">
                  <c:v>41268</c:v>
                </c:pt>
                <c:pt idx="3429">
                  <c:v>41268</c:v>
                </c:pt>
                <c:pt idx="3430">
                  <c:v>41268</c:v>
                </c:pt>
                <c:pt idx="3431">
                  <c:v>41268</c:v>
                </c:pt>
                <c:pt idx="3432">
                  <c:v>41268</c:v>
                </c:pt>
                <c:pt idx="3433">
                  <c:v>41268</c:v>
                </c:pt>
                <c:pt idx="3434">
                  <c:v>41268</c:v>
                </c:pt>
                <c:pt idx="3435">
                  <c:v>41268</c:v>
                </c:pt>
                <c:pt idx="3436">
                  <c:v>41268</c:v>
                </c:pt>
                <c:pt idx="3437">
                  <c:v>41268</c:v>
                </c:pt>
                <c:pt idx="3438">
                  <c:v>41268</c:v>
                </c:pt>
                <c:pt idx="3439">
                  <c:v>41268</c:v>
                </c:pt>
                <c:pt idx="3440">
                  <c:v>41268</c:v>
                </c:pt>
                <c:pt idx="3441">
                  <c:v>41268</c:v>
                </c:pt>
                <c:pt idx="3442">
                  <c:v>41268</c:v>
                </c:pt>
                <c:pt idx="3443">
                  <c:v>41268</c:v>
                </c:pt>
                <c:pt idx="3444">
                  <c:v>41269</c:v>
                </c:pt>
                <c:pt idx="3445">
                  <c:v>41269</c:v>
                </c:pt>
                <c:pt idx="3446">
                  <c:v>41269</c:v>
                </c:pt>
                <c:pt idx="3447">
                  <c:v>41269</c:v>
                </c:pt>
                <c:pt idx="3448">
                  <c:v>41269</c:v>
                </c:pt>
                <c:pt idx="3449">
                  <c:v>41269</c:v>
                </c:pt>
                <c:pt idx="3450">
                  <c:v>41269</c:v>
                </c:pt>
                <c:pt idx="3451">
                  <c:v>41269</c:v>
                </c:pt>
                <c:pt idx="3452">
                  <c:v>41269</c:v>
                </c:pt>
                <c:pt idx="3453">
                  <c:v>41269</c:v>
                </c:pt>
                <c:pt idx="3454">
                  <c:v>41269</c:v>
                </c:pt>
                <c:pt idx="3455">
                  <c:v>41269</c:v>
                </c:pt>
                <c:pt idx="3456">
                  <c:v>41269</c:v>
                </c:pt>
                <c:pt idx="3457">
                  <c:v>41269</c:v>
                </c:pt>
                <c:pt idx="3458">
                  <c:v>41269</c:v>
                </c:pt>
                <c:pt idx="3459">
                  <c:v>41269</c:v>
                </c:pt>
                <c:pt idx="3460">
                  <c:v>41269</c:v>
                </c:pt>
                <c:pt idx="3461">
                  <c:v>41269</c:v>
                </c:pt>
                <c:pt idx="3462">
                  <c:v>41269</c:v>
                </c:pt>
                <c:pt idx="3463">
                  <c:v>41269</c:v>
                </c:pt>
                <c:pt idx="3464">
                  <c:v>41269</c:v>
                </c:pt>
                <c:pt idx="3465">
                  <c:v>41269</c:v>
                </c:pt>
                <c:pt idx="3466">
                  <c:v>41269</c:v>
                </c:pt>
                <c:pt idx="3467">
                  <c:v>41269</c:v>
                </c:pt>
                <c:pt idx="3468">
                  <c:v>41269</c:v>
                </c:pt>
                <c:pt idx="3469">
                  <c:v>41269</c:v>
                </c:pt>
                <c:pt idx="3470">
                  <c:v>41269</c:v>
                </c:pt>
                <c:pt idx="3471">
                  <c:v>41269</c:v>
                </c:pt>
                <c:pt idx="3472">
                  <c:v>41269</c:v>
                </c:pt>
                <c:pt idx="3473">
                  <c:v>41269</c:v>
                </c:pt>
                <c:pt idx="3474">
                  <c:v>41269</c:v>
                </c:pt>
                <c:pt idx="3475">
                  <c:v>41269</c:v>
                </c:pt>
                <c:pt idx="3476">
                  <c:v>41269</c:v>
                </c:pt>
                <c:pt idx="3477">
                  <c:v>41269</c:v>
                </c:pt>
                <c:pt idx="3478">
                  <c:v>41269</c:v>
                </c:pt>
                <c:pt idx="3479">
                  <c:v>41269</c:v>
                </c:pt>
                <c:pt idx="3480">
                  <c:v>41269</c:v>
                </c:pt>
                <c:pt idx="3481">
                  <c:v>41269</c:v>
                </c:pt>
                <c:pt idx="3482">
                  <c:v>41269</c:v>
                </c:pt>
                <c:pt idx="3483">
                  <c:v>41269</c:v>
                </c:pt>
                <c:pt idx="3484">
                  <c:v>41269</c:v>
                </c:pt>
                <c:pt idx="3485">
                  <c:v>41270</c:v>
                </c:pt>
                <c:pt idx="3486">
                  <c:v>41270</c:v>
                </c:pt>
                <c:pt idx="3487">
                  <c:v>41270</c:v>
                </c:pt>
                <c:pt idx="3488">
                  <c:v>41270</c:v>
                </c:pt>
                <c:pt idx="3489">
                  <c:v>41270</c:v>
                </c:pt>
                <c:pt idx="3490">
                  <c:v>41270</c:v>
                </c:pt>
                <c:pt idx="3491">
                  <c:v>41270</c:v>
                </c:pt>
                <c:pt idx="3492">
                  <c:v>41270</c:v>
                </c:pt>
                <c:pt idx="3493">
                  <c:v>41270</c:v>
                </c:pt>
                <c:pt idx="3494">
                  <c:v>41270</c:v>
                </c:pt>
                <c:pt idx="3495">
                  <c:v>41270</c:v>
                </c:pt>
                <c:pt idx="3496">
                  <c:v>41270</c:v>
                </c:pt>
                <c:pt idx="3497">
                  <c:v>41270</c:v>
                </c:pt>
                <c:pt idx="3498">
                  <c:v>41270</c:v>
                </c:pt>
                <c:pt idx="3499">
                  <c:v>41270</c:v>
                </c:pt>
                <c:pt idx="3500">
                  <c:v>41270</c:v>
                </c:pt>
                <c:pt idx="3501">
                  <c:v>41270</c:v>
                </c:pt>
                <c:pt idx="3502">
                  <c:v>41270</c:v>
                </c:pt>
                <c:pt idx="3503">
                  <c:v>41270</c:v>
                </c:pt>
                <c:pt idx="3504">
                  <c:v>41270</c:v>
                </c:pt>
                <c:pt idx="3505">
                  <c:v>41270</c:v>
                </c:pt>
                <c:pt idx="3506">
                  <c:v>41270</c:v>
                </c:pt>
                <c:pt idx="3507">
                  <c:v>41270</c:v>
                </c:pt>
                <c:pt idx="3508">
                  <c:v>41270</c:v>
                </c:pt>
                <c:pt idx="3509">
                  <c:v>41270</c:v>
                </c:pt>
                <c:pt idx="3510">
                  <c:v>41270</c:v>
                </c:pt>
                <c:pt idx="3511">
                  <c:v>41270</c:v>
                </c:pt>
                <c:pt idx="3512">
                  <c:v>41270</c:v>
                </c:pt>
                <c:pt idx="3513">
                  <c:v>41270</c:v>
                </c:pt>
                <c:pt idx="3514">
                  <c:v>41270</c:v>
                </c:pt>
                <c:pt idx="3515">
                  <c:v>41270</c:v>
                </c:pt>
                <c:pt idx="3516">
                  <c:v>41270</c:v>
                </c:pt>
                <c:pt idx="3517">
                  <c:v>41270</c:v>
                </c:pt>
                <c:pt idx="3518">
                  <c:v>41270</c:v>
                </c:pt>
                <c:pt idx="3519">
                  <c:v>41270</c:v>
                </c:pt>
                <c:pt idx="3520">
                  <c:v>41270</c:v>
                </c:pt>
                <c:pt idx="3521">
                  <c:v>41270</c:v>
                </c:pt>
                <c:pt idx="3522">
                  <c:v>41270</c:v>
                </c:pt>
                <c:pt idx="3523">
                  <c:v>41270</c:v>
                </c:pt>
                <c:pt idx="3524">
                  <c:v>41270</c:v>
                </c:pt>
                <c:pt idx="3525">
                  <c:v>41270</c:v>
                </c:pt>
                <c:pt idx="3526">
                  <c:v>41270</c:v>
                </c:pt>
                <c:pt idx="3527">
                  <c:v>41271</c:v>
                </c:pt>
                <c:pt idx="3528">
                  <c:v>41271</c:v>
                </c:pt>
                <c:pt idx="3529">
                  <c:v>41271</c:v>
                </c:pt>
                <c:pt idx="3530">
                  <c:v>41271</c:v>
                </c:pt>
                <c:pt idx="3531">
                  <c:v>41271</c:v>
                </c:pt>
                <c:pt idx="3532">
                  <c:v>41271</c:v>
                </c:pt>
                <c:pt idx="3533">
                  <c:v>41271</c:v>
                </c:pt>
                <c:pt idx="3534">
                  <c:v>41271</c:v>
                </c:pt>
                <c:pt idx="3535">
                  <c:v>41271</c:v>
                </c:pt>
                <c:pt idx="3536">
                  <c:v>41271</c:v>
                </c:pt>
                <c:pt idx="3537">
                  <c:v>41271</c:v>
                </c:pt>
                <c:pt idx="3538">
                  <c:v>41271</c:v>
                </c:pt>
                <c:pt idx="3539">
                  <c:v>41271</c:v>
                </c:pt>
                <c:pt idx="3540">
                  <c:v>41271</c:v>
                </c:pt>
                <c:pt idx="3541">
                  <c:v>41271</c:v>
                </c:pt>
                <c:pt idx="3542">
                  <c:v>41271</c:v>
                </c:pt>
                <c:pt idx="3543">
                  <c:v>41271</c:v>
                </c:pt>
                <c:pt idx="3544">
                  <c:v>41271</c:v>
                </c:pt>
                <c:pt idx="3545">
                  <c:v>41271</c:v>
                </c:pt>
                <c:pt idx="3546">
                  <c:v>41271</c:v>
                </c:pt>
                <c:pt idx="3547">
                  <c:v>41271</c:v>
                </c:pt>
                <c:pt idx="3548">
                  <c:v>41271</c:v>
                </c:pt>
                <c:pt idx="3549">
                  <c:v>41271</c:v>
                </c:pt>
                <c:pt idx="3550">
                  <c:v>41271</c:v>
                </c:pt>
                <c:pt idx="3551">
                  <c:v>41271</c:v>
                </c:pt>
                <c:pt idx="3552">
                  <c:v>41271</c:v>
                </c:pt>
                <c:pt idx="3553">
                  <c:v>41271</c:v>
                </c:pt>
                <c:pt idx="3554">
                  <c:v>41271</c:v>
                </c:pt>
                <c:pt idx="3555">
                  <c:v>41271</c:v>
                </c:pt>
                <c:pt idx="3556">
                  <c:v>41271</c:v>
                </c:pt>
                <c:pt idx="3557">
                  <c:v>41271</c:v>
                </c:pt>
                <c:pt idx="3558">
                  <c:v>41271</c:v>
                </c:pt>
                <c:pt idx="3559">
                  <c:v>41271</c:v>
                </c:pt>
                <c:pt idx="3560">
                  <c:v>41271</c:v>
                </c:pt>
                <c:pt idx="3561">
                  <c:v>41271</c:v>
                </c:pt>
                <c:pt idx="3562">
                  <c:v>41271</c:v>
                </c:pt>
                <c:pt idx="3563">
                  <c:v>41271</c:v>
                </c:pt>
                <c:pt idx="3564">
                  <c:v>41271</c:v>
                </c:pt>
                <c:pt idx="3565">
                  <c:v>41271</c:v>
                </c:pt>
                <c:pt idx="3566">
                  <c:v>41271</c:v>
                </c:pt>
                <c:pt idx="3567">
                  <c:v>41271</c:v>
                </c:pt>
                <c:pt idx="3568">
                  <c:v>41271</c:v>
                </c:pt>
                <c:pt idx="3569">
                  <c:v>41271</c:v>
                </c:pt>
                <c:pt idx="3570">
                  <c:v>41271</c:v>
                </c:pt>
                <c:pt idx="3571">
                  <c:v>41271</c:v>
                </c:pt>
                <c:pt idx="3572">
                  <c:v>41271</c:v>
                </c:pt>
                <c:pt idx="3573">
                  <c:v>41271</c:v>
                </c:pt>
                <c:pt idx="3574">
                  <c:v>41271</c:v>
                </c:pt>
                <c:pt idx="3575">
                  <c:v>41271</c:v>
                </c:pt>
                <c:pt idx="3576">
                  <c:v>41271</c:v>
                </c:pt>
                <c:pt idx="3577">
                  <c:v>41271</c:v>
                </c:pt>
                <c:pt idx="3578">
                  <c:v>41271</c:v>
                </c:pt>
                <c:pt idx="3579">
                  <c:v>41271</c:v>
                </c:pt>
                <c:pt idx="3580">
                  <c:v>41271</c:v>
                </c:pt>
                <c:pt idx="3581">
                  <c:v>41271</c:v>
                </c:pt>
                <c:pt idx="3582">
                  <c:v>41271</c:v>
                </c:pt>
                <c:pt idx="3583">
                  <c:v>41271</c:v>
                </c:pt>
                <c:pt idx="3584">
                  <c:v>41271</c:v>
                </c:pt>
                <c:pt idx="3585">
                  <c:v>41271</c:v>
                </c:pt>
                <c:pt idx="3586">
                  <c:v>41271</c:v>
                </c:pt>
                <c:pt idx="3587">
                  <c:v>41271</c:v>
                </c:pt>
                <c:pt idx="3588">
                  <c:v>41271</c:v>
                </c:pt>
                <c:pt idx="3589">
                  <c:v>41271</c:v>
                </c:pt>
                <c:pt idx="3590">
                  <c:v>41271</c:v>
                </c:pt>
                <c:pt idx="3591">
                  <c:v>41271</c:v>
                </c:pt>
                <c:pt idx="3592">
                  <c:v>41271</c:v>
                </c:pt>
                <c:pt idx="3593">
                  <c:v>41271</c:v>
                </c:pt>
                <c:pt idx="3594">
                  <c:v>41271</c:v>
                </c:pt>
                <c:pt idx="3595">
                  <c:v>41271</c:v>
                </c:pt>
                <c:pt idx="3596">
                  <c:v>41271</c:v>
                </c:pt>
                <c:pt idx="3597">
                  <c:v>41271</c:v>
                </c:pt>
                <c:pt idx="3598">
                  <c:v>41271</c:v>
                </c:pt>
                <c:pt idx="3599">
                  <c:v>41271</c:v>
                </c:pt>
                <c:pt idx="3600">
                  <c:v>41271</c:v>
                </c:pt>
                <c:pt idx="3601">
                  <c:v>41272</c:v>
                </c:pt>
                <c:pt idx="3602">
                  <c:v>41272</c:v>
                </c:pt>
                <c:pt idx="3603">
                  <c:v>41272</c:v>
                </c:pt>
                <c:pt idx="3604">
                  <c:v>41272</c:v>
                </c:pt>
                <c:pt idx="3605">
                  <c:v>41272</c:v>
                </c:pt>
                <c:pt idx="3606">
                  <c:v>41272</c:v>
                </c:pt>
                <c:pt idx="3607">
                  <c:v>41272</c:v>
                </c:pt>
                <c:pt idx="3608">
                  <c:v>41272</c:v>
                </c:pt>
                <c:pt idx="3609">
                  <c:v>41272</c:v>
                </c:pt>
                <c:pt idx="3610">
                  <c:v>41272</c:v>
                </c:pt>
                <c:pt idx="3611">
                  <c:v>41272</c:v>
                </c:pt>
                <c:pt idx="3612">
                  <c:v>41272</c:v>
                </c:pt>
                <c:pt idx="3613">
                  <c:v>41272</c:v>
                </c:pt>
                <c:pt idx="3614">
                  <c:v>41272</c:v>
                </c:pt>
                <c:pt idx="3615">
                  <c:v>41272</c:v>
                </c:pt>
                <c:pt idx="3616">
                  <c:v>41272</c:v>
                </c:pt>
                <c:pt idx="3617">
                  <c:v>41272</c:v>
                </c:pt>
                <c:pt idx="3618">
                  <c:v>41272</c:v>
                </c:pt>
                <c:pt idx="3619">
                  <c:v>41272</c:v>
                </c:pt>
                <c:pt idx="3620">
                  <c:v>41272</c:v>
                </c:pt>
                <c:pt idx="3621">
                  <c:v>41272</c:v>
                </c:pt>
                <c:pt idx="3622">
                  <c:v>41272</c:v>
                </c:pt>
                <c:pt idx="3623">
                  <c:v>41272</c:v>
                </c:pt>
                <c:pt idx="3624">
                  <c:v>41272</c:v>
                </c:pt>
                <c:pt idx="3625">
                  <c:v>41272</c:v>
                </c:pt>
                <c:pt idx="3626">
                  <c:v>41272</c:v>
                </c:pt>
                <c:pt idx="3627">
                  <c:v>41272</c:v>
                </c:pt>
                <c:pt idx="3628">
                  <c:v>41272</c:v>
                </c:pt>
                <c:pt idx="3629">
                  <c:v>41272</c:v>
                </c:pt>
                <c:pt idx="3630">
                  <c:v>41272</c:v>
                </c:pt>
                <c:pt idx="3631">
                  <c:v>41272</c:v>
                </c:pt>
                <c:pt idx="3632">
                  <c:v>41272</c:v>
                </c:pt>
                <c:pt idx="3633">
                  <c:v>41272</c:v>
                </c:pt>
                <c:pt idx="3634">
                  <c:v>41272</c:v>
                </c:pt>
                <c:pt idx="3635">
                  <c:v>41272</c:v>
                </c:pt>
                <c:pt idx="3636">
                  <c:v>41272</c:v>
                </c:pt>
                <c:pt idx="3637">
                  <c:v>41272</c:v>
                </c:pt>
                <c:pt idx="3638">
                  <c:v>41272</c:v>
                </c:pt>
                <c:pt idx="3639">
                  <c:v>41272</c:v>
                </c:pt>
                <c:pt idx="3640">
                  <c:v>41272</c:v>
                </c:pt>
                <c:pt idx="3641">
                  <c:v>41272</c:v>
                </c:pt>
                <c:pt idx="3642">
                  <c:v>41273</c:v>
                </c:pt>
                <c:pt idx="3643">
                  <c:v>41273</c:v>
                </c:pt>
                <c:pt idx="3644">
                  <c:v>41273</c:v>
                </c:pt>
                <c:pt idx="3645">
                  <c:v>41273</c:v>
                </c:pt>
                <c:pt idx="3646">
                  <c:v>41273</c:v>
                </c:pt>
                <c:pt idx="3647">
                  <c:v>41273</c:v>
                </c:pt>
                <c:pt idx="3648">
                  <c:v>41273</c:v>
                </c:pt>
                <c:pt idx="3649">
                  <c:v>41273</c:v>
                </c:pt>
                <c:pt idx="3650">
                  <c:v>41273</c:v>
                </c:pt>
                <c:pt idx="3651">
                  <c:v>41273</c:v>
                </c:pt>
                <c:pt idx="3652">
                  <c:v>41273</c:v>
                </c:pt>
                <c:pt idx="3653">
                  <c:v>41273</c:v>
                </c:pt>
                <c:pt idx="3654">
                  <c:v>41273</c:v>
                </c:pt>
                <c:pt idx="3655">
                  <c:v>41273</c:v>
                </c:pt>
                <c:pt idx="3656">
                  <c:v>41273</c:v>
                </c:pt>
                <c:pt idx="3657">
                  <c:v>41273</c:v>
                </c:pt>
                <c:pt idx="3658">
                  <c:v>41274</c:v>
                </c:pt>
                <c:pt idx="3659">
                  <c:v>41274</c:v>
                </c:pt>
                <c:pt idx="3660">
                  <c:v>41274</c:v>
                </c:pt>
                <c:pt idx="3661">
                  <c:v>41274</c:v>
                </c:pt>
                <c:pt idx="3662">
                  <c:v>41274</c:v>
                </c:pt>
                <c:pt idx="3663">
                  <c:v>41274</c:v>
                </c:pt>
                <c:pt idx="3664">
                  <c:v>41274</c:v>
                </c:pt>
                <c:pt idx="3665">
                  <c:v>41274</c:v>
                </c:pt>
                <c:pt idx="3666">
                  <c:v>41274</c:v>
                </c:pt>
                <c:pt idx="3667">
                  <c:v>41274</c:v>
                </c:pt>
                <c:pt idx="3668">
                  <c:v>41274</c:v>
                </c:pt>
                <c:pt idx="3669">
                  <c:v>41274</c:v>
                </c:pt>
                <c:pt idx="3670">
                  <c:v>41274</c:v>
                </c:pt>
                <c:pt idx="3671">
                  <c:v>41274</c:v>
                </c:pt>
                <c:pt idx="3672">
                  <c:v>41274</c:v>
                </c:pt>
                <c:pt idx="3673">
                  <c:v>41274</c:v>
                </c:pt>
                <c:pt idx="3674">
                  <c:v>41274</c:v>
                </c:pt>
                <c:pt idx="3675">
                  <c:v>41274</c:v>
                </c:pt>
                <c:pt idx="3676">
                  <c:v>41274</c:v>
                </c:pt>
                <c:pt idx="3677">
                  <c:v>41274</c:v>
                </c:pt>
                <c:pt idx="3678">
                  <c:v>41274</c:v>
                </c:pt>
                <c:pt idx="3679">
                  <c:v>41274</c:v>
                </c:pt>
                <c:pt idx="3680">
                  <c:v>41274</c:v>
                </c:pt>
                <c:pt idx="3681">
                  <c:v>41274</c:v>
                </c:pt>
                <c:pt idx="3682">
                  <c:v>41274</c:v>
                </c:pt>
                <c:pt idx="3683">
                  <c:v>41274</c:v>
                </c:pt>
                <c:pt idx="3684">
                  <c:v>41274</c:v>
                </c:pt>
                <c:pt idx="3685">
                  <c:v>41274</c:v>
                </c:pt>
                <c:pt idx="3686">
                  <c:v>41274</c:v>
                </c:pt>
                <c:pt idx="3687">
                  <c:v>41274</c:v>
                </c:pt>
                <c:pt idx="3688">
                  <c:v>41274</c:v>
                </c:pt>
                <c:pt idx="3689">
                  <c:v>41274</c:v>
                </c:pt>
                <c:pt idx="3690">
                  <c:v>41274</c:v>
                </c:pt>
                <c:pt idx="3691">
                  <c:v>41274</c:v>
                </c:pt>
                <c:pt idx="3692">
                  <c:v>41274</c:v>
                </c:pt>
                <c:pt idx="3693">
                  <c:v>41274</c:v>
                </c:pt>
                <c:pt idx="3694">
                  <c:v>41274</c:v>
                </c:pt>
                <c:pt idx="3695">
                  <c:v>41274</c:v>
                </c:pt>
                <c:pt idx="3696">
                  <c:v>41274</c:v>
                </c:pt>
                <c:pt idx="3697">
                  <c:v>41274</c:v>
                </c:pt>
                <c:pt idx="3698">
                  <c:v>41274</c:v>
                </c:pt>
                <c:pt idx="3699">
                  <c:v>41274</c:v>
                </c:pt>
                <c:pt idx="3700">
                  <c:v>41274</c:v>
                </c:pt>
                <c:pt idx="3701">
                  <c:v>41274</c:v>
                </c:pt>
                <c:pt idx="3702">
                  <c:v>41274</c:v>
                </c:pt>
                <c:pt idx="3703">
                  <c:v>41274</c:v>
                </c:pt>
                <c:pt idx="3704">
                  <c:v>41274</c:v>
                </c:pt>
                <c:pt idx="3705">
                  <c:v>41274</c:v>
                </c:pt>
                <c:pt idx="3706">
                  <c:v>41274</c:v>
                </c:pt>
                <c:pt idx="3707">
                  <c:v>41274</c:v>
                </c:pt>
                <c:pt idx="3708">
                  <c:v>41274</c:v>
                </c:pt>
                <c:pt idx="3709">
                  <c:v>41274</c:v>
                </c:pt>
                <c:pt idx="3710">
                  <c:v>41274</c:v>
                </c:pt>
                <c:pt idx="3711">
                  <c:v>41274</c:v>
                </c:pt>
                <c:pt idx="3712">
                  <c:v>41274</c:v>
                </c:pt>
                <c:pt idx="3713">
                  <c:v>41274</c:v>
                </c:pt>
                <c:pt idx="3714">
                  <c:v>41274</c:v>
                </c:pt>
                <c:pt idx="3715">
                  <c:v>41274</c:v>
                </c:pt>
                <c:pt idx="3716">
                  <c:v>41274</c:v>
                </c:pt>
                <c:pt idx="3717">
                  <c:v>41274</c:v>
                </c:pt>
                <c:pt idx="3718">
                  <c:v>41274</c:v>
                </c:pt>
                <c:pt idx="3719">
                  <c:v>41274</c:v>
                </c:pt>
                <c:pt idx="3720">
                  <c:v>41274</c:v>
                </c:pt>
                <c:pt idx="3721">
                  <c:v>41274</c:v>
                </c:pt>
                <c:pt idx="3722">
                  <c:v>41274</c:v>
                </c:pt>
                <c:pt idx="3723">
                  <c:v>41274</c:v>
                </c:pt>
                <c:pt idx="3724">
                  <c:v>41274</c:v>
                </c:pt>
                <c:pt idx="3725">
                  <c:v>41274</c:v>
                </c:pt>
                <c:pt idx="3726">
                  <c:v>41274</c:v>
                </c:pt>
                <c:pt idx="3727">
                  <c:v>41274</c:v>
                </c:pt>
                <c:pt idx="3728">
                  <c:v>41274</c:v>
                </c:pt>
                <c:pt idx="3729">
                  <c:v>41274</c:v>
                </c:pt>
                <c:pt idx="3730">
                  <c:v>41274</c:v>
                </c:pt>
                <c:pt idx="3731">
                  <c:v>41274</c:v>
                </c:pt>
                <c:pt idx="3732">
                  <c:v>41274</c:v>
                </c:pt>
                <c:pt idx="3733">
                  <c:v>41274</c:v>
                </c:pt>
                <c:pt idx="3734">
                  <c:v>41274</c:v>
                </c:pt>
                <c:pt idx="3735">
                  <c:v>41274</c:v>
                </c:pt>
                <c:pt idx="3736">
                  <c:v>41274</c:v>
                </c:pt>
                <c:pt idx="3737">
                  <c:v>41274</c:v>
                </c:pt>
                <c:pt idx="3738">
                  <c:v>41274</c:v>
                </c:pt>
                <c:pt idx="3739">
                  <c:v>41274</c:v>
                </c:pt>
                <c:pt idx="3740">
                  <c:v>41274</c:v>
                </c:pt>
                <c:pt idx="3741">
                  <c:v>41274</c:v>
                </c:pt>
                <c:pt idx="3742">
                  <c:v>41274</c:v>
                </c:pt>
                <c:pt idx="3743">
                  <c:v>41274</c:v>
                </c:pt>
                <c:pt idx="3744">
                  <c:v>41274</c:v>
                </c:pt>
                <c:pt idx="3745">
                  <c:v>41274</c:v>
                </c:pt>
                <c:pt idx="3746">
                  <c:v>41274</c:v>
                </c:pt>
                <c:pt idx="3747">
                  <c:v>41274</c:v>
                </c:pt>
                <c:pt idx="3748">
                  <c:v>41274</c:v>
                </c:pt>
                <c:pt idx="3749">
                  <c:v>41274</c:v>
                </c:pt>
                <c:pt idx="3750">
                  <c:v>41274</c:v>
                </c:pt>
                <c:pt idx="3751">
                  <c:v>41274</c:v>
                </c:pt>
                <c:pt idx="3752">
                  <c:v>41274</c:v>
                </c:pt>
                <c:pt idx="3753">
                  <c:v>41274</c:v>
                </c:pt>
                <c:pt idx="3754">
                  <c:v>41274</c:v>
                </c:pt>
                <c:pt idx="3755">
                  <c:v>41274</c:v>
                </c:pt>
                <c:pt idx="3756">
                  <c:v>41274</c:v>
                </c:pt>
                <c:pt idx="3757">
                  <c:v>41274</c:v>
                </c:pt>
                <c:pt idx="3758">
                  <c:v>41274</c:v>
                </c:pt>
                <c:pt idx="3759">
                  <c:v>41274</c:v>
                </c:pt>
                <c:pt idx="3760">
                  <c:v>41274</c:v>
                </c:pt>
                <c:pt idx="3761">
                  <c:v>41274</c:v>
                </c:pt>
                <c:pt idx="3762">
                  <c:v>41274</c:v>
                </c:pt>
                <c:pt idx="3763">
                  <c:v>41274</c:v>
                </c:pt>
                <c:pt idx="3764">
                  <c:v>41274</c:v>
                </c:pt>
                <c:pt idx="3765">
                  <c:v>41274</c:v>
                </c:pt>
                <c:pt idx="3766">
                  <c:v>41274</c:v>
                </c:pt>
                <c:pt idx="3767">
                  <c:v>41274</c:v>
                </c:pt>
                <c:pt idx="3768">
                  <c:v>41274</c:v>
                </c:pt>
                <c:pt idx="3769">
                  <c:v>41274</c:v>
                </c:pt>
                <c:pt idx="3770">
                  <c:v>41274</c:v>
                </c:pt>
                <c:pt idx="3771">
                  <c:v>41274</c:v>
                </c:pt>
                <c:pt idx="3772">
                  <c:v>41274</c:v>
                </c:pt>
                <c:pt idx="3773">
                  <c:v>41274</c:v>
                </c:pt>
                <c:pt idx="3774">
                  <c:v>41274</c:v>
                </c:pt>
                <c:pt idx="3775">
                  <c:v>41274</c:v>
                </c:pt>
                <c:pt idx="3776">
                  <c:v>41274</c:v>
                </c:pt>
                <c:pt idx="3777">
                  <c:v>41274</c:v>
                </c:pt>
                <c:pt idx="3778">
                  <c:v>41274</c:v>
                </c:pt>
                <c:pt idx="3779">
                  <c:v>41274</c:v>
                </c:pt>
                <c:pt idx="3780">
                  <c:v>41274</c:v>
                </c:pt>
                <c:pt idx="3781">
                  <c:v>41274</c:v>
                </c:pt>
                <c:pt idx="3782">
                  <c:v>41274</c:v>
                </c:pt>
                <c:pt idx="3783">
                  <c:v>41274</c:v>
                </c:pt>
                <c:pt idx="3784">
                  <c:v>41274</c:v>
                </c:pt>
                <c:pt idx="3785">
                  <c:v>41274</c:v>
                </c:pt>
                <c:pt idx="3786">
                  <c:v>41274</c:v>
                </c:pt>
                <c:pt idx="3787">
                  <c:v>41274</c:v>
                </c:pt>
                <c:pt idx="3788">
                  <c:v>41274</c:v>
                </c:pt>
                <c:pt idx="3789">
                  <c:v>41274</c:v>
                </c:pt>
                <c:pt idx="3790">
                  <c:v>41274</c:v>
                </c:pt>
                <c:pt idx="3791">
                  <c:v>41274</c:v>
                </c:pt>
                <c:pt idx="3792">
                  <c:v>41274</c:v>
                </c:pt>
                <c:pt idx="3793">
                  <c:v>41274</c:v>
                </c:pt>
                <c:pt idx="3794">
                  <c:v>41274</c:v>
                </c:pt>
                <c:pt idx="3795">
                  <c:v>41274</c:v>
                </c:pt>
                <c:pt idx="3796">
                  <c:v>41274</c:v>
                </c:pt>
                <c:pt idx="3797">
                  <c:v>41274</c:v>
                </c:pt>
                <c:pt idx="3798">
                  <c:v>41274</c:v>
                </c:pt>
                <c:pt idx="3799">
                  <c:v>41274</c:v>
                </c:pt>
                <c:pt idx="3800">
                  <c:v>41274</c:v>
                </c:pt>
                <c:pt idx="3801">
                  <c:v>41274</c:v>
                </c:pt>
                <c:pt idx="3802">
                  <c:v>41274</c:v>
                </c:pt>
                <c:pt idx="3803">
                  <c:v>41274</c:v>
                </c:pt>
                <c:pt idx="3804">
                  <c:v>41274</c:v>
                </c:pt>
                <c:pt idx="3805">
                  <c:v>41274</c:v>
                </c:pt>
                <c:pt idx="3806">
                  <c:v>41274</c:v>
                </c:pt>
                <c:pt idx="3807">
                  <c:v>41274</c:v>
                </c:pt>
                <c:pt idx="3808">
                  <c:v>41274</c:v>
                </c:pt>
                <c:pt idx="3809">
                  <c:v>41274</c:v>
                </c:pt>
                <c:pt idx="3810">
                  <c:v>41274</c:v>
                </c:pt>
                <c:pt idx="3811">
                  <c:v>41274</c:v>
                </c:pt>
                <c:pt idx="3812">
                  <c:v>41274</c:v>
                </c:pt>
                <c:pt idx="3813">
                  <c:v>41274</c:v>
                </c:pt>
                <c:pt idx="3814">
                  <c:v>41274</c:v>
                </c:pt>
                <c:pt idx="3815">
                  <c:v>41274</c:v>
                </c:pt>
                <c:pt idx="3816">
                  <c:v>41274</c:v>
                </c:pt>
                <c:pt idx="3817">
                  <c:v>41274</c:v>
                </c:pt>
                <c:pt idx="3818">
                  <c:v>41274</c:v>
                </c:pt>
                <c:pt idx="3819">
                  <c:v>41274</c:v>
                </c:pt>
                <c:pt idx="3820">
                  <c:v>41274</c:v>
                </c:pt>
                <c:pt idx="3821">
                  <c:v>41274</c:v>
                </c:pt>
                <c:pt idx="3822">
                  <c:v>41274</c:v>
                </c:pt>
                <c:pt idx="3823">
                  <c:v>41274</c:v>
                </c:pt>
                <c:pt idx="3824">
                  <c:v>41274</c:v>
                </c:pt>
                <c:pt idx="3825">
                  <c:v>41274</c:v>
                </c:pt>
                <c:pt idx="3826">
                  <c:v>41274</c:v>
                </c:pt>
                <c:pt idx="3827">
                  <c:v>41274</c:v>
                </c:pt>
                <c:pt idx="3828">
                  <c:v>41274</c:v>
                </c:pt>
                <c:pt idx="3829">
                  <c:v>41274</c:v>
                </c:pt>
                <c:pt idx="3830">
                  <c:v>41274</c:v>
                </c:pt>
                <c:pt idx="3831">
                  <c:v>41274</c:v>
                </c:pt>
                <c:pt idx="3832">
                  <c:v>41274</c:v>
                </c:pt>
                <c:pt idx="3833">
                  <c:v>41274</c:v>
                </c:pt>
                <c:pt idx="3834">
                  <c:v>41274</c:v>
                </c:pt>
                <c:pt idx="3835">
                  <c:v>41274</c:v>
                </c:pt>
                <c:pt idx="3836">
                  <c:v>41274</c:v>
                </c:pt>
                <c:pt idx="3837">
                  <c:v>41274</c:v>
                </c:pt>
                <c:pt idx="3838">
                  <c:v>41274</c:v>
                </c:pt>
                <c:pt idx="3839">
                  <c:v>41274</c:v>
                </c:pt>
                <c:pt idx="3840">
                  <c:v>41274</c:v>
                </c:pt>
                <c:pt idx="3841">
                  <c:v>41274</c:v>
                </c:pt>
                <c:pt idx="3842">
                  <c:v>41274</c:v>
                </c:pt>
                <c:pt idx="3843">
                  <c:v>41274</c:v>
                </c:pt>
                <c:pt idx="3844">
                  <c:v>41274</c:v>
                </c:pt>
                <c:pt idx="3845">
                  <c:v>41274</c:v>
                </c:pt>
                <c:pt idx="3846">
                  <c:v>41274</c:v>
                </c:pt>
                <c:pt idx="3847">
                  <c:v>41274</c:v>
                </c:pt>
                <c:pt idx="3848">
                  <c:v>41274</c:v>
                </c:pt>
                <c:pt idx="3849">
                  <c:v>41274</c:v>
                </c:pt>
                <c:pt idx="3850">
                  <c:v>41274</c:v>
                </c:pt>
                <c:pt idx="3851">
                  <c:v>41274</c:v>
                </c:pt>
                <c:pt idx="3852">
                  <c:v>41274</c:v>
                </c:pt>
                <c:pt idx="3853">
                  <c:v>41274</c:v>
                </c:pt>
                <c:pt idx="3854">
                  <c:v>41274</c:v>
                </c:pt>
                <c:pt idx="3855">
                  <c:v>41274</c:v>
                </c:pt>
                <c:pt idx="3856">
                  <c:v>41274</c:v>
                </c:pt>
                <c:pt idx="3857">
                  <c:v>41274</c:v>
                </c:pt>
                <c:pt idx="3858">
                  <c:v>41274</c:v>
                </c:pt>
                <c:pt idx="3859">
                  <c:v>41274</c:v>
                </c:pt>
                <c:pt idx="3860">
                  <c:v>41274</c:v>
                </c:pt>
                <c:pt idx="3861">
                  <c:v>41274</c:v>
                </c:pt>
                <c:pt idx="3862">
                  <c:v>41274</c:v>
                </c:pt>
                <c:pt idx="3863">
                  <c:v>41274</c:v>
                </c:pt>
                <c:pt idx="3864">
                  <c:v>41274</c:v>
                </c:pt>
                <c:pt idx="3865">
                  <c:v>41274</c:v>
                </c:pt>
                <c:pt idx="3866">
                  <c:v>41274</c:v>
                </c:pt>
                <c:pt idx="3867">
                  <c:v>41274</c:v>
                </c:pt>
                <c:pt idx="3868">
                  <c:v>41274</c:v>
                </c:pt>
                <c:pt idx="3869">
                  <c:v>41274</c:v>
                </c:pt>
                <c:pt idx="3870">
                  <c:v>41274</c:v>
                </c:pt>
                <c:pt idx="3871">
                  <c:v>41274</c:v>
                </c:pt>
                <c:pt idx="3872">
                  <c:v>41274</c:v>
                </c:pt>
                <c:pt idx="3873">
                  <c:v>41274</c:v>
                </c:pt>
                <c:pt idx="3874">
                  <c:v>41274</c:v>
                </c:pt>
                <c:pt idx="3875">
                  <c:v>41274</c:v>
                </c:pt>
                <c:pt idx="3876">
                  <c:v>41274</c:v>
                </c:pt>
                <c:pt idx="3877">
                  <c:v>41274</c:v>
                </c:pt>
                <c:pt idx="3878">
                  <c:v>41274</c:v>
                </c:pt>
                <c:pt idx="3879">
                  <c:v>41274</c:v>
                </c:pt>
                <c:pt idx="3880">
                  <c:v>41274</c:v>
                </c:pt>
                <c:pt idx="3881">
                  <c:v>41274</c:v>
                </c:pt>
                <c:pt idx="3882">
                  <c:v>41274</c:v>
                </c:pt>
                <c:pt idx="3883">
                  <c:v>41274</c:v>
                </c:pt>
                <c:pt idx="3884">
                  <c:v>41274</c:v>
                </c:pt>
                <c:pt idx="3885">
                  <c:v>41274</c:v>
                </c:pt>
                <c:pt idx="3886">
                  <c:v>41274</c:v>
                </c:pt>
                <c:pt idx="3887">
                  <c:v>41274</c:v>
                </c:pt>
                <c:pt idx="3888">
                  <c:v>41274</c:v>
                </c:pt>
                <c:pt idx="3889">
                  <c:v>41274</c:v>
                </c:pt>
                <c:pt idx="3890">
                  <c:v>41274</c:v>
                </c:pt>
                <c:pt idx="3891">
                  <c:v>41274</c:v>
                </c:pt>
                <c:pt idx="3892">
                  <c:v>41274</c:v>
                </c:pt>
                <c:pt idx="3893">
                  <c:v>41274</c:v>
                </c:pt>
                <c:pt idx="3894">
                  <c:v>41274</c:v>
                </c:pt>
                <c:pt idx="3895">
                  <c:v>41274</c:v>
                </c:pt>
                <c:pt idx="3896">
                  <c:v>41274</c:v>
                </c:pt>
                <c:pt idx="3897">
                  <c:v>41274</c:v>
                </c:pt>
                <c:pt idx="3898">
                  <c:v>41274</c:v>
                </c:pt>
                <c:pt idx="3899">
                  <c:v>41274</c:v>
                </c:pt>
                <c:pt idx="3900">
                  <c:v>41274</c:v>
                </c:pt>
                <c:pt idx="3901">
                  <c:v>41274</c:v>
                </c:pt>
                <c:pt idx="3902">
                  <c:v>41274</c:v>
                </c:pt>
                <c:pt idx="3903">
                  <c:v>41274</c:v>
                </c:pt>
                <c:pt idx="3904">
                  <c:v>41274</c:v>
                </c:pt>
                <c:pt idx="3905">
                  <c:v>41274</c:v>
                </c:pt>
                <c:pt idx="3906">
                  <c:v>41274</c:v>
                </c:pt>
                <c:pt idx="3907">
                  <c:v>41274</c:v>
                </c:pt>
                <c:pt idx="3908">
                  <c:v>41274</c:v>
                </c:pt>
                <c:pt idx="3909">
                  <c:v>41274</c:v>
                </c:pt>
                <c:pt idx="3910">
                  <c:v>41274</c:v>
                </c:pt>
                <c:pt idx="3911">
                  <c:v>41274</c:v>
                </c:pt>
                <c:pt idx="3912">
                  <c:v>41274</c:v>
                </c:pt>
                <c:pt idx="3913">
                  <c:v>41274</c:v>
                </c:pt>
                <c:pt idx="3914">
                  <c:v>41274</c:v>
                </c:pt>
                <c:pt idx="3915">
                  <c:v>41274</c:v>
                </c:pt>
                <c:pt idx="3916">
                  <c:v>41274</c:v>
                </c:pt>
                <c:pt idx="3917">
                  <c:v>41274</c:v>
                </c:pt>
                <c:pt idx="3918">
                  <c:v>41274</c:v>
                </c:pt>
                <c:pt idx="3919">
                  <c:v>41274</c:v>
                </c:pt>
                <c:pt idx="3920">
                  <c:v>41274</c:v>
                </c:pt>
                <c:pt idx="3921">
                  <c:v>41274</c:v>
                </c:pt>
                <c:pt idx="3922">
                  <c:v>41274</c:v>
                </c:pt>
                <c:pt idx="3923">
                  <c:v>41274</c:v>
                </c:pt>
                <c:pt idx="3924">
                  <c:v>41274</c:v>
                </c:pt>
                <c:pt idx="3925">
                  <c:v>41274</c:v>
                </c:pt>
                <c:pt idx="3926">
                  <c:v>41274</c:v>
                </c:pt>
                <c:pt idx="3927">
                  <c:v>41274</c:v>
                </c:pt>
                <c:pt idx="3928">
                  <c:v>41274</c:v>
                </c:pt>
                <c:pt idx="3929">
                  <c:v>41274</c:v>
                </c:pt>
                <c:pt idx="3930">
                  <c:v>41274</c:v>
                </c:pt>
                <c:pt idx="3931">
                  <c:v>41274</c:v>
                </c:pt>
                <c:pt idx="3932">
                  <c:v>41274</c:v>
                </c:pt>
                <c:pt idx="3933">
                  <c:v>41274</c:v>
                </c:pt>
                <c:pt idx="3934">
                  <c:v>41274</c:v>
                </c:pt>
                <c:pt idx="3935">
                  <c:v>41274</c:v>
                </c:pt>
                <c:pt idx="3936">
                  <c:v>41274</c:v>
                </c:pt>
                <c:pt idx="3937">
                  <c:v>41274</c:v>
                </c:pt>
                <c:pt idx="3938">
                  <c:v>41274</c:v>
                </c:pt>
                <c:pt idx="3939">
                  <c:v>41274</c:v>
                </c:pt>
                <c:pt idx="3940">
                  <c:v>41274</c:v>
                </c:pt>
                <c:pt idx="3941">
                  <c:v>41274</c:v>
                </c:pt>
                <c:pt idx="3942">
                  <c:v>41274</c:v>
                </c:pt>
                <c:pt idx="3943">
                  <c:v>41274</c:v>
                </c:pt>
                <c:pt idx="3944">
                  <c:v>41274</c:v>
                </c:pt>
                <c:pt idx="3945">
                  <c:v>41274</c:v>
                </c:pt>
                <c:pt idx="3946">
                  <c:v>41274</c:v>
                </c:pt>
                <c:pt idx="3947">
                  <c:v>41274</c:v>
                </c:pt>
                <c:pt idx="3948">
                  <c:v>41274</c:v>
                </c:pt>
                <c:pt idx="3949">
                  <c:v>41274</c:v>
                </c:pt>
                <c:pt idx="3950">
                  <c:v>41274</c:v>
                </c:pt>
                <c:pt idx="3951">
                  <c:v>41274</c:v>
                </c:pt>
                <c:pt idx="3952">
                  <c:v>41274</c:v>
                </c:pt>
                <c:pt idx="3953">
                  <c:v>41274</c:v>
                </c:pt>
                <c:pt idx="3954">
                  <c:v>41274</c:v>
                </c:pt>
                <c:pt idx="3955">
                  <c:v>41274</c:v>
                </c:pt>
                <c:pt idx="3956">
                  <c:v>41274</c:v>
                </c:pt>
                <c:pt idx="3957">
                  <c:v>41274</c:v>
                </c:pt>
                <c:pt idx="3958">
                  <c:v>41274</c:v>
                </c:pt>
                <c:pt idx="3959">
                  <c:v>41274</c:v>
                </c:pt>
                <c:pt idx="3960">
                  <c:v>41274</c:v>
                </c:pt>
                <c:pt idx="3961">
                  <c:v>41274</c:v>
                </c:pt>
                <c:pt idx="3962">
                  <c:v>41274</c:v>
                </c:pt>
                <c:pt idx="3963">
                  <c:v>41274</c:v>
                </c:pt>
                <c:pt idx="3964">
                  <c:v>41274</c:v>
                </c:pt>
                <c:pt idx="3965">
                  <c:v>41274</c:v>
                </c:pt>
                <c:pt idx="3966">
                  <c:v>41274</c:v>
                </c:pt>
                <c:pt idx="3967">
                  <c:v>41274</c:v>
                </c:pt>
                <c:pt idx="3968">
                  <c:v>41274</c:v>
                </c:pt>
                <c:pt idx="3969">
                  <c:v>41274</c:v>
                </c:pt>
                <c:pt idx="3970">
                  <c:v>41274</c:v>
                </c:pt>
                <c:pt idx="3971">
                  <c:v>41274</c:v>
                </c:pt>
                <c:pt idx="3972">
                  <c:v>41274</c:v>
                </c:pt>
                <c:pt idx="3973">
                  <c:v>41274</c:v>
                </c:pt>
                <c:pt idx="3974">
                  <c:v>41274</c:v>
                </c:pt>
                <c:pt idx="3975">
                  <c:v>41274</c:v>
                </c:pt>
                <c:pt idx="3976">
                  <c:v>41274</c:v>
                </c:pt>
                <c:pt idx="3977">
                  <c:v>41274</c:v>
                </c:pt>
                <c:pt idx="3978">
                  <c:v>41274</c:v>
                </c:pt>
                <c:pt idx="3979">
                  <c:v>41274</c:v>
                </c:pt>
                <c:pt idx="3980">
                  <c:v>41274</c:v>
                </c:pt>
                <c:pt idx="3981">
                  <c:v>41274</c:v>
                </c:pt>
                <c:pt idx="3982">
                  <c:v>41274</c:v>
                </c:pt>
                <c:pt idx="3983">
                  <c:v>41274</c:v>
                </c:pt>
                <c:pt idx="3984">
                  <c:v>41274</c:v>
                </c:pt>
                <c:pt idx="3985">
                  <c:v>41274</c:v>
                </c:pt>
                <c:pt idx="3986">
                  <c:v>41274</c:v>
                </c:pt>
                <c:pt idx="3987">
                  <c:v>41274</c:v>
                </c:pt>
                <c:pt idx="3988">
                  <c:v>41274</c:v>
                </c:pt>
                <c:pt idx="3989">
                  <c:v>41274</c:v>
                </c:pt>
                <c:pt idx="3990">
                  <c:v>41274</c:v>
                </c:pt>
                <c:pt idx="3991">
                  <c:v>41274</c:v>
                </c:pt>
                <c:pt idx="3992">
                  <c:v>41274</c:v>
                </c:pt>
                <c:pt idx="3993">
                  <c:v>41274</c:v>
                </c:pt>
                <c:pt idx="3994">
                  <c:v>41274</c:v>
                </c:pt>
                <c:pt idx="3995">
                  <c:v>41274</c:v>
                </c:pt>
                <c:pt idx="3996">
                  <c:v>41274</c:v>
                </c:pt>
                <c:pt idx="3997">
                  <c:v>41274</c:v>
                </c:pt>
                <c:pt idx="3998">
                  <c:v>41274</c:v>
                </c:pt>
                <c:pt idx="3999">
                  <c:v>41274</c:v>
                </c:pt>
                <c:pt idx="4000">
                  <c:v>41274</c:v>
                </c:pt>
                <c:pt idx="4001">
                  <c:v>41274</c:v>
                </c:pt>
                <c:pt idx="4002">
                  <c:v>41274</c:v>
                </c:pt>
                <c:pt idx="4003">
                  <c:v>41274</c:v>
                </c:pt>
                <c:pt idx="4004">
                  <c:v>41274</c:v>
                </c:pt>
                <c:pt idx="4005">
                  <c:v>41274</c:v>
                </c:pt>
                <c:pt idx="4006">
                  <c:v>41274</c:v>
                </c:pt>
                <c:pt idx="4007">
                  <c:v>41274</c:v>
                </c:pt>
                <c:pt idx="4008">
                  <c:v>41274</c:v>
                </c:pt>
                <c:pt idx="4009">
                  <c:v>41274</c:v>
                </c:pt>
                <c:pt idx="4010">
                  <c:v>41274</c:v>
                </c:pt>
                <c:pt idx="4011">
                  <c:v>41274</c:v>
                </c:pt>
                <c:pt idx="4012">
                  <c:v>41274</c:v>
                </c:pt>
                <c:pt idx="4013">
                  <c:v>41274</c:v>
                </c:pt>
                <c:pt idx="4014">
                  <c:v>41274</c:v>
                </c:pt>
                <c:pt idx="4015">
                  <c:v>41274</c:v>
                </c:pt>
                <c:pt idx="4016">
                  <c:v>41274</c:v>
                </c:pt>
                <c:pt idx="4017">
                  <c:v>41274</c:v>
                </c:pt>
                <c:pt idx="4018">
                  <c:v>41274</c:v>
                </c:pt>
                <c:pt idx="4019">
                  <c:v>41274</c:v>
                </c:pt>
                <c:pt idx="4020">
                  <c:v>41274</c:v>
                </c:pt>
                <c:pt idx="4021">
                  <c:v>41274</c:v>
                </c:pt>
                <c:pt idx="4022">
                  <c:v>41274</c:v>
                </c:pt>
                <c:pt idx="4023">
                  <c:v>41274</c:v>
                </c:pt>
                <c:pt idx="4024">
                  <c:v>41274</c:v>
                </c:pt>
                <c:pt idx="4025">
                  <c:v>41274</c:v>
                </c:pt>
                <c:pt idx="4026">
                  <c:v>41274</c:v>
                </c:pt>
                <c:pt idx="4027">
                  <c:v>41274</c:v>
                </c:pt>
                <c:pt idx="4028">
                  <c:v>41274</c:v>
                </c:pt>
                <c:pt idx="4029">
                  <c:v>41274</c:v>
                </c:pt>
                <c:pt idx="4030">
                  <c:v>41274</c:v>
                </c:pt>
                <c:pt idx="4031">
                  <c:v>41274</c:v>
                </c:pt>
                <c:pt idx="4032">
                  <c:v>41274</c:v>
                </c:pt>
                <c:pt idx="4033">
                  <c:v>41274</c:v>
                </c:pt>
                <c:pt idx="4034">
                  <c:v>41274</c:v>
                </c:pt>
                <c:pt idx="4035">
                  <c:v>41274</c:v>
                </c:pt>
                <c:pt idx="4036">
                  <c:v>41274</c:v>
                </c:pt>
                <c:pt idx="4037">
                  <c:v>41274</c:v>
                </c:pt>
                <c:pt idx="4038">
                  <c:v>41274</c:v>
                </c:pt>
                <c:pt idx="4039">
                  <c:v>41274</c:v>
                </c:pt>
                <c:pt idx="4040">
                  <c:v>41274</c:v>
                </c:pt>
                <c:pt idx="4041">
                  <c:v>41274</c:v>
                </c:pt>
                <c:pt idx="4042">
                  <c:v>41274</c:v>
                </c:pt>
                <c:pt idx="4043">
                  <c:v>41274</c:v>
                </c:pt>
                <c:pt idx="4044">
                  <c:v>41274</c:v>
                </c:pt>
                <c:pt idx="4045">
                  <c:v>41274</c:v>
                </c:pt>
                <c:pt idx="4046">
                  <c:v>41274</c:v>
                </c:pt>
                <c:pt idx="4047">
                  <c:v>41274</c:v>
                </c:pt>
                <c:pt idx="4048">
                  <c:v>41274</c:v>
                </c:pt>
                <c:pt idx="4049">
                  <c:v>41274</c:v>
                </c:pt>
                <c:pt idx="4050">
                  <c:v>41274</c:v>
                </c:pt>
                <c:pt idx="4051">
                  <c:v>41274</c:v>
                </c:pt>
                <c:pt idx="4052">
                  <c:v>41274</c:v>
                </c:pt>
                <c:pt idx="4053">
                  <c:v>41274</c:v>
                </c:pt>
                <c:pt idx="4054">
                  <c:v>41274</c:v>
                </c:pt>
                <c:pt idx="4055">
                  <c:v>41274</c:v>
                </c:pt>
                <c:pt idx="4056">
                  <c:v>41274</c:v>
                </c:pt>
                <c:pt idx="4057">
                  <c:v>41274</c:v>
                </c:pt>
                <c:pt idx="4058">
                  <c:v>41274</c:v>
                </c:pt>
                <c:pt idx="4059">
                  <c:v>41274</c:v>
                </c:pt>
                <c:pt idx="4060">
                  <c:v>41274</c:v>
                </c:pt>
                <c:pt idx="4061">
                  <c:v>41274</c:v>
                </c:pt>
                <c:pt idx="4062">
                  <c:v>41274</c:v>
                </c:pt>
                <c:pt idx="4063">
                  <c:v>41274</c:v>
                </c:pt>
                <c:pt idx="4064">
                  <c:v>41274</c:v>
                </c:pt>
                <c:pt idx="4065">
                  <c:v>41274</c:v>
                </c:pt>
                <c:pt idx="4066">
                  <c:v>41274</c:v>
                </c:pt>
                <c:pt idx="4067">
                  <c:v>41274</c:v>
                </c:pt>
                <c:pt idx="4068">
                  <c:v>41274</c:v>
                </c:pt>
                <c:pt idx="4069">
                  <c:v>41274</c:v>
                </c:pt>
                <c:pt idx="4070">
                  <c:v>41274</c:v>
                </c:pt>
                <c:pt idx="4071">
                  <c:v>41274</c:v>
                </c:pt>
                <c:pt idx="4072">
                  <c:v>41274</c:v>
                </c:pt>
                <c:pt idx="4073">
                  <c:v>41274</c:v>
                </c:pt>
                <c:pt idx="4074">
                  <c:v>41274</c:v>
                </c:pt>
                <c:pt idx="4075">
                  <c:v>41274</c:v>
                </c:pt>
                <c:pt idx="4076">
                  <c:v>41274</c:v>
                </c:pt>
                <c:pt idx="4077">
                  <c:v>41274</c:v>
                </c:pt>
                <c:pt idx="4078">
                  <c:v>41274</c:v>
                </c:pt>
                <c:pt idx="4079">
                  <c:v>41274</c:v>
                </c:pt>
                <c:pt idx="4080">
                  <c:v>41274</c:v>
                </c:pt>
                <c:pt idx="4081">
                  <c:v>41274</c:v>
                </c:pt>
                <c:pt idx="4082">
                  <c:v>41274</c:v>
                </c:pt>
                <c:pt idx="4083">
                  <c:v>41274</c:v>
                </c:pt>
                <c:pt idx="4084">
                  <c:v>41274</c:v>
                </c:pt>
                <c:pt idx="4085">
                  <c:v>41274</c:v>
                </c:pt>
                <c:pt idx="4086">
                  <c:v>41274</c:v>
                </c:pt>
                <c:pt idx="4087">
                  <c:v>41274</c:v>
                </c:pt>
                <c:pt idx="4088">
                  <c:v>41274</c:v>
                </c:pt>
                <c:pt idx="4089">
                  <c:v>41274</c:v>
                </c:pt>
                <c:pt idx="4090">
                  <c:v>41274</c:v>
                </c:pt>
                <c:pt idx="4091">
                  <c:v>41274</c:v>
                </c:pt>
                <c:pt idx="4092">
                  <c:v>41274</c:v>
                </c:pt>
                <c:pt idx="4093">
                  <c:v>41274</c:v>
                </c:pt>
                <c:pt idx="4094">
                  <c:v>41274</c:v>
                </c:pt>
                <c:pt idx="4095">
                  <c:v>41274</c:v>
                </c:pt>
                <c:pt idx="4096">
                  <c:v>41274</c:v>
                </c:pt>
                <c:pt idx="4097">
                  <c:v>41274</c:v>
                </c:pt>
                <c:pt idx="4098">
                  <c:v>41274</c:v>
                </c:pt>
                <c:pt idx="4099">
                  <c:v>41274</c:v>
                </c:pt>
                <c:pt idx="4100">
                  <c:v>41274</c:v>
                </c:pt>
                <c:pt idx="4101">
                  <c:v>41274</c:v>
                </c:pt>
                <c:pt idx="4102">
                  <c:v>41274</c:v>
                </c:pt>
                <c:pt idx="4103">
                  <c:v>41274</c:v>
                </c:pt>
                <c:pt idx="4104">
                  <c:v>41274</c:v>
                </c:pt>
                <c:pt idx="4105">
                  <c:v>41274</c:v>
                </c:pt>
                <c:pt idx="4106">
                  <c:v>41274</c:v>
                </c:pt>
                <c:pt idx="4107">
                  <c:v>41274</c:v>
                </c:pt>
                <c:pt idx="4108">
                  <c:v>41274</c:v>
                </c:pt>
                <c:pt idx="4109">
                  <c:v>41274</c:v>
                </c:pt>
                <c:pt idx="4110">
                  <c:v>41274</c:v>
                </c:pt>
                <c:pt idx="4111">
                  <c:v>41274</c:v>
                </c:pt>
                <c:pt idx="4112">
                  <c:v>41274</c:v>
                </c:pt>
                <c:pt idx="4113">
                  <c:v>41274</c:v>
                </c:pt>
                <c:pt idx="4114">
                  <c:v>41275</c:v>
                </c:pt>
                <c:pt idx="4115">
                  <c:v>41275</c:v>
                </c:pt>
                <c:pt idx="4116">
                  <c:v>41275</c:v>
                </c:pt>
                <c:pt idx="4117">
                  <c:v>41275</c:v>
                </c:pt>
                <c:pt idx="4118">
                  <c:v>41275</c:v>
                </c:pt>
                <c:pt idx="4119">
                  <c:v>41275</c:v>
                </c:pt>
                <c:pt idx="4120">
                  <c:v>41275</c:v>
                </c:pt>
                <c:pt idx="4121">
                  <c:v>41275</c:v>
                </c:pt>
                <c:pt idx="4122">
                  <c:v>41275</c:v>
                </c:pt>
                <c:pt idx="4123">
                  <c:v>41275</c:v>
                </c:pt>
                <c:pt idx="4124">
                  <c:v>41275</c:v>
                </c:pt>
                <c:pt idx="4125">
                  <c:v>41275</c:v>
                </c:pt>
                <c:pt idx="4126">
                  <c:v>41275</c:v>
                </c:pt>
                <c:pt idx="4127">
                  <c:v>41275</c:v>
                </c:pt>
                <c:pt idx="4128">
                  <c:v>41275</c:v>
                </c:pt>
                <c:pt idx="4129">
                  <c:v>41275</c:v>
                </c:pt>
                <c:pt idx="4130">
                  <c:v>41275</c:v>
                </c:pt>
                <c:pt idx="4131">
                  <c:v>41275</c:v>
                </c:pt>
                <c:pt idx="4132">
                  <c:v>41275</c:v>
                </c:pt>
                <c:pt idx="4133">
                  <c:v>41275</c:v>
                </c:pt>
                <c:pt idx="4134">
                  <c:v>41275</c:v>
                </c:pt>
                <c:pt idx="4135">
                  <c:v>41276</c:v>
                </c:pt>
                <c:pt idx="4136">
                  <c:v>41276</c:v>
                </c:pt>
                <c:pt idx="4137">
                  <c:v>41276</c:v>
                </c:pt>
                <c:pt idx="4138">
                  <c:v>41276</c:v>
                </c:pt>
                <c:pt idx="4139">
                  <c:v>41276</c:v>
                </c:pt>
                <c:pt idx="4140">
                  <c:v>41276</c:v>
                </c:pt>
                <c:pt idx="4141">
                  <c:v>41276</c:v>
                </c:pt>
                <c:pt idx="4142">
                  <c:v>41276</c:v>
                </c:pt>
                <c:pt idx="4143">
                  <c:v>41276</c:v>
                </c:pt>
                <c:pt idx="4144">
                  <c:v>41276</c:v>
                </c:pt>
                <c:pt idx="4145">
                  <c:v>41276</c:v>
                </c:pt>
                <c:pt idx="4146">
                  <c:v>41276</c:v>
                </c:pt>
                <c:pt idx="4147">
                  <c:v>41276</c:v>
                </c:pt>
                <c:pt idx="4148">
                  <c:v>41276</c:v>
                </c:pt>
                <c:pt idx="4149">
                  <c:v>41276</c:v>
                </c:pt>
                <c:pt idx="4150">
                  <c:v>41276</c:v>
                </c:pt>
                <c:pt idx="4151">
                  <c:v>41276</c:v>
                </c:pt>
                <c:pt idx="4152">
                  <c:v>41276</c:v>
                </c:pt>
                <c:pt idx="4153">
                  <c:v>41276</c:v>
                </c:pt>
                <c:pt idx="4154">
                  <c:v>41276</c:v>
                </c:pt>
                <c:pt idx="4155">
                  <c:v>41276</c:v>
                </c:pt>
                <c:pt idx="4156">
                  <c:v>41276</c:v>
                </c:pt>
                <c:pt idx="4157">
                  <c:v>41276</c:v>
                </c:pt>
                <c:pt idx="4158">
                  <c:v>41276</c:v>
                </c:pt>
                <c:pt idx="4159">
                  <c:v>41276</c:v>
                </c:pt>
                <c:pt idx="4160">
                  <c:v>41276</c:v>
                </c:pt>
                <c:pt idx="4161">
                  <c:v>41276</c:v>
                </c:pt>
                <c:pt idx="4162">
                  <c:v>41276</c:v>
                </c:pt>
                <c:pt idx="4163">
                  <c:v>41276</c:v>
                </c:pt>
                <c:pt idx="4164">
                  <c:v>41276</c:v>
                </c:pt>
                <c:pt idx="4165">
                  <c:v>41276</c:v>
                </c:pt>
                <c:pt idx="4166">
                  <c:v>41276</c:v>
                </c:pt>
                <c:pt idx="4167">
                  <c:v>41276</c:v>
                </c:pt>
                <c:pt idx="4168">
                  <c:v>41276</c:v>
                </c:pt>
                <c:pt idx="4169">
                  <c:v>41276</c:v>
                </c:pt>
                <c:pt idx="4170">
                  <c:v>41276</c:v>
                </c:pt>
                <c:pt idx="4171">
                  <c:v>41276</c:v>
                </c:pt>
                <c:pt idx="4172">
                  <c:v>41276</c:v>
                </c:pt>
                <c:pt idx="4173">
                  <c:v>41276</c:v>
                </c:pt>
                <c:pt idx="4174">
                  <c:v>41276</c:v>
                </c:pt>
                <c:pt idx="4175">
                  <c:v>41276</c:v>
                </c:pt>
                <c:pt idx="4176">
                  <c:v>41276</c:v>
                </c:pt>
                <c:pt idx="4177">
                  <c:v>41276</c:v>
                </c:pt>
                <c:pt idx="4178">
                  <c:v>41276</c:v>
                </c:pt>
                <c:pt idx="4179">
                  <c:v>41276</c:v>
                </c:pt>
                <c:pt idx="4180">
                  <c:v>41276</c:v>
                </c:pt>
                <c:pt idx="4181">
                  <c:v>41276</c:v>
                </c:pt>
                <c:pt idx="4182">
                  <c:v>41276</c:v>
                </c:pt>
                <c:pt idx="4183">
                  <c:v>41276</c:v>
                </c:pt>
                <c:pt idx="4184">
                  <c:v>41276</c:v>
                </c:pt>
                <c:pt idx="4185">
                  <c:v>41276</c:v>
                </c:pt>
                <c:pt idx="4186">
                  <c:v>41276</c:v>
                </c:pt>
                <c:pt idx="4187">
                  <c:v>41276</c:v>
                </c:pt>
                <c:pt idx="4188">
                  <c:v>41276</c:v>
                </c:pt>
                <c:pt idx="4189">
                  <c:v>41276</c:v>
                </c:pt>
                <c:pt idx="4190">
                  <c:v>41276</c:v>
                </c:pt>
                <c:pt idx="4191">
                  <c:v>41276</c:v>
                </c:pt>
                <c:pt idx="4192">
                  <c:v>41276</c:v>
                </c:pt>
                <c:pt idx="4193">
                  <c:v>41276</c:v>
                </c:pt>
                <c:pt idx="4194">
                  <c:v>41276</c:v>
                </c:pt>
                <c:pt idx="4195">
                  <c:v>41276</c:v>
                </c:pt>
                <c:pt idx="4196">
                  <c:v>41276</c:v>
                </c:pt>
                <c:pt idx="4197">
                  <c:v>41276</c:v>
                </c:pt>
                <c:pt idx="4198">
                  <c:v>41276</c:v>
                </c:pt>
                <c:pt idx="4199">
                  <c:v>41276</c:v>
                </c:pt>
                <c:pt idx="4200">
                  <c:v>41276</c:v>
                </c:pt>
                <c:pt idx="4201">
                  <c:v>41276</c:v>
                </c:pt>
                <c:pt idx="4202">
                  <c:v>41276</c:v>
                </c:pt>
                <c:pt idx="4203">
                  <c:v>41276</c:v>
                </c:pt>
                <c:pt idx="4204">
                  <c:v>41276</c:v>
                </c:pt>
                <c:pt idx="4205">
                  <c:v>41276</c:v>
                </c:pt>
                <c:pt idx="4206">
                  <c:v>41276</c:v>
                </c:pt>
                <c:pt idx="4207">
                  <c:v>41276</c:v>
                </c:pt>
                <c:pt idx="4208">
                  <c:v>41276</c:v>
                </c:pt>
                <c:pt idx="4209">
                  <c:v>41276</c:v>
                </c:pt>
                <c:pt idx="4210">
                  <c:v>41277</c:v>
                </c:pt>
                <c:pt idx="4211">
                  <c:v>41277</c:v>
                </c:pt>
                <c:pt idx="4212">
                  <c:v>41277</c:v>
                </c:pt>
                <c:pt idx="4213">
                  <c:v>41277</c:v>
                </c:pt>
                <c:pt idx="4214">
                  <c:v>41277</c:v>
                </c:pt>
                <c:pt idx="4215">
                  <c:v>41277</c:v>
                </c:pt>
                <c:pt idx="4216">
                  <c:v>41277</c:v>
                </c:pt>
                <c:pt idx="4217">
                  <c:v>41277</c:v>
                </c:pt>
                <c:pt idx="4218">
                  <c:v>41277</c:v>
                </c:pt>
                <c:pt idx="4219">
                  <c:v>41277</c:v>
                </c:pt>
                <c:pt idx="4220">
                  <c:v>41277</c:v>
                </c:pt>
                <c:pt idx="4221">
                  <c:v>41277</c:v>
                </c:pt>
                <c:pt idx="4222">
                  <c:v>41277</c:v>
                </c:pt>
                <c:pt idx="4223">
                  <c:v>41277</c:v>
                </c:pt>
                <c:pt idx="4224">
                  <c:v>41277</c:v>
                </c:pt>
                <c:pt idx="4225">
                  <c:v>41277</c:v>
                </c:pt>
                <c:pt idx="4226">
                  <c:v>41277</c:v>
                </c:pt>
                <c:pt idx="4227">
                  <c:v>41277</c:v>
                </c:pt>
                <c:pt idx="4228">
                  <c:v>41277</c:v>
                </c:pt>
                <c:pt idx="4229">
                  <c:v>41277</c:v>
                </c:pt>
                <c:pt idx="4230">
                  <c:v>41277</c:v>
                </c:pt>
                <c:pt idx="4231">
                  <c:v>41277</c:v>
                </c:pt>
                <c:pt idx="4232">
                  <c:v>41277</c:v>
                </c:pt>
                <c:pt idx="4233">
                  <c:v>41277</c:v>
                </c:pt>
                <c:pt idx="4234">
                  <c:v>41277</c:v>
                </c:pt>
                <c:pt idx="4235">
                  <c:v>41277</c:v>
                </c:pt>
                <c:pt idx="4236">
                  <c:v>41277</c:v>
                </c:pt>
                <c:pt idx="4237">
                  <c:v>41277</c:v>
                </c:pt>
                <c:pt idx="4238">
                  <c:v>41277</c:v>
                </c:pt>
                <c:pt idx="4239">
                  <c:v>41277</c:v>
                </c:pt>
                <c:pt idx="4240">
                  <c:v>41277</c:v>
                </c:pt>
                <c:pt idx="4241">
                  <c:v>41277</c:v>
                </c:pt>
                <c:pt idx="4242">
                  <c:v>41277</c:v>
                </c:pt>
                <c:pt idx="4243">
                  <c:v>41277</c:v>
                </c:pt>
                <c:pt idx="4244">
                  <c:v>41277</c:v>
                </c:pt>
                <c:pt idx="4245">
                  <c:v>41277</c:v>
                </c:pt>
                <c:pt idx="4246">
                  <c:v>41277</c:v>
                </c:pt>
                <c:pt idx="4247">
                  <c:v>41277</c:v>
                </c:pt>
                <c:pt idx="4248">
                  <c:v>41277</c:v>
                </c:pt>
                <c:pt idx="4249">
                  <c:v>41277</c:v>
                </c:pt>
                <c:pt idx="4250">
                  <c:v>41277</c:v>
                </c:pt>
                <c:pt idx="4251">
                  <c:v>41277</c:v>
                </c:pt>
                <c:pt idx="4252">
                  <c:v>41277</c:v>
                </c:pt>
                <c:pt idx="4253">
                  <c:v>41277</c:v>
                </c:pt>
                <c:pt idx="4254">
                  <c:v>41277</c:v>
                </c:pt>
                <c:pt idx="4255">
                  <c:v>41277</c:v>
                </c:pt>
                <c:pt idx="4256">
                  <c:v>41277</c:v>
                </c:pt>
                <c:pt idx="4257">
                  <c:v>41277</c:v>
                </c:pt>
                <c:pt idx="4258">
                  <c:v>41277</c:v>
                </c:pt>
                <c:pt idx="4259">
                  <c:v>41277</c:v>
                </c:pt>
                <c:pt idx="4260">
                  <c:v>41277</c:v>
                </c:pt>
                <c:pt idx="4261">
                  <c:v>41277</c:v>
                </c:pt>
                <c:pt idx="4262">
                  <c:v>41277</c:v>
                </c:pt>
                <c:pt idx="4263">
                  <c:v>41277</c:v>
                </c:pt>
                <c:pt idx="4264">
                  <c:v>41277</c:v>
                </c:pt>
                <c:pt idx="4265">
                  <c:v>41277</c:v>
                </c:pt>
                <c:pt idx="4266">
                  <c:v>41277</c:v>
                </c:pt>
                <c:pt idx="4267">
                  <c:v>41277</c:v>
                </c:pt>
                <c:pt idx="4268">
                  <c:v>41277</c:v>
                </c:pt>
                <c:pt idx="4269">
                  <c:v>41277</c:v>
                </c:pt>
                <c:pt idx="4270">
                  <c:v>41277</c:v>
                </c:pt>
                <c:pt idx="4271">
                  <c:v>41277</c:v>
                </c:pt>
                <c:pt idx="4272">
                  <c:v>41277</c:v>
                </c:pt>
                <c:pt idx="4273">
                  <c:v>41277</c:v>
                </c:pt>
                <c:pt idx="4274">
                  <c:v>41277</c:v>
                </c:pt>
                <c:pt idx="4275">
                  <c:v>41277</c:v>
                </c:pt>
                <c:pt idx="4276">
                  <c:v>41277</c:v>
                </c:pt>
                <c:pt idx="4277">
                  <c:v>41277</c:v>
                </c:pt>
                <c:pt idx="4278">
                  <c:v>41277</c:v>
                </c:pt>
                <c:pt idx="4279">
                  <c:v>41278</c:v>
                </c:pt>
                <c:pt idx="4280">
                  <c:v>41278</c:v>
                </c:pt>
                <c:pt idx="4281">
                  <c:v>41278</c:v>
                </c:pt>
                <c:pt idx="4282">
                  <c:v>41278</c:v>
                </c:pt>
                <c:pt idx="4283">
                  <c:v>41278</c:v>
                </c:pt>
                <c:pt idx="4284">
                  <c:v>41278</c:v>
                </c:pt>
                <c:pt idx="4285">
                  <c:v>41278</c:v>
                </c:pt>
                <c:pt idx="4286">
                  <c:v>41278</c:v>
                </c:pt>
                <c:pt idx="4287">
                  <c:v>41278</c:v>
                </c:pt>
                <c:pt idx="4288">
                  <c:v>41278</c:v>
                </c:pt>
                <c:pt idx="4289">
                  <c:v>41278</c:v>
                </c:pt>
                <c:pt idx="4290">
                  <c:v>41278</c:v>
                </c:pt>
                <c:pt idx="4291">
                  <c:v>41278</c:v>
                </c:pt>
                <c:pt idx="4292">
                  <c:v>41278</c:v>
                </c:pt>
                <c:pt idx="4293">
                  <c:v>41278</c:v>
                </c:pt>
                <c:pt idx="4294">
                  <c:v>41278</c:v>
                </c:pt>
                <c:pt idx="4295">
                  <c:v>41278</c:v>
                </c:pt>
                <c:pt idx="4296">
                  <c:v>41278</c:v>
                </c:pt>
                <c:pt idx="4297">
                  <c:v>41278</c:v>
                </c:pt>
                <c:pt idx="4298">
                  <c:v>41278</c:v>
                </c:pt>
                <c:pt idx="4299">
                  <c:v>41278</c:v>
                </c:pt>
                <c:pt idx="4300">
                  <c:v>41278</c:v>
                </c:pt>
                <c:pt idx="4301">
                  <c:v>41278</c:v>
                </c:pt>
                <c:pt idx="4302">
                  <c:v>41278</c:v>
                </c:pt>
                <c:pt idx="4303">
                  <c:v>41278</c:v>
                </c:pt>
                <c:pt idx="4304">
                  <c:v>41278</c:v>
                </c:pt>
                <c:pt idx="4305">
                  <c:v>41278</c:v>
                </c:pt>
                <c:pt idx="4306">
                  <c:v>41278</c:v>
                </c:pt>
                <c:pt idx="4307">
                  <c:v>41278</c:v>
                </c:pt>
                <c:pt idx="4308">
                  <c:v>41278</c:v>
                </c:pt>
                <c:pt idx="4309">
                  <c:v>41278</c:v>
                </c:pt>
                <c:pt idx="4310">
                  <c:v>41278</c:v>
                </c:pt>
                <c:pt idx="4311">
                  <c:v>41278</c:v>
                </c:pt>
                <c:pt idx="4312">
                  <c:v>41278</c:v>
                </c:pt>
                <c:pt idx="4313">
                  <c:v>41278</c:v>
                </c:pt>
                <c:pt idx="4314">
                  <c:v>41278</c:v>
                </c:pt>
                <c:pt idx="4315">
                  <c:v>41278</c:v>
                </c:pt>
                <c:pt idx="4316">
                  <c:v>41278</c:v>
                </c:pt>
                <c:pt idx="4317">
                  <c:v>41278</c:v>
                </c:pt>
                <c:pt idx="4318">
                  <c:v>41278</c:v>
                </c:pt>
                <c:pt idx="4319">
                  <c:v>41278</c:v>
                </c:pt>
                <c:pt idx="4320">
                  <c:v>41278</c:v>
                </c:pt>
                <c:pt idx="4321">
                  <c:v>41278</c:v>
                </c:pt>
                <c:pt idx="4322">
                  <c:v>41278</c:v>
                </c:pt>
                <c:pt idx="4323">
                  <c:v>41278</c:v>
                </c:pt>
                <c:pt idx="4324">
                  <c:v>41278</c:v>
                </c:pt>
                <c:pt idx="4325">
                  <c:v>41278</c:v>
                </c:pt>
                <c:pt idx="4326">
                  <c:v>41278</c:v>
                </c:pt>
                <c:pt idx="4327">
                  <c:v>41278</c:v>
                </c:pt>
                <c:pt idx="4328">
                  <c:v>41278</c:v>
                </c:pt>
                <c:pt idx="4329">
                  <c:v>41278</c:v>
                </c:pt>
                <c:pt idx="4330">
                  <c:v>41278</c:v>
                </c:pt>
                <c:pt idx="4331">
                  <c:v>41278</c:v>
                </c:pt>
                <c:pt idx="4332">
                  <c:v>41278</c:v>
                </c:pt>
                <c:pt idx="4333">
                  <c:v>41278</c:v>
                </c:pt>
                <c:pt idx="4334">
                  <c:v>41278</c:v>
                </c:pt>
                <c:pt idx="4335">
                  <c:v>41279</c:v>
                </c:pt>
                <c:pt idx="4336">
                  <c:v>41279</c:v>
                </c:pt>
                <c:pt idx="4337">
                  <c:v>41279</c:v>
                </c:pt>
                <c:pt idx="4338">
                  <c:v>41279</c:v>
                </c:pt>
                <c:pt idx="4339">
                  <c:v>41279</c:v>
                </c:pt>
                <c:pt idx="4340">
                  <c:v>41279</c:v>
                </c:pt>
                <c:pt idx="4341">
                  <c:v>41279</c:v>
                </c:pt>
                <c:pt idx="4342">
                  <c:v>41279</c:v>
                </c:pt>
                <c:pt idx="4343">
                  <c:v>41279</c:v>
                </c:pt>
                <c:pt idx="4344">
                  <c:v>41279</c:v>
                </c:pt>
                <c:pt idx="4345">
                  <c:v>41279</c:v>
                </c:pt>
                <c:pt idx="4346">
                  <c:v>41279</c:v>
                </c:pt>
                <c:pt idx="4347">
                  <c:v>41279</c:v>
                </c:pt>
                <c:pt idx="4348">
                  <c:v>41279</c:v>
                </c:pt>
                <c:pt idx="4349">
                  <c:v>41279</c:v>
                </c:pt>
                <c:pt idx="4350">
                  <c:v>41279</c:v>
                </c:pt>
                <c:pt idx="4351">
                  <c:v>41279</c:v>
                </c:pt>
                <c:pt idx="4352">
                  <c:v>41280</c:v>
                </c:pt>
                <c:pt idx="4353">
                  <c:v>41280</c:v>
                </c:pt>
                <c:pt idx="4354">
                  <c:v>41280</c:v>
                </c:pt>
                <c:pt idx="4355">
                  <c:v>41280</c:v>
                </c:pt>
                <c:pt idx="4356">
                  <c:v>41280</c:v>
                </c:pt>
                <c:pt idx="4357">
                  <c:v>41280</c:v>
                </c:pt>
                <c:pt idx="4358">
                  <c:v>41280</c:v>
                </c:pt>
                <c:pt idx="4359">
                  <c:v>41280</c:v>
                </c:pt>
                <c:pt idx="4360">
                  <c:v>41280</c:v>
                </c:pt>
                <c:pt idx="4361">
                  <c:v>41280</c:v>
                </c:pt>
                <c:pt idx="4362">
                  <c:v>41280</c:v>
                </c:pt>
                <c:pt idx="4363">
                  <c:v>41280</c:v>
                </c:pt>
                <c:pt idx="4364">
                  <c:v>41280</c:v>
                </c:pt>
                <c:pt idx="4365">
                  <c:v>41280</c:v>
                </c:pt>
                <c:pt idx="4366">
                  <c:v>41280</c:v>
                </c:pt>
                <c:pt idx="4367">
                  <c:v>41280</c:v>
                </c:pt>
                <c:pt idx="4368">
                  <c:v>41280</c:v>
                </c:pt>
                <c:pt idx="4369">
                  <c:v>41280</c:v>
                </c:pt>
                <c:pt idx="4370">
                  <c:v>41281</c:v>
                </c:pt>
                <c:pt idx="4371">
                  <c:v>41281</c:v>
                </c:pt>
                <c:pt idx="4372">
                  <c:v>41281</c:v>
                </c:pt>
                <c:pt idx="4373">
                  <c:v>41281</c:v>
                </c:pt>
                <c:pt idx="4374">
                  <c:v>41281</c:v>
                </c:pt>
                <c:pt idx="4375">
                  <c:v>41281</c:v>
                </c:pt>
                <c:pt idx="4376">
                  <c:v>41281</c:v>
                </c:pt>
                <c:pt idx="4377">
                  <c:v>41281</c:v>
                </c:pt>
                <c:pt idx="4378">
                  <c:v>41281</c:v>
                </c:pt>
                <c:pt idx="4379">
                  <c:v>41281</c:v>
                </c:pt>
                <c:pt idx="4380">
                  <c:v>41281</c:v>
                </c:pt>
                <c:pt idx="4381">
                  <c:v>41281</c:v>
                </c:pt>
                <c:pt idx="4382">
                  <c:v>41281</c:v>
                </c:pt>
                <c:pt idx="4383">
                  <c:v>41281</c:v>
                </c:pt>
                <c:pt idx="4384">
                  <c:v>41281</c:v>
                </c:pt>
                <c:pt idx="4385">
                  <c:v>41281</c:v>
                </c:pt>
                <c:pt idx="4386">
                  <c:v>41281</c:v>
                </c:pt>
                <c:pt idx="4387">
                  <c:v>41281</c:v>
                </c:pt>
                <c:pt idx="4388">
                  <c:v>41281</c:v>
                </c:pt>
                <c:pt idx="4389">
                  <c:v>41281</c:v>
                </c:pt>
                <c:pt idx="4390">
                  <c:v>41281</c:v>
                </c:pt>
                <c:pt idx="4391">
                  <c:v>41281</c:v>
                </c:pt>
                <c:pt idx="4392">
                  <c:v>41281</c:v>
                </c:pt>
                <c:pt idx="4393">
                  <c:v>41281</c:v>
                </c:pt>
                <c:pt idx="4394">
                  <c:v>41281</c:v>
                </c:pt>
                <c:pt idx="4395">
                  <c:v>41281</c:v>
                </c:pt>
                <c:pt idx="4396">
                  <c:v>41281</c:v>
                </c:pt>
                <c:pt idx="4397">
                  <c:v>41281</c:v>
                </c:pt>
                <c:pt idx="4398">
                  <c:v>41281</c:v>
                </c:pt>
                <c:pt idx="4399">
                  <c:v>41281</c:v>
                </c:pt>
                <c:pt idx="4400">
                  <c:v>41281</c:v>
                </c:pt>
                <c:pt idx="4401">
                  <c:v>41281</c:v>
                </c:pt>
                <c:pt idx="4402">
                  <c:v>41281</c:v>
                </c:pt>
                <c:pt idx="4403">
                  <c:v>41281</c:v>
                </c:pt>
                <c:pt idx="4404">
                  <c:v>41281</c:v>
                </c:pt>
                <c:pt idx="4405">
                  <c:v>41281</c:v>
                </c:pt>
                <c:pt idx="4406">
                  <c:v>41281</c:v>
                </c:pt>
                <c:pt idx="4407">
                  <c:v>41281</c:v>
                </c:pt>
                <c:pt idx="4408">
                  <c:v>41281</c:v>
                </c:pt>
                <c:pt idx="4409">
                  <c:v>41281</c:v>
                </c:pt>
                <c:pt idx="4410">
                  <c:v>41281</c:v>
                </c:pt>
                <c:pt idx="4411">
                  <c:v>41281</c:v>
                </c:pt>
                <c:pt idx="4412">
                  <c:v>41281</c:v>
                </c:pt>
                <c:pt idx="4413">
                  <c:v>41281</c:v>
                </c:pt>
                <c:pt idx="4414">
                  <c:v>41281</c:v>
                </c:pt>
                <c:pt idx="4415">
                  <c:v>41281</c:v>
                </c:pt>
                <c:pt idx="4416">
                  <c:v>41281</c:v>
                </c:pt>
                <c:pt idx="4417">
                  <c:v>41281</c:v>
                </c:pt>
                <c:pt idx="4418">
                  <c:v>41281</c:v>
                </c:pt>
                <c:pt idx="4419">
                  <c:v>41281</c:v>
                </c:pt>
                <c:pt idx="4420">
                  <c:v>41281</c:v>
                </c:pt>
                <c:pt idx="4421">
                  <c:v>41281</c:v>
                </c:pt>
                <c:pt idx="4422">
                  <c:v>41281</c:v>
                </c:pt>
                <c:pt idx="4423">
                  <c:v>41281</c:v>
                </c:pt>
                <c:pt idx="4424">
                  <c:v>41281</c:v>
                </c:pt>
                <c:pt idx="4425">
                  <c:v>41281</c:v>
                </c:pt>
                <c:pt idx="4426">
                  <c:v>41281</c:v>
                </c:pt>
                <c:pt idx="4427">
                  <c:v>41281</c:v>
                </c:pt>
                <c:pt idx="4428">
                  <c:v>41281</c:v>
                </c:pt>
                <c:pt idx="4429">
                  <c:v>41281</c:v>
                </c:pt>
                <c:pt idx="4430">
                  <c:v>41281</c:v>
                </c:pt>
                <c:pt idx="4431">
                  <c:v>41281</c:v>
                </c:pt>
                <c:pt idx="4432">
                  <c:v>41281</c:v>
                </c:pt>
                <c:pt idx="4433">
                  <c:v>41281</c:v>
                </c:pt>
                <c:pt idx="4434">
                  <c:v>41281</c:v>
                </c:pt>
                <c:pt idx="4435">
                  <c:v>41281</c:v>
                </c:pt>
                <c:pt idx="4436">
                  <c:v>41281</c:v>
                </c:pt>
                <c:pt idx="4437">
                  <c:v>41281</c:v>
                </c:pt>
                <c:pt idx="4438">
                  <c:v>41281</c:v>
                </c:pt>
                <c:pt idx="4439">
                  <c:v>41281</c:v>
                </c:pt>
                <c:pt idx="4440">
                  <c:v>41281</c:v>
                </c:pt>
                <c:pt idx="4441">
                  <c:v>41281</c:v>
                </c:pt>
                <c:pt idx="4442">
                  <c:v>41281</c:v>
                </c:pt>
                <c:pt idx="4443">
                  <c:v>41281</c:v>
                </c:pt>
                <c:pt idx="4444">
                  <c:v>41281</c:v>
                </c:pt>
                <c:pt idx="4445">
                  <c:v>41281</c:v>
                </c:pt>
                <c:pt idx="4446">
                  <c:v>41281</c:v>
                </c:pt>
                <c:pt idx="4447">
                  <c:v>41281</c:v>
                </c:pt>
                <c:pt idx="4448">
                  <c:v>41281</c:v>
                </c:pt>
                <c:pt idx="4449">
                  <c:v>41281</c:v>
                </c:pt>
                <c:pt idx="4450">
                  <c:v>41281</c:v>
                </c:pt>
                <c:pt idx="4451">
                  <c:v>41281</c:v>
                </c:pt>
                <c:pt idx="4452">
                  <c:v>41281</c:v>
                </c:pt>
                <c:pt idx="4453">
                  <c:v>41281</c:v>
                </c:pt>
                <c:pt idx="4454">
                  <c:v>41281</c:v>
                </c:pt>
                <c:pt idx="4455">
                  <c:v>41282</c:v>
                </c:pt>
                <c:pt idx="4456">
                  <c:v>41282</c:v>
                </c:pt>
                <c:pt idx="4457">
                  <c:v>41282</c:v>
                </c:pt>
                <c:pt idx="4458">
                  <c:v>41282</c:v>
                </c:pt>
                <c:pt idx="4459">
                  <c:v>41282</c:v>
                </c:pt>
                <c:pt idx="4460">
                  <c:v>41282</c:v>
                </c:pt>
                <c:pt idx="4461">
                  <c:v>41282</c:v>
                </c:pt>
                <c:pt idx="4462">
                  <c:v>41282</c:v>
                </c:pt>
                <c:pt idx="4463">
                  <c:v>41282</c:v>
                </c:pt>
                <c:pt idx="4464">
                  <c:v>41282</c:v>
                </c:pt>
                <c:pt idx="4465">
                  <c:v>41282</c:v>
                </c:pt>
                <c:pt idx="4466">
                  <c:v>41282</c:v>
                </c:pt>
                <c:pt idx="4467">
                  <c:v>41282</c:v>
                </c:pt>
                <c:pt idx="4468">
                  <c:v>41282</c:v>
                </c:pt>
                <c:pt idx="4469">
                  <c:v>41282</c:v>
                </c:pt>
                <c:pt idx="4470">
                  <c:v>41282</c:v>
                </c:pt>
                <c:pt idx="4471">
                  <c:v>41282</c:v>
                </c:pt>
                <c:pt idx="4472">
                  <c:v>41282</c:v>
                </c:pt>
                <c:pt idx="4473">
                  <c:v>41282</c:v>
                </c:pt>
                <c:pt idx="4474">
                  <c:v>41282</c:v>
                </c:pt>
                <c:pt idx="4475">
                  <c:v>41282</c:v>
                </c:pt>
                <c:pt idx="4476">
                  <c:v>41282</c:v>
                </c:pt>
                <c:pt idx="4477">
                  <c:v>41282</c:v>
                </c:pt>
                <c:pt idx="4478">
                  <c:v>41282</c:v>
                </c:pt>
                <c:pt idx="4479">
                  <c:v>41282</c:v>
                </c:pt>
                <c:pt idx="4480">
                  <c:v>41282</c:v>
                </c:pt>
                <c:pt idx="4481">
                  <c:v>41282</c:v>
                </c:pt>
                <c:pt idx="4482">
                  <c:v>41282</c:v>
                </c:pt>
                <c:pt idx="4483">
                  <c:v>41282</c:v>
                </c:pt>
                <c:pt idx="4484">
                  <c:v>41282</c:v>
                </c:pt>
                <c:pt idx="4485">
                  <c:v>41282</c:v>
                </c:pt>
                <c:pt idx="4486">
                  <c:v>41282</c:v>
                </c:pt>
                <c:pt idx="4487">
                  <c:v>41282</c:v>
                </c:pt>
                <c:pt idx="4488">
                  <c:v>41282</c:v>
                </c:pt>
                <c:pt idx="4489">
                  <c:v>41282</c:v>
                </c:pt>
                <c:pt idx="4490">
                  <c:v>41282</c:v>
                </c:pt>
                <c:pt idx="4491">
                  <c:v>41282</c:v>
                </c:pt>
                <c:pt idx="4492">
                  <c:v>41282</c:v>
                </c:pt>
                <c:pt idx="4493">
                  <c:v>41282</c:v>
                </c:pt>
                <c:pt idx="4494">
                  <c:v>41282</c:v>
                </c:pt>
                <c:pt idx="4495">
                  <c:v>41282</c:v>
                </c:pt>
                <c:pt idx="4496">
                  <c:v>41282</c:v>
                </c:pt>
                <c:pt idx="4497">
                  <c:v>41282</c:v>
                </c:pt>
                <c:pt idx="4498">
                  <c:v>41282</c:v>
                </c:pt>
                <c:pt idx="4499">
                  <c:v>41282</c:v>
                </c:pt>
                <c:pt idx="4500">
                  <c:v>41282</c:v>
                </c:pt>
                <c:pt idx="4501">
                  <c:v>41282</c:v>
                </c:pt>
                <c:pt idx="4502">
                  <c:v>41282</c:v>
                </c:pt>
                <c:pt idx="4503">
                  <c:v>41282</c:v>
                </c:pt>
                <c:pt idx="4504">
                  <c:v>41282</c:v>
                </c:pt>
                <c:pt idx="4505">
                  <c:v>41282</c:v>
                </c:pt>
                <c:pt idx="4506">
                  <c:v>41282</c:v>
                </c:pt>
                <c:pt idx="4507">
                  <c:v>41282</c:v>
                </c:pt>
                <c:pt idx="4508">
                  <c:v>41282</c:v>
                </c:pt>
                <c:pt idx="4509">
                  <c:v>41282</c:v>
                </c:pt>
                <c:pt idx="4510">
                  <c:v>41282</c:v>
                </c:pt>
                <c:pt idx="4511">
                  <c:v>41282</c:v>
                </c:pt>
                <c:pt idx="4512">
                  <c:v>41282</c:v>
                </c:pt>
                <c:pt idx="4513">
                  <c:v>41282</c:v>
                </c:pt>
                <c:pt idx="4514">
                  <c:v>41282</c:v>
                </c:pt>
                <c:pt idx="4515">
                  <c:v>41282</c:v>
                </c:pt>
                <c:pt idx="4516">
                  <c:v>41282</c:v>
                </c:pt>
                <c:pt idx="4517">
                  <c:v>41282</c:v>
                </c:pt>
                <c:pt idx="4518">
                  <c:v>41282</c:v>
                </c:pt>
                <c:pt idx="4519">
                  <c:v>41282</c:v>
                </c:pt>
                <c:pt idx="4520">
                  <c:v>41282</c:v>
                </c:pt>
                <c:pt idx="4521">
                  <c:v>41282</c:v>
                </c:pt>
                <c:pt idx="4522">
                  <c:v>41282</c:v>
                </c:pt>
                <c:pt idx="4523">
                  <c:v>41282</c:v>
                </c:pt>
                <c:pt idx="4524">
                  <c:v>41282</c:v>
                </c:pt>
                <c:pt idx="4525">
                  <c:v>41282</c:v>
                </c:pt>
                <c:pt idx="4526">
                  <c:v>41282</c:v>
                </c:pt>
                <c:pt idx="4527">
                  <c:v>41282</c:v>
                </c:pt>
                <c:pt idx="4528">
                  <c:v>41282</c:v>
                </c:pt>
                <c:pt idx="4529">
                  <c:v>41282</c:v>
                </c:pt>
                <c:pt idx="4530">
                  <c:v>41282</c:v>
                </c:pt>
                <c:pt idx="4531">
                  <c:v>41282</c:v>
                </c:pt>
                <c:pt idx="4532">
                  <c:v>41282</c:v>
                </c:pt>
                <c:pt idx="4533">
                  <c:v>41282</c:v>
                </c:pt>
                <c:pt idx="4534">
                  <c:v>41282</c:v>
                </c:pt>
                <c:pt idx="4535">
                  <c:v>41282</c:v>
                </c:pt>
                <c:pt idx="4536">
                  <c:v>41282</c:v>
                </c:pt>
                <c:pt idx="4537">
                  <c:v>41282</c:v>
                </c:pt>
                <c:pt idx="4538">
                  <c:v>41282</c:v>
                </c:pt>
                <c:pt idx="4539">
                  <c:v>41282</c:v>
                </c:pt>
                <c:pt idx="4540">
                  <c:v>41282</c:v>
                </c:pt>
                <c:pt idx="4541">
                  <c:v>41282</c:v>
                </c:pt>
                <c:pt idx="4542">
                  <c:v>41282</c:v>
                </c:pt>
                <c:pt idx="4543">
                  <c:v>41282</c:v>
                </c:pt>
                <c:pt idx="4544">
                  <c:v>41282</c:v>
                </c:pt>
                <c:pt idx="4545">
                  <c:v>41282</c:v>
                </c:pt>
                <c:pt idx="4546">
                  <c:v>41282</c:v>
                </c:pt>
                <c:pt idx="4547">
                  <c:v>41282</c:v>
                </c:pt>
                <c:pt idx="4548">
                  <c:v>41282</c:v>
                </c:pt>
                <c:pt idx="4549">
                  <c:v>41282</c:v>
                </c:pt>
                <c:pt idx="4550">
                  <c:v>41282</c:v>
                </c:pt>
                <c:pt idx="4551">
                  <c:v>41282</c:v>
                </c:pt>
                <c:pt idx="4552">
                  <c:v>41282</c:v>
                </c:pt>
                <c:pt idx="4553">
                  <c:v>41282</c:v>
                </c:pt>
                <c:pt idx="4554">
                  <c:v>41282</c:v>
                </c:pt>
                <c:pt idx="4555">
                  <c:v>41282</c:v>
                </c:pt>
                <c:pt idx="4556">
                  <c:v>41282</c:v>
                </c:pt>
                <c:pt idx="4557">
                  <c:v>41282</c:v>
                </c:pt>
                <c:pt idx="4558">
                  <c:v>41282</c:v>
                </c:pt>
                <c:pt idx="4559">
                  <c:v>41282</c:v>
                </c:pt>
                <c:pt idx="4560">
                  <c:v>41282</c:v>
                </c:pt>
                <c:pt idx="4561">
                  <c:v>41282</c:v>
                </c:pt>
                <c:pt idx="4562">
                  <c:v>41282</c:v>
                </c:pt>
                <c:pt idx="4563">
                  <c:v>41282</c:v>
                </c:pt>
                <c:pt idx="4564">
                  <c:v>41282</c:v>
                </c:pt>
                <c:pt idx="4565">
                  <c:v>41282</c:v>
                </c:pt>
                <c:pt idx="4566">
                  <c:v>41282</c:v>
                </c:pt>
                <c:pt idx="4567">
                  <c:v>41282</c:v>
                </c:pt>
                <c:pt idx="4568">
                  <c:v>41282</c:v>
                </c:pt>
                <c:pt idx="4569">
                  <c:v>41282</c:v>
                </c:pt>
                <c:pt idx="4570">
                  <c:v>41282</c:v>
                </c:pt>
                <c:pt idx="4571">
                  <c:v>41282</c:v>
                </c:pt>
                <c:pt idx="4572">
                  <c:v>41282</c:v>
                </c:pt>
                <c:pt idx="4573">
                  <c:v>41282</c:v>
                </c:pt>
                <c:pt idx="4574">
                  <c:v>41282</c:v>
                </c:pt>
                <c:pt idx="4575">
                  <c:v>41282</c:v>
                </c:pt>
                <c:pt idx="4576">
                  <c:v>41282</c:v>
                </c:pt>
                <c:pt idx="4577">
                  <c:v>41282</c:v>
                </c:pt>
                <c:pt idx="4578">
                  <c:v>41282</c:v>
                </c:pt>
                <c:pt idx="4579">
                  <c:v>41282</c:v>
                </c:pt>
                <c:pt idx="4580">
                  <c:v>41282</c:v>
                </c:pt>
                <c:pt idx="4581">
                  <c:v>41282</c:v>
                </c:pt>
                <c:pt idx="4582">
                  <c:v>41282</c:v>
                </c:pt>
                <c:pt idx="4583">
                  <c:v>41282</c:v>
                </c:pt>
                <c:pt idx="4584">
                  <c:v>41282</c:v>
                </c:pt>
                <c:pt idx="4585">
                  <c:v>41282</c:v>
                </c:pt>
                <c:pt idx="4586">
                  <c:v>41282</c:v>
                </c:pt>
                <c:pt idx="4587">
                  <c:v>41282</c:v>
                </c:pt>
                <c:pt idx="4588">
                  <c:v>41282</c:v>
                </c:pt>
                <c:pt idx="4589">
                  <c:v>41282</c:v>
                </c:pt>
                <c:pt idx="4590">
                  <c:v>41282</c:v>
                </c:pt>
                <c:pt idx="4591">
                  <c:v>41282</c:v>
                </c:pt>
                <c:pt idx="4592">
                  <c:v>41282</c:v>
                </c:pt>
                <c:pt idx="4593">
                  <c:v>41282</c:v>
                </c:pt>
                <c:pt idx="4594">
                  <c:v>41282</c:v>
                </c:pt>
                <c:pt idx="4595">
                  <c:v>41282</c:v>
                </c:pt>
                <c:pt idx="4596">
                  <c:v>41282</c:v>
                </c:pt>
                <c:pt idx="4597">
                  <c:v>41282</c:v>
                </c:pt>
                <c:pt idx="4598">
                  <c:v>41282</c:v>
                </c:pt>
                <c:pt idx="4599">
                  <c:v>41282</c:v>
                </c:pt>
                <c:pt idx="4600">
                  <c:v>41282</c:v>
                </c:pt>
                <c:pt idx="4601">
                  <c:v>41282</c:v>
                </c:pt>
                <c:pt idx="4602">
                  <c:v>41282</c:v>
                </c:pt>
                <c:pt idx="4603">
                  <c:v>41282</c:v>
                </c:pt>
                <c:pt idx="4604">
                  <c:v>41282</c:v>
                </c:pt>
                <c:pt idx="4605">
                  <c:v>41282</c:v>
                </c:pt>
                <c:pt idx="4606">
                  <c:v>41282</c:v>
                </c:pt>
                <c:pt idx="4607">
                  <c:v>41282</c:v>
                </c:pt>
                <c:pt idx="4608">
                  <c:v>41282</c:v>
                </c:pt>
                <c:pt idx="4609">
                  <c:v>41282</c:v>
                </c:pt>
                <c:pt idx="4610">
                  <c:v>41282</c:v>
                </c:pt>
                <c:pt idx="4611">
                  <c:v>41282</c:v>
                </c:pt>
                <c:pt idx="4612">
                  <c:v>41282</c:v>
                </c:pt>
                <c:pt idx="4613">
                  <c:v>41282</c:v>
                </c:pt>
                <c:pt idx="4614">
                  <c:v>41282</c:v>
                </c:pt>
                <c:pt idx="4615">
                  <c:v>41282</c:v>
                </c:pt>
                <c:pt idx="4616">
                  <c:v>41282</c:v>
                </c:pt>
                <c:pt idx="4617">
                  <c:v>41282</c:v>
                </c:pt>
                <c:pt idx="4618">
                  <c:v>41282</c:v>
                </c:pt>
                <c:pt idx="4619">
                  <c:v>41282</c:v>
                </c:pt>
                <c:pt idx="4620">
                  <c:v>41282</c:v>
                </c:pt>
                <c:pt idx="4621">
                  <c:v>41282</c:v>
                </c:pt>
                <c:pt idx="4622">
                  <c:v>41282</c:v>
                </c:pt>
                <c:pt idx="4623">
                  <c:v>41282</c:v>
                </c:pt>
                <c:pt idx="4624">
                  <c:v>41282</c:v>
                </c:pt>
                <c:pt idx="4625">
                  <c:v>41282</c:v>
                </c:pt>
                <c:pt idx="4626">
                  <c:v>41282</c:v>
                </c:pt>
                <c:pt idx="4627">
                  <c:v>41282</c:v>
                </c:pt>
                <c:pt idx="4628">
                  <c:v>41282</c:v>
                </c:pt>
                <c:pt idx="4629">
                  <c:v>41282</c:v>
                </c:pt>
                <c:pt idx="4630">
                  <c:v>41282</c:v>
                </c:pt>
                <c:pt idx="4631">
                  <c:v>41282</c:v>
                </c:pt>
                <c:pt idx="4632">
                  <c:v>41282</c:v>
                </c:pt>
                <c:pt idx="4633">
                  <c:v>41282</c:v>
                </c:pt>
                <c:pt idx="4634">
                  <c:v>41282</c:v>
                </c:pt>
                <c:pt idx="4635">
                  <c:v>41282</c:v>
                </c:pt>
                <c:pt idx="4636">
                  <c:v>41282</c:v>
                </c:pt>
                <c:pt idx="4637">
                  <c:v>41282</c:v>
                </c:pt>
                <c:pt idx="4638">
                  <c:v>41282</c:v>
                </c:pt>
                <c:pt idx="4639">
                  <c:v>41282</c:v>
                </c:pt>
                <c:pt idx="4640">
                  <c:v>41282</c:v>
                </c:pt>
                <c:pt idx="4641">
                  <c:v>41282</c:v>
                </c:pt>
                <c:pt idx="4642">
                  <c:v>41282</c:v>
                </c:pt>
                <c:pt idx="4643">
                  <c:v>41282</c:v>
                </c:pt>
                <c:pt idx="4644">
                  <c:v>41282</c:v>
                </c:pt>
                <c:pt idx="4645">
                  <c:v>41282</c:v>
                </c:pt>
                <c:pt idx="4646">
                  <c:v>41282</c:v>
                </c:pt>
                <c:pt idx="4647">
                  <c:v>41282</c:v>
                </c:pt>
                <c:pt idx="4648">
                  <c:v>41282</c:v>
                </c:pt>
                <c:pt idx="4649">
                  <c:v>41282</c:v>
                </c:pt>
                <c:pt idx="4650">
                  <c:v>41282</c:v>
                </c:pt>
                <c:pt idx="4651">
                  <c:v>41282</c:v>
                </c:pt>
                <c:pt idx="4652">
                  <c:v>41282</c:v>
                </c:pt>
                <c:pt idx="4653">
                  <c:v>41282</c:v>
                </c:pt>
                <c:pt idx="4654">
                  <c:v>41282</c:v>
                </c:pt>
                <c:pt idx="4655">
                  <c:v>41282</c:v>
                </c:pt>
                <c:pt idx="4656">
                  <c:v>41282</c:v>
                </c:pt>
                <c:pt idx="4657">
                  <c:v>41282</c:v>
                </c:pt>
                <c:pt idx="4658">
                  <c:v>41282</c:v>
                </c:pt>
                <c:pt idx="4659">
                  <c:v>41282</c:v>
                </c:pt>
                <c:pt idx="4660">
                  <c:v>41282</c:v>
                </c:pt>
                <c:pt idx="4661">
                  <c:v>41282</c:v>
                </c:pt>
                <c:pt idx="4662">
                  <c:v>41282</c:v>
                </c:pt>
                <c:pt idx="4663">
                  <c:v>41282</c:v>
                </c:pt>
                <c:pt idx="4664">
                  <c:v>41282</c:v>
                </c:pt>
                <c:pt idx="4665">
                  <c:v>41282</c:v>
                </c:pt>
                <c:pt idx="4666">
                  <c:v>41282</c:v>
                </c:pt>
                <c:pt idx="4667">
                  <c:v>41282</c:v>
                </c:pt>
                <c:pt idx="4668">
                  <c:v>41282</c:v>
                </c:pt>
                <c:pt idx="4669">
                  <c:v>41282</c:v>
                </c:pt>
                <c:pt idx="4670">
                  <c:v>41282</c:v>
                </c:pt>
                <c:pt idx="4671">
                  <c:v>41282</c:v>
                </c:pt>
                <c:pt idx="4672">
                  <c:v>41282</c:v>
                </c:pt>
                <c:pt idx="4673">
                  <c:v>41282</c:v>
                </c:pt>
                <c:pt idx="4674">
                  <c:v>41282</c:v>
                </c:pt>
                <c:pt idx="4675">
                  <c:v>41282</c:v>
                </c:pt>
                <c:pt idx="4676">
                  <c:v>41282</c:v>
                </c:pt>
                <c:pt idx="4677">
                  <c:v>41282</c:v>
                </c:pt>
                <c:pt idx="4678">
                  <c:v>41282</c:v>
                </c:pt>
                <c:pt idx="4679">
                  <c:v>41282</c:v>
                </c:pt>
                <c:pt idx="4680">
                  <c:v>41282</c:v>
                </c:pt>
                <c:pt idx="4681">
                  <c:v>41282</c:v>
                </c:pt>
                <c:pt idx="4682">
                  <c:v>41282</c:v>
                </c:pt>
                <c:pt idx="4683">
                  <c:v>41282</c:v>
                </c:pt>
                <c:pt idx="4684">
                  <c:v>41282</c:v>
                </c:pt>
                <c:pt idx="4685">
                  <c:v>41282</c:v>
                </c:pt>
                <c:pt idx="4686">
                  <c:v>41282</c:v>
                </c:pt>
                <c:pt idx="4687">
                  <c:v>41282</c:v>
                </c:pt>
                <c:pt idx="4688">
                  <c:v>41282</c:v>
                </c:pt>
                <c:pt idx="4689">
                  <c:v>41282</c:v>
                </c:pt>
                <c:pt idx="4690">
                  <c:v>41282</c:v>
                </c:pt>
                <c:pt idx="4691">
                  <c:v>41282</c:v>
                </c:pt>
                <c:pt idx="4692">
                  <c:v>41282</c:v>
                </c:pt>
                <c:pt idx="4693">
                  <c:v>41282</c:v>
                </c:pt>
                <c:pt idx="4694">
                  <c:v>41282</c:v>
                </c:pt>
                <c:pt idx="4695">
                  <c:v>41282</c:v>
                </c:pt>
                <c:pt idx="4696">
                  <c:v>41282</c:v>
                </c:pt>
                <c:pt idx="4697">
                  <c:v>41282</c:v>
                </c:pt>
                <c:pt idx="4698">
                  <c:v>41282</c:v>
                </c:pt>
                <c:pt idx="4699">
                  <c:v>41282</c:v>
                </c:pt>
                <c:pt idx="4700">
                  <c:v>41282</c:v>
                </c:pt>
                <c:pt idx="4701">
                  <c:v>41282</c:v>
                </c:pt>
                <c:pt idx="4702">
                  <c:v>41282</c:v>
                </c:pt>
                <c:pt idx="4703">
                  <c:v>41282</c:v>
                </c:pt>
                <c:pt idx="4704">
                  <c:v>41282</c:v>
                </c:pt>
                <c:pt idx="4705">
                  <c:v>41282</c:v>
                </c:pt>
                <c:pt idx="4706">
                  <c:v>41282</c:v>
                </c:pt>
                <c:pt idx="4707">
                  <c:v>41282</c:v>
                </c:pt>
                <c:pt idx="4708">
                  <c:v>41282</c:v>
                </c:pt>
                <c:pt idx="4709">
                  <c:v>41282</c:v>
                </c:pt>
                <c:pt idx="4710">
                  <c:v>41282</c:v>
                </c:pt>
                <c:pt idx="4711">
                  <c:v>41282</c:v>
                </c:pt>
                <c:pt idx="4712">
                  <c:v>41282</c:v>
                </c:pt>
                <c:pt idx="4713">
                  <c:v>41282</c:v>
                </c:pt>
                <c:pt idx="4714">
                  <c:v>41282</c:v>
                </c:pt>
                <c:pt idx="4715">
                  <c:v>41282</c:v>
                </c:pt>
                <c:pt idx="4716">
                  <c:v>41282</c:v>
                </c:pt>
                <c:pt idx="4717">
                  <c:v>41282</c:v>
                </c:pt>
                <c:pt idx="4718">
                  <c:v>41282</c:v>
                </c:pt>
                <c:pt idx="4719">
                  <c:v>41282</c:v>
                </c:pt>
                <c:pt idx="4720">
                  <c:v>41282</c:v>
                </c:pt>
                <c:pt idx="4721">
                  <c:v>41282</c:v>
                </c:pt>
                <c:pt idx="4722">
                  <c:v>41282</c:v>
                </c:pt>
                <c:pt idx="4723">
                  <c:v>41282</c:v>
                </c:pt>
                <c:pt idx="4724">
                  <c:v>41282</c:v>
                </c:pt>
                <c:pt idx="4725">
                  <c:v>41282</c:v>
                </c:pt>
                <c:pt idx="4726">
                  <c:v>41282</c:v>
                </c:pt>
                <c:pt idx="4727">
                  <c:v>41282</c:v>
                </c:pt>
                <c:pt idx="4728">
                  <c:v>41282</c:v>
                </c:pt>
                <c:pt idx="4729">
                  <c:v>41282</c:v>
                </c:pt>
                <c:pt idx="4730">
                  <c:v>41282</c:v>
                </c:pt>
                <c:pt idx="4731">
                  <c:v>41282</c:v>
                </c:pt>
                <c:pt idx="4732">
                  <c:v>41282</c:v>
                </c:pt>
                <c:pt idx="4733">
                  <c:v>41282</c:v>
                </c:pt>
                <c:pt idx="4734">
                  <c:v>41282</c:v>
                </c:pt>
                <c:pt idx="4735">
                  <c:v>41282</c:v>
                </c:pt>
                <c:pt idx="4736">
                  <c:v>41282</c:v>
                </c:pt>
                <c:pt idx="4737">
                  <c:v>41282</c:v>
                </c:pt>
                <c:pt idx="4738">
                  <c:v>41282</c:v>
                </c:pt>
                <c:pt idx="4739">
                  <c:v>41282</c:v>
                </c:pt>
                <c:pt idx="4740">
                  <c:v>41282</c:v>
                </c:pt>
                <c:pt idx="4741">
                  <c:v>41282</c:v>
                </c:pt>
                <c:pt idx="4742">
                  <c:v>41282</c:v>
                </c:pt>
                <c:pt idx="4743">
                  <c:v>41282</c:v>
                </c:pt>
                <c:pt idx="4744">
                  <c:v>41282</c:v>
                </c:pt>
                <c:pt idx="4745">
                  <c:v>41282</c:v>
                </c:pt>
                <c:pt idx="4746">
                  <c:v>41282</c:v>
                </c:pt>
                <c:pt idx="4747">
                  <c:v>41282</c:v>
                </c:pt>
                <c:pt idx="4748">
                  <c:v>41282</c:v>
                </c:pt>
                <c:pt idx="4749">
                  <c:v>41282</c:v>
                </c:pt>
                <c:pt idx="4750">
                  <c:v>41282</c:v>
                </c:pt>
                <c:pt idx="4751">
                  <c:v>41282</c:v>
                </c:pt>
                <c:pt idx="4752">
                  <c:v>41282</c:v>
                </c:pt>
                <c:pt idx="4753">
                  <c:v>41282</c:v>
                </c:pt>
                <c:pt idx="4754">
                  <c:v>41282</c:v>
                </c:pt>
                <c:pt idx="4755">
                  <c:v>41282</c:v>
                </c:pt>
                <c:pt idx="4756">
                  <c:v>41282</c:v>
                </c:pt>
                <c:pt idx="4757">
                  <c:v>41282</c:v>
                </c:pt>
                <c:pt idx="4758">
                  <c:v>41282</c:v>
                </c:pt>
                <c:pt idx="4759">
                  <c:v>41282</c:v>
                </c:pt>
                <c:pt idx="4760">
                  <c:v>41282</c:v>
                </c:pt>
                <c:pt idx="4761">
                  <c:v>41282</c:v>
                </c:pt>
                <c:pt idx="4762">
                  <c:v>41282</c:v>
                </c:pt>
                <c:pt idx="4763">
                  <c:v>41282</c:v>
                </c:pt>
                <c:pt idx="4764">
                  <c:v>41282</c:v>
                </c:pt>
                <c:pt idx="4765">
                  <c:v>41282</c:v>
                </c:pt>
                <c:pt idx="4766">
                  <c:v>41282</c:v>
                </c:pt>
                <c:pt idx="4767">
                  <c:v>41282</c:v>
                </c:pt>
                <c:pt idx="4768">
                  <c:v>41282</c:v>
                </c:pt>
                <c:pt idx="4769">
                  <c:v>41282</c:v>
                </c:pt>
                <c:pt idx="4770">
                  <c:v>41282</c:v>
                </c:pt>
                <c:pt idx="4771">
                  <c:v>41282</c:v>
                </c:pt>
                <c:pt idx="4772">
                  <c:v>41282</c:v>
                </c:pt>
                <c:pt idx="4773">
                  <c:v>41282</c:v>
                </c:pt>
                <c:pt idx="4774">
                  <c:v>41282</c:v>
                </c:pt>
                <c:pt idx="4775">
                  <c:v>41282</c:v>
                </c:pt>
                <c:pt idx="4776">
                  <c:v>41282</c:v>
                </c:pt>
                <c:pt idx="4777">
                  <c:v>41282</c:v>
                </c:pt>
                <c:pt idx="4778">
                  <c:v>41282</c:v>
                </c:pt>
                <c:pt idx="4779">
                  <c:v>41282</c:v>
                </c:pt>
                <c:pt idx="4780">
                  <c:v>41282</c:v>
                </c:pt>
                <c:pt idx="4781">
                  <c:v>41282</c:v>
                </c:pt>
                <c:pt idx="4782">
                  <c:v>41282</c:v>
                </c:pt>
                <c:pt idx="4783">
                  <c:v>41282</c:v>
                </c:pt>
                <c:pt idx="4784">
                  <c:v>41282</c:v>
                </c:pt>
                <c:pt idx="4785">
                  <c:v>41282</c:v>
                </c:pt>
                <c:pt idx="4786">
                  <c:v>41282</c:v>
                </c:pt>
                <c:pt idx="4787">
                  <c:v>41282</c:v>
                </c:pt>
                <c:pt idx="4788">
                  <c:v>41282</c:v>
                </c:pt>
                <c:pt idx="4789">
                  <c:v>41282</c:v>
                </c:pt>
                <c:pt idx="4790">
                  <c:v>41282</c:v>
                </c:pt>
                <c:pt idx="4791">
                  <c:v>41282</c:v>
                </c:pt>
                <c:pt idx="4792">
                  <c:v>41282</c:v>
                </c:pt>
                <c:pt idx="4793">
                  <c:v>41282</c:v>
                </c:pt>
                <c:pt idx="4794">
                  <c:v>41282</c:v>
                </c:pt>
                <c:pt idx="4795">
                  <c:v>41282</c:v>
                </c:pt>
                <c:pt idx="4796">
                  <c:v>41282</c:v>
                </c:pt>
                <c:pt idx="4797">
                  <c:v>41282</c:v>
                </c:pt>
                <c:pt idx="4798">
                  <c:v>41282</c:v>
                </c:pt>
                <c:pt idx="4799">
                  <c:v>41282</c:v>
                </c:pt>
                <c:pt idx="4800">
                  <c:v>41282</c:v>
                </c:pt>
                <c:pt idx="4801">
                  <c:v>41282</c:v>
                </c:pt>
                <c:pt idx="4802">
                  <c:v>41282</c:v>
                </c:pt>
                <c:pt idx="4803">
                  <c:v>41282</c:v>
                </c:pt>
                <c:pt idx="4804">
                  <c:v>41282</c:v>
                </c:pt>
                <c:pt idx="4805">
                  <c:v>41282</c:v>
                </c:pt>
                <c:pt idx="4806">
                  <c:v>41282</c:v>
                </c:pt>
                <c:pt idx="4807">
                  <c:v>41282</c:v>
                </c:pt>
                <c:pt idx="4808">
                  <c:v>41282</c:v>
                </c:pt>
                <c:pt idx="4809">
                  <c:v>41282</c:v>
                </c:pt>
                <c:pt idx="4810">
                  <c:v>41282</c:v>
                </c:pt>
                <c:pt idx="4811">
                  <c:v>41282</c:v>
                </c:pt>
                <c:pt idx="4812">
                  <c:v>41282</c:v>
                </c:pt>
                <c:pt idx="4813">
                  <c:v>41282</c:v>
                </c:pt>
                <c:pt idx="4814">
                  <c:v>41282</c:v>
                </c:pt>
                <c:pt idx="4815">
                  <c:v>41282</c:v>
                </c:pt>
                <c:pt idx="4816">
                  <c:v>41282</c:v>
                </c:pt>
                <c:pt idx="4817">
                  <c:v>41282</c:v>
                </c:pt>
                <c:pt idx="4818">
                  <c:v>41282</c:v>
                </c:pt>
                <c:pt idx="4819">
                  <c:v>41282</c:v>
                </c:pt>
                <c:pt idx="4820">
                  <c:v>41282</c:v>
                </c:pt>
                <c:pt idx="4821">
                  <c:v>41282</c:v>
                </c:pt>
                <c:pt idx="4822">
                  <c:v>41282</c:v>
                </c:pt>
                <c:pt idx="4823">
                  <c:v>41282</c:v>
                </c:pt>
                <c:pt idx="4824">
                  <c:v>41282</c:v>
                </c:pt>
                <c:pt idx="4825">
                  <c:v>41282</c:v>
                </c:pt>
                <c:pt idx="4826">
                  <c:v>41282</c:v>
                </c:pt>
                <c:pt idx="4827">
                  <c:v>41282</c:v>
                </c:pt>
                <c:pt idx="4828">
                  <c:v>41282</c:v>
                </c:pt>
                <c:pt idx="4829">
                  <c:v>41282</c:v>
                </c:pt>
                <c:pt idx="4830">
                  <c:v>41282</c:v>
                </c:pt>
                <c:pt idx="4831">
                  <c:v>41282</c:v>
                </c:pt>
                <c:pt idx="4832">
                  <c:v>41282</c:v>
                </c:pt>
                <c:pt idx="4833">
                  <c:v>41282</c:v>
                </c:pt>
                <c:pt idx="4834">
                  <c:v>41282</c:v>
                </c:pt>
                <c:pt idx="4835">
                  <c:v>41282</c:v>
                </c:pt>
                <c:pt idx="4836">
                  <c:v>41282</c:v>
                </c:pt>
                <c:pt idx="4837">
                  <c:v>41282</c:v>
                </c:pt>
                <c:pt idx="4838">
                  <c:v>41282</c:v>
                </c:pt>
                <c:pt idx="4839">
                  <c:v>41282</c:v>
                </c:pt>
                <c:pt idx="4840">
                  <c:v>41282</c:v>
                </c:pt>
                <c:pt idx="4841">
                  <c:v>41282</c:v>
                </c:pt>
                <c:pt idx="4842">
                  <c:v>41282</c:v>
                </c:pt>
                <c:pt idx="4843">
                  <c:v>41282</c:v>
                </c:pt>
                <c:pt idx="4844">
                  <c:v>41282</c:v>
                </c:pt>
                <c:pt idx="4845">
                  <c:v>41282</c:v>
                </c:pt>
                <c:pt idx="4846">
                  <c:v>41282</c:v>
                </c:pt>
                <c:pt idx="4847">
                  <c:v>41282</c:v>
                </c:pt>
                <c:pt idx="4848">
                  <c:v>41282</c:v>
                </c:pt>
                <c:pt idx="4849">
                  <c:v>41282</c:v>
                </c:pt>
                <c:pt idx="4850">
                  <c:v>41282</c:v>
                </c:pt>
                <c:pt idx="4851">
                  <c:v>41282</c:v>
                </c:pt>
                <c:pt idx="4852">
                  <c:v>41282</c:v>
                </c:pt>
                <c:pt idx="4853">
                  <c:v>41282</c:v>
                </c:pt>
                <c:pt idx="4854">
                  <c:v>41282</c:v>
                </c:pt>
                <c:pt idx="4855">
                  <c:v>41282</c:v>
                </c:pt>
                <c:pt idx="4856">
                  <c:v>41282</c:v>
                </c:pt>
                <c:pt idx="4857">
                  <c:v>41282</c:v>
                </c:pt>
                <c:pt idx="4858">
                  <c:v>41282</c:v>
                </c:pt>
                <c:pt idx="4859">
                  <c:v>41282</c:v>
                </c:pt>
                <c:pt idx="4860">
                  <c:v>41282</c:v>
                </c:pt>
                <c:pt idx="4861">
                  <c:v>41282</c:v>
                </c:pt>
                <c:pt idx="4862">
                  <c:v>41282</c:v>
                </c:pt>
                <c:pt idx="4863">
                  <c:v>41282</c:v>
                </c:pt>
                <c:pt idx="4864">
                  <c:v>41282</c:v>
                </c:pt>
                <c:pt idx="4865">
                  <c:v>41282</c:v>
                </c:pt>
                <c:pt idx="4866">
                  <c:v>41282</c:v>
                </c:pt>
                <c:pt idx="4867">
                  <c:v>41282</c:v>
                </c:pt>
                <c:pt idx="4868">
                  <c:v>41282</c:v>
                </c:pt>
                <c:pt idx="4869">
                  <c:v>41282</c:v>
                </c:pt>
                <c:pt idx="4870">
                  <c:v>41282</c:v>
                </c:pt>
                <c:pt idx="4871">
                  <c:v>41282</c:v>
                </c:pt>
                <c:pt idx="4872">
                  <c:v>41282</c:v>
                </c:pt>
                <c:pt idx="4873">
                  <c:v>41282</c:v>
                </c:pt>
                <c:pt idx="4874">
                  <c:v>41282</c:v>
                </c:pt>
                <c:pt idx="4875">
                  <c:v>41282</c:v>
                </c:pt>
                <c:pt idx="4876">
                  <c:v>41282</c:v>
                </c:pt>
                <c:pt idx="4877">
                  <c:v>41282</c:v>
                </c:pt>
                <c:pt idx="4878">
                  <c:v>41282</c:v>
                </c:pt>
                <c:pt idx="4879">
                  <c:v>41282</c:v>
                </c:pt>
                <c:pt idx="4880">
                  <c:v>41282</c:v>
                </c:pt>
                <c:pt idx="4881">
                  <c:v>41282</c:v>
                </c:pt>
                <c:pt idx="4882">
                  <c:v>41282</c:v>
                </c:pt>
                <c:pt idx="4883">
                  <c:v>41282</c:v>
                </c:pt>
                <c:pt idx="4884">
                  <c:v>41282</c:v>
                </c:pt>
                <c:pt idx="4885">
                  <c:v>41282</c:v>
                </c:pt>
                <c:pt idx="4886">
                  <c:v>41282</c:v>
                </c:pt>
                <c:pt idx="4887">
                  <c:v>41282</c:v>
                </c:pt>
                <c:pt idx="4888">
                  <c:v>41282</c:v>
                </c:pt>
                <c:pt idx="4889">
                  <c:v>41282</c:v>
                </c:pt>
                <c:pt idx="4890">
                  <c:v>41282</c:v>
                </c:pt>
                <c:pt idx="4891">
                  <c:v>41282</c:v>
                </c:pt>
                <c:pt idx="4892">
                  <c:v>41282</c:v>
                </c:pt>
                <c:pt idx="4893">
                  <c:v>41282</c:v>
                </c:pt>
                <c:pt idx="4894">
                  <c:v>41282</c:v>
                </c:pt>
                <c:pt idx="4895">
                  <c:v>41282</c:v>
                </c:pt>
                <c:pt idx="4896">
                  <c:v>41282</c:v>
                </c:pt>
                <c:pt idx="4897">
                  <c:v>41282</c:v>
                </c:pt>
                <c:pt idx="4898">
                  <c:v>41282</c:v>
                </c:pt>
                <c:pt idx="4899">
                  <c:v>41282</c:v>
                </c:pt>
                <c:pt idx="4900">
                  <c:v>41282</c:v>
                </c:pt>
                <c:pt idx="4901">
                  <c:v>41282</c:v>
                </c:pt>
                <c:pt idx="4902">
                  <c:v>41282</c:v>
                </c:pt>
                <c:pt idx="4903">
                  <c:v>41282</c:v>
                </c:pt>
                <c:pt idx="4904">
                  <c:v>41282</c:v>
                </c:pt>
                <c:pt idx="4905">
                  <c:v>41282</c:v>
                </c:pt>
                <c:pt idx="4906">
                  <c:v>41282</c:v>
                </c:pt>
                <c:pt idx="4907">
                  <c:v>41282</c:v>
                </c:pt>
                <c:pt idx="4908">
                  <c:v>41282</c:v>
                </c:pt>
                <c:pt idx="4909">
                  <c:v>41282</c:v>
                </c:pt>
                <c:pt idx="4910">
                  <c:v>41282</c:v>
                </c:pt>
                <c:pt idx="4911">
                  <c:v>41282</c:v>
                </c:pt>
                <c:pt idx="4912">
                  <c:v>41282</c:v>
                </c:pt>
                <c:pt idx="4913">
                  <c:v>41282</c:v>
                </c:pt>
                <c:pt idx="4914">
                  <c:v>41282</c:v>
                </c:pt>
                <c:pt idx="4915">
                  <c:v>41282</c:v>
                </c:pt>
                <c:pt idx="4916">
                  <c:v>41282</c:v>
                </c:pt>
                <c:pt idx="4917">
                  <c:v>41282</c:v>
                </c:pt>
                <c:pt idx="4918">
                  <c:v>41282</c:v>
                </c:pt>
                <c:pt idx="4919">
                  <c:v>41282</c:v>
                </c:pt>
                <c:pt idx="4920">
                  <c:v>41282</c:v>
                </c:pt>
                <c:pt idx="4921">
                  <c:v>41282</c:v>
                </c:pt>
                <c:pt idx="4922">
                  <c:v>41282</c:v>
                </c:pt>
                <c:pt idx="4923">
                  <c:v>41282</c:v>
                </c:pt>
                <c:pt idx="4924">
                  <c:v>41282</c:v>
                </c:pt>
                <c:pt idx="4925">
                  <c:v>41282</c:v>
                </c:pt>
                <c:pt idx="4926">
                  <c:v>41282</c:v>
                </c:pt>
                <c:pt idx="4927">
                  <c:v>41282</c:v>
                </c:pt>
                <c:pt idx="4928">
                  <c:v>41282</c:v>
                </c:pt>
                <c:pt idx="4929">
                  <c:v>41282</c:v>
                </c:pt>
                <c:pt idx="4930">
                  <c:v>41282</c:v>
                </c:pt>
                <c:pt idx="4931">
                  <c:v>41282</c:v>
                </c:pt>
                <c:pt idx="4932">
                  <c:v>41282</c:v>
                </c:pt>
                <c:pt idx="4933">
                  <c:v>41282</c:v>
                </c:pt>
                <c:pt idx="4934">
                  <c:v>41282</c:v>
                </c:pt>
                <c:pt idx="4935">
                  <c:v>41282</c:v>
                </c:pt>
                <c:pt idx="4936">
                  <c:v>41282</c:v>
                </c:pt>
                <c:pt idx="4937">
                  <c:v>41282</c:v>
                </c:pt>
                <c:pt idx="4938">
                  <c:v>41282</c:v>
                </c:pt>
                <c:pt idx="4939">
                  <c:v>41282</c:v>
                </c:pt>
                <c:pt idx="4940">
                  <c:v>41282</c:v>
                </c:pt>
                <c:pt idx="4941">
                  <c:v>41282</c:v>
                </c:pt>
                <c:pt idx="4942">
                  <c:v>41282</c:v>
                </c:pt>
                <c:pt idx="4943">
                  <c:v>41282</c:v>
                </c:pt>
                <c:pt idx="4944">
                  <c:v>41282</c:v>
                </c:pt>
                <c:pt idx="4945">
                  <c:v>41282</c:v>
                </c:pt>
                <c:pt idx="4946">
                  <c:v>41282</c:v>
                </c:pt>
                <c:pt idx="4947">
                  <c:v>41282</c:v>
                </c:pt>
                <c:pt idx="4948">
                  <c:v>41282</c:v>
                </c:pt>
                <c:pt idx="4949">
                  <c:v>41282</c:v>
                </c:pt>
                <c:pt idx="4950">
                  <c:v>41282</c:v>
                </c:pt>
                <c:pt idx="4951">
                  <c:v>41283</c:v>
                </c:pt>
                <c:pt idx="4952">
                  <c:v>41283</c:v>
                </c:pt>
                <c:pt idx="4953">
                  <c:v>41283</c:v>
                </c:pt>
                <c:pt idx="4954">
                  <c:v>41283</c:v>
                </c:pt>
                <c:pt idx="4955">
                  <c:v>41283</c:v>
                </c:pt>
                <c:pt idx="4956">
                  <c:v>41283</c:v>
                </c:pt>
                <c:pt idx="4957">
                  <c:v>41283</c:v>
                </c:pt>
                <c:pt idx="4958">
                  <c:v>41283</c:v>
                </c:pt>
                <c:pt idx="4959">
                  <c:v>41283</c:v>
                </c:pt>
                <c:pt idx="4960">
                  <c:v>41283</c:v>
                </c:pt>
                <c:pt idx="4961">
                  <c:v>41283</c:v>
                </c:pt>
                <c:pt idx="4962">
                  <c:v>41283</c:v>
                </c:pt>
                <c:pt idx="4963">
                  <c:v>41283</c:v>
                </c:pt>
                <c:pt idx="4964">
                  <c:v>41283</c:v>
                </c:pt>
                <c:pt idx="4965">
                  <c:v>41283</c:v>
                </c:pt>
                <c:pt idx="4966">
                  <c:v>41283</c:v>
                </c:pt>
                <c:pt idx="4967">
                  <c:v>41283</c:v>
                </c:pt>
                <c:pt idx="4968">
                  <c:v>41283</c:v>
                </c:pt>
                <c:pt idx="4969">
                  <c:v>41283</c:v>
                </c:pt>
                <c:pt idx="4970">
                  <c:v>41283</c:v>
                </c:pt>
                <c:pt idx="4971">
                  <c:v>41283</c:v>
                </c:pt>
                <c:pt idx="4972">
                  <c:v>41283</c:v>
                </c:pt>
                <c:pt idx="4973">
                  <c:v>41283</c:v>
                </c:pt>
                <c:pt idx="4974">
                  <c:v>41283</c:v>
                </c:pt>
                <c:pt idx="4975">
                  <c:v>41283</c:v>
                </c:pt>
                <c:pt idx="4976">
                  <c:v>41283</c:v>
                </c:pt>
                <c:pt idx="4977">
                  <c:v>41283</c:v>
                </c:pt>
                <c:pt idx="4978">
                  <c:v>41283</c:v>
                </c:pt>
                <c:pt idx="4979">
                  <c:v>41283</c:v>
                </c:pt>
                <c:pt idx="4980">
                  <c:v>41283</c:v>
                </c:pt>
                <c:pt idx="4981">
                  <c:v>41283</c:v>
                </c:pt>
                <c:pt idx="4982">
                  <c:v>41283</c:v>
                </c:pt>
                <c:pt idx="4983">
                  <c:v>41283</c:v>
                </c:pt>
                <c:pt idx="4984">
                  <c:v>41283</c:v>
                </c:pt>
                <c:pt idx="4985">
                  <c:v>41283</c:v>
                </c:pt>
                <c:pt idx="4986">
                  <c:v>41283</c:v>
                </c:pt>
                <c:pt idx="4987">
                  <c:v>41283</c:v>
                </c:pt>
                <c:pt idx="4988">
                  <c:v>41283</c:v>
                </c:pt>
                <c:pt idx="4989">
                  <c:v>41283</c:v>
                </c:pt>
                <c:pt idx="4990">
                  <c:v>41283</c:v>
                </c:pt>
                <c:pt idx="4991">
                  <c:v>41283</c:v>
                </c:pt>
                <c:pt idx="4992">
                  <c:v>41283</c:v>
                </c:pt>
                <c:pt idx="4993">
                  <c:v>41283</c:v>
                </c:pt>
                <c:pt idx="4994">
                  <c:v>41283</c:v>
                </c:pt>
                <c:pt idx="4995">
                  <c:v>41283</c:v>
                </c:pt>
                <c:pt idx="4996">
                  <c:v>41283</c:v>
                </c:pt>
                <c:pt idx="4997">
                  <c:v>41283</c:v>
                </c:pt>
                <c:pt idx="4998">
                  <c:v>41283</c:v>
                </c:pt>
                <c:pt idx="4999">
                  <c:v>41283</c:v>
                </c:pt>
                <c:pt idx="5000">
                  <c:v>41283</c:v>
                </c:pt>
                <c:pt idx="5001">
                  <c:v>41283</c:v>
                </c:pt>
                <c:pt idx="5002">
                  <c:v>41283</c:v>
                </c:pt>
                <c:pt idx="5003">
                  <c:v>41283</c:v>
                </c:pt>
                <c:pt idx="5004">
                  <c:v>41283</c:v>
                </c:pt>
                <c:pt idx="5005">
                  <c:v>41283</c:v>
                </c:pt>
                <c:pt idx="5006">
                  <c:v>41283</c:v>
                </c:pt>
                <c:pt idx="5007">
                  <c:v>41283</c:v>
                </c:pt>
                <c:pt idx="5008">
                  <c:v>41283</c:v>
                </c:pt>
                <c:pt idx="5009">
                  <c:v>41283</c:v>
                </c:pt>
                <c:pt idx="5010">
                  <c:v>41283</c:v>
                </c:pt>
                <c:pt idx="5011">
                  <c:v>41283</c:v>
                </c:pt>
                <c:pt idx="5012">
                  <c:v>41283</c:v>
                </c:pt>
                <c:pt idx="5013">
                  <c:v>41283</c:v>
                </c:pt>
                <c:pt idx="5014">
                  <c:v>41283</c:v>
                </c:pt>
                <c:pt idx="5015">
                  <c:v>41283</c:v>
                </c:pt>
                <c:pt idx="5016">
                  <c:v>41283</c:v>
                </c:pt>
                <c:pt idx="5017">
                  <c:v>41283</c:v>
                </c:pt>
                <c:pt idx="5018">
                  <c:v>41283</c:v>
                </c:pt>
                <c:pt idx="5019">
                  <c:v>41283</c:v>
                </c:pt>
                <c:pt idx="5020">
                  <c:v>41283</c:v>
                </c:pt>
                <c:pt idx="5021">
                  <c:v>41283</c:v>
                </c:pt>
                <c:pt idx="5022">
                  <c:v>41283</c:v>
                </c:pt>
                <c:pt idx="5023">
                  <c:v>41283</c:v>
                </c:pt>
                <c:pt idx="5024">
                  <c:v>41283</c:v>
                </c:pt>
                <c:pt idx="5025">
                  <c:v>41283</c:v>
                </c:pt>
                <c:pt idx="5026">
                  <c:v>41283</c:v>
                </c:pt>
                <c:pt idx="5027">
                  <c:v>41283</c:v>
                </c:pt>
                <c:pt idx="5028">
                  <c:v>41283</c:v>
                </c:pt>
                <c:pt idx="5029">
                  <c:v>41283</c:v>
                </c:pt>
                <c:pt idx="5030">
                  <c:v>41283</c:v>
                </c:pt>
                <c:pt idx="5031">
                  <c:v>41283</c:v>
                </c:pt>
                <c:pt idx="5032">
                  <c:v>41283</c:v>
                </c:pt>
                <c:pt idx="5033">
                  <c:v>41283</c:v>
                </c:pt>
                <c:pt idx="5034">
                  <c:v>41283</c:v>
                </c:pt>
                <c:pt idx="5035">
                  <c:v>41283</c:v>
                </c:pt>
                <c:pt idx="5036">
                  <c:v>41283</c:v>
                </c:pt>
                <c:pt idx="5037">
                  <c:v>41283</c:v>
                </c:pt>
                <c:pt idx="5038">
                  <c:v>41283</c:v>
                </c:pt>
                <c:pt idx="5039">
                  <c:v>41283</c:v>
                </c:pt>
                <c:pt idx="5040">
                  <c:v>41283</c:v>
                </c:pt>
                <c:pt idx="5041">
                  <c:v>41283</c:v>
                </c:pt>
                <c:pt idx="5042">
                  <c:v>41283</c:v>
                </c:pt>
                <c:pt idx="5043">
                  <c:v>41283</c:v>
                </c:pt>
                <c:pt idx="5044">
                  <c:v>41283</c:v>
                </c:pt>
                <c:pt idx="5045">
                  <c:v>41283</c:v>
                </c:pt>
                <c:pt idx="5046">
                  <c:v>41283</c:v>
                </c:pt>
                <c:pt idx="5047">
                  <c:v>41283</c:v>
                </c:pt>
                <c:pt idx="5048">
                  <c:v>41283</c:v>
                </c:pt>
                <c:pt idx="5049">
                  <c:v>41283</c:v>
                </c:pt>
                <c:pt idx="5050">
                  <c:v>41283</c:v>
                </c:pt>
                <c:pt idx="5051">
                  <c:v>41283</c:v>
                </c:pt>
                <c:pt idx="5052">
                  <c:v>41283</c:v>
                </c:pt>
                <c:pt idx="5053">
                  <c:v>41283</c:v>
                </c:pt>
                <c:pt idx="5054">
                  <c:v>41283</c:v>
                </c:pt>
                <c:pt idx="5055">
                  <c:v>41283</c:v>
                </c:pt>
                <c:pt idx="5056">
                  <c:v>41283</c:v>
                </c:pt>
                <c:pt idx="5057">
                  <c:v>41283</c:v>
                </c:pt>
                <c:pt idx="5058">
                  <c:v>41283</c:v>
                </c:pt>
                <c:pt idx="5059">
                  <c:v>41283</c:v>
                </c:pt>
                <c:pt idx="5060">
                  <c:v>41283</c:v>
                </c:pt>
                <c:pt idx="5061">
                  <c:v>41283</c:v>
                </c:pt>
                <c:pt idx="5062">
                  <c:v>41283</c:v>
                </c:pt>
                <c:pt idx="5063">
                  <c:v>41283</c:v>
                </c:pt>
                <c:pt idx="5064">
                  <c:v>41283</c:v>
                </c:pt>
                <c:pt idx="5065">
                  <c:v>41284</c:v>
                </c:pt>
                <c:pt idx="5066">
                  <c:v>41284</c:v>
                </c:pt>
                <c:pt idx="5067">
                  <c:v>41284</c:v>
                </c:pt>
                <c:pt idx="5068">
                  <c:v>41284</c:v>
                </c:pt>
                <c:pt idx="5069">
                  <c:v>41284</c:v>
                </c:pt>
                <c:pt idx="5070">
                  <c:v>41284</c:v>
                </c:pt>
                <c:pt idx="5071">
                  <c:v>41284</c:v>
                </c:pt>
                <c:pt idx="5072">
                  <c:v>41284</c:v>
                </c:pt>
                <c:pt idx="5073">
                  <c:v>41284</c:v>
                </c:pt>
                <c:pt idx="5074">
                  <c:v>41284</c:v>
                </c:pt>
                <c:pt idx="5075">
                  <c:v>41284</c:v>
                </c:pt>
                <c:pt idx="5076">
                  <c:v>41284</c:v>
                </c:pt>
                <c:pt idx="5077">
                  <c:v>41284</c:v>
                </c:pt>
                <c:pt idx="5078">
                  <c:v>41284</c:v>
                </c:pt>
                <c:pt idx="5079">
                  <c:v>41284</c:v>
                </c:pt>
                <c:pt idx="5080">
                  <c:v>41284</c:v>
                </c:pt>
                <c:pt idx="5081">
                  <c:v>41284</c:v>
                </c:pt>
                <c:pt idx="5082">
                  <c:v>41284</c:v>
                </c:pt>
                <c:pt idx="5083">
                  <c:v>41284</c:v>
                </c:pt>
                <c:pt idx="5084">
                  <c:v>41284</c:v>
                </c:pt>
                <c:pt idx="5085">
                  <c:v>41284</c:v>
                </c:pt>
                <c:pt idx="5086">
                  <c:v>41284</c:v>
                </c:pt>
                <c:pt idx="5087">
                  <c:v>41284</c:v>
                </c:pt>
                <c:pt idx="5088">
                  <c:v>41284</c:v>
                </c:pt>
                <c:pt idx="5089">
                  <c:v>41284</c:v>
                </c:pt>
                <c:pt idx="5090">
                  <c:v>41284</c:v>
                </c:pt>
                <c:pt idx="5091">
                  <c:v>41284</c:v>
                </c:pt>
                <c:pt idx="5092">
                  <c:v>41284</c:v>
                </c:pt>
                <c:pt idx="5093">
                  <c:v>41284</c:v>
                </c:pt>
                <c:pt idx="5094">
                  <c:v>41284</c:v>
                </c:pt>
                <c:pt idx="5095">
                  <c:v>41284</c:v>
                </c:pt>
                <c:pt idx="5096">
                  <c:v>41284</c:v>
                </c:pt>
                <c:pt idx="5097">
                  <c:v>41284</c:v>
                </c:pt>
                <c:pt idx="5098">
                  <c:v>41284</c:v>
                </c:pt>
                <c:pt idx="5099">
                  <c:v>41284</c:v>
                </c:pt>
                <c:pt idx="5100">
                  <c:v>41284</c:v>
                </c:pt>
                <c:pt idx="5101">
                  <c:v>41284</c:v>
                </c:pt>
                <c:pt idx="5102">
                  <c:v>41284</c:v>
                </c:pt>
                <c:pt idx="5103">
                  <c:v>41284</c:v>
                </c:pt>
                <c:pt idx="5104">
                  <c:v>41284</c:v>
                </c:pt>
                <c:pt idx="5105">
                  <c:v>41284</c:v>
                </c:pt>
                <c:pt idx="5106">
                  <c:v>41284</c:v>
                </c:pt>
                <c:pt idx="5107">
                  <c:v>41284</c:v>
                </c:pt>
                <c:pt idx="5108">
                  <c:v>41284</c:v>
                </c:pt>
                <c:pt idx="5109">
                  <c:v>41284</c:v>
                </c:pt>
                <c:pt idx="5110">
                  <c:v>41284</c:v>
                </c:pt>
                <c:pt idx="5111">
                  <c:v>41284</c:v>
                </c:pt>
                <c:pt idx="5112">
                  <c:v>41284</c:v>
                </c:pt>
                <c:pt idx="5113">
                  <c:v>41284</c:v>
                </c:pt>
                <c:pt idx="5114">
                  <c:v>41284</c:v>
                </c:pt>
                <c:pt idx="5115">
                  <c:v>41284</c:v>
                </c:pt>
                <c:pt idx="5116">
                  <c:v>41284</c:v>
                </c:pt>
                <c:pt idx="5117">
                  <c:v>41284</c:v>
                </c:pt>
                <c:pt idx="5118">
                  <c:v>41284</c:v>
                </c:pt>
                <c:pt idx="5119">
                  <c:v>41284</c:v>
                </c:pt>
                <c:pt idx="5120">
                  <c:v>41284</c:v>
                </c:pt>
                <c:pt idx="5121">
                  <c:v>41284</c:v>
                </c:pt>
                <c:pt idx="5122">
                  <c:v>41284</c:v>
                </c:pt>
                <c:pt idx="5123">
                  <c:v>41284</c:v>
                </c:pt>
                <c:pt idx="5124">
                  <c:v>41284</c:v>
                </c:pt>
                <c:pt idx="5125">
                  <c:v>41284</c:v>
                </c:pt>
                <c:pt idx="5126">
                  <c:v>41284</c:v>
                </c:pt>
                <c:pt idx="5127">
                  <c:v>41284</c:v>
                </c:pt>
                <c:pt idx="5128">
                  <c:v>41284</c:v>
                </c:pt>
                <c:pt idx="5129">
                  <c:v>41284</c:v>
                </c:pt>
                <c:pt idx="5130">
                  <c:v>41284</c:v>
                </c:pt>
                <c:pt idx="5131">
                  <c:v>41284</c:v>
                </c:pt>
                <c:pt idx="5132">
                  <c:v>41284</c:v>
                </c:pt>
                <c:pt idx="5133">
                  <c:v>41284</c:v>
                </c:pt>
                <c:pt idx="5134">
                  <c:v>41284</c:v>
                </c:pt>
                <c:pt idx="5135">
                  <c:v>41284</c:v>
                </c:pt>
                <c:pt idx="5136">
                  <c:v>41284</c:v>
                </c:pt>
                <c:pt idx="5137">
                  <c:v>41284</c:v>
                </c:pt>
                <c:pt idx="5138">
                  <c:v>41284</c:v>
                </c:pt>
                <c:pt idx="5139">
                  <c:v>41284</c:v>
                </c:pt>
                <c:pt idx="5140">
                  <c:v>41284</c:v>
                </c:pt>
                <c:pt idx="5141">
                  <c:v>41284</c:v>
                </c:pt>
                <c:pt idx="5142">
                  <c:v>41284</c:v>
                </c:pt>
                <c:pt idx="5143">
                  <c:v>41284</c:v>
                </c:pt>
                <c:pt idx="5144">
                  <c:v>41284</c:v>
                </c:pt>
                <c:pt idx="5145">
                  <c:v>41284</c:v>
                </c:pt>
                <c:pt idx="5146">
                  <c:v>41285</c:v>
                </c:pt>
                <c:pt idx="5147">
                  <c:v>41285</c:v>
                </c:pt>
                <c:pt idx="5148">
                  <c:v>41285</c:v>
                </c:pt>
                <c:pt idx="5149">
                  <c:v>41285</c:v>
                </c:pt>
                <c:pt idx="5150">
                  <c:v>41285</c:v>
                </c:pt>
                <c:pt idx="5151">
                  <c:v>41285</c:v>
                </c:pt>
                <c:pt idx="5152">
                  <c:v>41285</c:v>
                </c:pt>
                <c:pt idx="5153">
                  <c:v>41285</c:v>
                </c:pt>
                <c:pt idx="5154">
                  <c:v>41285</c:v>
                </c:pt>
                <c:pt idx="5155">
                  <c:v>41285</c:v>
                </c:pt>
                <c:pt idx="5156">
                  <c:v>41285</c:v>
                </c:pt>
                <c:pt idx="5157">
                  <c:v>41285</c:v>
                </c:pt>
                <c:pt idx="5158">
                  <c:v>41285</c:v>
                </c:pt>
                <c:pt idx="5159">
                  <c:v>41285</c:v>
                </c:pt>
                <c:pt idx="5160">
                  <c:v>41285</c:v>
                </c:pt>
                <c:pt idx="5161">
                  <c:v>41285</c:v>
                </c:pt>
                <c:pt idx="5162">
                  <c:v>41285</c:v>
                </c:pt>
                <c:pt idx="5163">
                  <c:v>41285</c:v>
                </c:pt>
                <c:pt idx="5164">
                  <c:v>41285</c:v>
                </c:pt>
                <c:pt idx="5165">
                  <c:v>41285</c:v>
                </c:pt>
                <c:pt idx="5166">
                  <c:v>41285</c:v>
                </c:pt>
                <c:pt idx="5167">
                  <c:v>41285</c:v>
                </c:pt>
                <c:pt idx="5168">
                  <c:v>41285</c:v>
                </c:pt>
                <c:pt idx="5169">
                  <c:v>41285</c:v>
                </c:pt>
                <c:pt idx="5170">
                  <c:v>41285</c:v>
                </c:pt>
                <c:pt idx="5171">
                  <c:v>41285</c:v>
                </c:pt>
                <c:pt idx="5172">
                  <c:v>41285</c:v>
                </c:pt>
                <c:pt idx="5173">
                  <c:v>41285</c:v>
                </c:pt>
                <c:pt idx="5174">
                  <c:v>41285</c:v>
                </c:pt>
                <c:pt idx="5175">
                  <c:v>41285</c:v>
                </c:pt>
                <c:pt idx="5176">
                  <c:v>41285</c:v>
                </c:pt>
                <c:pt idx="5177">
                  <c:v>41285</c:v>
                </c:pt>
                <c:pt idx="5178">
                  <c:v>41285</c:v>
                </c:pt>
                <c:pt idx="5179">
                  <c:v>41285</c:v>
                </c:pt>
                <c:pt idx="5180">
                  <c:v>41285</c:v>
                </c:pt>
                <c:pt idx="5181">
                  <c:v>41285</c:v>
                </c:pt>
                <c:pt idx="5182">
                  <c:v>41285</c:v>
                </c:pt>
                <c:pt idx="5183">
                  <c:v>41285</c:v>
                </c:pt>
                <c:pt idx="5184">
                  <c:v>41285</c:v>
                </c:pt>
                <c:pt idx="5185">
                  <c:v>41285</c:v>
                </c:pt>
                <c:pt idx="5186">
                  <c:v>41285</c:v>
                </c:pt>
                <c:pt idx="5187">
                  <c:v>41285</c:v>
                </c:pt>
                <c:pt idx="5188">
                  <c:v>41285</c:v>
                </c:pt>
                <c:pt idx="5189">
                  <c:v>41285</c:v>
                </c:pt>
                <c:pt idx="5190">
                  <c:v>41285</c:v>
                </c:pt>
                <c:pt idx="5191">
                  <c:v>41285</c:v>
                </c:pt>
                <c:pt idx="5192">
                  <c:v>41285</c:v>
                </c:pt>
                <c:pt idx="5193">
                  <c:v>41285</c:v>
                </c:pt>
                <c:pt idx="5194">
                  <c:v>41285</c:v>
                </c:pt>
                <c:pt idx="5195">
                  <c:v>41285</c:v>
                </c:pt>
                <c:pt idx="5196">
                  <c:v>41285</c:v>
                </c:pt>
                <c:pt idx="5197">
                  <c:v>41285</c:v>
                </c:pt>
                <c:pt idx="5198">
                  <c:v>41285</c:v>
                </c:pt>
                <c:pt idx="5199">
                  <c:v>41285</c:v>
                </c:pt>
                <c:pt idx="5200">
                  <c:v>41285</c:v>
                </c:pt>
                <c:pt idx="5201">
                  <c:v>41285</c:v>
                </c:pt>
                <c:pt idx="5202">
                  <c:v>41285</c:v>
                </c:pt>
                <c:pt idx="5203">
                  <c:v>41285</c:v>
                </c:pt>
                <c:pt idx="5204">
                  <c:v>41285</c:v>
                </c:pt>
                <c:pt idx="5205">
                  <c:v>41285</c:v>
                </c:pt>
                <c:pt idx="5206">
                  <c:v>41285</c:v>
                </c:pt>
                <c:pt idx="5207">
                  <c:v>41285</c:v>
                </c:pt>
                <c:pt idx="5208">
                  <c:v>41285</c:v>
                </c:pt>
                <c:pt idx="5209">
                  <c:v>41285</c:v>
                </c:pt>
                <c:pt idx="5210">
                  <c:v>41285</c:v>
                </c:pt>
                <c:pt idx="5211">
                  <c:v>41285</c:v>
                </c:pt>
                <c:pt idx="5212">
                  <c:v>41285</c:v>
                </c:pt>
                <c:pt idx="5213">
                  <c:v>41285</c:v>
                </c:pt>
                <c:pt idx="5214">
                  <c:v>41285</c:v>
                </c:pt>
                <c:pt idx="5215">
                  <c:v>41285</c:v>
                </c:pt>
                <c:pt idx="5216">
                  <c:v>41285</c:v>
                </c:pt>
                <c:pt idx="5217">
                  <c:v>41285</c:v>
                </c:pt>
                <c:pt idx="5218">
                  <c:v>41285</c:v>
                </c:pt>
                <c:pt idx="5219">
                  <c:v>41285</c:v>
                </c:pt>
                <c:pt idx="5220">
                  <c:v>41285</c:v>
                </c:pt>
                <c:pt idx="5221">
                  <c:v>41285</c:v>
                </c:pt>
                <c:pt idx="5222">
                  <c:v>41285</c:v>
                </c:pt>
                <c:pt idx="5223">
                  <c:v>41285</c:v>
                </c:pt>
                <c:pt idx="5224">
                  <c:v>41286</c:v>
                </c:pt>
                <c:pt idx="5225">
                  <c:v>41286</c:v>
                </c:pt>
                <c:pt idx="5226">
                  <c:v>41286</c:v>
                </c:pt>
                <c:pt idx="5227">
                  <c:v>41286</c:v>
                </c:pt>
                <c:pt idx="5228">
                  <c:v>41286</c:v>
                </c:pt>
                <c:pt idx="5229">
                  <c:v>41286</c:v>
                </c:pt>
                <c:pt idx="5230">
                  <c:v>41286</c:v>
                </c:pt>
                <c:pt idx="5231">
                  <c:v>41286</c:v>
                </c:pt>
                <c:pt idx="5232">
                  <c:v>41286</c:v>
                </c:pt>
                <c:pt idx="5233">
                  <c:v>41286</c:v>
                </c:pt>
                <c:pt idx="5234">
                  <c:v>41286</c:v>
                </c:pt>
                <c:pt idx="5235">
                  <c:v>41286</c:v>
                </c:pt>
                <c:pt idx="5236">
                  <c:v>41286</c:v>
                </c:pt>
                <c:pt idx="5237">
                  <c:v>41286</c:v>
                </c:pt>
                <c:pt idx="5238">
                  <c:v>41286</c:v>
                </c:pt>
                <c:pt idx="5239">
                  <c:v>41286</c:v>
                </c:pt>
                <c:pt idx="5240">
                  <c:v>41286</c:v>
                </c:pt>
                <c:pt idx="5241">
                  <c:v>41286</c:v>
                </c:pt>
                <c:pt idx="5242">
                  <c:v>41286</c:v>
                </c:pt>
                <c:pt idx="5243">
                  <c:v>41286</c:v>
                </c:pt>
                <c:pt idx="5244">
                  <c:v>41286</c:v>
                </c:pt>
                <c:pt idx="5245">
                  <c:v>41286</c:v>
                </c:pt>
                <c:pt idx="5246">
                  <c:v>41286</c:v>
                </c:pt>
                <c:pt idx="5247">
                  <c:v>41286</c:v>
                </c:pt>
                <c:pt idx="5248">
                  <c:v>41286</c:v>
                </c:pt>
                <c:pt idx="5249">
                  <c:v>41286</c:v>
                </c:pt>
                <c:pt idx="5250">
                  <c:v>41286</c:v>
                </c:pt>
                <c:pt idx="5251">
                  <c:v>41286</c:v>
                </c:pt>
                <c:pt idx="5252">
                  <c:v>41286</c:v>
                </c:pt>
                <c:pt idx="5253">
                  <c:v>41286</c:v>
                </c:pt>
                <c:pt idx="5254">
                  <c:v>41286</c:v>
                </c:pt>
                <c:pt idx="5255">
                  <c:v>41286</c:v>
                </c:pt>
                <c:pt idx="5256">
                  <c:v>41286</c:v>
                </c:pt>
                <c:pt idx="5257">
                  <c:v>41286</c:v>
                </c:pt>
                <c:pt idx="5258">
                  <c:v>41286</c:v>
                </c:pt>
                <c:pt idx="5259">
                  <c:v>41286</c:v>
                </c:pt>
                <c:pt idx="5260">
                  <c:v>41286</c:v>
                </c:pt>
                <c:pt idx="5261">
                  <c:v>41286</c:v>
                </c:pt>
                <c:pt idx="5262">
                  <c:v>41286</c:v>
                </c:pt>
                <c:pt idx="5263">
                  <c:v>41287</c:v>
                </c:pt>
                <c:pt idx="5264">
                  <c:v>41287</c:v>
                </c:pt>
                <c:pt idx="5265">
                  <c:v>41287</c:v>
                </c:pt>
                <c:pt idx="5266">
                  <c:v>41287</c:v>
                </c:pt>
                <c:pt idx="5267">
                  <c:v>41287</c:v>
                </c:pt>
                <c:pt idx="5268">
                  <c:v>41287</c:v>
                </c:pt>
                <c:pt idx="5269">
                  <c:v>41287</c:v>
                </c:pt>
                <c:pt idx="5270">
                  <c:v>41287</c:v>
                </c:pt>
                <c:pt idx="5271">
                  <c:v>41287</c:v>
                </c:pt>
                <c:pt idx="5272">
                  <c:v>41287</c:v>
                </c:pt>
                <c:pt idx="5273">
                  <c:v>41287</c:v>
                </c:pt>
                <c:pt idx="5274">
                  <c:v>41287</c:v>
                </c:pt>
                <c:pt idx="5275">
                  <c:v>41287</c:v>
                </c:pt>
                <c:pt idx="5276">
                  <c:v>41287</c:v>
                </c:pt>
                <c:pt idx="5277">
                  <c:v>41287</c:v>
                </c:pt>
                <c:pt idx="5278">
                  <c:v>41287</c:v>
                </c:pt>
                <c:pt idx="5279">
                  <c:v>41287</c:v>
                </c:pt>
                <c:pt idx="5280">
                  <c:v>41287</c:v>
                </c:pt>
                <c:pt idx="5281">
                  <c:v>41287</c:v>
                </c:pt>
                <c:pt idx="5282">
                  <c:v>41287</c:v>
                </c:pt>
                <c:pt idx="5283">
                  <c:v>41287</c:v>
                </c:pt>
                <c:pt idx="5284">
                  <c:v>41287</c:v>
                </c:pt>
                <c:pt idx="5285">
                  <c:v>41287</c:v>
                </c:pt>
                <c:pt idx="5286">
                  <c:v>41287</c:v>
                </c:pt>
                <c:pt idx="5287">
                  <c:v>41287</c:v>
                </c:pt>
                <c:pt idx="5288">
                  <c:v>41287</c:v>
                </c:pt>
                <c:pt idx="5289">
                  <c:v>41287</c:v>
                </c:pt>
                <c:pt idx="5290">
                  <c:v>41287</c:v>
                </c:pt>
                <c:pt idx="5291">
                  <c:v>41287</c:v>
                </c:pt>
                <c:pt idx="5292">
                  <c:v>41287</c:v>
                </c:pt>
                <c:pt idx="5293">
                  <c:v>41287</c:v>
                </c:pt>
                <c:pt idx="5294">
                  <c:v>41287</c:v>
                </c:pt>
                <c:pt idx="5295">
                  <c:v>41287</c:v>
                </c:pt>
                <c:pt idx="5296">
                  <c:v>41287</c:v>
                </c:pt>
                <c:pt idx="5297">
                  <c:v>41287</c:v>
                </c:pt>
                <c:pt idx="5298">
                  <c:v>41287</c:v>
                </c:pt>
                <c:pt idx="5299">
                  <c:v>41287</c:v>
                </c:pt>
                <c:pt idx="5300">
                  <c:v>41287</c:v>
                </c:pt>
                <c:pt idx="5301">
                  <c:v>41287</c:v>
                </c:pt>
                <c:pt idx="5302">
                  <c:v>41287</c:v>
                </c:pt>
                <c:pt idx="5303">
                  <c:v>41287</c:v>
                </c:pt>
                <c:pt idx="5304">
                  <c:v>41287</c:v>
                </c:pt>
                <c:pt idx="5305">
                  <c:v>41287</c:v>
                </c:pt>
                <c:pt idx="5306">
                  <c:v>41287</c:v>
                </c:pt>
                <c:pt idx="5307">
                  <c:v>41287</c:v>
                </c:pt>
                <c:pt idx="5308">
                  <c:v>41288</c:v>
                </c:pt>
                <c:pt idx="5309">
                  <c:v>41288</c:v>
                </c:pt>
                <c:pt idx="5310">
                  <c:v>41288</c:v>
                </c:pt>
                <c:pt idx="5311">
                  <c:v>41288</c:v>
                </c:pt>
                <c:pt idx="5312">
                  <c:v>41288</c:v>
                </c:pt>
                <c:pt idx="5313">
                  <c:v>41288</c:v>
                </c:pt>
                <c:pt idx="5314">
                  <c:v>41288</c:v>
                </c:pt>
                <c:pt idx="5315">
                  <c:v>41288</c:v>
                </c:pt>
                <c:pt idx="5316">
                  <c:v>41288</c:v>
                </c:pt>
                <c:pt idx="5317">
                  <c:v>41288</c:v>
                </c:pt>
                <c:pt idx="5318">
                  <c:v>41288</c:v>
                </c:pt>
                <c:pt idx="5319">
                  <c:v>41288</c:v>
                </c:pt>
                <c:pt idx="5320">
                  <c:v>41288</c:v>
                </c:pt>
                <c:pt idx="5321">
                  <c:v>41288</c:v>
                </c:pt>
                <c:pt idx="5322">
                  <c:v>41288</c:v>
                </c:pt>
                <c:pt idx="5323">
                  <c:v>41288</c:v>
                </c:pt>
                <c:pt idx="5324">
                  <c:v>41288</c:v>
                </c:pt>
                <c:pt idx="5325">
                  <c:v>41288</c:v>
                </c:pt>
                <c:pt idx="5326">
                  <c:v>41288</c:v>
                </c:pt>
                <c:pt idx="5327">
                  <c:v>41288</c:v>
                </c:pt>
                <c:pt idx="5328">
                  <c:v>41288</c:v>
                </c:pt>
                <c:pt idx="5329">
                  <c:v>41288</c:v>
                </c:pt>
                <c:pt idx="5330">
                  <c:v>41288</c:v>
                </c:pt>
                <c:pt idx="5331">
                  <c:v>41288</c:v>
                </c:pt>
                <c:pt idx="5332">
                  <c:v>41288</c:v>
                </c:pt>
                <c:pt idx="5333">
                  <c:v>41288</c:v>
                </c:pt>
                <c:pt idx="5334">
                  <c:v>41288</c:v>
                </c:pt>
                <c:pt idx="5335">
                  <c:v>41288</c:v>
                </c:pt>
                <c:pt idx="5336">
                  <c:v>41288</c:v>
                </c:pt>
                <c:pt idx="5337">
                  <c:v>41288</c:v>
                </c:pt>
                <c:pt idx="5338">
                  <c:v>41288</c:v>
                </c:pt>
                <c:pt idx="5339">
                  <c:v>41288</c:v>
                </c:pt>
                <c:pt idx="5340">
                  <c:v>41288</c:v>
                </c:pt>
                <c:pt idx="5341">
                  <c:v>41288</c:v>
                </c:pt>
                <c:pt idx="5342">
                  <c:v>41288</c:v>
                </c:pt>
                <c:pt idx="5343">
                  <c:v>41288</c:v>
                </c:pt>
                <c:pt idx="5344">
                  <c:v>41288</c:v>
                </c:pt>
                <c:pt idx="5345">
                  <c:v>41288</c:v>
                </c:pt>
                <c:pt idx="5346">
                  <c:v>41288</c:v>
                </c:pt>
                <c:pt idx="5347">
                  <c:v>41288</c:v>
                </c:pt>
                <c:pt idx="5348">
                  <c:v>41288</c:v>
                </c:pt>
                <c:pt idx="5349">
                  <c:v>41288</c:v>
                </c:pt>
                <c:pt idx="5350">
                  <c:v>41288</c:v>
                </c:pt>
                <c:pt idx="5351">
                  <c:v>41288</c:v>
                </c:pt>
                <c:pt idx="5352">
                  <c:v>41288</c:v>
                </c:pt>
                <c:pt idx="5353">
                  <c:v>41288</c:v>
                </c:pt>
                <c:pt idx="5354">
                  <c:v>41288</c:v>
                </c:pt>
                <c:pt idx="5355">
                  <c:v>41288</c:v>
                </c:pt>
                <c:pt idx="5356">
                  <c:v>41288</c:v>
                </c:pt>
                <c:pt idx="5357">
                  <c:v>41288</c:v>
                </c:pt>
                <c:pt idx="5358">
                  <c:v>41288</c:v>
                </c:pt>
                <c:pt idx="5359">
                  <c:v>41288</c:v>
                </c:pt>
                <c:pt idx="5360">
                  <c:v>41288</c:v>
                </c:pt>
                <c:pt idx="5361">
                  <c:v>41288</c:v>
                </c:pt>
                <c:pt idx="5362">
                  <c:v>41288</c:v>
                </c:pt>
                <c:pt idx="5363">
                  <c:v>41288</c:v>
                </c:pt>
                <c:pt idx="5364">
                  <c:v>41288</c:v>
                </c:pt>
                <c:pt idx="5365">
                  <c:v>41288</c:v>
                </c:pt>
                <c:pt idx="5366">
                  <c:v>41288</c:v>
                </c:pt>
                <c:pt idx="5367">
                  <c:v>41288</c:v>
                </c:pt>
                <c:pt idx="5368">
                  <c:v>41288</c:v>
                </c:pt>
                <c:pt idx="5369">
                  <c:v>41288</c:v>
                </c:pt>
                <c:pt idx="5370">
                  <c:v>41288</c:v>
                </c:pt>
                <c:pt idx="5371">
                  <c:v>41288</c:v>
                </c:pt>
                <c:pt idx="5372">
                  <c:v>41288</c:v>
                </c:pt>
                <c:pt idx="5373">
                  <c:v>41288</c:v>
                </c:pt>
                <c:pt idx="5374">
                  <c:v>41288</c:v>
                </c:pt>
                <c:pt idx="5375">
                  <c:v>41288</c:v>
                </c:pt>
                <c:pt idx="5376">
                  <c:v>41288</c:v>
                </c:pt>
                <c:pt idx="5377">
                  <c:v>41288</c:v>
                </c:pt>
                <c:pt idx="5378">
                  <c:v>41288</c:v>
                </c:pt>
                <c:pt idx="5379">
                  <c:v>41288</c:v>
                </c:pt>
                <c:pt idx="5380">
                  <c:v>41288</c:v>
                </c:pt>
                <c:pt idx="5381">
                  <c:v>41288</c:v>
                </c:pt>
                <c:pt idx="5382">
                  <c:v>41288</c:v>
                </c:pt>
                <c:pt idx="5383">
                  <c:v>41288</c:v>
                </c:pt>
                <c:pt idx="5384">
                  <c:v>41288</c:v>
                </c:pt>
                <c:pt idx="5385">
                  <c:v>41288</c:v>
                </c:pt>
                <c:pt idx="5386">
                  <c:v>41288</c:v>
                </c:pt>
                <c:pt idx="5387">
                  <c:v>41288</c:v>
                </c:pt>
                <c:pt idx="5388">
                  <c:v>41288</c:v>
                </c:pt>
                <c:pt idx="5389">
                  <c:v>41288</c:v>
                </c:pt>
                <c:pt idx="5390">
                  <c:v>41288</c:v>
                </c:pt>
                <c:pt idx="5391">
                  <c:v>41288</c:v>
                </c:pt>
                <c:pt idx="5392">
                  <c:v>41288</c:v>
                </c:pt>
                <c:pt idx="5393">
                  <c:v>41288</c:v>
                </c:pt>
                <c:pt idx="5394">
                  <c:v>41288</c:v>
                </c:pt>
                <c:pt idx="5395">
                  <c:v>41288</c:v>
                </c:pt>
                <c:pt idx="5396">
                  <c:v>41288</c:v>
                </c:pt>
                <c:pt idx="5397">
                  <c:v>41288</c:v>
                </c:pt>
                <c:pt idx="5398">
                  <c:v>41288</c:v>
                </c:pt>
                <c:pt idx="5399">
                  <c:v>41288</c:v>
                </c:pt>
                <c:pt idx="5400">
                  <c:v>41288</c:v>
                </c:pt>
                <c:pt idx="5401">
                  <c:v>41288</c:v>
                </c:pt>
                <c:pt idx="5402">
                  <c:v>41288</c:v>
                </c:pt>
                <c:pt idx="5403">
                  <c:v>41288</c:v>
                </c:pt>
                <c:pt idx="5404">
                  <c:v>41288</c:v>
                </c:pt>
                <c:pt idx="5405">
                  <c:v>41288</c:v>
                </c:pt>
                <c:pt idx="5406">
                  <c:v>41288</c:v>
                </c:pt>
                <c:pt idx="5407">
                  <c:v>41288</c:v>
                </c:pt>
                <c:pt idx="5408">
                  <c:v>41288</c:v>
                </c:pt>
                <c:pt idx="5409">
                  <c:v>41288</c:v>
                </c:pt>
                <c:pt idx="5410">
                  <c:v>41288</c:v>
                </c:pt>
                <c:pt idx="5411">
                  <c:v>41288</c:v>
                </c:pt>
                <c:pt idx="5412">
                  <c:v>41288</c:v>
                </c:pt>
                <c:pt idx="5413">
                  <c:v>41288</c:v>
                </c:pt>
                <c:pt idx="5414">
                  <c:v>41288</c:v>
                </c:pt>
                <c:pt idx="5415">
                  <c:v>41288</c:v>
                </c:pt>
                <c:pt idx="5416">
                  <c:v>41289</c:v>
                </c:pt>
                <c:pt idx="5417">
                  <c:v>41289</c:v>
                </c:pt>
                <c:pt idx="5418">
                  <c:v>41289</c:v>
                </c:pt>
                <c:pt idx="5419">
                  <c:v>41289</c:v>
                </c:pt>
                <c:pt idx="5420">
                  <c:v>41289</c:v>
                </c:pt>
                <c:pt idx="5421">
                  <c:v>41289</c:v>
                </c:pt>
                <c:pt idx="5422">
                  <c:v>41289</c:v>
                </c:pt>
                <c:pt idx="5423">
                  <c:v>41289</c:v>
                </c:pt>
                <c:pt idx="5424">
                  <c:v>41289</c:v>
                </c:pt>
                <c:pt idx="5425">
                  <c:v>41289</c:v>
                </c:pt>
                <c:pt idx="5426">
                  <c:v>41289</c:v>
                </c:pt>
                <c:pt idx="5427">
                  <c:v>41289</c:v>
                </c:pt>
                <c:pt idx="5428">
                  <c:v>41289</c:v>
                </c:pt>
                <c:pt idx="5429">
                  <c:v>41289</c:v>
                </c:pt>
                <c:pt idx="5430">
                  <c:v>41289</c:v>
                </c:pt>
                <c:pt idx="5431">
                  <c:v>41289</c:v>
                </c:pt>
                <c:pt idx="5432">
                  <c:v>41289</c:v>
                </c:pt>
                <c:pt idx="5433">
                  <c:v>41289</c:v>
                </c:pt>
                <c:pt idx="5434">
                  <c:v>41289</c:v>
                </c:pt>
                <c:pt idx="5435">
                  <c:v>41289</c:v>
                </c:pt>
                <c:pt idx="5436">
                  <c:v>41289</c:v>
                </c:pt>
                <c:pt idx="5437">
                  <c:v>41289</c:v>
                </c:pt>
                <c:pt idx="5438">
                  <c:v>41289</c:v>
                </c:pt>
                <c:pt idx="5439">
                  <c:v>41289</c:v>
                </c:pt>
                <c:pt idx="5440">
                  <c:v>41289</c:v>
                </c:pt>
                <c:pt idx="5441">
                  <c:v>41289</c:v>
                </c:pt>
                <c:pt idx="5442">
                  <c:v>41289</c:v>
                </c:pt>
                <c:pt idx="5443">
                  <c:v>41289</c:v>
                </c:pt>
                <c:pt idx="5444">
                  <c:v>41289</c:v>
                </c:pt>
                <c:pt idx="5445">
                  <c:v>41289</c:v>
                </c:pt>
                <c:pt idx="5446">
                  <c:v>41289</c:v>
                </c:pt>
                <c:pt idx="5447">
                  <c:v>41289</c:v>
                </c:pt>
                <c:pt idx="5448">
                  <c:v>41289</c:v>
                </c:pt>
                <c:pt idx="5449">
                  <c:v>41289</c:v>
                </c:pt>
                <c:pt idx="5450">
                  <c:v>41289</c:v>
                </c:pt>
                <c:pt idx="5451">
                  <c:v>41289</c:v>
                </c:pt>
                <c:pt idx="5452">
                  <c:v>41289</c:v>
                </c:pt>
                <c:pt idx="5453">
                  <c:v>41289</c:v>
                </c:pt>
                <c:pt idx="5454">
                  <c:v>41289</c:v>
                </c:pt>
                <c:pt idx="5455">
                  <c:v>41289</c:v>
                </c:pt>
                <c:pt idx="5456">
                  <c:v>41289</c:v>
                </c:pt>
                <c:pt idx="5457">
                  <c:v>41289</c:v>
                </c:pt>
                <c:pt idx="5458">
                  <c:v>41289</c:v>
                </c:pt>
                <c:pt idx="5459">
                  <c:v>41289</c:v>
                </c:pt>
                <c:pt idx="5460">
                  <c:v>41289</c:v>
                </c:pt>
                <c:pt idx="5461">
                  <c:v>41289</c:v>
                </c:pt>
                <c:pt idx="5462">
                  <c:v>41289</c:v>
                </c:pt>
                <c:pt idx="5463">
                  <c:v>41289</c:v>
                </c:pt>
                <c:pt idx="5464">
                  <c:v>41289</c:v>
                </c:pt>
                <c:pt idx="5465">
                  <c:v>41289</c:v>
                </c:pt>
                <c:pt idx="5466">
                  <c:v>41289</c:v>
                </c:pt>
                <c:pt idx="5467">
                  <c:v>41289</c:v>
                </c:pt>
                <c:pt idx="5468">
                  <c:v>41289</c:v>
                </c:pt>
                <c:pt idx="5469">
                  <c:v>41289</c:v>
                </c:pt>
                <c:pt idx="5470">
                  <c:v>41289</c:v>
                </c:pt>
                <c:pt idx="5471">
                  <c:v>41289</c:v>
                </c:pt>
                <c:pt idx="5472">
                  <c:v>41289</c:v>
                </c:pt>
                <c:pt idx="5473">
                  <c:v>41289</c:v>
                </c:pt>
                <c:pt idx="5474">
                  <c:v>41289</c:v>
                </c:pt>
                <c:pt idx="5475">
                  <c:v>41289</c:v>
                </c:pt>
                <c:pt idx="5476">
                  <c:v>41289</c:v>
                </c:pt>
                <c:pt idx="5477">
                  <c:v>41289</c:v>
                </c:pt>
                <c:pt idx="5478">
                  <c:v>41289</c:v>
                </c:pt>
                <c:pt idx="5479">
                  <c:v>41289</c:v>
                </c:pt>
                <c:pt idx="5480">
                  <c:v>41289</c:v>
                </c:pt>
                <c:pt idx="5481">
                  <c:v>41289</c:v>
                </c:pt>
                <c:pt idx="5482">
                  <c:v>41289</c:v>
                </c:pt>
                <c:pt idx="5483">
                  <c:v>41289</c:v>
                </c:pt>
                <c:pt idx="5484">
                  <c:v>41289</c:v>
                </c:pt>
                <c:pt idx="5485">
                  <c:v>41289</c:v>
                </c:pt>
                <c:pt idx="5486">
                  <c:v>41289</c:v>
                </c:pt>
                <c:pt idx="5487">
                  <c:v>41289</c:v>
                </c:pt>
                <c:pt idx="5488">
                  <c:v>41289</c:v>
                </c:pt>
                <c:pt idx="5489">
                  <c:v>41289</c:v>
                </c:pt>
                <c:pt idx="5490">
                  <c:v>41289</c:v>
                </c:pt>
                <c:pt idx="5491">
                  <c:v>41289</c:v>
                </c:pt>
                <c:pt idx="5492">
                  <c:v>41289</c:v>
                </c:pt>
                <c:pt idx="5493">
                  <c:v>41289</c:v>
                </c:pt>
                <c:pt idx="5494">
                  <c:v>41289</c:v>
                </c:pt>
                <c:pt idx="5495">
                  <c:v>41289</c:v>
                </c:pt>
                <c:pt idx="5496">
                  <c:v>41289</c:v>
                </c:pt>
                <c:pt idx="5497">
                  <c:v>41289</c:v>
                </c:pt>
                <c:pt idx="5498">
                  <c:v>41289</c:v>
                </c:pt>
                <c:pt idx="5499">
                  <c:v>41289</c:v>
                </c:pt>
                <c:pt idx="5500">
                  <c:v>41289</c:v>
                </c:pt>
                <c:pt idx="5501">
                  <c:v>41289</c:v>
                </c:pt>
                <c:pt idx="5502">
                  <c:v>41289</c:v>
                </c:pt>
                <c:pt idx="5503">
                  <c:v>41289</c:v>
                </c:pt>
                <c:pt idx="5504">
                  <c:v>41289</c:v>
                </c:pt>
                <c:pt idx="5505">
                  <c:v>41289</c:v>
                </c:pt>
                <c:pt idx="5506">
                  <c:v>41289</c:v>
                </c:pt>
                <c:pt idx="5507">
                  <c:v>41289</c:v>
                </c:pt>
                <c:pt idx="5508">
                  <c:v>41289</c:v>
                </c:pt>
                <c:pt idx="5509">
                  <c:v>41289</c:v>
                </c:pt>
                <c:pt idx="5510">
                  <c:v>41289</c:v>
                </c:pt>
                <c:pt idx="5511">
                  <c:v>41289</c:v>
                </c:pt>
                <c:pt idx="5512">
                  <c:v>41289</c:v>
                </c:pt>
                <c:pt idx="5513">
                  <c:v>41289</c:v>
                </c:pt>
                <c:pt idx="5514">
                  <c:v>41289</c:v>
                </c:pt>
                <c:pt idx="5515">
                  <c:v>41289</c:v>
                </c:pt>
                <c:pt idx="5516">
                  <c:v>41289</c:v>
                </c:pt>
                <c:pt idx="5517">
                  <c:v>41289</c:v>
                </c:pt>
                <c:pt idx="5518">
                  <c:v>41289</c:v>
                </c:pt>
                <c:pt idx="5519">
                  <c:v>41289</c:v>
                </c:pt>
                <c:pt idx="5520">
                  <c:v>41289</c:v>
                </c:pt>
                <c:pt idx="5521">
                  <c:v>41289</c:v>
                </c:pt>
                <c:pt idx="5522">
                  <c:v>41289</c:v>
                </c:pt>
                <c:pt idx="5523">
                  <c:v>41289</c:v>
                </c:pt>
                <c:pt idx="5524">
                  <c:v>41289</c:v>
                </c:pt>
                <c:pt idx="5525">
                  <c:v>41289</c:v>
                </c:pt>
                <c:pt idx="5526">
                  <c:v>41289</c:v>
                </c:pt>
                <c:pt idx="5527">
                  <c:v>41289</c:v>
                </c:pt>
                <c:pt idx="5528">
                  <c:v>41289</c:v>
                </c:pt>
                <c:pt idx="5529">
                  <c:v>41289</c:v>
                </c:pt>
                <c:pt idx="5530">
                  <c:v>41289</c:v>
                </c:pt>
                <c:pt idx="5531">
                  <c:v>41289</c:v>
                </c:pt>
                <c:pt idx="5532">
                  <c:v>41289</c:v>
                </c:pt>
                <c:pt idx="5533">
                  <c:v>41289</c:v>
                </c:pt>
                <c:pt idx="5534">
                  <c:v>41289</c:v>
                </c:pt>
                <c:pt idx="5535">
                  <c:v>41289</c:v>
                </c:pt>
                <c:pt idx="5536">
                  <c:v>41289</c:v>
                </c:pt>
                <c:pt idx="5537">
                  <c:v>41289</c:v>
                </c:pt>
                <c:pt idx="5538">
                  <c:v>41289</c:v>
                </c:pt>
                <c:pt idx="5539">
                  <c:v>41289</c:v>
                </c:pt>
                <c:pt idx="5540">
                  <c:v>41289</c:v>
                </c:pt>
                <c:pt idx="5541">
                  <c:v>41289</c:v>
                </c:pt>
                <c:pt idx="5542">
                  <c:v>41289</c:v>
                </c:pt>
                <c:pt idx="5543">
                  <c:v>41289</c:v>
                </c:pt>
                <c:pt idx="5544">
                  <c:v>41289</c:v>
                </c:pt>
                <c:pt idx="5545">
                  <c:v>41289</c:v>
                </c:pt>
                <c:pt idx="5546">
                  <c:v>41289</c:v>
                </c:pt>
                <c:pt idx="5547">
                  <c:v>41289</c:v>
                </c:pt>
                <c:pt idx="5548">
                  <c:v>41289</c:v>
                </c:pt>
                <c:pt idx="5549">
                  <c:v>41289</c:v>
                </c:pt>
                <c:pt idx="5550">
                  <c:v>41289</c:v>
                </c:pt>
                <c:pt idx="5551">
                  <c:v>41289</c:v>
                </c:pt>
                <c:pt idx="5552">
                  <c:v>41289</c:v>
                </c:pt>
                <c:pt idx="5553">
                  <c:v>41289</c:v>
                </c:pt>
                <c:pt idx="5554">
                  <c:v>41289</c:v>
                </c:pt>
                <c:pt idx="5555">
                  <c:v>41289</c:v>
                </c:pt>
                <c:pt idx="5556">
                  <c:v>41289</c:v>
                </c:pt>
                <c:pt idx="5557">
                  <c:v>41289</c:v>
                </c:pt>
                <c:pt idx="5558">
                  <c:v>41289</c:v>
                </c:pt>
                <c:pt idx="5559">
                  <c:v>41289</c:v>
                </c:pt>
                <c:pt idx="5560">
                  <c:v>41289</c:v>
                </c:pt>
                <c:pt idx="5561">
                  <c:v>41289</c:v>
                </c:pt>
                <c:pt idx="5562">
                  <c:v>41289</c:v>
                </c:pt>
                <c:pt idx="5563">
                  <c:v>41289</c:v>
                </c:pt>
                <c:pt idx="5564">
                  <c:v>41289</c:v>
                </c:pt>
                <c:pt idx="5565">
                  <c:v>41289</c:v>
                </c:pt>
                <c:pt idx="5566">
                  <c:v>41289</c:v>
                </c:pt>
                <c:pt idx="5567">
                  <c:v>41289</c:v>
                </c:pt>
                <c:pt idx="5568">
                  <c:v>41289</c:v>
                </c:pt>
                <c:pt idx="5569">
                  <c:v>41289</c:v>
                </c:pt>
                <c:pt idx="5570">
                  <c:v>41289</c:v>
                </c:pt>
                <c:pt idx="5571">
                  <c:v>41289</c:v>
                </c:pt>
                <c:pt idx="5572">
                  <c:v>41289</c:v>
                </c:pt>
                <c:pt idx="5573">
                  <c:v>41289</c:v>
                </c:pt>
                <c:pt idx="5574">
                  <c:v>41289</c:v>
                </c:pt>
                <c:pt idx="5575">
                  <c:v>41289</c:v>
                </c:pt>
                <c:pt idx="5576">
                  <c:v>41289</c:v>
                </c:pt>
                <c:pt idx="5577">
                  <c:v>41289</c:v>
                </c:pt>
                <c:pt idx="5578">
                  <c:v>41289</c:v>
                </c:pt>
                <c:pt idx="5579">
                  <c:v>41289</c:v>
                </c:pt>
                <c:pt idx="5580">
                  <c:v>41289</c:v>
                </c:pt>
                <c:pt idx="5581">
                  <c:v>41289</c:v>
                </c:pt>
                <c:pt idx="5582">
                  <c:v>41289</c:v>
                </c:pt>
                <c:pt idx="5583">
                  <c:v>41289</c:v>
                </c:pt>
                <c:pt idx="5584">
                  <c:v>41289</c:v>
                </c:pt>
                <c:pt idx="5585">
                  <c:v>41289</c:v>
                </c:pt>
                <c:pt idx="5586">
                  <c:v>41289</c:v>
                </c:pt>
                <c:pt idx="5587">
                  <c:v>41289</c:v>
                </c:pt>
                <c:pt idx="5588">
                  <c:v>41289</c:v>
                </c:pt>
                <c:pt idx="5589">
                  <c:v>41289</c:v>
                </c:pt>
                <c:pt idx="5590">
                  <c:v>41289</c:v>
                </c:pt>
                <c:pt idx="5591">
                  <c:v>41289</c:v>
                </c:pt>
                <c:pt idx="5592">
                  <c:v>41289</c:v>
                </c:pt>
                <c:pt idx="5593">
                  <c:v>41289</c:v>
                </c:pt>
                <c:pt idx="5594">
                  <c:v>41289</c:v>
                </c:pt>
                <c:pt idx="5595">
                  <c:v>41289</c:v>
                </c:pt>
                <c:pt idx="5596">
                  <c:v>41289</c:v>
                </c:pt>
                <c:pt idx="5597">
                  <c:v>41289</c:v>
                </c:pt>
                <c:pt idx="5598">
                  <c:v>41289</c:v>
                </c:pt>
                <c:pt idx="5599">
                  <c:v>41289</c:v>
                </c:pt>
                <c:pt idx="5600">
                  <c:v>41289</c:v>
                </c:pt>
                <c:pt idx="5601">
                  <c:v>41289</c:v>
                </c:pt>
                <c:pt idx="5602">
                  <c:v>41289</c:v>
                </c:pt>
                <c:pt idx="5603">
                  <c:v>41289</c:v>
                </c:pt>
                <c:pt idx="5604">
                  <c:v>41289</c:v>
                </c:pt>
                <c:pt idx="5605">
                  <c:v>41289</c:v>
                </c:pt>
                <c:pt idx="5606">
                  <c:v>41289</c:v>
                </c:pt>
                <c:pt idx="5607">
                  <c:v>41289</c:v>
                </c:pt>
                <c:pt idx="5608">
                  <c:v>41289</c:v>
                </c:pt>
                <c:pt idx="5609">
                  <c:v>41289</c:v>
                </c:pt>
                <c:pt idx="5610">
                  <c:v>41289</c:v>
                </c:pt>
                <c:pt idx="5611">
                  <c:v>41289</c:v>
                </c:pt>
                <c:pt idx="5612">
                  <c:v>41289</c:v>
                </c:pt>
                <c:pt idx="5613">
                  <c:v>41289</c:v>
                </c:pt>
                <c:pt idx="5614">
                  <c:v>41289</c:v>
                </c:pt>
                <c:pt idx="5615">
                  <c:v>41289</c:v>
                </c:pt>
                <c:pt idx="5616">
                  <c:v>41289</c:v>
                </c:pt>
                <c:pt idx="5617">
                  <c:v>41289</c:v>
                </c:pt>
                <c:pt idx="5618">
                  <c:v>41289</c:v>
                </c:pt>
                <c:pt idx="5619">
                  <c:v>41289</c:v>
                </c:pt>
                <c:pt idx="5620">
                  <c:v>41289</c:v>
                </c:pt>
                <c:pt idx="5621">
                  <c:v>41289</c:v>
                </c:pt>
                <c:pt idx="5622">
                  <c:v>41289</c:v>
                </c:pt>
                <c:pt idx="5623">
                  <c:v>41289</c:v>
                </c:pt>
                <c:pt idx="5624">
                  <c:v>41289</c:v>
                </c:pt>
                <c:pt idx="5625">
                  <c:v>41289</c:v>
                </c:pt>
                <c:pt idx="5626">
                  <c:v>41289</c:v>
                </c:pt>
                <c:pt idx="5627">
                  <c:v>41289</c:v>
                </c:pt>
                <c:pt idx="5628">
                  <c:v>41289</c:v>
                </c:pt>
                <c:pt idx="5629">
                  <c:v>41289</c:v>
                </c:pt>
                <c:pt idx="5630">
                  <c:v>41289</c:v>
                </c:pt>
                <c:pt idx="5631">
                  <c:v>41289</c:v>
                </c:pt>
                <c:pt idx="5632">
                  <c:v>41289</c:v>
                </c:pt>
                <c:pt idx="5633">
                  <c:v>41289</c:v>
                </c:pt>
                <c:pt idx="5634">
                  <c:v>41289</c:v>
                </c:pt>
                <c:pt idx="5635">
                  <c:v>41289</c:v>
                </c:pt>
                <c:pt idx="5636">
                  <c:v>41289</c:v>
                </c:pt>
                <c:pt idx="5637">
                  <c:v>41289</c:v>
                </c:pt>
                <c:pt idx="5638">
                  <c:v>41289</c:v>
                </c:pt>
                <c:pt idx="5639">
                  <c:v>41289</c:v>
                </c:pt>
                <c:pt idx="5640">
                  <c:v>41289</c:v>
                </c:pt>
                <c:pt idx="5641">
                  <c:v>41289</c:v>
                </c:pt>
                <c:pt idx="5642">
                  <c:v>41289</c:v>
                </c:pt>
                <c:pt idx="5643">
                  <c:v>41289</c:v>
                </c:pt>
                <c:pt idx="5644">
                  <c:v>41289</c:v>
                </c:pt>
                <c:pt idx="5645">
                  <c:v>41289</c:v>
                </c:pt>
                <c:pt idx="5646">
                  <c:v>41289</c:v>
                </c:pt>
                <c:pt idx="5647">
                  <c:v>41289</c:v>
                </c:pt>
                <c:pt idx="5648">
                  <c:v>41289</c:v>
                </c:pt>
                <c:pt idx="5649">
                  <c:v>41289</c:v>
                </c:pt>
                <c:pt idx="5650">
                  <c:v>41289</c:v>
                </c:pt>
                <c:pt idx="5651">
                  <c:v>41289</c:v>
                </c:pt>
                <c:pt idx="5652">
                  <c:v>41289</c:v>
                </c:pt>
                <c:pt idx="5653">
                  <c:v>41289</c:v>
                </c:pt>
                <c:pt idx="5654">
                  <c:v>41289</c:v>
                </c:pt>
                <c:pt idx="5655">
                  <c:v>41289</c:v>
                </c:pt>
                <c:pt idx="5656">
                  <c:v>41289</c:v>
                </c:pt>
                <c:pt idx="5657">
                  <c:v>41289</c:v>
                </c:pt>
                <c:pt idx="5658">
                  <c:v>41289</c:v>
                </c:pt>
                <c:pt idx="5659">
                  <c:v>41289</c:v>
                </c:pt>
                <c:pt idx="5660">
                  <c:v>41289</c:v>
                </c:pt>
                <c:pt idx="5661">
                  <c:v>41289</c:v>
                </c:pt>
                <c:pt idx="5662">
                  <c:v>41289</c:v>
                </c:pt>
                <c:pt idx="5663">
                  <c:v>41289</c:v>
                </c:pt>
                <c:pt idx="5664">
                  <c:v>41289</c:v>
                </c:pt>
                <c:pt idx="5665">
                  <c:v>41289</c:v>
                </c:pt>
                <c:pt idx="5666">
                  <c:v>41289</c:v>
                </c:pt>
                <c:pt idx="5667">
                  <c:v>41289</c:v>
                </c:pt>
                <c:pt idx="5668">
                  <c:v>41289</c:v>
                </c:pt>
                <c:pt idx="5669">
                  <c:v>41289</c:v>
                </c:pt>
                <c:pt idx="5670">
                  <c:v>41289</c:v>
                </c:pt>
                <c:pt idx="5671">
                  <c:v>41289</c:v>
                </c:pt>
                <c:pt idx="5672">
                  <c:v>41289</c:v>
                </c:pt>
                <c:pt idx="5673">
                  <c:v>41289</c:v>
                </c:pt>
                <c:pt idx="5674">
                  <c:v>41289</c:v>
                </c:pt>
                <c:pt idx="5675">
                  <c:v>41289</c:v>
                </c:pt>
                <c:pt idx="5676">
                  <c:v>41289</c:v>
                </c:pt>
                <c:pt idx="5677">
                  <c:v>41289</c:v>
                </c:pt>
                <c:pt idx="5678">
                  <c:v>41289</c:v>
                </c:pt>
                <c:pt idx="5679">
                  <c:v>41289</c:v>
                </c:pt>
                <c:pt idx="5680">
                  <c:v>41289</c:v>
                </c:pt>
                <c:pt idx="5681">
                  <c:v>41289</c:v>
                </c:pt>
                <c:pt idx="5682">
                  <c:v>41289</c:v>
                </c:pt>
                <c:pt idx="5683">
                  <c:v>41289</c:v>
                </c:pt>
                <c:pt idx="5684">
                  <c:v>41289</c:v>
                </c:pt>
                <c:pt idx="5685">
                  <c:v>41289</c:v>
                </c:pt>
                <c:pt idx="5686">
                  <c:v>41289</c:v>
                </c:pt>
                <c:pt idx="5687">
                  <c:v>41289</c:v>
                </c:pt>
                <c:pt idx="5688">
                  <c:v>41289</c:v>
                </c:pt>
                <c:pt idx="5689">
                  <c:v>41289</c:v>
                </c:pt>
                <c:pt idx="5690">
                  <c:v>41289</c:v>
                </c:pt>
                <c:pt idx="5691">
                  <c:v>41289</c:v>
                </c:pt>
                <c:pt idx="5692">
                  <c:v>41289</c:v>
                </c:pt>
                <c:pt idx="5693">
                  <c:v>41289</c:v>
                </c:pt>
                <c:pt idx="5694">
                  <c:v>41289</c:v>
                </c:pt>
                <c:pt idx="5695">
                  <c:v>41289</c:v>
                </c:pt>
                <c:pt idx="5696">
                  <c:v>41289</c:v>
                </c:pt>
                <c:pt idx="5697">
                  <c:v>41289</c:v>
                </c:pt>
                <c:pt idx="5698">
                  <c:v>41289</c:v>
                </c:pt>
                <c:pt idx="5699">
                  <c:v>41289</c:v>
                </c:pt>
                <c:pt idx="5700">
                  <c:v>41289</c:v>
                </c:pt>
                <c:pt idx="5701">
                  <c:v>41289</c:v>
                </c:pt>
                <c:pt idx="5702">
                  <c:v>41289</c:v>
                </c:pt>
                <c:pt idx="5703">
                  <c:v>41289</c:v>
                </c:pt>
                <c:pt idx="5704">
                  <c:v>41289</c:v>
                </c:pt>
                <c:pt idx="5705">
                  <c:v>41289</c:v>
                </c:pt>
                <c:pt idx="5706">
                  <c:v>41289</c:v>
                </c:pt>
                <c:pt idx="5707">
                  <c:v>41289</c:v>
                </c:pt>
                <c:pt idx="5708">
                  <c:v>41289</c:v>
                </c:pt>
                <c:pt idx="5709">
                  <c:v>41289</c:v>
                </c:pt>
                <c:pt idx="5710">
                  <c:v>41289</c:v>
                </c:pt>
                <c:pt idx="5711">
                  <c:v>41289</c:v>
                </c:pt>
                <c:pt idx="5712">
                  <c:v>41289</c:v>
                </c:pt>
                <c:pt idx="5713">
                  <c:v>41289</c:v>
                </c:pt>
                <c:pt idx="5714">
                  <c:v>41289</c:v>
                </c:pt>
                <c:pt idx="5715">
                  <c:v>41289</c:v>
                </c:pt>
                <c:pt idx="5716">
                  <c:v>41289</c:v>
                </c:pt>
                <c:pt idx="5717">
                  <c:v>41289</c:v>
                </c:pt>
                <c:pt idx="5718">
                  <c:v>41289</c:v>
                </c:pt>
                <c:pt idx="5719">
                  <c:v>41289</c:v>
                </c:pt>
                <c:pt idx="5720">
                  <c:v>41289</c:v>
                </c:pt>
                <c:pt idx="5721">
                  <c:v>41289</c:v>
                </c:pt>
                <c:pt idx="5722">
                  <c:v>41289</c:v>
                </c:pt>
                <c:pt idx="5723">
                  <c:v>41289</c:v>
                </c:pt>
                <c:pt idx="5724">
                  <c:v>41289</c:v>
                </c:pt>
                <c:pt idx="5725">
                  <c:v>41289</c:v>
                </c:pt>
                <c:pt idx="5726">
                  <c:v>41289</c:v>
                </c:pt>
                <c:pt idx="5727">
                  <c:v>41289</c:v>
                </c:pt>
                <c:pt idx="5728">
                  <c:v>41289</c:v>
                </c:pt>
                <c:pt idx="5729">
                  <c:v>41289</c:v>
                </c:pt>
                <c:pt idx="5730">
                  <c:v>41289</c:v>
                </c:pt>
                <c:pt idx="5731">
                  <c:v>41289</c:v>
                </c:pt>
                <c:pt idx="5732">
                  <c:v>41289</c:v>
                </c:pt>
                <c:pt idx="5733">
                  <c:v>41289</c:v>
                </c:pt>
                <c:pt idx="5734">
                  <c:v>41289</c:v>
                </c:pt>
                <c:pt idx="5735">
                  <c:v>41289</c:v>
                </c:pt>
                <c:pt idx="5736">
                  <c:v>41289</c:v>
                </c:pt>
                <c:pt idx="5737">
                  <c:v>41289</c:v>
                </c:pt>
                <c:pt idx="5738">
                  <c:v>41289</c:v>
                </c:pt>
                <c:pt idx="5739">
                  <c:v>41289</c:v>
                </c:pt>
                <c:pt idx="5740">
                  <c:v>41289</c:v>
                </c:pt>
                <c:pt idx="5741">
                  <c:v>41289</c:v>
                </c:pt>
                <c:pt idx="5742">
                  <c:v>41289</c:v>
                </c:pt>
                <c:pt idx="5743">
                  <c:v>41289</c:v>
                </c:pt>
                <c:pt idx="5744">
                  <c:v>41289</c:v>
                </c:pt>
                <c:pt idx="5745">
                  <c:v>41289</c:v>
                </c:pt>
                <c:pt idx="5746">
                  <c:v>41289</c:v>
                </c:pt>
                <c:pt idx="5747">
                  <c:v>41289</c:v>
                </c:pt>
                <c:pt idx="5748">
                  <c:v>41289</c:v>
                </c:pt>
                <c:pt idx="5749">
                  <c:v>41289</c:v>
                </c:pt>
                <c:pt idx="5750">
                  <c:v>41289</c:v>
                </c:pt>
                <c:pt idx="5751">
                  <c:v>41289</c:v>
                </c:pt>
                <c:pt idx="5752">
                  <c:v>41289</c:v>
                </c:pt>
                <c:pt idx="5753">
                  <c:v>41289</c:v>
                </c:pt>
                <c:pt idx="5754">
                  <c:v>41289</c:v>
                </c:pt>
                <c:pt idx="5755">
                  <c:v>41289</c:v>
                </c:pt>
                <c:pt idx="5756">
                  <c:v>41289</c:v>
                </c:pt>
                <c:pt idx="5757">
                  <c:v>41289</c:v>
                </c:pt>
                <c:pt idx="5758">
                  <c:v>41289</c:v>
                </c:pt>
                <c:pt idx="5759">
                  <c:v>41289</c:v>
                </c:pt>
                <c:pt idx="5760">
                  <c:v>41289</c:v>
                </c:pt>
                <c:pt idx="5761">
                  <c:v>41289</c:v>
                </c:pt>
                <c:pt idx="5762">
                  <c:v>41289</c:v>
                </c:pt>
                <c:pt idx="5763">
                  <c:v>41289</c:v>
                </c:pt>
                <c:pt idx="5764">
                  <c:v>41289</c:v>
                </c:pt>
                <c:pt idx="5765">
                  <c:v>41289</c:v>
                </c:pt>
                <c:pt idx="5766">
                  <c:v>41289</c:v>
                </c:pt>
                <c:pt idx="5767">
                  <c:v>41289</c:v>
                </c:pt>
                <c:pt idx="5768">
                  <c:v>41289</c:v>
                </c:pt>
                <c:pt idx="5769">
                  <c:v>41289</c:v>
                </c:pt>
                <c:pt idx="5770">
                  <c:v>41289</c:v>
                </c:pt>
                <c:pt idx="5771">
                  <c:v>41289</c:v>
                </c:pt>
                <c:pt idx="5772">
                  <c:v>41289</c:v>
                </c:pt>
                <c:pt idx="5773">
                  <c:v>41289</c:v>
                </c:pt>
                <c:pt idx="5774">
                  <c:v>41289</c:v>
                </c:pt>
                <c:pt idx="5775">
                  <c:v>41289</c:v>
                </c:pt>
                <c:pt idx="5776">
                  <c:v>41289</c:v>
                </c:pt>
                <c:pt idx="5777">
                  <c:v>41289</c:v>
                </c:pt>
                <c:pt idx="5778">
                  <c:v>41289</c:v>
                </c:pt>
                <c:pt idx="5779">
                  <c:v>41289</c:v>
                </c:pt>
                <c:pt idx="5780">
                  <c:v>41289</c:v>
                </c:pt>
                <c:pt idx="5781">
                  <c:v>41289</c:v>
                </c:pt>
                <c:pt idx="5782">
                  <c:v>41289</c:v>
                </c:pt>
                <c:pt idx="5783">
                  <c:v>41289</c:v>
                </c:pt>
                <c:pt idx="5784">
                  <c:v>41289</c:v>
                </c:pt>
                <c:pt idx="5785">
                  <c:v>41289</c:v>
                </c:pt>
                <c:pt idx="5786">
                  <c:v>41289</c:v>
                </c:pt>
                <c:pt idx="5787">
                  <c:v>41289</c:v>
                </c:pt>
                <c:pt idx="5788">
                  <c:v>41289</c:v>
                </c:pt>
                <c:pt idx="5789">
                  <c:v>41289</c:v>
                </c:pt>
                <c:pt idx="5790">
                  <c:v>41289</c:v>
                </c:pt>
                <c:pt idx="5791">
                  <c:v>41289</c:v>
                </c:pt>
                <c:pt idx="5792">
                  <c:v>41289</c:v>
                </c:pt>
                <c:pt idx="5793">
                  <c:v>41289</c:v>
                </c:pt>
                <c:pt idx="5794">
                  <c:v>41289</c:v>
                </c:pt>
                <c:pt idx="5795">
                  <c:v>41289</c:v>
                </c:pt>
                <c:pt idx="5796">
                  <c:v>41289</c:v>
                </c:pt>
                <c:pt idx="5797">
                  <c:v>41289</c:v>
                </c:pt>
                <c:pt idx="5798">
                  <c:v>41289</c:v>
                </c:pt>
                <c:pt idx="5799">
                  <c:v>41289</c:v>
                </c:pt>
                <c:pt idx="5800">
                  <c:v>41289</c:v>
                </c:pt>
                <c:pt idx="5801">
                  <c:v>41289</c:v>
                </c:pt>
                <c:pt idx="5802">
                  <c:v>41289</c:v>
                </c:pt>
                <c:pt idx="5803">
                  <c:v>41289</c:v>
                </c:pt>
                <c:pt idx="5804">
                  <c:v>41289</c:v>
                </c:pt>
                <c:pt idx="5805">
                  <c:v>41289</c:v>
                </c:pt>
                <c:pt idx="5806">
                  <c:v>41289</c:v>
                </c:pt>
                <c:pt idx="5807">
                  <c:v>41289</c:v>
                </c:pt>
                <c:pt idx="5808">
                  <c:v>41289</c:v>
                </c:pt>
                <c:pt idx="5809">
                  <c:v>41289</c:v>
                </c:pt>
                <c:pt idx="5810">
                  <c:v>41289</c:v>
                </c:pt>
                <c:pt idx="5811">
                  <c:v>41289</c:v>
                </c:pt>
                <c:pt idx="5812">
                  <c:v>41289</c:v>
                </c:pt>
                <c:pt idx="5813">
                  <c:v>41289</c:v>
                </c:pt>
                <c:pt idx="5814">
                  <c:v>41289</c:v>
                </c:pt>
                <c:pt idx="5815">
                  <c:v>41289</c:v>
                </c:pt>
                <c:pt idx="5816">
                  <c:v>41289</c:v>
                </c:pt>
                <c:pt idx="5817">
                  <c:v>41289</c:v>
                </c:pt>
                <c:pt idx="5818">
                  <c:v>41289</c:v>
                </c:pt>
                <c:pt idx="5819">
                  <c:v>41289</c:v>
                </c:pt>
                <c:pt idx="5820">
                  <c:v>41289</c:v>
                </c:pt>
                <c:pt idx="5821">
                  <c:v>41289</c:v>
                </c:pt>
                <c:pt idx="5822">
                  <c:v>41289</c:v>
                </c:pt>
                <c:pt idx="5823">
                  <c:v>41289</c:v>
                </c:pt>
                <c:pt idx="5824">
                  <c:v>41289</c:v>
                </c:pt>
                <c:pt idx="5825">
                  <c:v>41289</c:v>
                </c:pt>
                <c:pt idx="5826">
                  <c:v>41289</c:v>
                </c:pt>
                <c:pt idx="5827">
                  <c:v>41289</c:v>
                </c:pt>
                <c:pt idx="5828">
                  <c:v>41289</c:v>
                </c:pt>
                <c:pt idx="5829">
                  <c:v>41289</c:v>
                </c:pt>
                <c:pt idx="5830">
                  <c:v>41289</c:v>
                </c:pt>
                <c:pt idx="5831">
                  <c:v>41289</c:v>
                </c:pt>
                <c:pt idx="5832">
                  <c:v>41289</c:v>
                </c:pt>
                <c:pt idx="5833">
                  <c:v>41289</c:v>
                </c:pt>
                <c:pt idx="5834">
                  <c:v>41289</c:v>
                </c:pt>
                <c:pt idx="5835">
                  <c:v>41289</c:v>
                </c:pt>
                <c:pt idx="5836">
                  <c:v>41289</c:v>
                </c:pt>
                <c:pt idx="5837">
                  <c:v>41289</c:v>
                </c:pt>
                <c:pt idx="5838">
                  <c:v>41289</c:v>
                </c:pt>
                <c:pt idx="5839">
                  <c:v>41289</c:v>
                </c:pt>
                <c:pt idx="5840">
                  <c:v>41289</c:v>
                </c:pt>
                <c:pt idx="5841">
                  <c:v>41289</c:v>
                </c:pt>
                <c:pt idx="5842">
                  <c:v>41289</c:v>
                </c:pt>
                <c:pt idx="5843">
                  <c:v>41289</c:v>
                </c:pt>
                <c:pt idx="5844">
                  <c:v>41289</c:v>
                </c:pt>
                <c:pt idx="5845">
                  <c:v>41289</c:v>
                </c:pt>
                <c:pt idx="5846">
                  <c:v>41289</c:v>
                </c:pt>
                <c:pt idx="5847">
                  <c:v>41289</c:v>
                </c:pt>
                <c:pt idx="5848">
                  <c:v>41289</c:v>
                </c:pt>
                <c:pt idx="5849">
                  <c:v>41289</c:v>
                </c:pt>
                <c:pt idx="5850">
                  <c:v>41289</c:v>
                </c:pt>
                <c:pt idx="5851">
                  <c:v>41289</c:v>
                </c:pt>
                <c:pt idx="5852">
                  <c:v>41289</c:v>
                </c:pt>
                <c:pt idx="5853">
                  <c:v>41289</c:v>
                </c:pt>
                <c:pt idx="5854">
                  <c:v>41289</c:v>
                </c:pt>
                <c:pt idx="5855">
                  <c:v>41289</c:v>
                </c:pt>
                <c:pt idx="5856">
                  <c:v>41289</c:v>
                </c:pt>
                <c:pt idx="5857">
                  <c:v>41289</c:v>
                </c:pt>
                <c:pt idx="5858">
                  <c:v>41289</c:v>
                </c:pt>
                <c:pt idx="5859">
                  <c:v>41289</c:v>
                </c:pt>
                <c:pt idx="5860">
                  <c:v>41289</c:v>
                </c:pt>
                <c:pt idx="5861">
                  <c:v>41289</c:v>
                </c:pt>
                <c:pt idx="5862">
                  <c:v>41289</c:v>
                </c:pt>
                <c:pt idx="5863">
                  <c:v>41289</c:v>
                </c:pt>
                <c:pt idx="5864">
                  <c:v>41289</c:v>
                </c:pt>
                <c:pt idx="5865">
                  <c:v>41289</c:v>
                </c:pt>
                <c:pt idx="5866">
                  <c:v>41289</c:v>
                </c:pt>
                <c:pt idx="5867">
                  <c:v>41289</c:v>
                </c:pt>
                <c:pt idx="5868">
                  <c:v>41289</c:v>
                </c:pt>
                <c:pt idx="5869">
                  <c:v>41289</c:v>
                </c:pt>
                <c:pt idx="5870">
                  <c:v>41289</c:v>
                </c:pt>
                <c:pt idx="5871">
                  <c:v>41289</c:v>
                </c:pt>
                <c:pt idx="5872">
                  <c:v>41289</c:v>
                </c:pt>
                <c:pt idx="5873">
                  <c:v>41289</c:v>
                </c:pt>
                <c:pt idx="5874">
                  <c:v>41289</c:v>
                </c:pt>
                <c:pt idx="5875">
                  <c:v>41289</c:v>
                </c:pt>
                <c:pt idx="5876">
                  <c:v>41289</c:v>
                </c:pt>
                <c:pt idx="5877">
                  <c:v>41289</c:v>
                </c:pt>
                <c:pt idx="5878">
                  <c:v>41289</c:v>
                </c:pt>
                <c:pt idx="5879">
                  <c:v>41289</c:v>
                </c:pt>
                <c:pt idx="5880">
                  <c:v>41289</c:v>
                </c:pt>
                <c:pt idx="5881">
                  <c:v>41289</c:v>
                </c:pt>
                <c:pt idx="5882">
                  <c:v>41289</c:v>
                </c:pt>
                <c:pt idx="5883">
                  <c:v>41289</c:v>
                </c:pt>
                <c:pt idx="5884">
                  <c:v>41289</c:v>
                </c:pt>
                <c:pt idx="5885">
                  <c:v>41289</c:v>
                </c:pt>
                <c:pt idx="5886">
                  <c:v>41289</c:v>
                </c:pt>
                <c:pt idx="5887">
                  <c:v>41289</c:v>
                </c:pt>
                <c:pt idx="5888">
                  <c:v>41289</c:v>
                </c:pt>
                <c:pt idx="5889">
                  <c:v>41289</c:v>
                </c:pt>
                <c:pt idx="5890">
                  <c:v>41289</c:v>
                </c:pt>
                <c:pt idx="5891">
                  <c:v>41289</c:v>
                </c:pt>
                <c:pt idx="5892">
                  <c:v>41289</c:v>
                </c:pt>
                <c:pt idx="5893">
                  <c:v>41289</c:v>
                </c:pt>
                <c:pt idx="5894">
                  <c:v>41289</c:v>
                </c:pt>
                <c:pt idx="5895">
                  <c:v>41289</c:v>
                </c:pt>
                <c:pt idx="5896">
                  <c:v>41289</c:v>
                </c:pt>
                <c:pt idx="5897">
                  <c:v>41289</c:v>
                </c:pt>
                <c:pt idx="5898">
                  <c:v>41289</c:v>
                </c:pt>
                <c:pt idx="5899">
                  <c:v>41289</c:v>
                </c:pt>
                <c:pt idx="5900">
                  <c:v>41289</c:v>
                </c:pt>
                <c:pt idx="5901">
                  <c:v>41289</c:v>
                </c:pt>
                <c:pt idx="5902">
                  <c:v>41289</c:v>
                </c:pt>
                <c:pt idx="5903">
                  <c:v>41289</c:v>
                </c:pt>
                <c:pt idx="5904">
                  <c:v>41289</c:v>
                </c:pt>
                <c:pt idx="5905">
                  <c:v>41289</c:v>
                </c:pt>
                <c:pt idx="5906">
                  <c:v>41289</c:v>
                </c:pt>
                <c:pt idx="5907">
                  <c:v>41289</c:v>
                </c:pt>
                <c:pt idx="5908">
                  <c:v>41289</c:v>
                </c:pt>
                <c:pt idx="5909">
                  <c:v>41289</c:v>
                </c:pt>
                <c:pt idx="5910">
                  <c:v>41289</c:v>
                </c:pt>
                <c:pt idx="5911">
                  <c:v>41289</c:v>
                </c:pt>
                <c:pt idx="5912">
                  <c:v>41289</c:v>
                </c:pt>
                <c:pt idx="5913">
                  <c:v>41289</c:v>
                </c:pt>
                <c:pt idx="5914">
                  <c:v>41289</c:v>
                </c:pt>
                <c:pt idx="5915">
                  <c:v>41289</c:v>
                </c:pt>
                <c:pt idx="5916">
                  <c:v>41289</c:v>
                </c:pt>
                <c:pt idx="5917">
                  <c:v>41289</c:v>
                </c:pt>
                <c:pt idx="5918">
                  <c:v>41289</c:v>
                </c:pt>
                <c:pt idx="5919">
                  <c:v>41289</c:v>
                </c:pt>
                <c:pt idx="5920">
                  <c:v>41289</c:v>
                </c:pt>
                <c:pt idx="5921">
                  <c:v>41289</c:v>
                </c:pt>
                <c:pt idx="5922">
                  <c:v>41289</c:v>
                </c:pt>
                <c:pt idx="5923">
                  <c:v>41289</c:v>
                </c:pt>
                <c:pt idx="5924">
                  <c:v>41289</c:v>
                </c:pt>
                <c:pt idx="5925">
                  <c:v>41289</c:v>
                </c:pt>
                <c:pt idx="5926">
                  <c:v>41289</c:v>
                </c:pt>
                <c:pt idx="5927">
                  <c:v>41289</c:v>
                </c:pt>
                <c:pt idx="5928">
                  <c:v>41289</c:v>
                </c:pt>
                <c:pt idx="5929">
                  <c:v>41289</c:v>
                </c:pt>
                <c:pt idx="5930">
                  <c:v>41289</c:v>
                </c:pt>
                <c:pt idx="5931">
                  <c:v>41289</c:v>
                </c:pt>
                <c:pt idx="5932">
                  <c:v>41289</c:v>
                </c:pt>
                <c:pt idx="5933">
                  <c:v>41289</c:v>
                </c:pt>
                <c:pt idx="5934">
                  <c:v>41289</c:v>
                </c:pt>
                <c:pt idx="5935">
                  <c:v>41289</c:v>
                </c:pt>
                <c:pt idx="5936">
                  <c:v>41289</c:v>
                </c:pt>
                <c:pt idx="5937">
                  <c:v>41289</c:v>
                </c:pt>
                <c:pt idx="5938">
                  <c:v>41289</c:v>
                </c:pt>
                <c:pt idx="5939">
                  <c:v>41289</c:v>
                </c:pt>
                <c:pt idx="5940">
                  <c:v>41289</c:v>
                </c:pt>
                <c:pt idx="5941">
                  <c:v>41289</c:v>
                </c:pt>
                <c:pt idx="5942">
                  <c:v>41289</c:v>
                </c:pt>
                <c:pt idx="5943">
                  <c:v>41289</c:v>
                </c:pt>
                <c:pt idx="5944">
                  <c:v>41289</c:v>
                </c:pt>
                <c:pt idx="5945">
                  <c:v>41289</c:v>
                </c:pt>
                <c:pt idx="5946">
                  <c:v>41289</c:v>
                </c:pt>
                <c:pt idx="5947">
                  <c:v>41289</c:v>
                </c:pt>
                <c:pt idx="5948">
                  <c:v>41289</c:v>
                </c:pt>
                <c:pt idx="5949">
                  <c:v>41289</c:v>
                </c:pt>
                <c:pt idx="5950">
                  <c:v>41289</c:v>
                </c:pt>
                <c:pt idx="5951">
                  <c:v>41289</c:v>
                </c:pt>
                <c:pt idx="5952">
                  <c:v>41289</c:v>
                </c:pt>
                <c:pt idx="5953">
                  <c:v>41289</c:v>
                </c:pt>
                <c:pt idx="5954">
                  <c:v>41289</c:v>
                </c:pt>
                <c:pt idx="5955">
                  <c:v>41289</c:v>
                </c:pt>
                <c:pt idx="5956">
                  <c:v>41289</c:v>
                </c:pt>
                <c:pt idx="5957">
                  <c:v>41289</c:v>
                </c:pt>
                <c:pt idx="5958">
                  <c:v>41289</c:v>
                </c:pt>
                <c:pt idx="5959">
                  <c:v>41289</c:v>
                </c:pt>
                <c:pt idx="5960">
                  <c:v>41289</c:v>
                </c:pt>
                <c:pt idx="5961">
                  <c:v>41289</c:v>
                </c:pt>
                <c:pt idx="5962">
                  <c:v>41289</c:v>
                </c:pt>
                <c:pt idx="5963">
                  <c:v>41289</c:v>
                </c:pt>
                <c:pt idx="5964">
                  <c:v>41289</c:v>
                </c:pt>
                <c:pt idx="5965">
                  <c:v>41289</c:v>
                </c:pt>
                <c:pt idx="5966">
                  <c:v>41289</c:v>
                </c:pt>
                <c:pt idx="5967">
                  <c:v>41289</c:v>
                </c:pt>
                <c:pt idx="5968">
                  <c:v>41289</c:v>
                </c:pt>
                <c:pt idx="5969">
                  <c:v>41289</c:v>
                </c:pt>
                <c:pt idx="5970">
                  <c:v>41289</c:v>
                </c:pt>
                <c:pt idx="5971">
                  <c:v>41289</c:v>
                </c:pt>
                <c:pt idx="5972">
                  <c:v>41289</c:v>
                </c:pt>
                <c:pt idx="5973">
                  <c:v>41289</c:v>
                </c:pt>
                <c:pt idx="5974">
                  <c:v>41289</c:v>
                </c:pt>
                <c:pt idx="5975">
                  <c:v>41289</c:v>
                </c:pt>
                <c:pt idx="5976">
                  <c:v>41289</c:v>
                </c:pt>
                <c:pt idx="5977">
                  <c:v>41289</c:v>
                </c:pt>
                <c:pt idx="5978">
                  <c:v>41289</c:v>
                </c:pt>
                <c:pt idx="5979">
                  <c:v>41289</c:v>
                </c:pt>
                <c:pt idx="5980">
                  <c:v>41289</c:v>
                </c:pt>
                <c:pt idx="5981">
                  <c:v>41289</c:v>
                </c:pt>
                <c:pt idx="5982">
                  <c:v>41289</c:v>
                </c:pt>
                <c:pt idx="5983">
                  <c:v>41289</c:v>
                </c:pt>
                <c:pt idx="5984">
                  <c:v>41289</c:v>
                </c:pt>
                <c:pt idx="5985">
                  <c:v>41289</c:v>
                </c:pt>
                <c:pt idx="5986">
                  <c:v>41289</c:v>
                </c:pt>
                <c:pt idx="5987">
                  <c:v>41289</c:v>
                </c:pt>
                <c:pt idx="5988">
                  <c:v>41289</c:v>
                </c:pt>
                <c:pt idx="5989">
                  <c:v>41289</c:v>
                </c:pt>
                <c:pt idx="5990">
                  <c:v>41289</c:v>
                </c:pt>
                <c:pt idx="5991">
                  <c:v>41289</c:v>
                </c:pt>
                <c:pt idx="5992">
                  <c:v>41289</c:v>
                </c:pt>
                <c:pt idx="5993">
                  <c:v>41289</c:v>
                </c:pt>
                <c:pt idx="5994">
                  <c:v>41289</c:v>
                </c:pt>
                <c:pt idx="5995">
                  <c:v>41289</c:v>
                </c:pt>
                <c:pt idx="5996">
                  <c:v>41289</c:v>
                </c:pt>
                <c:pt idx="5997">
                  <c:v>41289</c:v>
                </c:pt>
                <c:pt idx="5998">
                  <c:v>41289</c:v>
                </c:pt>
                <c:pt idx="5999">
                  <c:v>41289</c:v>
                </c:pt>
                <c:pt idx="6000">
                  <c:v>41289</c:v>
                </c:pt>
                <c:pt idx="6001">
                  <c:v>41289</c:v>
                </c:pt>
                <c:pt idx="6002">
                  <c:v>41289</c:v>
                </c:pt>
                <c:pt idx="6003">
                  <c:v>41289</c:v>
                </c:pt>
                <c:pt idx="6004">
                  <c:v>41289</c:v>
                </c:pt>
                <c:pt idx="6005">
                  <c:v>41289</c:v>
                </c:pt>
                <c:pt idx="6006">
                  <c:v>41289</c:v>
                </c:pt>
                <c:pt idx="6007">
                  <c:v>41289</c:v>
                </c:pt>
                <c:pt idx="6008">
                  <c:v>41289</c:v>
                </c:pt>
                <c:pt idx="6009">
                  <c:v>41289</c:v>
                </c:pt>
                <c:pt idx="6010">
                  <c:v>41289</c:v>
                </c:pt>
                <c:pt idx="6011">
                  <c:v>41289</c:v>
                </c:pt>
                <c:pt idx="6012">
                  <c:v>41289</c:v>
                </c:pt>
                <c:pt idx="6013">
                  <c:v>41289</c:v>
                </c:pt>
                <c:pt idx="6014">
                  <c:v>41289</c:v>
                </c:pt>
                <c:pt idx="6015">
                  <c:v>41289</c:v>
                </c:pt>
                <c:pt idx="6016">
                  <c:v>41290</c:v>
                </c:pt>
                <c:pt idx="6017">
                  <c:v>41290</c:v>
                </c:pt>
                <c:pt idx="6018">
                  <c:v>41290</c:v>
                </c:pt>
                <c:pt idx="6019">
                  <c:v>41290</c:v>
                </c:pt>
                <c:pt idx="6020">
                  <c:v>41290</c:v>
                </c:pt>
                <c:pt idx="6021">
                  <c:v>41290</c:v>
                </c:pt>
                <c:pt idx="6022">
                  <c:v>41290</c:v>
                </c:pt>
                <c:pt idx="6023">
                  <c:v>41290</c:v>
                </c:pt>
                <c:pt idx="6024">
                  <c:v>41290</c:v>
                </c:pt>
                <c:pt idx="6025">
                  <c:v>41290</c:v>
                </c:pt>
                <c:pt idx="6026">
                  <c:v>41290</c:v>
                </c:pt>
                <c:pt idx="6027">
                  <c:v>41290</c:v>
                </c:pt>
                <c:pt idx="6028">
                  <c:v>41290</c:v>
                </c:pt>
                <c:pt idx="6029">
                  <c:v>41290</c:v>
                </c:pt>
                <c:pt idx="6030">
                  <c:v>41290</c:v>
                </c:pt>
                <c:pt idx="6031">
                  <c:v>41290</c:v>
                </c:pt>
                <c:pt idx="6032">
                  <c:v>41290</c:v>
                </c:pt>
                <c:pt idx="6033">
                  <c:v>41290</c:v>
                </c:pt>
                <c:pt idx="6034">
                  <c:v>41290</c:v>
                </c:pt>
                <c:pt idx="6035">
                  <c:v>41290</c:v>
                </c:pt>
                <c:pt idx="6036">
                  <c:v>41290</c:v>
                </c:pt>
                <c:pt idx="6037">
                  <c:v>41290</c:v>
                </c:pt>
                <c:pt idx="6038">
                  <c:v>41290</c:v>
                </c:pt>
                <c:pt idx="6039">
                  <c:v>41290</c:v>
                </c:pt>
                <c:pt idx="6040">
                  <c:v>41290</c:v>
                </c:pt>
                <c:pt idx="6041">
                  <c:v>41290</c:v>
                </c:pt>
                <c:pt idx="6042">
                  <c:v>41290</c:v>
                </c:pt>
                <c:pt idx="6043">
                  <c:v>41290</c:v>
                </c:pt>
                <c:pt idx="6044">
                  <c:v>41290</c:v>
                </c:pt>
                <c:pt idx="6045">
                  <c:v>41290</c:v>
                </c:pt>
                <c:pt idx="6046">
                  <c:v>41290</c:v>
                </c:pt>
                <c:pt idx="6047">
                  <c:v>41290</c:v>
                </c:pt>
                <c:pt idx="6048">
                  <c:v>41290</c:v>
                </c:pt>
                <c:pt idx="6049">
                  <c:v>41290</c:v>
                </c:pt>
                <c:pt idx="6050">
                  <c:v>41290</c:v>
                </c:pt>
                <c:pt idx="6051">
                  <c:v>41290</c:v>
                </c:pt>
                <c:pt idx="6052">
                  <c:v>41290</c:v>
                </c:pt>
                <c:pt idx="6053">
                  <c:v>41290</c:v>
                </c:pt>
                <c:pt idx="6054">
                  <c:v>41290</c:v>
                </c:pt>
                <c:pt idx="6055">
                  <c:v>41290</c:v>
                </c:pt>
                <c:pt idx="6056">
                  <c:v>41290</c:v>
                </c:pt>
                <c:pt idx="6057">
                  <c:v>41290</c:v>
                </c:pt>
                <c:pt idx="6058">
                  <c:v>41290</c:v>
                </c:pt>
                <c:pt idx="6059">
                  <c:v>41290</c:v>
                </c:pt>
                <c:pt idx="6060">
                  <c:v>41290</c:v>
                </c:pt>
                <c:pt idx="6061">
                  <c:v>41290</c:v>
                </c:pt>
                <c:pt idx="6062">
                  <c:v>41290</c:v>
                </c:pt>
                <c:pt idx="6063">
                  <c:v>41290</c:v>
                </c:pt>
                <c:pt idx="6064">
                  <c:v>41290</c:v>
                </c:pt>
                <c:pt idx="6065">
                  <c:v>41290</c:v>
                </c:pt>
                <c:pt idx="6066">
                  <c:v>41290</c:v>
                </c:pt>
                <c:pt idx="6067">
                  <c:v>41290</c:v>
                </c:pt>
                <c:pt idx="6068">
                  <c:v>41290</c:v>
                </c:pt>
                <c:pt idx="6069">
                  <c:v>41290</c:v>
                </c:pt>
                <c:pt idx="6070">
                  <c:v>41290</c:v>
                </c:pt>
                <c:pt idx="6071">
                  <c:v>41290</c:v>
                </c:pt>
                <c:pt idx="6072">
                  <c:v>41290</c:v>
                </c:pt>
                <c:pt idx="6073">
                  <c:v>41291</c:v>
                </c:pt>
                <c:pt idx="6074">
                  <c:v>41291</c:v>
                </c:pt>
                <c:pt idx="6075">
                  <c:v>41291</c:v>
                </c:pt>
                <c:pt idx="6076">
                  <c:v>41291</c:v>
                </c:pt>
                <c:pt idx="6077">
                  <c:v>41291</c:v>
                </c:pt>
                <c:pt idx="6078">
                  <c:v>41291</c:v>
                </c:pt>
                <c:pt idx="6079">
                  <c:v>41291</c:v>
                </c:pt>
                <c:pt idx="6080">
                  <c:v>41291</c:v>
                </c:pt>
                <c:pt idx="6081">
                  <c:v>41291</c:v>
                </c:pt>
                <c:pt idx="6082">
                  <c:v>41291</c:v>
                </c:pt>
                <c:pt idx="6083">
                  <c:v>41291</c:v>
                </c:pt>
                <c:pt idx="6084">
                  <c:v>41291</c:v>
                </c:pt>
                <c:pt idx="6085">
                  <c:v>41291</c:v>
                </c:pt>
                <c:pt idx="6086">
                  <c:v>41291</c:v>
                </c:pt>
                <c:pt idx="6087">
                  <c:v>41291</c:v>
                </c:pt>
                <c:pt idx="6088">
                  <c:v>41291</c:v>
                </c:pt>
                <c:pt idx="6089">
                  <c:v>41291</c:v>
                </c:pt>
                <c:pt idx="6090">
                  <c:v>41291</c:v>
                </c:pt>
                <c:pt idx="6091">
                  <c:v>41291</c:v>
                </c:pt>
                <c:pt idx="6092">
                  <c:v>41291</c:v>
                </c:pt>
                <c:pt idx="6093">
                  <c:v>41291</c:v>
                </c:pt>
                <c:pt idx="6094">
                  <c:v>41291</c:v>
                </c:pt>
                <c:pt idx="6095">
                  <c:v>41291</c:v>
                </c:pt>
                <c:pt idx="6096">
                  <c:v>41291</c:v>
                </c:pt>
                <c:pt idx="6097">
                  <c:v>41291</c:v>
                </c:pt>
                <c:pt idx="6098">
                  <c:v>41291</c:v>
                </c:pt>
                <c:pt idx="6099">
                  <c:v>41291</c:v>
                </c:pt>
                <c:pt idx="6100">
                  <c:v>41291</c:v>
                </c:pt>
                <c:pt idx="6101">
                  <c:v>41291</c:v>
                </c:pt>
                <c:pt idx="6102">
                  <c:v>41291</c:v>
                </c:pt>
                <c:pt idx="6103">
                  <c:v>41291</c:v>
                </c:pt>
                <c:pt idx="6104">
                  <c:v>41291</c:v>
                </c:pt>
                <c:pt idx="6105">
                  <c:v>41291</c:v>
                </c:pt>
                <c:pt idx="6106">
                  <c:v>41291</c:v>
                </c:pt>
                <c:pt idx="6107">
                  <c:v>41291</c:v>
                </c:pt>
                <c:pt idx="6108">
                  <c:v>41291</c:v>
                </c:pt>
                <c:pt idx="6109">
                  <c:v>41291</c:v>
                </c:pt>
                <c:pt idx="6110">
                  <c:v>41291</c:v>
                </c:pt>
                <c:pt idx="6111">
                  <c:v>41291</c:v>
                </c:pt>
                <c:pt idx="6112">
                  <c:v>41291</c:v>
                </c:pt>
                <c:pt idx="6113">
                  <c:v>41291</c:v>
                </c:pt>
                <c:pt idx="6114">
                  <c:v>41291</c:v>
                </c:pt>
                <c:pt idx="6115">
                  <c:v>41291</c:v>
                </c:pt>
                <c:pt idx="6116">
                  <c:v>41291</c:v>
                </c:pt>
                <c:pt idx="6117">
                  <c:v>41291</c:v>
                </c:pt>
                <c:pt idx="6118">
                  <c:v>41291</c:v>
                </c:pt>
                <c:pt idx="6119">
                  <c:v>41291</c:v>
                </c:pt>
                <c:pt idx="6120">
                  <c:v>41291</c:v>
                </c:pt>
                <c:pt idx="6121">
                  <c:v>41291</c:v>
                </c:pt>
                <c:pt idx="6122">
                  <c:v>41291</c:v>
                </c:pt>
                <c:pt idx="6123">
                  <c:v>41291</c:v>
                </c:pt>
                <c:pt idx="6124">
                  <c:v>41291</c:v>
                </c:pt>
                <c:pt idx="6125">
                  <c:v>41291</c:v>
                </c:pt>
                <c:pt idx="6126">
                  <c:v>41291</c:v>
                </c:pt>
                <c:pt idx="6127">
                  <c:v>41291</c:v>
                </c:pt>
                <c:pt idx="6128">
                  <c:v>41291</c:v>
                </c:pt>
                <c:pt idx="6129">
                  <c:v>41291</c:v>
                </c:pt>
                <c:pt idx="6130">
                  <c:v>41291</c:v>
                </c:pt>
                <c:pt idx="6131">
                  <c:v>41291</c:v>
                </c:pt>
                <c:pt idx="6132">
                  <c:v>41291</c:v>
                </c:pt>
                <c:pt idx="6133">
                  <c:v>41291</c:v>
                </c:pt>
                <c:pt idx="6134">
                  <c:v>41291</c:v>
                </c:pt>
                <c:pt idx="6135">
                  <c:v>41291</c:v>
                </c:pt>
                <c:pt idx="6136">
                  <c:v>41291</c:v>
                </c:pt>
                <c:pt idx="6137">
                  <c:v>41291</c:v>
                </c:pt>
                <c:pt idx="6138">
                  <c:v>41291</c:v>
                </c:pt>
                <c:pt idx="6139">
                  <c:v>41291</c:v>
                </c:pt>
                <c:pt idx="6140">
                  <c:v>41291</c:v>
                </c:pt>
                <c:pt idx="6141">
                  <c:v>41291</c:v>
                </c:pt>
                <c:pt idx="6142">
                  <c:v>41291</c:v>
                </c:pt>
                <c:pt idx="6143">
                  <c:v>41291</c:v>
                </c:pt>
                <c:pt idx="6144">
                  <c:v>41291</c:v>
                </c:pt>
                <c:pt idx="6145">
                  <c:v>41291</c:v>
                </c:pt>
                <c:pt idx="6146">
                  <c:v>41291</c:v>
                </c:pt>
                <c:pt idx="6147">
                  <c:v>41291</c:v>
                </c:pt>
                <c:pt idx="6148">
                  <c:v>41291</c:v>
                </c:pt>
                <c:pt idx="6149">
                  <c:v>41291</c:v>
                </c:pt>
                <c:pt idx="6150">
                  <c:v>41291</c:v>
                </c:pt>
                <c:pt idx="6151">
                  <c:v>41291</c:v>
                </c:pt>
                <c:pt idx="6152">
                  <c:v>41291</c:v>
                </c:pt>
                <c:pt idx="6153">
                  <c:v>41291</c:v>
                </c:pt>
                <c:pt idx="6154">
                  <c:v>41292</c:v>
                </c:pt>
                <c:pt idx="6155">
                  <c:v>41292</c:v>
                </c:pt>
                <c:pt idx="6156">
                  <c:v>41292</c:v>
                </c:pt>
                <c:pt idx="6157">
                  <c:v>41292</c:v>
                </c:pt>
                <c:pt idx="6158">
                  <c:v>41292</c:v>
                </c:pt>
                <c:pt idx="6159">
                  <c:v>41292</c:v>
                </c:pt>
                <c:pt idx="6160">
                  <c:v>41292</c:v>
                </c:pt>
                <c:pt idx="6161">
                  <c:v>41292</c:v>
                </c:pt>
                <c:pt idx="6162">
                  <c:v>41292</c:v>
                </c:pt>
                <c:pt idx="6163">
                  <c:v>41292</c:v>
                </c:pt>
                <c:pt idx="6164">
                  <c:v>41292</c:v>
                </c:pt>
                <c:pt idx="6165">
                  <c:v>41292</c:v>
                </c:pt>
                <c:pt idx="6166">
                  <c:v>41292</c:v>
                </c:pt>
                <c:pt idx="6167">
                  <c:v>41292</c:v>
                </c:pt>
                <c:pt idx="6168">
                  <c:v>41292</c:v>
                </c:pt>
                <c:pt idx="6169">
                  <c:v>41292</c:v>
                </c:pt>
                <c:pt idx="6170">
                  <c:v>41292</c:v>
                </c:pt>
                <c:pt idx="6171">
                  <c:v>41292</c:v>
                </c:pt>
                <c:pt idx="6172">
                  <c:v>41292</c:v>
                </c:pt>
                <c:pt idx="6173">
                  <c:v>41292</c:v>
                </c:pt>
                <c:pt idx="6174">
                  <c:v>41292</c:v>
                </c:pt>
                <c:pt idx="6175">
                  <c:v>41292</c:v>
                </c:pt>
                <c:pt idx="6176">
                  <c:v>41292</c:v>
                </c:pt>
                <c:pt idx="6177">
                  <c:v>41292</c:v>
                </c:pt>
                <c:pt idx="6178">
                  <c:v>41292</c:v>
                </c:pt>
                <c:pt idx="6179">
                  <c:v>41292</c:v>
                </c:pt>
                <c:pt idx="6180">
                  <c:v>41292</c:v>
                </c:pt>
                <c:pt idx="6181">
                  <c:v>41292</c:v>
                </c:pt>
                <c:pt idx="6182">
                  <c:v>41292</c:v>
                </c:pt>
                <c:pt idx="6183">
                  <c:v>41292</c:v>
                </c:pt>
                <c:pt idx="6184">
                  <c:v>41292</c:v>
                </c:pt>
                <c:pt idx="6185">
                  <c:v>41292</c:v>
                </c:pt>
                <c:pt idx="6186">
                  <c:v>41292</c:v>
                </c:pt>
                <c:pt idx="6187">
                  <c:v>41292</c:v>
                </c:pt>
                <c:pt idx="6188">
                  <c:v>41292</c:v>
                </c:pt>
                <c:pt idx="6189">
                  <c:v>41292</c:v>
                </c:pt>
                <c:pt idx="6190">
                  <c:v>41292</c:v>
                </c:pt>
                <c:pt idx="6191">
                  <c:v>41292</c:v>
                </c:pt>
                <c:pt idx="6192">
                  <c:v>41292</c:v>
                </c:pt>
                <c:pt idx="6193">
                  <c:v>41292</c:v>
                </c:pt>
                <c:pt idx="6194">
                  <c:v>41292</c:v>
                </c:pt>
                <c:pt idx="6195">
                  <c:v>41292</c:v>
                </c:pt>
                <c:pt idx="6196">
                  <c:v>41292</c:v>
                </c:pt>
                <c:pt idx="6197">
                  <c:v>41292</c:v>
                </c:pt>
                <c:pt idx="6198">
                  <c:v>41292</c:v>
                </c:pt>
                <c:pt idx="6199">
                  <c:v>41292</c:v>
                </c:pt>
                <c:pt idx="6200">
                  <c:v>41292</c:v>
                </c:pt>
                <c:pt idx="6201">
                  <c:v>41292</c:v>
                </c:pt>
                <c:pt idx="6202">
                  <c:v>41292</c:v>
                </c:pt>
                <c:pt idx="6203">
                  <c:v>41292</c:v>
                </c:pt>
                <c:pt idx="6204">
                  <c:v>41292</c:v>
                </c:pt>
                <c:pt idx="6205">
                  <c:v>41292</c:v>
                </c:pt>
                <c:pt idx="6206">
                  <c:v>41292</c:v>
                </c:pt>
                <c:pt idx="6207">
                  <c:v>41292</c:v>
                </c:pt>
                <c:pt idx="6208">
                  <c:v>41292</c:v>
                </c:pt>
                <c:pt idx="6209">
                  <c:v>41292</c:v>
                </c:pt>
                <c:pt idx="6210">
                  <c:v>41292</c:v>
                </c:pt>
                <c:pt idx="6211">
                  <c:v>41292</c:v>
                </c:pt>
                <c:pt idx="6212">
                  <c:v>41292</c:v>
                </c:pt>
                <c:pt idx="6213">
                  <c:v>41292</c:v>
                </c:pt>
                <c:pt idx="6214">
                  <c:v>41292</c:v>
                </c:pt>
                <c:pt idx="6215">
                  <c:v>41292</c:v>
                </c:pt>
                <c:pt idx="6216">
                  <c:v>41292</c:v>
                </c:pt>
                <c:pt idx="6217">
                  <c:v>41292</c:v>
                </c:pt>
                <c:pt idx="6218">
                  <c:v>41292</c:v>
                </c:pt>
                <c:pt idx="6219">
                  <c:v>41292</c:v>
                </c:pt>
                <c:pt idx="6220">
                  <c:v>41292</c:v>
                </c:pt>
                <c:pt idx="6221">
                  <c:v>41292</c:v>
                </c:pt>
                <c:pt idx="6222">
                  <c:v>41292</c:v>
                </c:pt>
                <c:pt idx="6223">
                  <c:v>41292</c:v>
                </c:pt>
                <c:pt idx="6224">
                  <c:v>41293</c:v>
                </c:pt>
                <c:pt idx="6225">
                  <c:v>41293</c:v>
                </c:pt>
                <c:pt idx="6226">
                  <c:v>41293</c:v>
                </c:pt>
                <c:pt idx="6227">
                  <c:v>41293</c:v>
                </c:pt>
                <c:pt idx="6228">
                  <c:v>41293</c:v>
                </c:pt>
                <c:pt idx="6229">
                  <c:v>41293</c:v>
                </c:pt>
                <c:pt idx="6230">
                  <c:v>41293</c:v>
                </c:pt>
                <c:pt idx="6231">
                  <c:v>41293</c:v>
                </c:pt>
                <c:pt idx="6232">
                  <c:v>41293</c:v>
                </c:pt>
                <c:pt idx="6233">
                  <c:v>41293</c:v>
                </c:pt>
                <c:pt idx="6234">
                  <c:v>41293</c:v>
                </c:pt>
                <c:pt idx="6235">
                  <c:v>41293</c:v>
                </c:pt>
                <c:pt idx="6236">
                  <c:v>41293</c:v>
                </c:pt>
                <c:pt idx="6237">
                  <c:v>41293</c:v>
                </c:pt>
                <c:pt idx="6238">
                  <c:v>41293</c:v>
                </c:pt>
                <c:pt idx="6239">
                  <c:v>41293</c:v>
                </c:pt>
                <c:pt idx="6240">
                  <c:v>41293</c:v>
                </c:pt>
                <c:pt idx="6241">
                  <c:v>41293</c:v>
                </c:pt>
                <c:pt idx="6242">
                  <c:v>41293</c:v>
                </c:pt>
                <c:pt idx="6243">
                  <c:v>41293</c:v>
                </c:pt>
                <c:pt idx="6244">
                  <c:v>41293</c:v>
                </c:pt>
                <c:pt idx="6245">
                  <c:v>41293</c:v>
                </c:pt>
                <c:pt idx="6246">
                  <c:v>41293</c:v>
                </c:pt>
                <c:pt idx="6247">
                  <c:v>41293</c:v>
                </c:pt>
                <c:pt idx="6248">
                  <c:v>41293</c:v>
                </c:pt>
                <c:pt idx="6249">
                  <c:v>41293</c:v>
                </c:pt>
                <c:pt idx="6250">
                  <c:v>41293</c:v>
                </c:pt>
                <c:pt idx="6251">
                  <c:v>41293</c:v>
                </c:pt>
                <c:pt idx="6252">
                  <c:v>41293</c:v>
                </c:pt>
                <c:pt idx="6253">
                  <c:v>41293</c:v>
                </c:pt>
                <c:pt idx="6254">
                  <c:v>41293</c:v>
                </c:pt>
                <c:pt idx="6255">
                  <c:v>41293</c:v>
                </c:pt>
                <c:pt idx="6256">
                  <c:v>41293</c:v>
                </c:pt>
                <c:pt idx="6257">
                  <c:v>41293</c:v>
                </c:pt>
                <c:pt idx="6258">
                  <c:v>41293</c:v>
                </c:pt>
                <c:pt idx="6259">
                  <c:v>41293</c:v>
                </c:pt>
                <c:pt idx="6260">
                  <c:v>41293</c:v>
                </c:pt>
                <c:pt idx="6261">
                  <c:v>41293</c:v>
                </c:pt>
                <c:pt idx="6262">
                  <c:v>41294</c:v>
                </c:pt>
                <c:pt idx="6263">
                  <c:v>41294</c:v>
                </c:pt>
                <c:pt idx="6264">
                  <c:v>41294</c:v>
                </c:pt>
                <c:pt idx="6265">
                  <c:v>41294</c:v>
                </c:pt>
                <c:pt idx="6266">
                  <c:v>41294</c:v>
                </c:pt>
                <c:pt idx="6267">
                  <c:v>41294</c:v>
                </c:pt>
                <c:pt idx="6268">
                  <c:v>41294</c:v>
                </c:pt>
                <c:pt idx="6269">
                  <c:v>41294</c:v>
                </c:pt>
                <c:pt idx="6270">
                  <c:v>41294</c:v>
                </c:pt>
                <c:pt idx="6271">
                  <c:v>41294</c:v>
                </c:pt>
                <c:pt idx="6272">
                  <c:v>41294</c:v>
                </c:pt>
                <c:pt idx="6273">
                  <c:v>41294</c:v>
                </c:pt>
                <c:pt idx="6274">
                  <c:v>41294</c:v>
                </c:pt>
                <c:pt idx="6275">
                  <c:v>41294</c:v>
                </c:pt>
                <c:pt idx="6276">
                  <c:v>41294</c:v>
                </c:pt>
                <c:pt idx="6277">
                  <c:v>41294</c:v>
                </c:pt>
                <c:pt idx="6278">
                  <c:v>41294</c:v>
                </c:pt>
                <c:pt idx="6279">
                  <c:v>41294</c:v>
                </c:pt>
                <c:pt idx="6280">
                  <c:v>41294</c:v>
                </c:pt>
                <c:pt idx="6281">
                  <c:v>41294</c:v>
                </c:pt>
                <c:pt idx="6282">
                  <c:v>41294</c:v>
                </c:pt>
                <c:pt idx="6283">
                  <c:v>41294</c:v>
                </c:pt>
                <c:pt idx="6284">
                  <c:v>41294</c:v>
                </c:pt>
                <c:pt idx="6285">
                  <c:v>41294</c:v>
                </c:pt>
                <c:pt idx="6286">
                  <c:v>41294</c:v>
                </c:pt>
                <c:pt idx="6287">
                  <c:v>41294</c:v>
                </c:pt>
                <c:pt idx="6288">
                  <c:v>41294</c:v>
                </c:pt>
                <c:pt idx="6289">
                  <c:v>41294</c:v>
                </c:pt>
                <c:pt idx="6290">
                  <c:v>41294</c:v>
                </c:pt>
                <c:pt idx="6291">
                  <c:v>41294</c:v>
                </c:pt>
                <c:pt idx="6292">
                  <c:v>41294</c:v>
                </c:pt>
                <c:pt idx="6293">
                  <c:v>41294</c:v>
                </c:pt>
                <c:pt idx="6294">
                  <c:v>41294</c:v>
                </c:pt>
                <c:pt idx="6295">
                  <c:v>41295</c:v>
                </c:pt>
                <c:pt idx="6296">
                  <c:v>41295</c:v>
                </c:pt>
                <c:pt idx="6297">
                  <c:v>41295</c:v>
                </c:pt>
                <c:pt idx="6298">
                  <c:v>41295</c:v>
                </c:pt>
                <c:pt idx="6299">
                  <c:v>41295</c:v>
                </c:pt>
                <c:pt idx="6300">
                  <c:v>41295</c:v>
                </c:pt>
                <c:pt idx="6301">
                  <c:v>41295</c:v>
                </c:pt>
                <c:pt idx="6302">
                  <c:v>41295</c:v>
                </c:pt>
                <c:pt idx="6303">
                  <c:v>41295</c:v>
                </c:pt>
                <c:pt idx="6304">
                  <c:v>41295</c:v>
                </c:pt>
                <c:pt idx="6305">
                  <c:v>41295</c:v>
                </c:pt>
                <c:pt idx="6306">
                  <c:v>41295</c:v>
                </c:pt>
                <c:pt idx="6307">
                  <c:v>41295</c:v>
                </c:pt>
                <c:pt idx="6308">
                  <c:v>41295</c:v>
                </c:pt>
                <c:pt idx="6309">
                  <c:v>41295</c:v>
                </c:pt>
                <c:pt idx="6310">
                  <c:v>41295</c:v>
                </c:pt>
                <c:pt idx="6311">
                  <c:v>41295</c:v>
                </c:pt>
                <c:pt idx="6312">
                  <c:v>41295</c:v>
                </c:pt>
                <c:pt idx="6313">
                  <c:v>41295</c:v>
                </c:pt>
                <c:pt idx="6314">
                  <c:v>41295</c:v>
                </c:pt>
                <c:pt idx="6315">
                  <c:v>41295</c:v>
                </c:pt>
                <c:pt idx="6316">
                  <c:v>41295</c:v>
                </c:pt>
                <c:pt idx="6317">
                  <c:v>41295</c:v>
                </c:pt>
                <c:pt idx="6318">
                  <c:v>41295</c:v>
                </c:pt>
                <c:pt idx="6319">
                  <c:v>41295</c:v>
                </c:pt>
                <c:pt idx="6320">
                  <c:v>41295</c:v>
                </c:pt>
                <c:pt idx="6321">
                  <c:v>41295</c:v>
                </c:pt>
                <c:pt idx="6322">
                  <c:v>41295</c:v>
                </c:pt>
                <c:pt idx="6323">
                  <c:v>41295</c:v>
                </c:pt>
                <c:pt idx="6324">
                  <c:v>41295</c:v>
                </c:pt>
                <c:pt idx="6325">
                  <c:v>41295</c:v>
                </c:pt>
                <c:pt idx="6326">
                  <c:v>41295</c:v>
                </c:pt>
                <c:pt idx="6327">
                  <c:v>41295</c:v>
                </c:pt>
                <c:pt idx="6328">
                  <c:v>41295</c:v>
                </c:pt>
                <c:pt idx="6329">
                  <c:v>41295</c:v>
                </c:pt>
                <c:pt idx="6330">
                  <c:v>41295</c:v>
                </c:pt>
                <c:pt idx="6331">
                  <c:v>41295</c:v>
                </c:pt>
                <c:pt idx="6332">
                  <c:v>41295</c:v>
                </c:pt>
                <c:pt idx="6333">
                  <c:v>41295</c:v>
                </c:pt>
                <c:pt idx="6334">
                  <c:v>41295</c:v>
                </c:pt>
                <c:pt idx="6335">
                  <c:v>41295</c:v>
                </c:pt>
                <c:pt idx="6336">
                  <c:v>41295</c:v>
                </c:pt>
                <c:pt idx="6337">
                  <c:v>41295</c:v>
                </c:pt>
                <c:pt idx="6338">
                  <c:v>41295</c:v>
                </c:pt>
                <c:pt idx="6339">
                  <c:v>41295</c:v>
                </c:pt>
                <c:pt idx="6340">
                  <c:v>41295</c:v>
                </c:pt>
                <c:pt idx="6341">
                  <c:v>41295</c:v>
                </c:pt>
                <c:pt idx="6342">
                  <c:v>41295</c:v>
                </c:pt>
                <c:pt idx="6343">
                  <c:v>41295</c:v>
                </c:pt>
                <c:pt idx="6344">
                  <c:v>41295</c:v>
                </c:pt>
                <c:pt idx="6345">
                  <c:v>41295</c:v>
                </c:pt>
                <c:pt idx="6346">
                  <c:v>41295</c:v>
                </c:pt>
                <c:pt idx="6347">
                  <c:v>41295</c:v>
                </c:pt>
                <c:pt idx="6348">
                  <c:v>41295</c:v>
                </c:pt>
                <c:pt idx="6349">
                  <c:v>41295</c:v>
                </c:pt>
                <c:pt idx="6350">
                  <c:v>41295</c:v>
                </c:pt>
                <c:pt idx="6351">
                  <c:v>41295</c:v>
                </c:pt>
                <c:pt idx="6352">
                  <c:v>41295</c:v>
                </c:pt>
                <c:pt idx="6353">
                  <c:v>41295</c:v>
                </c:pt>
                <c:pt idx="6354">
                  <c:v>41295</c:v>
                </c:pt>
                <c:pt idx="6355">
                  <c:v>41295</c:v>
                </c:pt>
                <c:pt idx="6356">
                  <c:v>41295</c:v>
                </c:pt>
                <c:pt idx="6357">
                  <c:v>41295</c:v>
                </c:pt>
                <c:pt idx="6358">
                  <c:v>41295</c:v>
                </c:pt>
                <c:pt idx="6359">
                  <c:v>41295</c:v>
                </c:pt>
                <c:pt idx="6360">
                  <c:v>41295</c:v>
                </c:pt>
                <c:pt idx="6361">
                  <c:v>41295</c:v>
                </c:pt>
                <c:pt idx="6362">
                  <c:v>41295</c:v>
                </c:pt>
                <c:pt idx="6363">
                  <c:v>41295</c:v>
                </c:pt>
                <c:pt idx="6364">
                  <c:v>41295</c:v>
                </c:pt>
                <c:pt idx="6365">
                  <c:v>41295</c:v>
                </c:pt>
                <c:pt idx="6366">
                  <c:v>41295</c:v>
                </c:pt>
                <c:pt idx="6367">
                  <c:v>41295</c:v>
                </c:pt>
                <c:pt idx="6368">
                  <c:v>41295</c:v>
                </c:pt>
                <c:pt idx="6369">
                  <c:v>41295</c:v>
                </c:pt>
                <c:pt idx="6370">
                  <c:v>41295</c:v>
                </c:pt>
                <c:pt idx="6371">
                  <c:v>41295</c:v>
                </c:pt>
                <c:pt idx="6372">
                  <c:v>41295</c:v>
                </c:pt>
                <c:pt idx="6373">
                  <c:v>41295</c:v>
                </c:pt>
                <c:pt idx="6374">
                  <c:v>41295</c:v>
                </c:pt>
                <c:pt idx="6375">
                  <c:v>41295</c:v>
                </c:pt>
                <c:pt idx="6376">
                  <c:v>41295</c:v>
                </c:pt>
                <c:pt idx="6377">
                  <c:v>41295</c:v>
                </c:pt>
                <c:pt idx="6378">
                  <c:v>41295</c:v>
                </c:pt>
                <c:pt idx="6379">
                  <c:v>41295</c:v>
                </c:pt>
                <c:pt idx="6380">
                  <c:v>41295</c:v>
                </c:pt>
                <c:pt idx="6381">
                  <c:v>41295</c:v>
                </c:pt>
                <c:pt idx="6382">
                  <c:v>41295</c:v>
                </c:pt>
                <c:pt idx="6383">
                  <c:v>41295</c:v>
                </c:pt>
                <c:pt idx="6384">
                  <c:v>41295</c:v>
                </c:pt>
                <c:pt idx="6385">
                  <c:v>41295</c:v>
                </c:pt>
                <c:pt idx="6386">
                  <c:v>41295</c:v>
                </c:pt>
                <c:pt idx="6387">
                  <c:v>41295</c:v>
                </c:pt>
                <c:pt idx="6388">
                  <c:v>41295</c:v>
                </c:pt>
                <c:pt idx="6389">
                  <c:v>41295</c:v>
                </c:pt>
                <c:pt idx="6390">
                  <c:v>41295</c:v>
                </c:pt>
                <c:pt idx="6391">
                  <c:v>41295</c:v>
                </c:pt>
                <c:pt idx="6392">
                  <c:v>41295</c:v>
                </c:pt>
                <c:pt idx="6393">
                  <c:v>41295</c:v>
                </c:pt>
                <c:pt idx="6394">
                  <c:v>41295</c:v>
                </c:pt>
                <c:pt idx="6395">
                  <c:v>41295</c:v>
                </c:pt>
                <c:pt idx="6396">
                  <c:v>41295</c:v>
                </c:pt>
                <c:pt idx="6397">
                  <c:v>41295</c:v>
                </c:pt>
                <c:pt idx="6398">
                  <c:v>41295</c:v>
                </c:pt>
                <c:pt idx="6399">
                  <c:v>41295</c:v>
                </c:pt>
                <c:pt idx="6400">
                  <c:v>41295</c:v>
                </c:pt>
                <c:pt idx="6401">
                  <c:v>41295</c:v>
                </c:pt>
                <c:pt idx="6402">
                  <c:v>41295</c:v>
                </c:pt>
                <c:pt idx="6403">
                  <c:v>41295</c:v>
                </c:pt>
                <c:pt idx="6404">
                  <c:v>41295</c:v>
                </c:pt>
                <c:pt idx="6405">
                  <c:v>41295</c:v>
                </c:pt>
                <c:pt idx="6406">
                  <c:v>41295</c:v>
                </c:pt>
                <c:pt idx="6407">
                  <c:v>41295</c:v>
                </c:pt>
                <c:pt idx="6408">
                  <c:v>41295</c:v>
                </c:pt>
                <c:pt idx="6409">
                  <c:v>41295</c:v>
                </c:pt>
                <c:pt idx="6410">
                  <c:v>41296</c:v>
                </c:pt>
                <c:pt idx="6411">
                  <c:v>41296</c:v>
                </c:pt>
                <c:pt idx="6412">
                  <c:v>41296</c:v>
                </c:pt>
                <c:pt idx="6413">
                  <c:v>41296</c:v>
                </c:pt>
                <c:pt idx="6414">
                  <c:v>41296</c:v>
                </c:pt>
                <c:pt idx="6415">
                  <c:v>41296</c:v>
                </c:pt>
                <c:pt idx="6416">
                  <c:v>41296</c:v>
                </c:pt>
                <c:pt idx="6417">
                  <c:v>41296</c:v>
                </c:pt>
                <c:pt idx="6418">
                  <c:v>41296</c:v>
                </c:pt>
                <c:pt idx="6419">
                  <c:v>41296</c:v>
                </c:pt>
                <c:pt idx="6420">
                  <c:v>41296</c:v>
                </c:pt>
                <c:pt idx="6421">
                  <c:v>41296</c:v>
                </c:pt>
                <c:pt idx="6422">
                  <c:v>41296</c:v>
                </c:pt>
                <c:pt idx="6423">
                  <c:v>41296</c:v>
                </c:pt>
                <c:pt idx="6424">
                  <c:v>41296</c:v>
                </c:pt>
                <c:pt idx="6425">
                  <c:v>41296</c:v>
                </c:pt>
                <c:pt idx="6426">
                  <c:v>41296</c:v>
                </c:pt>
                <c:pt idx="6427">
                  <c:v>41296</c:v>
                </c:pt>
                <c:pt idx="6428">
                  <c:v>41296</c:v>
                </c:pt>
                <c:pt idx="6429">
                  <c:v>41296</c:v>
                </c:pt>
                <c:pt idx="6430">
                  <c:v>41296</c:v>
                </c:pt>
                <c:pt idx="6431">
                  <c:v>41296</c:v>
                </c:pt>
                <c:pt idx="6432">
                  <c:v>41296</c:v>
                </c:pt>
                <c:pt idx="6433">
                  <c:v>41296</c:v>
                </c:pt>
                <c:pt idx="6434">
                  <c:v>41296</c:v>
                </c:pt>
                <c:pt idx="6435">
                  <c:v>41296</c:v>
                </c:pt>
                <c:pt idx="6436">
                  <c:v>41296</c:v>
                </c:pt>
                <c:pt idx="6437">
                  <c:v>41296</c:v>
                </c:pt>
                <c:pt idx="6438">
                  <c:v>41296</c:v>
                </c:pt>
                <c:pt idx="6439">
                  <c:v>41296</c:v>
                </c:pt>
                <c:pt idx="6440">
                  <c:v>41296</c:v>
                </c:pt>
                <c:pt idx="6441">
                  <c:v>41296</c:v>
                </c:pt>
                <c:pt idx="6442">
                  <c:v>41296</c:v>
                </c:pt>
                <c:pt idx="6443">
                  <c:v>41296</c:v>
                </c:pt>
                <c:pt idx="6444">
                  <c:v>41296</c:v>
                </c:pt>
                <c:pt idx="6445">
                  <c:v>41296</c:v>
                </c:pt>
                <c:pt idx="6446">
                  <c:v>41296</c:v>
                </c:pt>
                <c:pt idx="6447">
                  <c:v>41296</c:v>
                </c:pt>
                <c:pt idx="6448">
                  <c:v>41296</c:v>
                </c:pt>
                <c:pt idx="6449">
                  <c:v>41296</c:v>
                </c:pt>
                <c:pt idx="6450">
                  <c:v>41296</c:v>
                </c:pt>
                <c:pt idx="6451">
                  <c:v>41296</c:v>
                </c:pt>
                <c:pt idx="6452">
                  <c:v>41296</c:v>
                </c:pt>
                <c:pt idx="6453">
                  <c:v>41296</c:v>
                </c:pt>
                <c:pt idx="6454">
                  <c:v>41296</c:v>
                </c:pt>
                <c:pt idx="6455">
                  <c:v>41296</c:v>
                </c:pt>
                <c:pt idx="6456">
                  <c:v>41296</c:v>
                </c:pt>
                <c:pt idx="6457">
                  <c:v>41296</c:v>
                </c:pt>
                <c:pt idx="6458">
                  <c:v>41296</c:v>
                </c:pt>
                <c:pt idx="6459">
                  <c:v>41296</c:v>
                </c:pt>
                <c:pt idx="6460">
                  <c:v>41296</c:v>
                </c:pt>
                <c:pt idx="6461">
                  <c:v>41296</c:v>
                </c:pt>
                <c:pt idx="6462">
                  <c:v>41296</c:v>
                </c:pt>
                <c:pt idx="6463">
                  <c:v>41296</c:v>
                </c:pt>
                <c:pt idx="6464">
                  <c:v>41296</c:v>
                </c:pt>
                <c:pt idx="6465">
                  <c:v>41296</c:v>
                </c:pt>
                <c:pt idx="6466">
                  <c:v>41296</c:v>
                </c:pt>
                <c:pt idx="6467">
                  <c:v>41296</c:v>
                </c:pt>
                <c:pt idx="6468">
                  <c:v>41296</c:v>
                </c:pt>
                <c:pt idx="6469">
                  <c:v>41296</c:v>
                </c:pt>
                <c:pt idx="6470">
                  <c:v>41296</c:v>
                </c:pt>
                <c:pt idx="6471">
                  <c:v>41296</c:v>
                </c:pt>
                <c:pt idx="6472">
                  <c:v>41296</c:v>
                </c:pt>
                <c:pt idx="6473">
                  <c:v>41296</c:v>
                </c:pt>
                <c:pt idx="6474">
                  <c:v>41296</c:v>
                </c:pt>
                <c:pt idx="6475">
                  <c:v>41296</c:v>
                </c:pt>
                <c:pt idx="6476">
                  <c:v>41296</c:v>
                </c:pt>
                <c:pt idx="6477">
                  <c:v>41296</c:v>
                </c:pt>
                <c:pt idx="6478">
                  <c:v>41296</c:v>
                </c:pt>
                <c:pt idx="6479">
                  <c:v>41296</c:v>
                </c:pt>
                <c:pt idx="6480">
                  <c:v>41296</c:v>
                </c:pt>
                <c:pt idx="6481">
                  <c:v>41296</c:v>
                </c:pt>
                <c:pt idx="6482">
                  <c:v>41296</c:v>
                </c:pt>
                <c:pt idx="6483">
                  <c:v>41296</c:v>
                </c:pt>
                <c:pt idx="6484">
                  <c:v>41296</c:v>
                </c:pt>
                <c:pt idx="6485">
                  <c:v>41296</c:v>
                </c:pt>
                <c:pt idx="6486">
                  <c:v>41296</c:v>
                </c:pt>
                <c:pt idx="6487">
                  <c:v>41296</c:v>
                </c:pt>
                <c:pt idx="6488">
                  <c:v>41296</c:v>
                </c:pt>
                <c:pt idx="6489">
                  <c:v>41296</c:v>
                </c:pt>
                <c:pt idx="6490">
                  <c:v>41296</c:v>
                </c:pt>
                <c:pt idx="6491">
                  <c:v>41296</c:v>
                </c:pt>
                <c:pt idx="6492">
                  <c:v>41296</c:v>
                </c:pt>
                <c:pt idx="6493">
                  <c:v>41296</c:v>
                </c:pt>
                <c:pt idx="6494">
                  <c:v>41296</c:v>
                </c:pt>
                <c:pt idx="6495">
                  <c:v>41296</c:v>
                </c:pt>
                <c:pt idx="6496">
                  <c:v>41296</c:v>
                </c:pt>
                <c:pt idx="6497">
                  <c:v>41296</c:v>
                </c:pt>
                <c:pt idx="6498">
                  <c:v>41296</c:v>
                </c:pt>
                <c:pt idx="6499">
                  <c:v>41296</c:v>
                </c:pt>
                <c:pt idx="6500">
                  <c:v>41296</c:v>
                </c:pt>
                <c:pt idx="6501">
                  <c:v>41296</c:v>
                </c:pt>
                <c:pt idx="6502">
                  <c:v>41296</c:v>
                </c:pt>
                <c:pt idx="6503">
                  <c:v>41296</c:v>
                </c:pt>
                <c:pt idx="6504">
                  <c:v>41296</c:v>
                </c:pt>
                <c:pt idx="6505">
                  <c:v>41296</c:v>
                </c:pt>
                <c:pt idx="6506">
                  <c:v>41296</c:v>
                </c:pt>
                <c:pt idx="6507">
                  <c:v>41296</c:v>
                </c:pt>
                <c:pt idx="6508">
                  <c:v>41296</c:v>
                </c:pt>
                <c:pt idx="6509">
                  <c:v>41296</c:v>
                </c:pt>
                <c:pt idx="6510">
                  <c:v>41296</c:v>
                </c:pt>
                <c:pt idx="6511">
                  <c:v>41296</c:v>
                </c:pt>
                <c:pt idx="6512">
                  <c:v>41296</c:v>
                </c:pt>
                <c:pt idx="6513">
                  <c:v>41296</c:v>
                </c:pt>
                <c:pt idx="6514">
                  <c:v>41296</c:v>
                </c:pt>
                <c:pt idx="6515">
                  <c:v>41296</c:v>
                </c:pt>
                <c:pt idx="6516">
                  <c:v>41296</c:v>
                </c:pt>
                <c:pt idx="6517">
                  <c:v>41296</c:v>
                </c:pt>
                <c:pt idx="6518">
                  <c:v>41296</c:v>
                </c:pt>
                <c:pt idx="6519">
                  <c:v>41296</c:v>
                </c:pt>
                <c:pt idx="6520">
                  <c:v>41296</c:v>
                </c:pt>
                <c:pt idx="6521">
                  <c:v>41296</c:v>
                </c:pt>
                <c:pt idx="6522">
                  <c:v>41296</c:v>
                </c:pt>
                <c:pt idx="6523">
                  <c:v>41296</c:v>
                </c:pt>
                <c:pt idx="6524">
                  <c:v>41296</c:v>
                </c:pt>
                <c:pt idx="6525">
                  <c:v>41296</c:v>
                </c:pt>
                <c:pt idx="6526">
                  <c:v>41296</c:v>
                </c:pt>
                <c:pt idx="6527">
                  <c:v>41296</c:v>
                </c:pt>
                <c:pt idx="6528">
                  <c:v>41296</c:v>
                </c:pt>
                <c:pt idx="6529">
                  <c:v>41296</c:v>
                </c:pt>
                <c:pt idx="6530">
                  <c:v>41296</c:v>
                </c:pt>
                <c:pt idx="6531">
                  <c:v>41296</c:v>
                </c:pt>
                <c:pt idx="6532">
                  <c:v>41296</c:v>
                </c:pt>
                <c:pt idx="6533">
                  <c:v>41296</c:v>
                </c:pt>
                <c:pt idx="6534">
                  <c:v>41296</c:v>
                </c:pt>
                <c:pt idx="6535">
                  <c:v>41296</c:v>
                </c:pt>
                <c:pt idx="6536">
                  <c:v>41296</c:v>
                </c:pt>
                <c:pt idx="6537">
                  <c:v>41296</c:v>
                </c:pt>
                <c:pt idx="6538">
                  <c:v>41296</c:v>
                </c:pt>
                <c:pt idx="6539">
                  <c:v>41296</c:v>
                </c:pt>
                <c:pt idx="6540">
                  <c:v>41296</c:v>
                </c:pt>
                <c:pt idx="6541">
                  <c:v>41296</c:v>
                </c:pt>
                <c:pt idx="6542">
                  <c:v>41296</c:v>
                </c:pt>
                <c:pt idx="6543">
                  <c:v>41296</c:v>
                </c:pt>
                <c:pt idx="6544">
                  <c:v>41296</c:v>
                </c:pt>
                <c:pt idx="6545">
                  <c:v>41296</c:v>
                </c:pt>
                <c:pt idx="6546">
                  <c:v>41296</c:v>
                </c:pt>
                <c:pt idx="6547">
                  <c:v>41296</c:v>
                </c:pt>
                <c:pt idx="6548">
                  <c:v>41296</c:v>
                </c:pt>
                <c:pt idx="6549">
                  <c:v>41296</c:v>
                </c:pt>
                <c:pt idx="6550">
                  <c:v>41296</c:v>
                </c:pt>
                <c:pt idx="6551">
                  <c:v>41296</c:v>
                </c:pt>
                <c:pt idx="6552">
                  <c:v>41296</c:v>
                </c:pt>
                <c:pt idx="6553">
                  <c:v>41296</c:v>
                </c:pt>
                <c:pt idx="6554">
                  <c:v>41296</c:v>
                </c:pt>
                <c:pt idx="6555">
                  <c:v>41296</c:v>
                </c:pt>
                <c:pt idx="6556">
                  <c:v>41296</c:v>
                </c:pt>
                <c:pt idx="6557">
                  <c:v>41296</c:v>
                </c:pt>
                <c:pt idx="6558">
                  <c:v>41296</c:v>
                </c:pt>
                <c:pt idx="6559">
                  <c:v>41296</c:v>
                </c:pt>
                <c:pt idx="6560">
                  <c:v>41296</c:v>
                </c:pt>
                <c:pt idx="6561">
                  <c:v>41296</c:v>
                </c:pt>
                <c:pt idx="6562">
                  <c:v>41296</c:v>
                </c:pt>
                <c:pt idx="6563">
                  <c:v>41296</c:v>
                </c:pt>
                <c:pt idx="6564">
                  <c:v>41296</c:v>
                </c:pt>
                <c:pt idx="6565">
                  <c:v>41296</c:v>
                </c:pt>
                <c:pt idx="6566">
                  <c:v>41296</c:v>
                </c:pt>
                <c:pt idx="6567">
                  <c:v>41296</c:v>
                </c:pt>
                <c:pt idx="6568">
                  <c:v>41296</c:v>
                </c:pt>
                <c:pt idx="6569">
                  <c:v>41296</c:v>
                </c:pt>
                <c:pt idx="6570">
                  <c:v>41296</c:v>
                </c:pt>
                <c:pt idx="6571">
                  <c:v>41296</c:v>
                </c:pt>
                <c:pt idx="6572">
                  <c:v>41296</c:v>
                </c:pt>
                <c:pt idx="6573">
                  <c:v>41296</c:v>
                </c:pt>
                <c:pt idx="6574">
                  <c:v>41296</c:v>
                </c:pt>
                <c:pt idx="6575">
                  <c:v>41296</c:v>
                </c:pt>
                <c:pt idx="6576">
                  <c:v>41296</c:v>
                </c:pt>
                <c:pt idx="6577">
                  <c:v>41296</c:v>
                </c:pt>
                <c:pt idx="6578">
                  <c:v>41296</c:v>
                </c:pt>
                <c:pt idx="6579">
                  <c:v>41296</c:v>
                </c:pt>
                <c:pt idx="6580">
                  <c:v>41296</c:v>
                </c:pt>
                <c:pt idx="6581">
                  <c:v>41296</c:v>
                </c:pt>
                <c:pt idx="6582">
                  <c:v>41296</c:v>
                </c:pt>
                <c:pt idx="6583">
                  <c:v>41296</c:v>
                </c:pt>
                <c:pt idx="6584">
                  <c:v>41296</c:v>
                </c:pt>
                <c:pt idx="6585">
                  <c:v>41296</c:v>
                </c:pt>
                <c:pt idx="6586">
                  <c:v>41296</c:v>
                </c:pt>
                <c:pt idx="6587">
                  <c:v>41296</c:v>
                </c:pt>
                <c:pt idx="6588">
                  <c:v>41296</c:v>
                </c:pt>
                <c:pt idx="6589">
                  <c:v>41296</c:v>
                </c:pt>
                <c:pt idx="6590">
                  <c:v>41296</c:v>
                </c:pt>
                <c:pt idx="6591">
                  <c:v>41296</c:v>
                </c:pt>
                <c:pt idx="6592">
                  <c:v>41296</c:v>
                </c:pt>
                <c:pt idx="6593">
                  <c:v>41296</c:v>
                </c:pt>
                <c:pt idx="6594">
                  <c:v>41296</c:v>
                </c:pt>
                <c:pt idx="6595">
                  <c:v>41296</c:v>
                </c:pt>
                <c:pt idx="6596">
                  <c:v>41296</c:v>
                </c:pt>
                <c:pt idx="6597">
                  <c:v>41296</c:v>
                </c:pt>
                <c:pt idx="6598">
                  <c:v>41296</c:v>
                </c:pt>
                <c:pt idx="6599">
                  <c:v>41296</c:v>
                </c:pt>
                <c:pt idx="6600">
                  <c:v>41296</c:v>
                </c:pt>
                <c:pt idx="6601">
                  <c:v>41296</c:v>
                </c:pt>
                <c:pt idx="6602">
                  <c:v>41296</c:v>
                </c:pt>
                <c:pt idx="6603">
                  <c:v>41296</c:v>
                </c:pt>
                <c:pt idx="6604">
                  <c:v>41296</c:v>
                </c:pt>
                <c:pt idx="6605">
                  <c:v>41296</c:v>
                </c:pt>
                <c:pt idx="6606">
                  <c:v>41296</c:v>
                </c:pt>
                <c:pt idx="6607">
                  <c:v>41296</c:v>
                </c:pt>
                <c:pt idx="6608">
                  <c:v>41296</c:v>
                </c:pt>
                <c:pt idx="6609">
                  <c:v>41296</c:v>
                </c:pt>
                <c:pt idx="6610">
                  <c:v>41296</c:v>
                </c:pt>
                <c:pt idx="6611">
                  <c:v>41296</c:v>
                </c:pt>
                <c:pt idx="6612">
                  <c:v>41296</c:v>
                </c:pt>
                <c:pt idx="6613">
                  <c:v>41296</c:v>
                </c:pt>
                <c:pt idx="6614">
                  <c:v>41296</c:v>
                </c:pt>
                <c:pt idx="6615">
                  <c:v>41296</c:v>
                </c:pt>
                <c:pt idx="6616">
                  <c:v>41296</c:v>
                </c:pt>
                <c:pt idx="6617">
                  <c:v>41296</c:v>
                </c:pt>
                <c:pt idx="6618">
                  <c:v>41296</c:v>
                </c:pt>
                <c:pt idx="6619">
                  <c:v>41296</c:v>
                </c:pt>
                <c:pt idx="6620">
                  <c:v>41296</c:v>
                </c:pt>
                <c:pt idx="6621">
                  <c:v>41296</c:v>
                </c:pt>
                <c:pt idx="6622">
                  <c:v>41296</c:v>
                </c:pt>
                <c:pt idx="6623">
                  <c:v>41296</c:v>
                </c:pt>
                <c:pt idx="6624">
                  <c:v>41296</c:v>
                </c:pt>
                <c:pt idx="6625">
                  <c:v>41296</c:v>
                </c:pt>
                <c:pt idx="6626">
                  <c:v>41296</c:v>
                </c:pt>
                <c:pt idx="6627">
                  <c:v>41296</c:v>
                </c:pt>
                <c:pt idx="6628">
                  <c:v>41296</c:v>
                </c:pt>
                <c:pt idx="6629">
                  <c:v>41296</c:v>
                </c:pt>
                <c:pt idx="6630">
                  <c:v>41296</c:v>
                </c:pt>
                <c:pt idx="6631">
                  <c:v>41296</c:v>
                </c:pt>
                <c:pt idx="6632">
                  <c:v>41296</c:v>
                </c:pt>
                <c:pt idx="6633">
                  <c:v>41296</c:v>
                </c:pt>
                <c:pt idx="6634">
                  <c:v>41296</c:v>
                </c:pt>
                <c:pt idx="6635">
                  <c:v>41296</c:v>
                </c:pt>
                <c:pt idx="6636">
                  <c:v>41296</c:v>
                </c:pt>
                <c:pt idx="6637">
                  <c:v>41296</c:v>
                </c:pt>
                <c:pt idx="6638">
                  <c:v>41296</c:v>
                </c:pt>
                <c:pt idx="6639">
                  <c:v>41296</c:v>
                </c:pt>
                <c:pt idx="6640">
                  <c:v>41296</c:v>
                </c:pt>
                <c:pt idx="6641">
                  <c:v>41296</c:v>
                </c:pt>
                <c:pt idx="6642">
                  <c:v>41296</c:v>
                </c:pt>
                <c:pt idx="6643">
                  <c:v>41296</c:v>
                </c:pt>
                <c:pt idx="6644">
                  <c:v>41296</c:v>
                </c:pt>
                <c:pt idx="6645">
                  <c:v>41296</c:v>
                </c:pt>
                <c:pt idx="6646">
                  <c:v>41296</c:v>
                </c:pt>
                <c:pt idx="6647">
                  <c:v>41296</c:v>
                </c:pt>
                <c:pt idx="6648">
                  <c:v>41296</c:v>
                </c:pt>
                <c:pt idx="6649">
                  <c:v>41296</c:v>
                </c:pt>
                <c:pt idx="6650">
                  <c:v>41296</c:v>
                </c:pt>
                <c:pt idx="6651">
                  <c:v>41296</c:v>
                </c:pt>
                <c:pt idx="6652">
                  <c:v>41296</c:v>
                </c:pt>
                <c:pt idx="6653">
                  <c:v>41296</c:v>
                </c:pt>
                <c:pt idx="6654">
                  <c:v>41296</c:v>
                </c:pt>
                <c:pt idx="6655">
                  <c:v>41296</c:v>
                </c:pt>
                <c:pt idx="6656">
                  <c:v>41296</c:v>
                </c:pt>
                <c:pt idx="6657">
                  <c:v>41296</c:v>
                </c:pt>
                <c:pt idx="6658">
                  <c:v>41296</c:v>
                </c:pt>
                <c:pt idx="6659">
                  <c:v>41296</c:v>
                </c:pt>
                <c:pt idx="6660">
                  <c:v>41296</c:v>
                </c:pt>
                <c:pt idx="6661">
                  <c:v>41296</c:v>
                </c:pt>
                <c:pt idx="6662">
                  <c:v>41296</c:v>
                </c:pt>
                <c:pt idx="6663">
                  <c:v>41296</c:v>
                </c:pt>
                <c:pt idx="6664">
                  <c:v>41296</c:v>
                </c:pt>
                <c:pt idx="6665">
                  <c:v>41296</c:v>
                </c:pt>
                <c:pt idx="6666">
                  <c:v>41296</c:v>
                </c:pt>
                <c:pt idx="6667">
                  <c:v>41296</c:v>
                </c:pt>
                <c:pt idx="6668">
                  <c:v>41296</c:v>
                </c:pt>
                <c:pt idx="6669">
                  <c:v>41296</c:v>
                </c:pt>
                <c:pt idx="6670">
                  <c:v>41296</c:v>
                </c:pt>
                <c:pt idx="6671">
                  <c:v>41296</c:v>
                </c:pt>
                <c:pt idx="6672">
                  <c:v>41296</c:v>
                </c:pt>
                <c:pt idx="6673">
                  <c:v>41296</c:v>
                </c:pt>
                <c:pt idx="6674">
                  <c:v>41296</c:v>
                </c:pt>
                <c:pt idx="6675">
                  <c:v>41296</c:v>
                </c:pt>
                <c:pt idx="6676">
                  <c:v>41296</c:v>
                </c:pt>
                <c:pt idx="6677">
                  <c:v>41296</c:v>
                </c:pt>
                <c:pt idx="6678">
                  <c:v>41296</c:v>
                </c:pt>
                <c:pt idx="6679">
                  <c:v>41296</c:v>
                </c:pt>
                <c:pt idx="6680">
                  <c:v>41296</c:v>
                </c:pt>
                <c:pt idx="6681">
                  <c:v>41296</c:v>
                </c:pt>
                <c:pt idx="6682">
                  <c:v>41296</c:v>
                </c:pt>
                <c:pt idx="6683">
                  <c:v>41296</c:v>
                </c:pt>
                <c:pt idx="6684">
                  <c:v>41296</c:v>
                </c:pt>
                <c:pt idx="6685">
                  <c:v>41296</c:v>
                </c:pt>
                <c:pt idx="6686">
                  <c:v>41296</c:v>
                </c:pt>
                <c:pt idx="6687">
                  <c:v>41296</c:v>
                </c:pt>
                <c:pt idx="6688">
                  <c:v>41296</c:v>
                </c:pt>
                <c:pt idx="6689">
                  <c:v>41296</c:v>
                </c:pt>
                <c:pt idx="6690">
                  <c:v>41296</c:v>
                </c:pt>
                <c:pt idx="6691">
                  <c:v>41296</c:v>
                </c:pt>
                <c:pt idx="6692">
                  <c:v>41296</c:v>
                </c:pt>
                <c:pt idx="6693">
                  <c:v>41296</c:v>
                </c:pt>
                <c:pt idx="6694">
                  <c:v>41296</c:v>
                </c:pt>
                <c:pt idx="6695">
                  <c:v>41296</c:v>
                </c:pt>
                <c:pt idx="6696">
                  <c:v>41296</c:v>
                </c:pt>
                <c:pt idx="6697">
                  <c:v>41296</c:v>
                </c:pt>
                <c:pt idx="6698">
                  <c:v>41296</c:v>
                </c:pt>
                <c:pt idx="6699">
                  <c:v>41296</c:v>
                </c:pt>
                <c:pt idx="6700">
                  <c:v>41296</c:v>
                </c:pt>
                <c:pt idx="6701">
                  <c:v>41296</c:v>
                </c:pt>
                <c:pt idx="6702">
                  <c:v>41296</c:v>
                </c:pt>
                <c:pt idx="6703">
                  <c:v>41296</c:v>
                </c:pt>
                <c:pt idx="6704">
                  <c:v>41296</c:v>
                </c:pt>
                <c:pt idx="6705">
                  <c:v>41296</c:v>
                </c:pt>
                <c:pt idx="6706">
                  <c:v>41296</c:v>
                </c:pt>
                <c:pt idx="6707">
                  <c:v>41296</c:v>
                </c:pt>
                <c:pt idx="6708">
                  <c:v>41296</c:v>
                </c:pt>
                <c:pt idx="6709">
                  <c:v>41296</c:v>
                </c:pt>
                <c:pt idx="6710">
                  <c:v>41296</c:v>
                </c:pt>
                <c:pt idx="6711">
                  <c:v>41296</c:v>
                </c:pt>
                <c:pt idx="6712">
                  <c:v>41296</c:v>
                </c:pt>
                <c:pt idx="6713">
                  <c:v>41296</c:v>
                </c:pt>
                <c:pt idx="6714">
                  <c:v>41296</c:v>
                </c:pt>
                <c:pt idx="6715">
                  <c:v>41296</c:v>
                </c:pt>
                <c:pt idx="6716">
                  <c:v>41296</c:v>
                </c:pt>
                <c:pt idx="6717">
                  <c:v>41296</c:v>
                </c:pt>
                <c:pt idx="6718">
                  <c:v>41296</c:v>
                </c:pt>
                <c:pt idx="6719">
                  <c:v>41296</c:v>
                </c:pt>
                <c:pt idx="6720">
                  <c:v>41296</c:v>
                </c:pt>
                <c:pt idx="6721">
                  <c:v>41296</c:v>
                </c:pt>
                <c:pt idx="6722">
                  <c:v>41296</c:v>
                </c:pt>
                <c:pt idx="6723">
                  <c:v>41296</c:v>
                </c:pt>
                <c:pt idx="6724">
                  <c:v>41296</c:v>
                </c:pt>
                <c:pt idx="6725">
                  <c:v>41296</c:v>
                </c:pt>
                <c:pt idx="6726">
                  <c:v>41296</c:v>
                </c:pt>
                <c:pt idx="6727">
                  <c:v>41296</c:v>
                </c:pt>
                <c:pt idx="6728">
                  <c:v>41296</c:v>
                </c:pt>
                <c:pt idx="6729">
                  <c:v>41296</c:v>
                </c:pt>
                <c:pt idx="6730">
                  <c:v>41296</c:v>
                </c:pt>
                <c:pt idx="6731">
                  <c:v>41296</c:v>
                </c:pt>
                <c:pt idx="6732">
                  <c:v>41296</c:v>
                </c:pt>
                <c:pt idx="6733">
                  <c:v>41296</c:v>
                </c:pt>
                <c:pt idx="6734">
                  <c:v>41296</c:v>
                </c:pt>
                <c:pt idx="6735">
                  <c:v>41296</c:v>
                </c:pt>
                <c:pt idx="6736">
                  <c:v>41296</c:v>
                </c:pt>
                <c:pt idx="6737">
                  <c:v>41296</c:v>
                </c:pt>
                <c:pt idx="6738">
                  <c:v>41296</c:v>
                </c:pt>
                <c:pt idx="6739">
                  <c:v>41296</c:v>
                </c:pt>
                <c:pt idx="6740">
                  <c:v>41296</c:v>
                </c:pt>
                <c:pt idx="6741">
                  <c:v>41296</c:v>
                </c:pt>
                <c:pt idx="6742">
                  <c:v>41296</c:v>
                </c:pt>
                <c:pt idx="6743">
                  <c:v>41296</c:v>
                </c:pt>
                <c:pt idx="6744">
                  <c:v>41296</c:v>
                </c:pt>
                <c:pt idx="6745">
                  <c:v>41296</c:v>
                </c:pt>
                <c:pt idx="6746">
                  <c:v>41296</c:v>
                </c:pt>
                <c:pt idx="6747">
                  <c:v>41296</c:v>
                </c:pt>
                <c:pt idx="6748">
                  <c:v>41296</c:v>
                </c:pt>
                <c:pt idx="6749">
                  <c:v>41296</c:v>
                </c:pt>
                <c:pt idx="6750">
                  <c:v>41296</c:v>
                </c:pt>
                <c:pt idx="6751">
                  <c:v>41296</c:v>
                </c:pt>
                <c:pt idx="6752">
                  <c:v>41296</c:v>
                </c:pt>
                <c:pt idx="6753">
                  <c:v>41296</c:v>
                </c:pt>
                <c:pt idx="6754">
                  <c:v>41296</c:v>
                </c:pt>
                <c:pt idx="6755">
                  <c:v>41296</c:v>
                </c:pt>
                <c:pt idx="6756">
                  <c:v>41296</c:v>
                </c:pt>
                <c:pt idx="6757">
                  <c:v>41296</c:v>
                </c:pt>
                <c:pt idx="6758">
                  <c:v>41296</c:v>
                </c:pt>
                <c:pt idx="6759">
                  <c:v>41296</c:v>
                </c:pt>
                <c:pt idx="6760">
                  <c:v>41296</c:v>
                </c:pt>
                <c:pt idx="6761">
                  <c:v>41296</c:v>
                </c:pt>
                <c:pt idx="6762">
                  <c:v>41296</c:v>
                </c:pt>
                <c:pt idx="6763">
                  <c:v>41296</c:v>
                </c:pt>
                <c:pt idx="6764">
                  <c:v>41296</c:v>
                </c:pt>
                <c:pt idx="6765">
                  <c:v>41296</c:v>
                </c:pt>
                <c:pt idx="6766">
                  <c:v>41296</c:v>
                </c:pt>
                <c:pt idx="6767">
                  <c:v>41296</c:v>
                </c:pt>
                <c:pt idx="6768">
                  <c:v>41296</c:v>
                </c:pt>
                <c:pt idx="6769">
                  <c:v>41296</c:v>
                </c:pt>
                <c:pt idx="6770">
                  <c:v>41296</c:v>
                </c:pt>
                <c:pt idx="6771">
                  <c:v>41296</c:v>
                </c:pt>
                <c:pt idx="6772">
                  <c:v>41296</c:v>
                </c:pt>
                <c:pt idx="6773">
                  <c:v>41296</c:v>
                </c:pt>
                <c:pt idx="6774">
                  <c:v>41296</c:v>
                </c:pt>
                <c:pt idx="6775">
                  <c:v>41296</c:v>
                </c:pt>
                <c:pt idx="6776">
                  <c:v>41296</c:v>
                </c:pt>
                <c:pt idx="6777">
                  <c:v>41296</c:v>
                </c:pt>
                <c:pt idx="6778">
                  <c:v>41296</c:v>
                </c:pt>
                <c:pt idx="6779">
                  <c:v>41296</c:v>
                </c:pt>
                <c:pt idx="6780">
                  <c:v>41296</c:v>
                </c:pt>
                <c:pt idx="6781">
                  <c:v>41296</c:v>
                </c:pt>
                <c:pt idx="6782">
                  <c:v>41296</c:v>
                </c:pt>
                <c:pt idx="6783">
                  <c:v>41296</c:v>
                </c:pt>
                <c:pt idx="6784">
                  <c:v>41296</c:v>
                </c:pt>
                <c:pt idx="6785">
                  <c:v>41296</c:v>
                </c:pt>
                <c:pt idx="6786">
                  <c:v>41296</c:v>
                </c:pt>
                <c:pt idx="6787">
                  <c:v>41296</c:v>
                </c:pt>
                <c:pt idx="6788">
                  <c:v>41296</c:v>
                </c:pt>
                <c:pt idx="6789">
                  <c:v>41296</c:v>
                </c:pt>
                <c:pt idx="6790">
                  <c:v>41296</c:v>
                </c:pt>
                <c:pt idx="6791">
                  <c:v>41296</c:v>
                </c:pt>
                <c:pt idx="6792">
                  <c:v>41296</c:v>
                </c:pt>
                <c:pt idx="6793">
                  <c:v>41296</c:v>
                </c:pt>
                <c:pt idx="6794">
                  <c:v>41296</c:v>
                </c:pt>
                <c:pt idx="6795">
                  <c:v>41296</c:v>
                </c:pt>
                <c:pt idx="6796">
                  <c:v>41296</c:v>
                </c:pt>
                <c:pt idx="6797">
                  <c:v>41296</c:v>
                </c:pt>
                <c:pt idx="6798">
                  <c:v>41296</c:v>
                </c:pt>
                <c:pt idx="6799">
                  <c:v>41296</c:v>
                </c:pt>
                <c:pt idx="6800">
                  <c:v>41296</c:v>
                </c:pt>
                <c:pt idx="6801">
                  <c:v>41296</c:v>
                </c:pt>
                <c:pt idx="6802">
                  <c:v>41296</c:v>
                </c:pt>
                <c:pt idx="6803">
                  <c:v>41296</c:v>
                </c:pt>
                <c:pt idx="6804">
                  <c:v>41296</c:v>
                </c:pt>
                <c:pt idx="6805">
                  <c:v>41296</c:v>
                </c:pt>
                <c:pt idx="6806">
                  <c:v>41296</c:v>
                </c:pt>
                <c:pt idx="6807">
                  <c:v>41296</c:v>
                </c:pt>
                <c:pt idx="6808">
                  <c:v>41296</c:v>
                </c:pt>
                <c:pt idx="6809">
                  <c:v>41296</c:v>
                </c:pt>
                <c:pt idx="6810">
                  <c:v>41296</c:v>
                </c:pt>
                <c:pt idx="6811">
                  <c:v>41296</c:v>
                </c:pt>
                <c:pt idx="6812">
                  <c:v>41296</c:v>
                </c:pt>
                <c:pt idx="6813">
                  <c:v>41296</c:v>
                </c:pt>
                <c:pt idx="6814">
                  <c:v>41296</c:v>
                </c:pt>
                <c:pt idx="6815">
                  <c:v>41296</c:v>
                </c:pt>
                <c:pt idx="6816">
                  <c:v>41296</c:v>
                </c:pt>
                <c:pt idx="6817">
                  <c:v>41296</c:v>
                </c:pt>
                <c:pt idx="6818">
                  <c:v>41296</c:v>
                </c:pt>
                <c:pt idx="6819">
                  <c:v>41296</c:v>
                </c:pt>
                <c:pt idx="6820">
                  <c:v>41296</c:v>
                </c:pt>
                <c:pt idx="6821">
                  <c:v>41296</c:v>
                </c:pt>
                <c:pt idx="6822">
                  <c:v>41296</c:v>
                </c:pt>
                <c:pt idx="6823">
                  <c:v>41296</c:v>
                </c:pt>
                <c:pt idx="6824">
                  <c:v>41296</c:v>
                </c:pt>
                <c:pt idx="6825">
                  <c:v>41296</c:v>
                </c:pt>
                <c:pt idx="6826">
                  <c:v>41296</c:v>
                </c:pt>
                <c:pt idx="6827">
                  <c:v>41296</c:v>
                </c:pt>
                <c:pt idx="6828">
                  <c:v>41296</c:v>
                </c:pt>
                <c:pt idx="6829">
                  <c:v>41296</c:v>
                </c:pt>
                <c:pt idx="6830">
                  <c:v>41296</c:v>
                </c:pt>
                <c:pt idx="6831">
                  <c:v>41296</c:v>
                </c:pt>
                <c:pt idx="6832">
                  <c:v>41296</c:v>
                </c:pt>
                <c:pt idx="6833">
                  <c:v>41296</c:v>
                </c:pt>
                <c:pt idx="6834">
                  <c:v>41296</c:v>
                </c:pt>
                <c:pt idx="6835">
                  <c:v>41296</c:v>
                </c:pt>
                <c:pt idx="6836">
                  <c:v>41296</c:v>
                </c:pt>
                <c:pt idx="6837">
                  <c:v>41296</c:v>
                </c:pt>
                <c:pt idx="6838">
                  <c:v>41296</c:v>
                </c:pt>
                <c:pt idx="6839">
                  <c:v>41296</c:v>
                </c:pt>
                <c:pt idx="6840">
                  <c:v>41296</c:v>
                </c:pt>
                <c:pt idx="6841">
                  <c:v>41296</c:v>
                </c:pt>
                <c:pt idx="6842">
                  <c:v>41296</c:v>
                </c:pt>
                <c:pt idx="6843">
                  <c:v>41296</c:v>
                </c:pt>
                <c:pt idx="6844">
                  <c:v>41296</c:v>
                </c:pt>
                <c:pt idx="6845">
                  <c:v>41296</c:v>
                </c:pt>
                <c:pt idx="6846">
                  <c:v>41296</c:v>
                </c:pt>
                <c:pt idx="6847">
                  <c:v>41296</c:v>
                </c:pt>
                <c:pt idx="6848">
                  <c:v>41296</c:v>
                </c:pt>
                <c:pt idx="6849">
                  <c:v>41296</c:v>
                </c:pt>
                <c:pt idx="6850">
                  <c:v>41296</c:v>
                </c:pt>
                <c:pt idx="6851">
                  <c:v>41296</c:v>
                </c:pt>
                <c:pt idx="6852">
                  <c:v>41296</c:v>
                </c:pt>
                <c:pt idx="6853">
                  <c:v>41296</c:v>
                </c:pt>
                <c:pt idx="6854">
                  <c:v>41296</c:v>
                </c:pt>
                <c:pt idx="6855">
                  <c:v>41296</c:v>
                </c:pt>
                <c:pt idx="6856">
                  <c:v>41296</c:v>
                </c:pt>
                <c:pt idx="6857">
                  <c:v>41296</c:v>
                </c:pt>
                <c:pt idx="6858">
                  <c:v>41296</c:v>
                </c:pt>
                <c:pt idx="6859">
                  <c:v>41296</c:v>
                </c:pt>
                <c:pt idx="6860">
                  <c:v>41296</c:v>
                </c:pt>
                <c:pt idx="6861">
                  <c:v>41296</c:v>
                </c:pt>
                <c:pt idx="6862">
                  <c:v>41296</c:v>
                </c:pt>
                <c:pt idx="6863">
                  <c:v>41296</c:v>
                </c:pt>
                <c:pt idx="6864">
                  <c:v>41296</c:v>
                </c:pt>
                <c:pt idx="6865">
                  <c:v>41296</c:v>
                </c:pt>
                <c:pt idx="6866">
                  <c:v>41296</c:v>
                </c:pt>
                <c:pt idx="6867">
                  <c:v>41296</c:v>
                </c:pt>
                <c:pt idx="6868">
                  <c:v>41296</c:v>
                </c:pt>
                <c:pt idx="6869">
                  <c:v>41296</c:v>
                </c:pt>
                <c:pt idx="6870">
                  <c:v>41296</c:v>
                </c:pt>
                <c:pt idx="6871">
                  <c:v>41296</c:v>
                </c:pt>
                <c:pt idx="6872">
                  <c:v>41296</c:v>
                </c:pt>
                <c:pt idx="6873">
                  <c:v>41296</c:v>
                </c:pt>
                <c:pt idx="6874">
                  <c:v>41296</c:v>
                </c:pt>
                <c:pt idx="6875">
                  <c:v>41296</c:v>
                </c:pt>
                <c:pt idx="6876">
                  <c:v>41296</c:v>
                </c:pt>
                <c:pt idx="6877">
                  <c:v>41296</c:v>
                </c:pt>
                <c:pt idx="6878">
                  <c:v>41296</c:v>
                </c:pt>
                <c:pt idx="6879">
                  <c:v>41296</c:v>
                </c:pt>
                <c:pt idx="6880">
                  <c:v>41296</c:v>
                </c:pt>
                <c:pt idx="6881">
                  <c:v>41296</c:v>
                </c:pt>
                <c:pt idx="6882">
                  <c:v>41296</c:v>
                </c:pt>
                <c:pt idx="6883">
                  <c:v>41296</c:v>
                </c:pt>
                <c:pt idx="6884">
                  <c:v>41296</c:v>
                </c:pt>
                <c:pt idx="6885">
                  <c:v>41296</c:v>
                </c:pt>
                <c:pt idx="6886">
                  <c:v>41296</c:v>
                </c:pt>
                <c:pt idx="6887">
                  <c:v>41296</c:v>
                </c:pt>
                <c:pt idx="6888">
                  <c:v>41296</c:v>
                </c:pt>
                <c:pt idx="6889">
                  <c:v>41296</c:v>
                </c:pt>
                <c:pt idx="6890">
                  <c:v>41296</c:v>
                </c:pt>
                <c:pt idx="6891">
                  <c:v>41296</c:v>
                </c:pt>
                <c:pt idx="6892">
                  <c:v>41296</c:v>
                </c:pt>
                <c:pt idx="6893">
                  <c:v>41296</c:v>
                </c:pt>
                <c:pt idx="6894">
                  <c:v>41296</c:v>
                </c:pt>
                <c:pt idx="6895">
                  <c:v>41296</c:v>
                </c:pt>
                <c:pt idx="6896">
                  <c:v>41296</c:v>
                </c:pt>
                <c:pt idx="6897">
                  <c:v>41296</c:v>
                </c:pt>
                <c:pt idx="6898">
                  <c:v>41296</c:v>
                </c:pt>
                <c:pt idx="6899">
                  <c:v>41296</c:v>
                </c:pt>
                <c:pt idx="6900">
                  <c:v>41296</c:v>
                </c:pt>
                <c:pt idx="6901">
                  <c:v>41296</c:v>
                </c:pt>
                <c:pt idx="6902">
                  <c:v>41296</c:v>
                </c:pt>
                <c:pt idx="6903">
                  <c:v>41296</c:v>
                </c:pt>
                <c:pt idx="6904">
                  <c:v>41296</c:v>
                </c:pt>
                <c:pt idx="6905">
                  <c:v>41296</c:v>
                </c:pt>
                <c:pt idx="6906">
                  <c:v>41296</c:v>
                </c:pt>
                <c:pt idx="6907">
                  <c:v>41296</c:v>
                </c:pt>
                <c:pt idx="6908">
                  <c:v>41296</c:v>
                </c:pt>
                <c:pt idx="6909">
                  <c:v>41296</c:v>
                </c:pt>
                <c:pt idx="6910">
                  <c:v>41296</c:v>
                </c:pt>
                <c:pt idx="6911">
                  <c:v>41296</c:v>
                </c:pt>
                <c:pt idx="6912">
                  <c:v>41296</c:v>
                </c:pt>
                <c:pt idx="6913">
                  <c:v>41296</c:v>
                </c:pt>
                <c:pt idx="6914">
                  <c:v>41296</c:v>
                </c:pt>
                <c:pt idx="6915">
                  <c:v>41296</c:v>
                </c:pt>
                <c:pt idx="6916">
                  <c:v>41296</c:v>
                </c:pt>
                <c:pt idx="6917">
                  <c:v>41296</c:v>
                </c:pt>
                <c:pt idx="6918">
                  <c:v>41296</c:v>
                </c:pt>
                <c:pt idx="6919">
                  <c:v>41296</c:v>
                </c:pt>
                <c:pt idx="6920">
                  <c:v>41296</c:v>
                </c:pt>
                <c:pt idx="6921">
                  <c:v>41296</c:v>
                </c:pt>
                <c:pt idx="6922">
                  <c:v>41296</c:v>
                </c:pt>
                <c:pt idx="6923">
                  <c:v>41296</c:v>
                </c:pt>
                <c:pt idx="6924">
                  <c:v>41296</c:v>
                </c:pt>
                <c:pt idx="6925">
                  <c:v>41296</c:v>
                </c:pt>
                <c:pt idx="6926">
                  <c:v>41296</c:v>
                </c:pt>
                <c:pt idx="6927">
                  <c:v>41296</c:v>
                </c:pt>
                <c:pt idx="6928">
                  <c:v>41296</c:v>
                </c:pt>
                <c:pt idx="6929">
                  <c:v>41296</c:v>
                </c:pt>
                <c:pt idx="6930">
                  <c:v>41296</c:v>
                </c:pt>
                <c:pt idx="6931">
                  <c:v>41296</c:v>
                </c:pt>
                <c:pt idx="6932">
                  <c:v>41296</c:v>
                </c:pt>
                <c:pt idx="6933">
                  <c:v>41296</c:v>
                </c:pt>
                <c:pt idx="6934">
                  <c:v>41296</c:v>
                </c:pt>
                <c:pt idx="6935">
                  <c:v>41296</c:v>
                </c:pt>
                <c:pt idx="6936">
                  <c:v>41296</c:v>
                </c:pt>
                <c:pt idx="6937">
                  <c:v>41296</c:v>
                </c:pt>
                <c:pt idx="6938">
                  <c:v>41296</c:v>
                </c:pt>
                <c:pt idx="6939">
                  <c:v>41296</c:v>
                </c:pt>
                <c:pt idx="6940">
                  <c:v>41296</c:v>
                </c:pt>
                <c:pt idx="6941">
                  <c:v>41296</c:v>
                </c:pt>
                <c:pt idx="6942">
                  <c:v>41296</c:v>
                </c:pt>
                <c:pt idx="6943">
                  <c:v>41296</c:v>
                </c:pt>
                <c:pt idx="6944">
                  <c:v>41296</c:v>
                </c:pt>
                <c:pt idx="6945">
                  <c:v>41296</c:v>
                </c:pt>
                <c:pt idx="6946">
                  <c:v>41296</c:v>
                </c:pt>
                <c:pt idx="6947">
                  <c:v>41296</c:v>
                </c:pt>
                <c:pt idx="6948">
                  <c:v>41296</c:v>
                </c:pt>
                <c:pt idx="6949">
                  <c:v>41296</c:v>
                </c:pt>
                <c:pt idx="6950">
                  <c:v>41296</c:v>
                </c:pt>
                <c:pt idx="6951">
                  <c:v>41296</c:v>
                </c:pt>
                <c:pt idx="6952">
                  <c:v>41296</c:v>
                </c:pt>
                <c:pt idx="6953">
                  <c:v>41296</c:v>
                </c:pt>
                <c:pt idx="6954">
                  <c:v>41296</c:v>
                </c:pt>
                <c:pt idx="6955">
                  <c:v>41296</c:v>
                </c:pt>
                <c:pt idx="6956">
                  <c:v>41296</c:v>
                </c:pt>
                <c:pt idx="6957">
                  <c:v>41296</c:v>
                </c:pt>
                <c:pt idx="6958">
                  <c:v>41296</c:v>
                </c:pt>
                <c:pt idx="6959">
                  <c:v>41296</c:v>
                </c:pt>
                <c:pt idx="6960">
                  <c:v>41296</c:v>
                </c:pt>
                <c:pt idx="6961">
                  <c:v>41296</c:v>
                </c:pt>
                <c:pt idx="6962">
                  <c:v>41296</c:v>
                </c:pt>
                <c:pt idx="6963">
                  <c:v>41296</c:v>
                </c:pt>
                <c:pt idx="6964">
                  <c:v>41296</c:v>
                </c:pt>
                <c:pt idx="6965">
                  <c:v>41296</c:v>
                </c:pt>
                <c:pt idx="6966">
                  <c:v>41296</c:v>
                </c:pt>
                <c:pt idx="6967">
                  <c:v>41296</c:v>
                </c:pt>
                <c:pt idx="6968">
                  <c:v>41296</c:v>
                </c:pt>
                <c:pt idx="6969">
                  <c:v>41296</c:v>
                </c:pt>
                <c:pt idx="6970">
                  <c:v>41296</c:v>
                </c:pt>
                <c:pt idx="6971">
                  <c:v>41296</c:v>
                </c:pt>
                <c:pt idx="6972">
                  <c:v>41296</c:v>
                </c:pt>
                <c:pt idx="6973">
                  <c:v>41296</c:v>
                </c:pt>
                <c:pt idx="6974">
                  <c:v>41296</c:v>
                </c:pt>
                <c:pt idx="6975">
                  <c:v>41296</c:v>
                </c:pt>
                <c:pt idx="6976">
                  <c:v>41296</c:v>
                </c:pt>
                <c:pt idx="6977">
                  <c:v>41296</c:v>
                </c:pt>
                <c:pt idx="6978">
                  <c:v>41296</c:v>
                </c:pt>
                <c:pt idx="6979">
                  <c:v>41296</c:v>
                </c:pt>
                <c:pt idx="6980">
                  <c:v>41296</c:v>
                </c:pt>
                <c:pt idx="6981">
                  <c:v>41296</c:v>
                </c:pt>
                <c:pt idx="6982">
                  <c:v>41296</c:v>
                </c:pt>
                <c:pt idx="6983">
                  <c:v>41296</c:v>
                </c:pt>
                <c:pt idx="6984">
                  <c:v>41296</c:v>
                </c:pt>
                <c:pt idx="6985">
                  <c:v>41296</c:v>
                </c:pt>
                <c:pt idx="6986">
                  <c:v>41296</c:v>
                </c:pt>
                <c:pt idx="6987">
                  <c:v>41296</c:v>
                </c:pt>
                <c:pt idx="6988">
                  <c:v>41296</c:v>
                </c:pt>
                <c:pt idx="6989">
                  <c:v>41296</c:v>
                </c:pt>
                <c:pt idx="6990">
                  <c:v>41296</c:v>
                </c:pt>
                <c:pt idx="6991">
                  <c:v>41296</c:v>
                </c:pt>
                <c:pt idx="6992">
                  <c:v>41296</c:v>
                </c:pt>
                <c:pt idx="6993">
                  <c:v>41296</c:v>
                </c:pt>
                <c:pt idx="6994">
                  <c:v>41296</c:v>
                </c:pt>
                <c:pt idx="6995">
                  <c:v>41296</c:v>
                </c:pt>
                <c:pt idx="6996">
                  <c:v>41296</c:v>
                </c:pt>
                <c:pt idx="6997">
                  <c:v>41296</c:v>
                </c:pt>
                <c:pt idx="6998">
                  <c:v>41296</c:v>
                </c:pt>
                <c:pt idx="6999">
                  <c:v>41296</c:v>
                </c:pt>
                <c:pt idx="7000">
                  <c:v>41296</c:v>
                </c:pt>
                <c:pt idx="7001">
                  <c:v>41296</c:v>
                </c:pt>
                <c:pt idx="7002">
                  <c:v>41296</c:v>
                </c:pt>
                <c:pt idx="7003">
                  <c:v>41296</c:v>
                </c:pt>
                <c:pt idx="7004">
                  <c:v>41296</c:v>
                </c:pt>
                <c:pt idx="7005">
                  <c:v>41296</c:v>
                </c:pt>
                <c:pt idx="7006">
                  <c:v>41296</c:v>
                </c:pt>
                <c:pt idx="7007">
                  <c:v>41296</c:v>
                </c:pt>
                <c:pt idx="7008">
                  <c:v>41296</c:v>
                </c:pt>
                <c:pt idx="7009">
                  <c:v>41296</c:v>
                </c:pt>
                <c:pt idx="7010">
                  <c:v>41296</c:v>
                </c:pt>
                <c:pt idx="7011">
                  <c:v>41296</c:v>
                </c:pt>
                <c:pt idx="7012">
                  <c:v>41296</c:v>
                </c:pt>
                <c:pt idx="7013">
                  <c:v>41296</c:v>
                </c:pt>
                <c:pt idx="7014">
                  <c:v>41296</c:v>
                </c:pt>
                <c:pt idx="7015">
                  <c:v>41296</c:v>
                </c:pt>
                <c:pt idx="7016">
                  <c:v>41296</c:v>
                </c:pt>
                <c:pt idx="7017">
                  <c:v>41296</c:v>
                </c:pt>
                <c:pt idx="7018">
                  <c:v>41296</c:v>
                </c:pt>
                <c:pt idx="7019">
                  <c:v>41296</c:v>
                </c:pt>
                <c:pt idx="7020">
                  <c:v>41296</c:v>
                </c:pt>
                <c:pt idx="7021">
                  <c:v>41296</c:v>
                </c:pt>
                <c:pt idx="7022">
                  <c:v>41296</c:v>
                </c:pt>
                <c:pt idx="7023">
                  <c:v>41296</c:v>
                </c:pt>
                <c:pt idx="7024">
                  <c:v>41296</c:v>
                </c:pt>
                <c:pt idx="7025">
                  <c:v>41296</c:v>
                </c:pt>
                <c:pt idx="7026">
                  <c:v>41296</c:v>
                </c:pt>
                <c:pt idx="7027">
                  <c:v>41296</c:v>
                </c:pt>
                <c:pt idx="7028">
                  <c:v>41296</c:v>
                </c:pt>
                <c:pt idx="7029">
                  <c:v>41296</c:v>
                </c:pt>
                <c:pt idx="7030">
                  <c:v>41296</c:v>
                </c:pt>
                <c:pt idx="7031">
                  <c:v>41296</c:v>
                </c:pt>
                <c:pt idx="7032">
                  <c:v>41296</c:v>
                </c:pt>
                <c:pt idx="7033">
                  <c:v>41296</c:v>
                </c:pt>
                <c:pt idx="7034">
                  <c:v>41296</c:v>
                </c:pt>
                <c:pt idx="7035">
                  <c:v>41296</c:v>
                </c:pt>
                <c:pt idx="7036">
                  <c:v>41297</c:v>
                </c:pt>
                <c:pt idx="7037">
                  <c:v>41297</c:v>
                </c:pt>
                <c:pt idx="7038">
                  <c:v>41297</c:v>
                </c:pt>
                <c:pt idx="7039">
                  <c:v>41297</c:v>
                </c:pt>
                <c:pt idx="7040">
                  <c:v>41297</c:v>
                </c:pt>
                <c:pt idx="7041">
                  <c:v>41297</c:v>
                </c:pt>
                <c:pt idx="7042">
                  <c:v>41297</c:v>
                </c:pt>
                <c:pt idx="7043">
                  <c:v>41297</c:v>
                </c:pt>
                <c:pt idx="7044">
                  <c:v>41297</c:v>
                </c:pt>
                <c:pt idx="7045">
                  <c:v>41297</c:v>
                </c:pt>
                <c:pt idx="7046">
                  <c:v>41297</c:v>
                </c:pt>
                <c:pt idx="7047">
                  <c:v>41297</c:v>
                </c:pt>
                <c:pt idx="7048">
                  <c:v>41297</c:v>
                </c:pt>
                <c:pt idx="7049">
                  <c:v>41297</c:v>
                </c:pt>
                <c:pt idx="7050">
                  <c:v>41297</c:v>
                </c:pt>
                <c:pt idx="7051">
                  <c:v>41297</c:v>
                </c:pt>
                <c:pt idx="7052">
                  <c:v>41297</c:v>
                </c:pt>
                <c:pt idx="7053">
                  <c:v>41297</c:v>
                </c:pt>
                <c:pt idx="7054">
                  <c:v>41297</c:v>
                </c:pt>
                <c:pt idx="7055">
                  <c:v>41297</c:v>
                </c:pt>
                <c:pt idx="7056">
                  <c:v>41297</c:v>
                </c:pt>
                <c:pt idx="7057">
                  <c:v>41297</c:v>
                </c:pt>
                <c:pt idx="7058">
                  <c:v>41297</c:v>
                </c:pt>
                <c:pt idx="7059">
                  <c:v>41297</c:v>
                </c:pt>
                <c:pt idx="7060">
                  <c:v>41297</c:v>
                </c:pt>
                <c:pt idx="7061">
                  <c:v>41297</c:v>
                </c:pt>
                <c:pt idx="7062">
                  <c:v>41297</c:v>
                </c:pt>
                <c:pt idx="7063">
                  <c:v>41297</c:v>
                </c:pt>
                <c:pt idx="7064">
                  <c:v>41297</c:v>
                </c:pt>
                <c:pt idx="7065">
                  <c:v>41297</c:v>
                </c:pt>
                <c:pt idx="7066">
                  <c:v>41297</c:v>
                </c:pt>
                <c:pt idx="7067">
                  <c:v>41297</c:v>
                </c:pt>
                <c:pt idx="7068">
                  <c:v>41297</c:v>
                </c:pt>
                <c:pt idx="7069">
                  <c:v>41297</c:v>
                </c:pt>
                <c:pt idx="7070">
                  <c:v>41297</c:v>
                </c:pt>
                <c:pt idx="7071">
                  <c:v>41297</c:v>
                </c:pt>
                <c:pt idx="7072">
                  <c:v>41297</c:v>
                </c:pt>
                <c:pt idx="7073">
                  <c:v>41297</c:v>
                </c:pt>
                <c:pt idx="7074">
                  <c:v>41297</c:v>
                </c:pt>
                <c:pt idx="7075">
                  <c:v>41297</c:v>
                </c:pt>
                <c:pt idx="7076">
                  <c:v>41297</c:v>
                </c:pt>
                <c:pt idx="7077">
                  <c:v>41297</c:v>
                </c:pt>
                <c:pt idx="7078">
                  <c:v>41297</c:v>
                </c:pt>
                <c:pt idx="7079">
                  <c:v>41297</c:v>
                </c:pt>
                <c:pt idx="7080">
                  <c:v>41297</c:v>
                </c:pt>
                <c:pt idx="7081">
                  <c:v>41297</c:v>
                </c:pt>
                <c:pt idx="7082">
                  <c:v>41297</c:v>
                </c:pt>
                <c:pt idx="7083">
                  <c:v>41297</c:v>
                </c:pt>
                <c:pt idx="7084">
                  <c:v>41297</c:v>
                </c:pt>
                <c:pt idx="7085">
                  <c:v>41297</c:v>
                </c:pt>
                <c:pt idx="7086">
                  <c:v>41297</c:v>
                </c:pt>
                <c:pt idx="7087">
                  <c:v>41297</c:v>
                </c:pt>
                <c:pt idx="7088">
                  <c:v>41297</c:v>
                </c:pt>
                <c:pt idx="7089">
                  <c:v>41297</c:v>
                </c:pt>
                <c:pt idx="7090">
                  <c:v>41297</c:v>
                </c:pt>
                <c:pt idx="7091">
                  <c:v>41297</c:v>
                </c:pt>
                <c:pt idx="7092">
                  <c:v>41297</c:v>
                </c:pt>
                <c:pt idx="7093">
                  <c:v>41297</c:v>
                </c:pt>
                <c:pt idx="7094">
                  <c:v>41297</c:v>
                </c:pt>
                <c:pt idx="7095">
                  <c:v>41297</c:v>
                </c:pt>
                <c:pt idx="7096">
                  <c:v>41297</c:v>
                </c:pt>
                <c:pt idx="7097">
                  <c:v>41297</c:v>
                </c:pt>
                <c:pt idx="7098">
                  <c:v>41297</c:v>
                </c:pt>
                <c:pt idx="7099">
                  <c:v>41297</c:v>
                </c:pt>
                <c:pt idx="7100">
                  <c:v>41297</c:v>
                </c:pt>
                <c:pt idx="7101">
                  <c:v>41297</c:v>
                </c:pt>
                <c:pt idx="7102">
                  <c:v>41297</c:v>
                </c:pt>
                <c:pt idx="7103">
                  <c:v>41297</c:v>
                </c:pt>
                <c:pt idx="7104">
                  <c:v>41297</c:v>
                </c:pt>
                <c:pt idx="7105">
                  <c:v>41297</c:v>
                </c:pt>
                <c:pt idx="7106">
                  <c:v>41297</c:v>
                </c:pt>
                <c:pt idx="7107">
                  <c:v>41297</c:v>
                </c:pt>
                <c:pt idx="7108">
                  <c:v>41297</c:v>
                </c:pt>
                <c:pt idx="7109">
                  <c:v>41297</c:v>
                </c:pt>
                <c:pt idx="7110">
                  <c:v>41297</c:v>
                </c:pt>
                <c:pt idx="7111">
                  <c:v>41297</c:v>
                </c:pt>
                <c:pt idx="7112">
                  <c:v>41297</c:v>
                </c:pt>
                <c:pt idx="7113">
                  <c:v>41297</c:v>
                </c:pt>
                <c:pt idx="7114">
                  <c:v>41297</c:v>
                </c:pt>
                <c:pt idx="7115">
                  <c:v>41297</c:v>
                </c:pt>
                <c:pt idx="7116">
                  <c:v>41297</c:v>
                </c:pt>
                <c:pt idx="7117">
                  <c:v>41297</c:v>
                </c:pt>
                <c:pt idx="7118">
                  <c:v>41297</c:v>
                </c:pt>
                <c:pt idx="7119">
                  <c:v>41298</c:v>
                </c:pt>
                <c:pt idx="7120">
                  <c:v>41298</c:v>
                </c:pt>
                <c:pt idx="7121">
                  <c:v>41298</c:v>
                </c:pt>
                <c:pt idx="7122">
                  <c:v>41298</c:v>
                </c:pt>
                <c:pt idx="7123">
                  <c:v>41298</c:v>
                </c:pt>
                <c:pt idx="7124">
                  <c:v>41298</c:v>
                </c:pt>
                <c:pt idx="7125">
                  <c:v>41298</c:v>
                </c:pt>
                <c:pt idx="7126">
                  <c:v>41298</c:v>
                </c:pt>
                <c:pt idx="7127">
                  <c:v>41298</c:v>
                </c:pt>
                <c:pt idx="7128">
                  <c:v>41298</c:v>
                </c:pt>
                <c:pt idx="7129">
                  <c:v>41298</c:v>
                </c:pt>
                <c:pt idx="7130">
                  <c:v>41298</c:v>
                </c:pt>
                <c:pt idx="7131">
                  <c:v>41298</c:v>
                </c:pt>
                <c:pt idx="7132">
                  <c:v>41298</c:v>
                </c:pt>
                <c:pt idx="7133">
                  <c:v>41298</c:v>
                </c:pt>
                <c:pt idx="7134">
                  <c:v>41298</c:v>
                </c:pt>
                <c:pt idx="7135">
                  <c:v>41298</c:v>
                </c:pt>
                <c:pt idx="7136">
                  <c:v>41298</c:v>
                </c:pt>
                <c:pt idx="7137">
                  <c:v>41298</c:v>
                </c:pt>
                <c:pt idx="7138">
                  <c:v>41298</c:v>
                </c:pt>
                <c:pt idx="7139">
                  <c:v>41298</c:v>
                </c:pt>
                <c:pt idx="7140">
                  <c:v>41298</c:v>
                </c:pt>
                <c:pt idx="7141">
                  <c:v>41298</c:v>
                </c:pt>
                <c:pt idx="7142">
                  <c:v>41298</c:v>
                </c:pt>
                <c:pt idx="7143">
                  <c:v>41298</c:v>
                </c:pt>
                <c:pt idx="7144">
                  <c:v>41298</c:v>
                </c:pt>
                <c:pt idx="7145">
                  <c:v>41298</c:v>
                </c:pt>
                <c:pt idx="7146">
                  <c:v>41298</c:v>
                </c:pt>
                <c:pt idx="7147">
                  <c:v>41298</c:v>
                </c:pt>
                <c:pt idx="7148">
                  <c:v>41298</c:v>
                </c:pt>
                <c:pt idx="7149">
                  <c:v>41298</c:v>
                </c:pt>
                <c:pt idx="7150">
                  <c:v>41298</c:v>
                </c:pt>
                <c:pt idx="7151">
                  <c:v>41298</c:v>
                </c:pt>
                <c:pt idx="7152">
                  <c:v>41298</c:v>
                </c:pt>
                <c:pt idx="7153">
                  <c:v>41298</c:v>
                </c:pt>
                <c:pt idx="7154">
                  <c:v>41298</c:v>
                </c:pt>
                <c:pt idx="7155">
                  <c:v>41298</c:v>
                </c:pt>
                <c:pt idx="7156">
                  <c:v>41298</c:v>
                </c:pt>
                <c:pt idx="7157">
                  <c:v>41298</c:v>
                </c:pt>
                <c:pt idx="7158">
                  <c:v>41298</c:v>
                </c:pt>
                <c:pt idx="7159">
                  <c:v>41298</c:v>
                </c:pt>
                <c:pt idx="7160">
                  <c:v>41298</c:v>
                </c:pt>
                <c:pt idx="7161">
                  <c:v>41298</c:v>
                </c:pt>
                <c:pt idx="7162">
                  <c:v>41298</c:v>
                </c:pt>
                <c:pt idx="7163">
                  <c:v>41298</c:v>
                </c:pt>
                <c:pt idx="7164">
                  <c:v>41298</c:v>
                </c:pt>
                <c:pt idx="7165">
                  <c:v>41298</c:v>
                </c:pt>
                <c:pt idx="7166">
                  <c:v>41298</c:v>
                </c:pt>
                <c:pt idx="7167">
                  <c:v>41298</c:v>
                </c:pt>
                <c:pt idx="7168">
                  <c:v>41298</c:v>
                </c:pt>
                <c:pt idx="7169">
                  <c:v>41298</c:v>
                </c:pt>
                <c:pt idx="7170">
                  <c:v>41298</c:v>
                </c:pt>
                <c:pt idx="7171">
                  <c:v>41298</c:v>
                </c:pt>
                <c:pt idx="7172">
                  <c:v>41298</c:v>
                </c:pt>
                <c:pt idx="7173">
                  <c:v>41298</c:v>
                </c:pt>
                <c:pt idx="7174">
                  <c:v>41298</c:v>
                </c:pt>
                <c:pt idx="7175">
                  <c:v>41298</c:v>
                </c:pt>
                <c:pt idx="7176">
                  <c:v>41298</c:v>
                </c:pt>
                <c:pt idx="7177">
                  <c:v>41298</c:v>
                </c:pt>
                <c:pt idx="7178">
                  <c:v>41298</c:v>
                </c:pt>
                <c:pt idx="7179">
                  <c:v>41298</c:v>
                </c:pt>
                <c:pt idx="7180">
                  <c:v>41298</c:v>
                </c:pt>
                <c:pt idx="7181">
                  <c:v>41298</c:v>
                </c:pt>
                <c:pt idx="7182">
                  <c:v>41298</c:v>
                </c:pt>
                <c:pt idx="7183">
                  <c:v>41298</c:v>
                </c:pt>
                <c:pt idx="7184">
                  <c:v>41298</c:v>
                </c:pt>
                <c:pt idx="7185">
                  <c:v>41298</c:v>
                </c:pt>
                <c:pt idx="7186">
                  <c:v>41298</c:v>
                </c:pt>
                <c:pt idx="7187">
                  <c:v>41298</c:v>
                </c:pt>
                <c:pt idx="7188">
                  <c:v>41298</c:v>
                </c:pt>
                <c:pt idx="7189">
                  <c:v>41298</c:v>
                </c:pt>
                <c:pt idx="7190">
                  <c:v>41298</c:v>
                </c:pt>
                <c:pt idx="7191">
                  <c:v>41298</c:v>
                </c:pt>
                <c:pt idx="7192">
                  <c:v>41299</c:v>
                </c:pt>
                <c:pt idx="7193">
                  <c:v>41299</c:v>
                </c:pt>
                <c:pt idx="7194">
                  <c:v>41299</c:v>
                </c:pt>
                <c:pt idx="7195">
                  <c:v>41299</c:v>
                </c:pt>
                <c:pt idx="7196">
                  <c:v>41299</c:v>
                </c:pt>
                <c:pt idx="7197">
                  <c:v>41299</c:v>
                </c:pt>
                <c:pt idx="7198">
                  <c:v>41299</c:v>
                </c:pt>
                <c:pt idx="7199">
                  <c:v>41299</c:v>
                </c:pt>
                <c:pt idx="7200">
                  <c:v>41299</c:v>
                </c:pt>
                <c:pt idx="7201">
                  <c:v>41299</c:v>
                </c:pt>
                <c:pt idx="7202">
                  <c:v>41299</c:v>
                </c:pt>
                <c:pt idx="7203">
                  <c:v>41299</c:v>
                </c:pt>
                <c:pt idx="7204">
                  <c:v>41299</c:v>
                </c:pt>
                <c:pt idx="7205">
                  <c:v>41299</c:v>
                </c:pt>
                <c:pt idx="7206">
                  <c:v>41299</c:v>
                </c:pt>
                <c:pt idx="7207">
                  <c:v>41299</c:v>
                </c:pt>
                <c:pt idx="7208">
                  <c:v>41299</c:v>
                </c:pt>
                <c:pt idx="7209">
                  <c:v>41299</c:v>
                </c:pt>
                <c:pt idx="7210">
                  <c:v>41299</c:v>
                </c:pt>
                <c:pt idx="7211">
                  <c:v>41299</c:v>
                </c:pt>
                <c:pt idx="7212">
                  <c:v>41299</c:v>
                </c:pt>
                <c:pt idx="7213">
                  <c:v>41299</c:v>
                </c:pt>
                <c:pt idx="7214">
                  <c:v>41299</c:v>
                </c:pt>
                <c:pt idx="7215">
                  <c:v>41299</c:v>
                </c:pt>
                <c:pt idx="7216">
                  <c:v>41299</c:v>
                </c:pt>
                <c:pt idx="7217">
                  <c:v>41299</c:v>
                </c:pt>
                <c:pt idx="7218">
                  <c:v>41299</c:v>
                </c:pt>
                <c:pt idx="7219">
                  <c:v>41299</c:v>
                </c:pt>
                <c:pt idx="7220">
                  <c:v>41299</c:v>
                </c:pt>
                <c:pt idx="7221">
                  <c:v>41299</c:v>
                </c:pt>
                <c:pt idx="7222">
                  <c:v>41299</c:v>
                </c:pt>
                <c:pt idx="7223">
                  <c:v>41299</c:v>
                </c:pt>
                <c:pt idx="7224">
                  <c:v>41299</c:v>
                </c:pt>
                <c:pt idx="7225">
                  <c:v>41299</c:v>
                </c:pt>
                <c:pt idx="7226">
                  <c:v>41299</c:v>
                </c:pt>
                <c:pt idx="7227">
                  <c:v>41299</c:v>
                </c:pt>
                <c:pt idx="7228">
                  <c:v>41299</c:v>
                </c:pt>
                <c:pt idx="7229">
                  <c:v>41299</c:v>
                </c:pt>
                <c:pt idx="7230">
                  <c:v>41299</c:v>
                </c:pt>
                <c:pt idx="7231">
                  <c:v>41299</c:v>
                </c:pt>
                <c:pt idx="7232">
                  <c:v>41299</c:v>
                </c:pt>
                <c:pt idx="7233">
                  <c:v>41299</c:v>
                </c:pt>
                <c:pt idx="7234">
                  <c:v>41299</c:v>
                </c:pt>
                <c:pt idx="7235">
                  <c:v>41299</c:v>
                </c:pt>
                <c:pt idx="7236">
                  <c:v>41299</c:v>
                </c:pt>
                <c:pt idx="7237">
                  <c:v>41299</c:v>
                </c:pt>
                <c:pt idx="7238">
                  <c:v>41299</c:v>
                </c:pt>
                <c:pt idx="7239">
                  <c:v>41299</c:v>
                </c:pt>
                <c:pt idx="7240">
                  <c:v>41299</c:v>
                </c:pt>
                <c:pt idx="7241">
                  <c:v>41299</c:v>
                </c:pt>
                <c:pt idx="7242">
                  <c:v>41299</c:v>
                </c:pt>
                <c:pt idx="7243">
                  <c:v>41299</c:v>
                </c:pt>
                <c:pt idx="7244">
                  <c:v>41299</c:v>
                </c:pt>
                <c:pt idx="7245">
                  <c:v>41299</c:v>
                </c:pt>
                <c:pt idx="7246">
                  <c:v>41299</c:v>
                </c:pt>
                <c:pt idx="7247">
                  <c:v>41299</c:v>
                </c:pt>
                <c:pt idx="7248">
                  <c:v>41299</c:v>
                </c:pt>
                <c:pt idx="7249">
                  <c:v>41299</c:v>
                </c:pt>
                <c:pt idx="7250">
                  <c:v>41300</c:v>
                </c:pt>
                <c:pt idx="7251">
                  <c:v>41300</c:v>
                </c:pt>
                <c:pt idx="7252">
                  <c:v>41300</c:v>
                </c:pt>
                <c:pt idx="7253">
                  <c:v>41300</c:v>
                </c:pt>
                <c:pt idx="7254">
                  <c:v>41300</c:v>
                </c:pt>
                <c:pt idx="7255">
                  <c:v>41300</c:v>
                </c:pt>
                <c:pt idx="7256">
                  <c:v>41300</c:v>
                </c:pt>
                <c:pt idx="7257">
                  <c:v>41300</c:v>
                </c:pt>
                <c:pt idx="7258">
                  <c:v>41300</c:v>
                </c:pt>
                <c:pt idx="7259">
                  <c:v>41300</c:v>
                </c:pt>
                <c:pt idx="7260">
                  <c:v>41300</c:v>
                </c:pt>
                <c:pt idx="7261">
                  <c:v>41300</c:v>
                </c:pt>
                <c:pt idx="7262">
                  <c:v>41300</c:v>
                </c:pt>
                <c:pt idx="7263">
                  <c:v>41300</c:v>
                </c:pt>
                <c:pt idx="7264">
                  <c:v>41300</c:v>
                </c:pt>
                <c:pt idx="7265">
                  <c:v>41300</c:v>
                </c:pt>
                <c:pt idx="7266">
                  <c:v>41300</c:v>
                </c:pt>
                <c:pt idx="7267">
                  <c:v>41300</c:v>
                </c:pt>
                <c:pt idx="7268">
                  <c:v>41300</c:v>
                </c:pt>
                <c:pt idx="7269">
                  <c:v>41300</c:v>
                </c:pt>
                <c:pt idx="7270">
                  <c:v>41300</c:v>
                </c:pt>
                <c:pt idx="7271">
                  <c:v>41300</c:v>
                </c:pt>
                <c:pt idx="7272">
                  <c:v>41300</c:v>
                </c:pt>
                <c:pt idx="7273">
                  <c:v>41300</c:v>
                </c:pt>
                <c:pt idx="7274">
                  <c:v>41300</c:v>
                </c:pt>
                <c:pt idx="7275">
                  <c:v>41300</c:v>
                </c:pt>
                <c:pt idx="7276">
                  <c:v>41300</c:v>
                </c:pt>
                <c:pt idx="7277">
                  <c:v>41300</c:v>
                </c:pt>
                <c:pt idx="7278">
                  <c:v>41300</c:v>
                </c:pt>
                <c:pt idx="7279">
                  <c:v>41301</c:v>
                </c:pt>
                <c:pt idx="7280">
                  <c:v>41301</c:v>
                </c:pt>
                <c:pt idx="7281">
                  <c:v>41301</c:v>
                </c:pt>
                <c:pt idx="7282">
                  <c:v>41301</c:v>
                </c:pt>
                <c:pt idx="7283">
                  <c:v>41301</c:v>
                </c:pt>
                <c:pt idx="7284">
                  <c:v>41301</c:v>
                </c:pt>
                <c:pt idx="7285">
                  <c:v>41301</c:v>
                </c:pt>
                <c:pt idx="7286">
                  <c:v>41301</c:v>
                </c:pt>
                <c:pt idx="7287">
                  <c:v>41301</c:v>
                </c:pt>
                <c:pt idx="7288">
                  <c:v>41301</c:v>
                </c:pt>
                <c:pt idx="7289">
                  <c:v>41301</c:v>
                </c:pt>
                <c:pt idx="7290">
                  <c:v>41301</c:v>
                </c:pt>
                <c:pt idx="7291">
                  <c:v>41301</c:v>
                </c:pt>
                <c:pt idx="7292">
                  <c:v>41301</c:v>
                </c:pt>
                <c:pt idx="7293">
                  <c:v>41301</c:v>
                </c:pt>
                <c:pt idx="7294">
                  <c:v>41301</c:v>
                </c:pt>
                <c:pt idx="7295">
                  <c:v>41301</c:v>
                </c:pt>
                <c:pt idx="7296">
                  <c:v>41301</c:v>
                </c:pt>
                <c:pt idx="7297">
                  <c:v>41301</c:v>
                </c:pt>
                <c:pt idx="7298">
                  <c:v>41301</c:v>
                </c:pt>
                <c:pt idx="7299">
                  <c:v>41301</c:v>
                </c:pt>
                <c:pt idx="7300">
                  <c:v>41301</c:v>
                </c:pt>
                <c:pt idx="7301">
                  <c:v>41301</c:v>
                </c:pt>
                <c:pt idx="7302">
                  <c:v>41301</c:v>
                </c:pt>
                <c:pt idx="7303">
                  <c:v>41301</c:v>
                </c:pt>
                <c:pt idx="7304">
                  <c:v>41301</c:v>
                </c:pt>
                <c:pt idx="7305">
                  <c:v>41301</c:v>
                </c:pt>
                <c:pt idx="7306">
                  <c:v>41301</c:v>
                </c:pt>
                <c:pt idx="7307">
                  <c:v>41301</c:v>
                </c:pt>
                <c:pt idx="7308">
                  <c:v>41301</c:v>
                </c:pt>
                <c:pt idx="7309">
                  <c:v>41301</c:v>
                </c:pt>
                <c:pt idx="7310">
                  <c:v>41301</c:v>
                </c:pt>
                <c:pt idx="7311">
                  <c:v>41301</c:v>
                </c:pt>
                <c:pt idx="7312">
                  <c:v>41301</c:v>
                </c:pt>
                <c:pt idx="7313">
                  <c:v>41301</c:v>
                </c:pt>
                <c:pt idx="7314">
                  <c:v>41302</c:v>
                </c:pt>
                <c:pt idx="7315">
                  <c:v>41302</c:v>
                </c:pt>
                <c:pt idx="7316">
                  <c:v>41302</c:v>
                </c:pt>
                <c:pt idx="7317">
                  <c:v>41302</c:v>
                </c:pt>
                <c:pt idx="7318">
                  <c:v>41302</c:v>
                </c:pt>
                <c:pt idx="7319">
                  <c:v>41302</c:v>
                </c:pt>
                <c:pt idx="7320">
                  <c:v>41302</c:v>
                </c:pt>
                <c:pt idx="7321">
                  <c:v>41302</c:v>
                </c:pt>
                <c:pt idx="7322">
                  <c:v>41302</c:v>
                </c:pt>
                <c:pt idx="7323">
                  <c:v>41302</c:v>
                </c:pt>
                <c:pt idx="7324">
                  <c:v>41302</c:v>
                </c:pt>
                <c:pt idx="7325">
                  <c:v>41302</c:v>
                </c:pt>
                <c:pt idx="7326">
                  <c:v>41302</c:v>
                </c:pt>
                <c:pt idx="7327">
                  <c:v>41302</c:v>
                </c:pt>
                <c:pt idx="7328">
                  <c:v>41302</c:v>
                </c:pt>
                <c:pt idx="7329">
                  <c:v>41302</c:v>
                </c:pt>
                <c:pt idx="7330">
                  <c:v>41302</c:v>
                </c:pt>
                <c:pt idx="7331">
                  <c:v>41302</c:v>
                </c:pt>
                <c:pt idx="7332">
                  <c:v>41302</c:v>
                </c:pt>
                <c:pt idx="7333">
                  <c:v>41302</c:v>
                </c:pt>
                <c:pt idx="7334">
                  <c:v>41302</c:v>
                </c:pt>
                <c:pt idx="7335">
                  <c:v>41302</c:v>
                </c:pt>
                <c:pt idx="7336">
                  <c:v>41302</c:v>
                </c:pt>
                <c:pt idx="7337">
                  <c:v>41302</c:v>
                </c:pt>
                <c:pt idx="7338">
                  <c:v>41302</c:v>
                </c:pt>
                <c:pt idx="7339">
                  <c:v>41302</c:v>
                </c:pt>
                <c:pt idx="7340">
                  <c:v>41302</c:v>
                </c:pt>
                <c:pt idx="7341">
                  <c:v>41302</c:v>
                </c:pt>
                <c:pt idx="7342">
                  <c:v>41302</c:v>
                </c:pt>
                <c:pt idx="7343">
                  <c:v>41302</c:v>
                </c:pt>
                <c:pt idx="7344">
                  <c:v>41302</c:v>
                </c:pt>
                <c:pt idx="7345">
                  <c:v>41302</c:v>
                </c:pt>
                <c:pt idx="7346">
                  <c:v>41302</c:v>
                </c:pt>
                <c:pt idx="7347">
                  <c:v>41302</c:v>
                </c:pt>
                <c:pt idx="7348">
                  <c:v>41302</c:v>
                </c:pt>
                <c:pt idx="7349">
                  <c:v>41302</c:v>
                </c:pt>
                <c:pt idx="7350">
                  <c:v>41302</c:v>
                </c:pt>
                <c:pt idx="7351">
                  <c:v>41302</c:v>
                </c:pt>
                <c:pt idx="7352">
                  <c:v>41302</c:v>
                </c:pt>
                <c:pt idx="7353">
                  <c:v>41302</c:v>
                </c:pt>
                <c:pt idx="7354">
                  <c:v>41302</c:v>
                </c:pt>
                <c:pt idx="7355">
                  <c:v>41302</c:v>
                </c:pt>
                <c:pt idx="7356">
                  <c:v>41302</c:v>
                </c:pt>
                <c:pt idx="7357">
                  <c:v>41302</c:v>
                </c:pt>
                <c:pt idx="7358">
                  <c:v>41302</c:v>
                </c:pt>
                <c:pt idx="7359">
                  <c:v>41302</c:v>
                </c:pt>
                <c:pt idx="7360">
                  <c:v>41302</c:v>
                </c:pt>
                <c:pt idx="7361">
                  <c:v>41302</c:v>
                </c:pt>
                <c:pt idx="7362">
                  <c:v>41302</c:v>
                </c:pt>
                <c:pt idx="7363">
                  <c:v>41302</c:v>
                </c:pt>
                <c:pt idx="7364">
                  <c:v>41302</c:v>
                </c:pt>
                <c:pt idx="7365">
                  <c:v>41302</c:v>
                </c:pt>
                <c:pt idx="7366">
                  <c:v>41302</c:v>
                </c:pt>
                <c:pt idx="7367">
                  <c:v>41302</c:v>
                </c:pt>
                <c:pt idx="7368">
                  <c:v>41302</c:v>
                </c:pt>
                <c:pt idx="7369">
                  <c:v>41302</c:v>
                </c:pt>
                <c:pt idx="7370">
                  <c:v>41302</c:v>
                </c:pt>
                <c:pt idx="7371">
                  <c:v>41302</c:v>
                </c:pt>
                <c:pt idx="7372">
                  <c:v>41302</c:v>
                </c:pt>
                <c:pt idx="7373">
                  <c:v>41302</c:v>
                </c:pt>
                <c:pt idx="7374">
                  <c:v>41302</c:v>
                </c:pt>
                <c:pt idx="7375">
                  <c:v>41302</c:v>
                </c:pt>
                <c:pt idx="7376">
                  <c:v>41302</c:v>
                </c:pt>
                <c:pt idx="7377">
                  <c:v>41302</c:v>
                </c:pt>
                <c:pt idx="7378">
                  <c:v>41302</c:v>
                </c:pt>
                <c:pt idx="7379">
                  <c:v>41302</c:v>
                </c:pt>
                <c:pt idx="7380">
                  <c:v>41302</c:v>
                </c:pt>
                <c:pt idx="7381">
                  <c:v>41302</c:v>
                </c:pt>
                <c:pt idx="7382">
                  <c:v>41302</c:v>
                </c:pt>
                <c:pt idx="7383">
                  <c:v>41302</c:v>
                </c:pt>
                <c:pt idx="7384">
                  <c:v>41302</c:v>
                </c:pt>
                <c:pt idx="7385">
                  <c:v>41302</c:v>
                </c:pt>
                <c:pt idx="7386">
                  <c:v>41302</c:v>
                </c:pt>
                <c:pt idx="7387">
                  <c:v>41302</c:v>
                </c:pt>
                <c:pt idx="7388">
                  <c:v>41302</c:v>
                </c:pt>
                <c:pt idx="7389">
                  <c:v>41302</c:v>
                </c:pt>
                <c:pt idx="7390">
                  <c:v>41302</c:v>
                </c:pt>
                <c:pt idx="7391">
                  <c:v>41302</c:v>
                </c:pt>
                <c:pt idx="7392">
                  <c:v>41302</c:v>
                </c:pt>
                <c:pt idx="7393">
                  <c:v>41302</c:v>
                </c:pt>
                <c:pt idx="7394">
                  <c:v>41302</c:v>
                </c:pt>
                <c:pt idx="7395">
                  <c:v>41302</c:v>
                </c:pt>
                <c:pt idx="7396">
                  <c:v>41302</c:v>
                </c:pt>
                <c:pt idx="7397">
                  <c:v>41302</c:v>
                </c:pt>
                <c:pt idx="7398">
                  <c:v>41302</c:v>
                </c:pt>
                <c:pt idx="7399">
                  <c:v>41302</c:v>
                </c:pt>
                <c:pt idx="7400">
                  <c:v>41302</c:v>
                </c:pt>
                <c:pt idx="7401">
                  <c:v>41302</c:v>
                </c:pt>
                <c:pt idx="7402">
                  <c:v>41302</c:v>
                </c:pt>
                <c:pt idx="7403">
                  <c:v>41302</c:v>
                </c:pt>
                <c:pt idx="7404">
                  <c:v>41302</c:v>
                </c:pt>
                <c:pt idx="7405">
                  <c:v>41302</c:v>
                </c:pt>
                <c:pt idx="7406">
                  <c:v>41302</c:v>
                </c:pt>
                <c:pt idx="7407">
                  <c:v>41302</c:v>
                </c:pt>
                <c:pt idx="7408">
                  <c:v>41302</c:v>
                </c:pt>
                <c:pt idx="7409">
                  <c:v>41302</c:v>
                </c:pt>
                <c:pt idx="7410">
                  <c:v>41302</c:v>
                </c:pt>
                <c:pt idx="7411">
                  <c:v>41302</c:v>
                </c:pt>
                <c:pt idx="7412">
                  <c:v>41302</c:v>
                </c:pt>
                <c:pt idx="7413">
                  <c:v>41302</c:v>
                </c:pt>
                <c:pt idx="7414">
                  <c:v>41302</c:v>
                </c:pt>
                <c:pt idx="7415">
                  <c:v>41302</c:v>
                </c:pt>
                <c:pt idx="7416">
                  <c:v>41302</c:v>
                </c:pt>
                <c:pt idx="7417">
                  <c:v>41302</c:v>
                </c:pt>
                <c:pt idx="7418">
                  <c:v>41302</c:v>
                </c:pt>
                <c:pt idx="7419">
                  <c:v>41302</c:v>
                </c:pt>
                <c:pt idx="7420">
                  <c:v>41302</c:v>
                </c:pt>
                <c:pt idx="7421">
                  <c:v>41303</c:v>
                </c:pt>
                <c:pt idx="7422">
                  <c:v>41303</c:v>
                </c:pt>
                <c:pt idx="7423">
                  <c:v>41303</c:v>
                </c:pt>
                <c:pt idx="7424">
                  <c:v>41303</c:v>
                </c:pt>
                <c:pt idx="7425">
                  <c:v>41303</c:v>
                </c:pt>
                <c:pt idx="7426">
                  <c:v>41303</c:v>
                </c:pt>
                <c:pt idx="7427">
                  <c:v>41303</c:v>
                </c:pt>
                <c:pt idx="7428">
                  <c:v>41303</c:v>
                </c:pt>
                <c:pt idx="7429">
                  <c:v>41303</c:v>
                </c:pt>
                <c:pt idx="7430">
                  <c:v>41303</c:v>
                </c:pt>
                <c:pt idx="7431">
                  <c:v>41303</c:v>
                </c:pt>
                <c:pt idx="7432">
                  <c:v>41303</c:v>
                </c:pt>
                <c:pt idx="7433">
                  <c:v>41303</c:v>
                </c:pt>
                <c:pt idx="7434">
                  <c:v>41303</c:v>
                </c:pt>
                <c:pt idx="7435">
                  <c:v>41303</c:v>
                </c:pt>
                <c:pt idx="7436">
                  <c:v>41303</c:v>
                </c:pt>
                <c:pt idx="7437">
                  <c:v>41303</c:v>
                </c:pt>
                <c:pt idx="7438">
                  <c:v>41303</c:v>
                </c:pt>
                <c:pt idx="7439">
                  <c:v>41303</c:v>
                </c:pt>
                <c:pt idx="7440">
                  <c:v>41303</c:v>
                </c:pt>
                <c:pt idx="7441">
                  <c:v>41303</c:v>
                </c:pt>
                <c:pt idx="7442">
                  <c:v>41303</c:v>
                </c:pt>
                <c:pt idx="7443">
                  <c:v>41303</c:v>
                </c:pt>
                <c:pt idx="7444">
                  <c:v>41303</c:v>
                </c:pt>
                <c:pt idx="7445">
                  <c:v>41303</c:v>
                </c:pt>
                <c:pt idx="7446">
                  <c:v>41303</c:v>
                </c:pt>
                <c:pt idx="7447">
                  <c:v>41303</c:v>
                </c:pt>
                <c:pt idx="7448">
                  <c:v>41303</c:v>
                </c:pt>
                <c:pt idx="7449">
                  <c:v>41303</c:v>
                </c:pt>
                <c:pt idx="7450">
                  <c:v>41303</c:v>
                </c:pt>
                <c:pt idx="7451">
                  <c:v>41303</c:v>
                </c:pt>
                <c:pt idx="7452">
                  <c:v>41303</c:v>
                </c:pt>
                <c:pt idx="7453">
                  <c:v>41303</c:v>
                </c:pt>
                <c:pt idx="7454">
                  <c:v>41303</c:v>
                </c:pt>
                <c:pt idx="7455">
                  <c:v>41303</c:v>
                </c:pt>
                <c:pt idx="7456">
                  <c:v>41303</c:v>
                </c:pt>
                <c:pt idx="7457">
                  <c:v>41303</c:v>
                </c:pt>
                <c:pt idx="7458">
                  <c:v>41303</c:v>
                </c:pt>
                <c:pt idx="7459">
                  <c:v>41303</c:v>
                </c:pt>
                <c:pt idx="7460">
                  <c:v>41303</c:v>
                </c:pt>
                <c:pt idx="7461">
                  <c:v>41303</c:v>
                </c:pt>
                <c:pt idx="7462">
                  <c:v>41303</c:v>
                </c:pt>
                <c:pt idx="7463">
                  <c:v>41303</c:v>
                </c:pt>
                <c:pt idx="7464">
                  <c:v>41303</c:v>
                </c:pt>
                <c:pt idx="7465">
                  <c:v>41303</c:v>
                </c:pt>
                <c:pt idx="7466">
                  <c:v>41303</c:v>
                </c:pt>
                <c:pt idx="7467">
                  <c:v>41303</c:v>
                </c:pt>
                <c:pt idx="7468">
                  <c:v>41303</c:v>
                </c:pt>
                <c:pt idx="7469">
                  <c:v>41303</c:v>
                </c:pt>
                <c:pt idx="7470">
                  <c:v>41303</c:v>
                </c:pt>
                <c:pt idx="7471">
                  <c:v>41303</c:v>
                </c:pt>
                <c:pt idx="7472">
                  <c:v>41303</c:v>
                </c:pt>
                <c:pt idx="7473">
                  <c:v>41303</c:v>
                </c:pt>
                <c:pt idx="7474">
                  <c:v>41303</c:v>
                </c:pt>
                <c:pt idx="7475">
                  <c:v>41303</c:v>
                </c:pt>
                <c:pt idx="7476">
                  <c:v>41303</c:v>
                </c:pt>
                <c:pt idx="7477">
                  <c:v>41303</c:v>
                </c:pt>
                <c:pt idx="7478">
                  <c:v>41303</c:v>
                </c:pt>
                <c:pt idx="7479">
                  <c:v>41303</c:v>
                </c:pt>
                <c:pt idx="7480">
                  <c:v>41303</c:v>
                </c:pt>
                <c:pt idx="7481">
                  <c:v>41303</c:v>
                </c:pt>
                <c:pt idx="7482">
                  <c:v>41303</c:v>
                </c:pt>
                <c:pt idx="7483">
                  <c:v>41303</c:v>
                </c:pt>
                <c:pt idx="7484">
                  <c:v>41303</c:v>
                </c:pt>
                <c:pt idx="7485">
                  <c:v>41303</c:v>
                </c:pt>
                <c:pt idx="7486">
                  <c:v>41303</c:v>
                </c:pt>
                <c:pt idx="7487">
                  <c:v>41303</c:v>
                </c:pt>
                <c:pt idx="7488">
                  <c:v>41303</c:v>
                </c:pt>
                <c:pt idx="7489">
                  <c:v>41303</c:v>
                </c:pt>
                <c:pt idx="7490">
                  <c:v>41303</c:v>
                </c:pt>
                <c:pt idx="7491">
                  <c:v>41303</c:v>
                </c:pt>
                <c:pt idx="7492">
                  <c:v>41303</c:v>
                </c:pt>
                <c:pt idx="7493">
                  <c:v>41303</c:v>
                </c:pt>
                <c:pt idx="7494">
                  <c:v>41303</c:v>
                </c:pt>
                <c:pt idx="7495">
                  <c:v>41303</c:v>
                </c:pt>
                <c:pt idx="7496">
                  <c:v>41303</c:v>
                </c:pt>
                <c:pt idx="7497">
                  <c:v>41303</c:v>
                </c:pt>
                <c:pt idx="7498">
                  <c:v>41303</c:v>
                </c:pt>
                <c:pt idx="7499">
                  <c:v>41303</c:v>
                </c:pt>
                <c:pt idx="7500">
                  <c:v>41303</c:v>
                </c:pt>
                <c:pt idx="7501">
                  <c:v>41303</c:v>
                </c:pt>
                <c:pt idx="7502">
                  <c:v>41303</c:v>
                </c:pt>
                <c:pt idx="7503">
                  <c:v>41303</c:v>
                </c:pt>
                <c:pt idx="7504">
                  <c:v>41303</c:v>
                </c:pt>
                <c:pt idx="7505">
                  <c:v>41303</c:v>
                </c:pt>
                <c:pt idx="7506">
                  <c:v>41303</c:v>
                </c:pt>
                <c:pt idx="7507">
                  <c:v>41303</c:v>
                </c:pt>
                <c:pt idx="7508">
                  <c:v>41303</c:v>
                </c:pt>
                <c:pt idx="7509">
                  <c:v>41303</c:v>
                </c:pt>
                <c:pt idx="7510">
                  <c:v>41303</c:v>
                </c:pt>
                <c:pt idx="7511">
                  <c:v>41303</c:v>
                </c:pt>
                <c:pt idx="7512">
                  <c:v>41303</c:v>
                </c:pt>
                <c:pt idx="7513">
                  <c:v>41303</c:v>
                </c:pt>
                <c:pt idx="7514">
                  <c:v>41303</c:v>
                </c:pt>
                <c:pt idx="7515">
                  <c:v>41303</c:v>
                </c:pt>
                <c:pt idx="7516">
                  <c:v>41303</c:v>
                </c:pt>
                <c:pt idx="7517">
                  <c:v>41303</c:v>
                </c:pt>
                <c:pt idx="7518">
                  <c:v>41303</c:v>
                </c:pt>
                <c:pt idx="7519">
                  <c:v>41303</c:v>
                </c:pt>
                <c:pt idx="7520">
                  <c:v>41303</c:v>
                </c:pt>
                <c:pt idx="7521">
                  <c:v>41303</c:v>
                </c:pt>
                <c:pt idx="7522">
                  <c:v>41303</c:v>
                </c:pt>
                <c:pt idx="7523">
                  <c:v>41303</c:v>
                </c:pt>
                <c:pt idx="7524">
                  <c:v>41303</c:v>
                </c:pt>
                <c:pt idx="7525">
                  <c:v>41303</c:v>
                </c:pt>
                <c:pt idx="7526">
                  <c:v>41303</c:v>
                </c:pt>
                <c:pt idx="7527">
                  <c:v>41303</c:v>
                </c:pt>
                <c:pt idx="7528">
                  <c:v>41303</c:v>
                </c:pt>
                <c:pt idx="7529">
                  <c:v>41303</c:v>
                </c:pt>
                <c:pt idx="7530">
                  <c:v>41303</c:v>
                </c:pt>
                <c:pt idx="7531">
                  <c:v>41303</c:v>
                </c:pt>
                <c:pt idx="7532">
                  <c:v>41303</c:v>
                </c:pt>
                <c:pt idx="7533">
                  <c:v>41303</c:v>
                </c:pt>
                <c:pt idx="7534">
                  <c:v>41303</c:v>
                </c:pt>
                <c:pt idx="7535">
                  <c:v>41303</c:v>
                </c:pt>
                <c:pt idx="7536">
                  <c:v>41303</c:v>
                </c:pt>
                <c:pt idx="7537">
                  <c:v>41303</c:v>
                </c:pt>
                <c:pt idx="7538">
                  <c:v>41303</c:v>
                </c:pt>
                <c:pt idx="7539">
                  <c:v>41303</c:v>
                </c:pt>
                <c:pt idx="7540">
                  <c:v>41303</c:v>
                </c:pt>
                <c:pt idx="7541">
                  <c:v>41303</c:v>
                </c:pt>
                <c:pt idx="7542">
                  <c:v>41303</c:v>
                </c:pt>
                <c:pt idx="7543">
                  <c:v>41303</c:v>
                </c:pt>
                <c:pt idx="7544">
                  <c:v>41303</c:v>
                </c:pt>
                <c:pt idx="7545">
                  <c:v>41303</c:v>
                </c:pt>
                <c:pt idx="7546">
                  <c:v>41303</c:v>
                </c:pt>
                <c:pt idx="7547">
                  <c:v>41303</c:v>
                </c:pt>
                <c:pt idx="7548">
                  <c:v>41303</c:v>
                </c:pt>
                <c:pt idx="7549">
                  <c:v>41303</c:v>
                </c:pt>
                <c:pt idx="7550">
                  <c:v>41303</c:v>
                </c:pt>
                <c:pt idx="7551">
                  <c:v>41303</c:v>
                </c:pt>
                <c:pt idx="7552">
                  <c:v>41303</c:v>
                </c:pt>
                <c:pt idx="7553">
                  <c:v>41303</c:v>
                </c:pt>
                <c:pt idx="7554">
                  <c:v>41303</c:v>
                </c:pt>
                <c:pt idx="7555">
                  <c:v>41303</c:v>
                </c:pt>
                <c:pt idx="7556">
                  <c:v>41303</c:v>
                </c:pt>
                <c:pt idx="7557">
                  <c:v>41303</c:v>
                </c:pt>
                <c:pt idx="7558">
                  <c:v>41303</c:v>
                </c:pt>
                <c:pt idx="7559">
                  <c:v>41303</c:v>
                </c:pt>
                <c:pt idx="7560">
                  <c:v>41303</c:v>
                </c:pt>
                <c:pt idx="7561">
                  <c:v>41303</c:v>
                </c:pt>
                <c:pt idx="7562">
                  <c:v>41303</c:v>
                </c:pt>
                <c:pt idx="7563">
                  <c:v>41303</c:v>
                </c:pt>
                <c:pt idx="7564">
                  <c:v>41303</c:v>
                </c:pt>
                <c:pt idx="7565">
                  <c:v>41303</c:v>
                </c:pt>
                <c:pt idx="7566">
                  <c:v>41303</c:v>
                </c:pt>
                <c:pt idx="7567">
                  <c:v>41303</c:v>
                </c:pt>
                <c:pt idx="7568">
                  <c:v>41303</c:v>
                </c:pt>
                <c:pt idx="7569">
                  <c:v>41303</c:v>
                </c:pt>
                <c:pt idx="7570">
                  <c:v>41303</c:v>
                </c:pt>
                <c:pt idx="7571">
                  <c:v>41303</c:v>
                </c:pt>
                <c:pt idx="7572">
                  <c:v>41303</c:v>
                </c:pt>
                <c:pt idx="7573">
                  <c:v>41303</c:v>
                </c:pt>
                <c:pt idx="7574">
                  <c:v>41303</c:v>
                </c:pt>
                <c:pt idx="7575">
                  <c:v>41303</c:v>
                </c:pt>
                <c:pt idx="7576">
                  <c:v>41303</c:v>
                </c:pt>
                <c:pt idx="7577">
                  <c:v>41303</c:v>
                </c:pt>
                <c:pt idx="7578">
                  <c:v>41303</c:v>
                </c:pt>
                <c:pt idx="7579">
                  <c:v>41303</c:v>
                </c:pt>
                <c:pt idx="7580">
                  <c:v>41303</c:v>
                </c:pt>
                <c:pt idx="7581">
                  <c:v>41303</c:v>
                </c:pt>
                <c:pt idx="7582">
                  <c:v>41303</c:v>
                </c:pt>
                <c:pt idx="7583">
                  <c:v>41303</c:v>
                </c:pt>
                <c:pt idx="7584">
                  <c:v>41303</c:v>
                </c:pt>
                <c:pt idx="7585">
                  <c:v>41303</c:v>
                </c:pt>
                <c:pt idx="7586">
                  <c:v>41303</c:v>
                </c:pt>
                <c:pt idx="7587">
                  <c:v>41303</c:v>
                </c:pt>
                <c:pt idx="7588">
                  <c:v>41303</c:v>
                </c:pt>
                <c:pt idx="7589">
                  <c:v>41303</c:v>
                </c:pt>
                <c:pt idx="7590">
                  <c:v>41303</c:v>
                </c:pt>
                <c:pt idx="7591">
                  <c:v>41303</c:v>
                </c:pt>
                <c:pt idx="7592">
                  <c:v>41303</c:v>
                </c:pt>
                <c:pt idx="7593">
                  <c:v>41303</c:v>
                </c:pt>
                <c:pt idx="7594">
                  <c:v>41303</c:v>
                </c:pt>
                <c:pt idx="7595">
                  <c:v>41303</c:v>
                </c:pt>
                <c:pt idx="7596">
                  <c:v>41303</c:v>
                </c:pt>
                <c:pt idx="7597">
                  <c:v>41303</c:v>
                </c:pt>
                <c:pt idx="7598">
                  <c:v>41303</c:v>
                </c:pt>
                <c:pt idx="7599">
                  <c:v>41303</c:v>
                </c:pt>
                <c:pt idx="7600">
                  <c:v>41303</c:v>
                </c:pt>
                <c:pt idx="7601">
                  <c:v>41303</c:v>
                </c:pt>
                <c:pt idx="7602">
                  <c:v>41303</c:v>
                </c:pt>
                <c:pt idx="7603">
                  <c:v>41303</c:v>
                </c:pt>
                <c:pt idx="7604">
                  <c:v>41303</c:v>
                </c:pt>
                <c:pt idx="7605">
                  <c:v>41303</c:v>
                </c:pt>
                <c:pt idx="7606">
                  <c:v>41303</c:v>
                </c:pt>
                <c:pt idx="7607">
                  <c:v>41303</c:v>
                </c:pt>
                <c:pt idx="7608">
                  <c:v>41303</c:v>
                </c:pt>
                <c:pt idx="7609">
                  <c:v>41303</c:v>
                </c:pt>
                <c:pt idx="7610">
                  <c:v>41303</c:v>
                </c:pt>
                <c:pt idx="7611">
                  <c:v>41303</c:v>
                </c:pt>
                <c:pt idx="7612">
                  <c:v>41303</c:v>
                </c:pt>
                <c:pt idx="7613">
                  <c:v>41303</c:v>
                </c:pt>
                <c:pt idx="7614">
                  <c:v>41303</c:v>
                </c:pt>
                <c:pt idx="7615">
                  <c:v>41303</c:v>
                </c:pt>
                <c:pt idx="7616">
                  <c:v>41303</c:v>
                </c:pt>
                <c:pt idx="7617">
                  <c:v>41303</c:v>
                </c:pt>
                <c:pt idx="7618">
                  <c:v>41303</c:v>
                </c:pt>
                <c:pt idx="7619">
                  <c:v>41303</c:v>
                </c:pt>
                <c:pt idx="7620">
                  <c:v>41303</c:v>
                </c:pt>
                <c:pt idx="7621">
                  <c:v>41303</c:v>
                </c:pt>
                <c:pt idx="7622">
                  <c:v>41303</c:v>
                </c:pt>
                <c:pt idx="7623">
                  <c:v>41303</c:v>
                </c:pt>
                <c:pt idx="7624">
                  <c:v>41303</c:v>
                </c:pt>
                <c:pt idx="7625">
                  <c:v>41303</c:v>
                </c:pt>
                <c:pt idx="7626">
                  <c:v>41303</c:v>
                </c:pt>
                <c:pt idx="7627">
                  <c:v>41303</c:v>
                </c:pt>
                <c:pt idx="7628">
                  <c:v>41303</c:v>
                </c:pt>
                <c:pt idx="7629">
                  <c:v>41303</c:v>
                </c:pt>
                <c:pt idx="7630">
                  <c:v>41303</c:v>
                </c:pt>
                <c:pt idx="7631">
                  <c:v>41303</c:v>
                </c:pt>
                <c:pt idx="7632">
                  <c:v>41303</c:v>
                </c:pt>
                <c:pt idx="7633">
                  <c:v>41303</c:v>
                </c:pt>
                <c:pt idx="7634">
                  <c:v>41303</c:v>
                </c:pt>
                <c:pt idx="7635">
                  <c:v>41303</c:v>
                </c:pt>
                <c:pt idx="7636">
                  <c:v>41303</c:v>
                </c:pt>
                <c:pt idx="7637">
                  <c:v>41303</c:v>
                </c:pt>
                <c:pt idx="7638">
                  <c:v>41303</c:v>
                </c:pt>
                <c:pt idx="7639">
                  <c:v>41303</c:v>
                </c:pt>
                <c:pt idx="7640">
                  <c:v>41303</c:v>
                </c:pt>
                <c:pt idx="7641">
                  <c:v>41303</c:v>
                </c:pt>
                <c:pt idx="7642">
                  <c:v>41303</c:v>
                </c:pt>
                <c:pt idx="7643">
                  <c:v>41303</c:v>
                </c:pt>
                <c:pt idx="7644">
                  <c:v>41303</c:v>
                </c:pt>
                <c:pt idx="7645">
                  <c:v>41303</c:v>
                </c:pt>
                <c:pt idx="7646">
                  <c:v>41303</c:v>
                </c:pt>
                <c:pt idx="7647">
                  <c:v>41303</c:v>
                </c:pt>
                <c:pt idx="7648">
                  <c:v>41303</c:v>
                </c:pt>
                <c:pt idx="7649">
                  <c:v>41303</c:v>
                </c:pt>
                <c:pt idx="7650">
                  <c:v>41303</c:v>
                </c:pt>
                <c:pt idx="7651">
                  <c:v>41303</c:v>
                </c:pt>
                <c:pt idx="7652">
                  <c:v>41303</c:v>
                </c:pt>
                <c:pt idx="7653">
                  <c:v>41303</c:v>
                </c:pt>
                <c:pt idx="7654">
                  <c:v>41303</c:v>
                </c:pt>
                <c:pt idx="7655">
                  <c:v>41303</c:v>
                </c:pt>
                <c:pt idx="7656">
                  <c:v>41303</c:v>
                </c:pt>
                <c:pt idx="7657">
                  <c:v>41303</c:v>
                </c:pt>
                <c:pt idx="7658">
                  <c:v>41303</c:v>
                </c:pt>
                <c:pt idx="7659">
                  <c:v>41303</c:v>
                </c:pt>
                <c:pt idx="7660">
                  <c:v>41303</c:v>
                </c:pt>
                <c:pt idx="7661">
                  <c:v>41303</c:v>
                </c:pt>
                <c:pt idx="7662">
                  <c:v>41303</c:v>
                </c:pt>
                <c:pt idx="7663">
                  <c:v>41303</c:v>
                </c:pt>
                <c:pt idx="7664">
                  <c:v>41303</c:v>
                </c:pt>
                <c:pt idx="7665">
                  <c:v>41303</c:v>
                </c:pt>
                <c:pt idx="7666">
                  <c:v>41303</c:v>
                </c:pt>
                <c:pt idx="7667">
                  <c:v>41303</c:v>
                </c:pt>
                <c:pt idx="7668">
                  <c:v>41303</c:v>
                </c:pt>
                <c:pt idx="7669">
                  <c:v>41303</c:v>
                </c:pt>
                <c:pt idx="7670">
                  <c:v>41303</c:v>
                </c:pt>
                <c:pt idx="7671">
                  <c:v>41303</c:v>
                </c:pt>
                <c:pt idx="7672">
                  <c:v>41303</c:v>
                </c:pt>
                <c:pt idx="7673">
                  <c:v>41303</c:v>
                </c:pt>
                <c:pt idx="7674">
                  <c:v>41303</c:v>
                </c:pt>
                <c:pt idx="7675">
                  <c:v>41303</c:v>
                </c:pt>
                <c:pt idx="7676">
                  <c:v>41303</c:v>
                </c:pt>
                <c:pt idx="7677">
                  <c:v>41303</c:v>
                </c:pt>
                <c:pt idx="7678">
                  <c:v>41303</c:v>
                </c:pt>
                <c:pt idx="7679">
                  <c:v>41303</c:v>
                </c:pt>
                <c:pt idx="7680">
                  <c:v>41303</c:v>
                </c:pt>
                <c:pt idx="7681">
                  <c:v>41303</c:v>
                </c:pt>
                <c:pt idx="7682">
                  <c:v>41303</c:v>
                </c:pt>
                <c:pt idx="7683">
                  <c:v>41303</c:v>
                </c:pt>
                <c:pt idx="7684">
                  <c:v>41303</c:v>
                </c:pt>
                <c:pt idx="7685">
                  <c:v>41303</c:v>
                </c:pt>
                <c:pt idx="7686">
                  <c:v>41303</c:v>
                </c:pt>
                <c:pt idx="7687">
                  <c:v>41303</c:v>
                </c:pt>
                <c:pt idx="7688">
                  <c:v>41303</c:v>
                </c:pt>
                <c:pt idx="7689">
                  <c:v>41303</c:v>
                </c:pt>
                <c:pt idx="7690">
                  <c:v>41303</c:v>
                </c:pt>
                <c:pt idx="7691">
                  <c:v>41303</c:v>
                </c:pt>
                <c:pt idx="7692">
                  <c:v>41303</c:v>
                </c:pt>
                <c:pt idx="7693">
                  <c:v>41303</c:v>
                </c:pt>
                <c:pt idx="7694">
                  <c:v>41303</c:v>
                </c:pt>
                <c:pt idx="7695">
                  <c:v>41303</c:v>
                </c:pt>
                <c:pt idx="7696">
                  <c:v>41303</c:v>
                </c:pt>
                <c:pt idx="7697">
                  <c:v>41303</c:v>
                </c:pt>
                <c:pt idx="7698">
                  <c:v>41303</c:v>
                </c:pt>
                <c:pt idx="7699">
                  <c:v>41303</c:v>
                </c:pt>
                <c:pt idx="7700">
                  <c:v>41303</c:v>
                </c:pt>
                <c:pt idx="7701">
                  <c:v>41303</c:v>
                </c:pt>
                <c:pt idx="7702">
                  <c:v>41303</c:v>
                </c:pt>
                <c:pt idx="7703">
                  <c:v>41303</c:v>
                </c:pt>
                <c:pt idx="7704">
                  <c:v>41303</c:v>
                </c:pt>
                <c:pt idx="7705">
                  <c:v>41303</c:v>
                </c:pt>
                <c:pt idx="7706">
                  <c:v>41303</c:v>
                </c:pt>
                <c:pt idx="7707">
                  <c:v>41303</c:v>
                </c:pt>
                <c:pt idx="7708">
                  <c:v>41303</c:v>
                </c:pt>
                <c:pt idx="7709">
                  <c:v>41303</c:v>
                </c:pt>
                <c:pt idx="7710">
                  <c:v>41303</c:v>
                </c:pt>
                <c:pt idx="7711">
                  <c:v>41303</c:v>
                </c:pt>
                <c:pt idx="7712">
                  <c:v>41303</c:v>
                </c:pt>
                <c:pt idx="7713">
                  <c:v>41303</c:v>
                </c:pt>
                <c:pt idx="7714">
                  <c:v>41303</c:v>
                </c:pt>
                <c:pt idx="7715">
                  <c:v>41303</c:v>
                </c:pt>
                <c:pt idx="7716">
                  <c:v>41303</c:v>
                </c:pt>
                <c:pt idx="7717">
                  <c:v>41303</c:v>
                </c:pt>
                <c:pt idx="7718">
                  <c:v>41303</c:v>
                </c:pt>
                <c:pt idx="7719">
                  <c:v>41303</c:v>
                </c:pt>
                <c:pt idx="7720">
                  <c:v>41303</c:v>
                </c:pt>
                <c:pt idx="7721">
                  <c:v>41303</c:v>
                </c:pt>
                <c:pt idx="7722">
                  <c:v>41303</c:v>
                </c:pt>
                <c:pt idx="7723">
                  <c:v>41303</c:v>
                </c:pt>
                <c:pt idx="7724">
                  <c:v>41303</c:v>
                </c:pt>
                <c:pt idx="7725">
                  <c:v>41303</c:v>
                </c:pt>
                <c:pt idx="7726">
                  <c:v>41303</c:v>
                </c:pt>
                <c:pt idx="7727">
                  <c:v>41303</c:v>
                </c:pt>
                <c:pt idx="7728">
                  <c:v>41303</c:v>
                </c:pt>
                <c:pt idx="7729">
                  <c:v>41303</c:v>
                </c:pt>
                <c:pt idx="7730">
                  <c:v>41303</c:v>
                </c:pt>
                <c:pt idx="7731">
                  <c:v>41303</c:v>
                </c:pt>
                <c:pt idx="7732">
                  <c:v>41303</c:v>
                </c:pt>
                <c:pt idx="7733">
                  <c:v>41303</c:v>
                </c:pt>
                <c:pt idx="7734">
                  <c:v>41303</c:v>
                </c:pt>
                <c:pt idx="7735">
                  <c:v>41303</c:v>
                </c:pt>
                <c:pt idx="7736">
                  <c:v>41303</c:v>
                </c:pt>
                <c:pt idx="7737">
                  <c:v>41303</c:v>
                </c:pt>
                <c:pt idx="7738">
                  <c:v>41303</c:v>
                </c:pt>
                <c:pt idx="7739">
                  <c:v>41303</c:v>
                </c:pt>
                <c:pt idx="7740">
                  <c:v>41303</c:v>
                </c:pt>
                <c:pt idx="7741">
                  <c:v>41303</c:v>
                </c:pt>
                <c:pt idx="7742">
                  <c:v>41303</c:v>
                </c:pt>
                <c:pt idx="7743">
                  <c:v>41303</c:v>
                </c:pt>
                <c:pt idx="7744">
                  <c:v>41303</c:v>
                </c:pt>
                <c:pt idx="7745">
                  <c:v>41303</c:v>
                </c:pt>
                <c:pt idx="7746">
                  <c:v>41303</c:v>
                </c:pt>
                <c:pt idx="7747">
                  <c:v>41303</c:v>
                </c:pt>
                <c:pt idx="7748">
                  <c:v>41303</c:v>
                </c:pt>
                <c:pt idx="7749">
                  <c:v>41303</c:v>
                </c:pt>
                <c:pt idx="7750">
                  <c:v>41303</c:v>
                </c:pt>
                <c:pt idx="7751">
                  <c:v>41303</c:v>
                </c:pt>
                <c:pt idx="7752">
                  <c:v>41303</c:v>
                </c:pt>
                <c:pt idx="7753">
                  <c:v>41303</c:v>
                </c:pt>
                <c:pt idx="7754">
                  <c:v>41303</c:v>
                </c:pt>
                <c:pt idx="7755">
                  <c:v>41303</c:v>
                </c:pt>
                <c:pt idx="7756">
                  <c:v>41303</c:v>
                </c:pt>
                <c:pt idx="7757">
                  <c:v>41303</c:v>
                </c:pt>
                <c:pt idx="7758">
                  <c:v>41303</c:v>
                </c:pt>
                <c:pt idx="7759">
                  <c:v>41303</c:v>
                </c:pt>
                <c:pt idx="7760">
                  <c:v>41303</c:v>
                </c:pt>
                <c:pt idx="7761">
                  <c:v>41303</c:v>
                </c:pt>
                <c:pt idx="7762">
                  <c:v>41303</c:v>
                </c:pt>
                <c:pt idx="7763">
                  <c:v>41303</c:v>
                </c:pt>
                <c:pt idx="7764">
                  <c:v>41303</c:v>
                </c:pt>
                <c:pt idx="7765">
                  <c:v>41303</c:v>
                </c:pt>
                <c:pt idx="7766">
                  <c:v>41303</c:v>
                </c:pt>
                <c:pt idx="7767">
                  <c:v>41303</c:v>
                </c:pt>
                <c:pt idx="7768">
                  <c:v>41303</c:v>
                </c:pt>
                <c:pt idx="7769">
                  <c:v>41303</c:v>
                </c:pt>
                <c:pt idx="7770">
                  <c:v>41303</c:v>
                </c:pt>
                <c:pt idx="7771">
                  <c:v>41303</c:v>
                </c:pt>
                <c:pt idx="7772">
                  <c:v>41303</c:v>
                </c:pt>
                <c:pt idx="7773">
                  <c:v>41303</c:v>
                </c:pt>
                <c:pt idx="7774">
                  <c:v>41303</c:v>
                </c:pt>
                <c:pt idx="7775">
                  <c:v>41303</c:v>
                </c:pt>
                <c:pt idx="7776">
                  <c:v>41303</c:v>
                </c:pt>
                <c:pt idx="7777">
                  <c:v>41303</c:v>
                </c:pt>
                <c:pt idx="7778">
                  <c:v>41303</c:v>
                </c:pt>
                <c:pt idx="7779">
                  <c:v>41303</c:v>
                </c:pt>
                <c:pt idx="7780">
                  <c:v>41303</c:v>
                </c:pt>
                <c:pt idx="7781">
                  <c:v>41303</c:v>
                </c:pt>
                <c:pt idx="7782">
                  <c:v>41303</c:v>
                </c:pt>
                <c:pt idx="7783">
                  <c:v>41303</c:v>
                </c:pt>
                <c:pt idx="7784">
                  <c:v>41303</c:v>
                </c:pt>
                <c:pt idx="7785">
                  <c:v>41303</c:v>
                </c:pt>
                <c:pt idx="7786">
                  <c:v>41303</c:v>
                </c:pt>
                <c:pt idx="7787">
                  <c:v>41303</c:v>
                </c:pt>
                <c:pt idx="7788">
                  <c:v>41303</c:v>
                </c:pt>
                <c:pt idx="7789">
                  <c:v>41303</c:v>
                </c:pt>
                <c:pt idx="7790">
                  <c:v>41303</c:v>
                </c:pt>
                <c:pt idx="7791">
                  <c:v>41303</c:v>
                </c:pt>
                <c:pt idx="7792">
                  <c:v>41303</c:v>
                </c:pt>
                <c:pt idx="7793">
                  <c:v>41303</c:v>
                </c:pt>
                <c:pt idx="7794">
                  <c:v>41303</c:v>
                </c:pt>
                <c:pt idx="7795">
                  <c:v>41303</c:v>
                </c:pt>
                <c:pt idx="7796">
                  <c:v>41303</c:v>
                </c:pt>
                <c:pt idx="7797">
                  <c:v>41303</c:v>
                </c:pt>
                <c:pt idx="7798">
                  <c:v>41303</c:v>
                </c:pt>
                <c:pt idx="7799">
                  <c:v>41303</c:v>
                </c:pt>
                <c:pt idx="7800">
                  <c:v>41303</c:v>
                </c:pt>
                <c:pt idx="7801">
                  <c:v>41303</c:v>
                </c:pt>
                <c:pt idx="7802">
                  <c:v>41303</c:v>
                </c:pt>
                <c:pt idx="7803">
                  <c:v>41303</c:v>
                </c:pt>
                <c:pt idx="7804">
                  <c:v>41303</c:v>
                </c:pt>
                <c:pt idx="7805">
                  <c:v>41303</c:v>
                </c:pt>
                <c:pt idx="7806">
                  <c:v>41303</c:v>
                </c:pt>
                <c:pt idx="7807">
                  <c:v>41303</c:v>
                </c:pt>
                <c:pt idx="7808">
                  <c:v>41303</c:v>
                </c:pt>
                <c:pt idx="7809">
                  <c:v>41303</c:v>
                </c:pt>
                <c:pt idx="7810">
                  <c:v>41303</c:v>
                </c:pt>
                <c:pt idx="7811">
                  <c:v>41303</c:v>
                </c:pt>
                <c:pt idx="7812">
                  <c:v>41303</c:v>
                </c:pt>
                <c:pt idx="7813">
                  <c:v>41303</c:v>
                </c:pt>
                <c:pt idx="7814">
                  <c:v>41303</c:v>
                </c:pt>
                <c:pt idx="7815">
                  <c:v>41303</c:v>
                </c:pt>
                <c:pt idx="7816">
                  <c:v>41303</c:v>
                </c:pt>
                <c:pt idx="7817">
                  <c:v>41303</c:v>
                </c:pt>
                <c:pt idx="7818">
                  <c:v>41303</c:v>
                </c:pt>
                <c:pt idx="7819">
                  <c:v>41303</c:v>
                </c:pt>
                <c:pt idx="7820">
                  <c:v>41303</c:v>
                </c:pt>
                <c:pt idx="7821">
                  <c:v>41303</c:v>
                </c:pt>
                <c:pt idx="7822">
                  <c:v>41303</c:v>
                </c:pt>
                <c:pt idx="7823">
                  <c:v>41303</c:v>
                </c:pt>
                <c:pt idx="7824">
                  <c:v>41303</c:v>
                </c:pt>
                <c:pt idx="7825">
                  <c:v>41303</c:v>
                </c:pt>
                <c:pt idx="7826">
                  <c:v>41303</c:v>
                </c:pt>
                <c:pt idx="7827">
                  <c:v>41303</c:v>
                </c:pt>
                <c:pt idx="7828">
                  <c:v>41303</c:v>
                </c:pt>
                <c:pt idx="7829">
                  <c:v>41303</c:v>
                </c:pt>
                <c:pt idx="7830">
                  <c:v>41303</c:v>
                </c:pt>
                <c:pt idx="7831">
                  <c:v>41303</c:v>
                </c:pt>
                <c:pt idx="7832">
                  <c:v>41303</c:v>
                </c:pt>
                <c:pt idx="7833">
                  <c:v>41303</c:v>
                </c:pt>
                <c:pt idx="7834">
                  <c:v>41303</c:v>
                </c:pt>
                <c:pt idx="7835">
                  <c:v>41303</c:v>
                </c:pt>
                <c:pt idx="7836">
                  <c:v>41303</c:v>
                </c:pt>
                <c:pt idx="7837">
                  <c:v>41303</c:v>
                </c:pt>
                <c:pt idx="7838">
                  <c:v>41303</c:v>
                </c:pt>
                <c:pt idx="7839">
                  <c:v>41303</c:v>
                </c:pt>
                <c:pt idx="7840">
                  <c:v>41303</c:v>
                </c:pt>
                <c:pt idx="7841">
                  <c:v>41303</c:v>
                </c:pt>
                <c:pt idx="7842">
                  <c:v>41303</c:v>
                </c:pt>
                <c:pt idx="7843">
                  <c:v>41303</c:v>
                </c:pt>
                <c:pt idx="7844">
                  <c:v>41303</c:v>
                </c:pt>
                <c:pt idx="7845">
                  <c:v>41303</c:v>
                </c:pt>
                <c:pt idx="7846">
                  <c:v>41303</c:v>
                </c:pt>
                <c:pt idx="7847">
                  <c:v>41303</c:v>
                </c:pt>
                <c:pt idx="7848">
                  <c:v>41303</c:v>
                </c:pt>
                <c:pt idx="7849">
                  <c:v>41303</c:v>
                </c:pt>
                <c:pt idx="7850">
                  <c:v>41303</c:v>
                </c:pt>
                <c:pt idx="7851">
                  <c:v>41303</c:v>
                </c:pt>
                <c:pt idx="7852">
                  <c:v>41303</c:v>
                </c:pt>
                <c:pt idx="7853">
                  <c:v>41303</c:v>
                </c:pt>
                <c:pt idx="7854">
                  <c:v>41303</c:v>
                </c:pt>
                <c:pt idx="7855">
                  <c:v>41303</c:v>
                </c:pt>
                <c:pt idx="7856">
                  <c:v>41303</c:v>
                </c:pt>
                <c:pt idx="7857">
                  <c:v>41303</c:v>
                </c:pt>
                <c:pt idx="7858">
                  <c:v>41303</c:v>
                </c:pt>
                <c:pt idx="7859">
                  <c:v>41303</c:v>
                </c:pt>
                <c:pt idx="7860">
                  <c:v>41303</c:v>
                </c:pt>
                <c:pt idx="7861">
                  <c:v>41303</c:v>
                </c:pt>
                <c:pt idx="7862">
                  <c:v>41303</c:v>
                </c:pt>
                <c:pt idx="7863">
                  <c:v>41303</c:v>
                </c:pt>
                <c:pt idx="7864">
                  <c:v>41303</c:v>
                </c:pt>
                <c:pt idx="7865">
                  <c:v>41303</c:v>
                </c:pt>
                <c:pt idx="7866">
                  <c:v>41303</c:v>
                </c:pt>
                <c:pt idx="7867">
                  <c:v>41303</c:v>
                </c:pt>
                <c:pt idx="7868">
                  <c:v>41303</c:v>
                </c:pt>
                <c:pt idx="7869">
                  <c:v>41303</c:v>
                </c:pt>
                <c:pt idx="7870">
                  <c:v>41303</c:v>
                </c:pt>
                <c:pt idx="7871">
                  <c:v>41303</c:v>
                </c:pt>
                <c:pt idx="7872">
                  <c:v>41303</c:v>
                </c:pt>
                <c:pt idx="7873">
                  <c:v>41303</c:v>
                </c:pt>
                <c:pt idx="7874">
                  <c:v>41303</c:v>
                </c:pt>
                <c:pt idx="7875">
                  <c:v>41303</c:v>
                </c:pt>
                <c:pt idx="7876">
                  <c:v>41303</c:v>
                </c:pt>
                <c:pt idx="7877">
                  <c:v>41303</c:v>
                </c:pt>
                <c:pt idx="7878">
                  <c:v>41303</c:v>
                </c:pt>
                <c:pt idx="7879">
                  <c:v>41303</c:v>
                </c:pt>
                <c:pt idx="7880">
                  <c:v>41303</c:v>
                </c:pt>
                <c:pt idx="7881">
                  <c:v>41303</c:v>
                </c:pt>
                <c:pt idx="7882">
                  <c:v>41303</c:v>
                </c:pt>
                <c:pt idx="7883">
                  <c:v>41303</c:v>
                </c:pt>
                <c:pt idx="7884">
                  <c:v>41303</c:v>
                </c:pt>
                <c:pt idx="7885">
                  <c:v>41303</c:v>
                </c:pt>
                <c:pt idx="7886">
                  <c:v>41303</c:v>
                </c:pt>
                <c:pt idx="7887">
                  <c:v>41303</c:v>
                </c:pt>
                <c:pt idx="7888">
                  <c:v>41303</c:v>
                </c:pt>
                <c:pt idx="7889">
                  <c:v>41303</c:v>
                </c:pt>
                <c:pt idx="7890">
                  <c:v>41303</c:v>
                </c:pt>
                <c:pt idx="7891">
                  <c:v>41303</c:v>
                </c:pt>
                <c:pt idx="7892">
                  <c:v>41303</c:v>
                </c:pt>
                <c:pt idx="7893">
                  <c:v>41303</c:v>
                </c:pt>
                <c:pt idx="7894">
                  <c:v>41303</c:v>
                </c:pt>
                <c:pt idx="7895">
                  <c:v>41303</c:v>
                </c:pt>
                <c:pt idx="7896">
                  <c:v>41303</c:v>
                </c:pt>
                <c:pt idx="7897">
                  <c:v>41303</c:v>
                </c:pt>
                <c:pt idx="7898">
                  <c:v>41303</c:v>
                </c:pt>
                <c:pt idx="7899">
                  <c:v>41303</c:v>
                </c:pt>
                <c:pt idx="7900">
                  <c:v>41303</c:v>
                </c:pt>
                <c:pt idx="7901">
                  <c:v>41303</c:v>
                </c:pt>
                <c:pt idx="7902">
                  <c:v>41303</c:v>
                </c:pt>
                <c:pt idx="7903">
                  <c:v>41303</c:v>
                </c:pt>
                <c:pt idx="7904">
                  <c:v>41303</c:v>
                </c:pt>
                <c:pt idx="7905">
                  <c:v>41303</c:v>
                </c:pt>
                <c:pt idx="7906">
                  <c:v>41303</c:v>
                </c:pt>
                <c:pt idx="7907">
                  <c:v>41303</c:v>
                </c:pt>
                <c:pt idx="7908">
                  <c:v>41303</c:v>
                </c:pt>
                <c:pt idx="7909">
                  <c:v>41303</c:v>
                </c:pt>
                <c:pt idx="7910">
                  <c:v>41303</c:v>
                </c:pt>
                <c:pt idx="7911">
                  <c:v>41303</c:v>
                </c:pt>
                <c:pt idx="7912">
                  <c:v>41303</c:v>
                </c:pt>
                <c:pt idx="7913">
                  <c:v>41303</c:v>
                </c:pt>
                <c:pt idx="7914">
                  <c:v>41303</c:v>
                </c:pt>
                <c:pt idx="7915">
                  <c:v>41303</c:v>
                </c:pt>
                <c:pt idx="7916">
                  <c:v>41303</c:v>
                </c:pt>
                <c:pt idx="7917">
                  <c:v>41303</c:v>
                </c:pt>
                <c:pt idx="7918">
                  <c:v>41303</c:v>
                </c:pt>
                <c:pt idx="7919">
                  <c:v>41303</c:v>
                </c:pt>
                <c:pt idx="7920">
                  <c:v>41303</c:v>
                </c:pt>
                <c:pt idx="7921">
                  <c:v>41303</c:v>
                </c:pt>
                <c:pt idx="7922">
                  <c:v>41303</c:v>
                </c:pt>
                <c:pt idx="7923">
                  <c:v>41303</c:v>
                </c:pt>
                <c:pt idx="7924">
                  <c:v>41303</c:v>
                </c:pt>
                <c:pt idx="7925">
                  <c:v>41303</c:v>
                </c:pt>
                <c:pt idx="7926">
                  <c:v>41303</c:v>
                </c:pt>
                <c:pt idx="7927">
                  <c:v>41303</c:v>
                </c:pt>
                <c:pt idx="7928">
                  <c:v>41303</c:v>
                </c:pt>
                <c:pt idx="7929">
                  <c:v>41303</c:v>
                </c:pt>
                <c:pt idx="7930">
                  <c:v>41303</c:v>
                </c:pt>
                <c:pt idx="7931">
                  <c:v>41303</c:v>
                </c:pt>
                <c:pt idx="7932">
                  <c:v>41303</c:v>
                </c:pt>
                <c:pt idx="7933">
                  <c:v>41303</c:v>
                </c:pt>
                <c:pt idx="7934">
                  <c:v>41303</c:v>
                </c:pt>
                <c:pt idx="7935">
                  <c:v>41303</c:v>
                </c:pt>
                <c:pt idx="7936">
                  <c:v>41303</c:v>
                </c:pt>
                <c:pt idx="7937">
                  <c:v>41303</c:v>
                </c:pt>
                <c:pt idx="7938">
                  <c:v>41303</c:v>
                </c:pt>
                <c:pt idx="7939">
                  <c:v>41303</c:v>
                </c:pt>
                <c:pt idx="7940">
                  <c:v>41303</c:v>
                </c:pt>
                <c:pt idx="7941">
                  <c:v>41303</c:v>
                </c:pt>
                <c:pt idx="7942">
                  <c:v>41303</c:v>
                </c:pt>
                <c:pt idx="7943">
                  <c:v>41303</c:v>
                </c:pt>
                <c:pt idx="7944">
                  <c:v>41303</c:v>
                </c:pt>
                <c:pt idx="7945">
                  <c:v>41303</c:v>
                </c:pt>
                <c:pt idx="7946">
                  <c:v>41303</c:v>
                </c:pt>
                <c:pt idx="7947">
                  <c:v>41303</c:v>
                </c:pt>
                <c:pt idx="7948">
                  <c:v>41303</c:v>
                </c:pt>
                <c:pt idx="7949">
                  <c:v>41303</c:v>
                </c:pt>
                <c:pt idx="7950">
                  <c:v>41303</c:v>
                </c:pt>
                <c:pt idx="7951">
                  <c:v>41303</c:v>
                </c:pt>
                <c:pt idx="7952">
                  <c:v>41303</c:v>
                </c:pt>
                <c:pt idx="7953">
                  <c:v>41303</c:v>
                </c:pt>
                <c:pt idx="7954">
                  <c:v>41303</c:v>
                </c:pt>
                <c:pt idx="7955">
                  <c:v>41303</c:v>
                </c:pt>
                <c:pt idx="7956">
                  <c:v>41303</c:v>
                </c:pt>
                <c:pt idx="7957">
                  <c:v>41303</c:v>
                </c:pt>
                <c:pt idx="7958">
                  <c:v>41303</c:v>
                </c:pt>
                <c:pt idx="7959">
                  <c:v>41303</c:v>
                </c:pt>
                <c:pt idx="7960">
                  <c:v>41303</c:v>
                </c:pt>
                <c:pt idx="7961">
                  <c:v>41303</c:v>
                </c:pt>
                <c:pt idx="7962">
                  <c:v>41303</c:v>
                </c:pt>
                <c:pt idx="7963">
                  <c:v>41303</c:v>
                </c:pt>
                <c:pt idx="7964">
                  <c:v>41303</c:v>
                </c:pt>
                <c:pt idx="7965">
                  <c:v>41303</c:v>
                </c:pt>
                <c:pt idx="7966">
                  <c:v>41303</c:v>
                </c:pt>
                <c:pt idx="7967">
                  <c:v>41303</c:v>
                </c:pt>
                <c:pt idx="7968">
                  <c:v>41303</c:v>
                </c:pt>
                <c:pt idx="7969">
                  <c:v>41303</c:v>
                </c:pt>
                <c:pt idx="7970">
                  <c:v>41303</c:v>
                </c:pt>
                <c:pt idx="7971">
                  <c:v>41303</c:v>
                </c:pt>
                <c:pt idx="7972">
                  <c:v>41303</c:v>
                </c:pt>
                <c:pt idx="7973">
                  <c:v>41303</c:v>
                </c:pt>
                <c:pt idx="7974">
                  <c:v>41303</c:v>
                </c:pt>
                <c:pt idx="7975">
                  <c:v>41303</c:v>
                </c:pt>
                <c:pt idx="7976">
                  <c:v>41303</c:v>
                </c:pt>
                <c:pt idx="7977">
                  <c:v>41303</c:v>
                </c:pt>
                <c:pt idx="7978">
                  <c:v>41303</c:v>
                </c:pt>
                <c:pt idx="7979">
                  <c:v>41303</c:v>
                </c:pt>
                <c:pt idx="7980">
                  <c:v>41303</c:v>
                </c:pt>
                <c:pt idx="7981">
                  <c:v>41303</c:v>
                </c:pt>
                <c:pt idx="7982">
                  <c:v>41303</c:v>
                </c:pt>
                <c:pt idx="7983">
                  <c:v>41303</c:v>
                </c:pt>
                <c:pt idx="7984">
                  <c:v>41303</c:v>
                </c:pt>
                <c:pt idx="7985">
                  <c:v>41303</c:v>
                </c:pt>
                <c:pt idx="7986">
                  <c:v>41303</c:v>
                </c:pt>
                <c:pt idx="7987">
                  <c:v>41303</c:v>
                </c:pt>
                <c:pt idx="7988">
                  <c:v>41303</c:v>
                </c:pt>
                <c:pt idx="7989">
                  <c:v>41303</c:v>
                </c:pt>
                <c:pt idx="7990">
                  <c:v>41303</c:v>
                </c:pt>
                <c:pt idx="7991">
                  <c:v>41303</c:v>
                </c:pt>
                <c:pt idx="7992">
                  <c:v>41303</c:v>
                </c:pt>
                <c:pt idx="7993">
                  <c:v>41303</c:v>
                </c:pt>
                <c:pt idx="7994">
                  <c:v>41303</c:v>
                </c:pt>
                <c:pt idx="7995">
                  <c:v>41303</c:v>
                </c:pt>
                <c:pt idx="7996">
                  <c:v>41303</c:v>
                </c:pt>
                <c:pt idx="7997">
                  <c:v>41303</c:v>
                </c:pt>
                <c:pt idx="7998">
                  <c:v>41303</c:v>
                </c:pt>
                <c:pt idx="7999">
                  <c:v>41303</c:v>
                </c:pt>
                <c:pt idx="8000">
                  <c:v>41303</c:v>
                </c:pt>
                <c:pt idx="8001">
                  <c:v>41303</c:v>
                </c:pt>
                <c:pt idx="8002">
                  <c:v>41303</c:v>
                </c:pt>
                <c:pt idx="8003">
                  <c:v>41303</c:v>
                </c:pt>
                <c:pt idx="8004">
                  <c:v>41303</c:v>
                </c:pt>
                <c:pt idx="8005">
                  <c:v>41303</c:v>
                </c:pt>
                <c:pt idx="8006">
                  <c:v>41303</c:v>
                </c:pt>
                <c:pt idx="8007">
                  <c:v>41303</c:v>
                </c:pt>
                <c:pt idx="8008">
                  <c:v>41303</c:v>
                </c:pt>
                <c:pt idx="8009">
                  <c:v>41303</c:v>
                </c:pt>
                <c:pt idx="8010">
                  <c:v>41303</c:v>
                </c:pt>
                <c:pt idx="8011">
                  <c:v>41303</c:v>
                </c:pt>
                <c:pt idx="8012">
                  <c:v>41303</c:v>
                </c:pt>
                <c:pt idx="8013">
                  <c:v>41303</c:v>
                </c:pt>
                <c:pt idx="8014">
                  <c:v>41303</c:v>
                </c:pt>
                <c:pt idx="8015">
                  <c:v>41303</c:v>
                </c:pt>
                <c:pt idx="8016">
                  <c:v>41303</c:v>
                </c:pt>
                <c:pt idx="8017">
                  <c:v>41303</c:v>
                </c:pt>
                <c:pt idx="8018">
                  <c:v>41303</c:v>
                </c:pt>
                <c:pt idx="8019">
                  <c:v>41303</c:v>
                </c:pt>
                <c:pt idx="8020">
                  <c:v>41303</c:v>
                </c:pt>
                <c:pt idx="8021">
                  <c:v>41303</c:v>
                </c:pt>
                <c:pt idx="8022">
                  <c:v>41303</c:v>
                </c:pt>
                <c:pt idx="8023">
                  <c:v>41303</c:v>
                </c:pt>
                <c:pt idx="8024">
                  <c:v>41303</c:v>
                </c:pt>
                <c:pt idx="8025">
                  <c:v>41303</c:v>
                </c:pt>
                <c:pt idx="8026">
                  <c:v>41303</c:v>
                </c:pt>
                <c:pt idx="8027">
                  <c:v>41303</c:v>
                </c:pt>
                <c:pt idx="8028">
                  <c:v>41303</c:v>
                </c:pt>
                <c:pt idx="8029">
                  <c:v>41304</c:v>
                </c:pt>
                <c:pt idx="8030">
                  <c:v>41304</c:v>
                </c:pt>
                <c:pt idx="8031">
                  <c:v>41304</c:v>
                </c:pt>
                <c:pt idx="8032">
                  <c:v>41304</c:v>
                </c:pt>
                <c:pt idx="8033">
                  <c:v>41304</c:v>
                </c:pt>
                <c:pt idx="8034">
                  <c:v>41304</c:v>
                </c:pt>
                <c:pt idx="8035">
                  <c:v>41304</c:v>
                </c:pt>
                <c:pt idx="8036">
                  <c:v>41304</c:v>
                </c:pt>
                <c:pt idx="8037">
                  <c:v>41304</c:v>
                </c:pt>
                <c:pt idx="8038">
                  <c:v>41304</c:v>
                </c:pt>
                <c:pt idx="8039">
                  <c:v>41304</c:v>
                </c:pt>
                <c:pt idx="8040">
                  <c:v>41304</c:v>
                </c:pt>
                <c:pt idx="8041">
                  <c:v>41304</c:v>
                </c:pt>
                <c:pt idx="8042">
                  <c:v>41304</c:v>
                </c:pt>
                <c:pt idx="8043">
                  <c:v>41304</c:v>
                </c:pt>
                <c:pt idx="8044">
                  <c:v>41304</c:v>
                </c:pt>
                <c:pt idx="8045">
                  <c:v>41304</c:v>
                </c:pt>
                <c:pt idx="8046">
                  <c:v>41304</c:v>
                </c:pt>
                <c:pt idx="8047">
                  <c:v>41304</c:v>
                </c:pt>
                <c:pt idx="8048">
                  <c:v>41304</c:v>
                </c:pt>
                <c:pt idx="8049">
                  <c:v>41304</c:v>
                </c:pt>
                <c:pt idx="8050">
                  <c:v>41304</c:v>
                </c:pt>
                <c:pt idx="8051">
                  <c:v>41304</c:v>
                </c:pt>
                <c:pt idx="8052">
                  <c:v>41304</c:v>
                </c:pt>
                <c:pt idx="8053">
                  <c:v>41304</c:v>
                </c:pt>
                <c:pt idx="8054">
                  <c:v>41304</c:v>
                </c:pt>
                <c:pt idx="8055">
                  <c:v>41304</c:v>
                </c:pt>
                <c:pt idx="8056">
                  <c:v>41304</c:v>
                </c:pt>
                <c:pt idx="8057">
                  <c:v>41304</c:v>
                </c:pt>
                <c:pt idx="8058">
                  <c:v>41304</c:v>
                </c:pt>
                <c:pt idx="8059">
                  <c:v>41304</c:v>
                </c:pt>
                <c:pt idx="8060">
                  <c:v>41304</c:v>
                </c:pt>
                <c:pt idx="8061">
                  <c:v>41304</c:v>
                </c:pt>
                <c:pt idx="8062">
                  <c:v>41304</c:v>
                </c:pt>
                <c:pt idx="8063">
                  <c:v>41304</c:v>
                </c:pt>
                <c:pt idx="8064">
                  <c:v>41304</c:v>
                </c:pt>
                <c:pt idx="8065">
                  <c:v>41304</c:v>
                </c:pt>
                <c:pt idx="8066">
                  <c:v>41304</c:v>
                </c:pt>
                <c:pt idx="8067">
                  <c:v>41304</c:v>
                </c:pt>
                <c:pt idx="8068">
                  <c:v>41304</c:v>
                </c:pt>
                <c:pt idx="8069">
                  <c:v>41304</c:v>
                </c:pt>
                <c:pt idx="8070">
                  <c:v>41304</c:v>
                </c:pt>
                <c:pt idx="8071">
                  <c:v>41304</c:v>
                </c:pt>
                <c:pt idx="8072">
                  <c:v>41304</c:v>
                </c:pt>
                <c:pt idx="8073">
                  <c:v>41304</c:v>
                </c:pt>
                <c:pt idx="8074">
                  <c:v>41304</c:v>
                </c:pt>
                <c:pt idx="8075">
                  <c:v>41304</c:v>
                </c:pt>
                <c:pt idx="8076">
                  <c:v>41304</c:v>
                </c:pt>
                <c:pt idx="8077">
                  <c:v>41304</c:v>
                </c:pt>
                <c:pt idx="8078">
                  <c:v>41304</c:v>
                </c:pt>
                <c:pt idx="8079">
                  <c:v>41304</c:v>
                </c:pt>
                <c:pt idx="8080">
                  <c:v>41304</c:v>
                </c:pt>
                <c:pt idx="8081">
                  <c:v>41304</c:v>
                </c:pt>
                <c:pt idx="8082">
                  <c:v>41304</c:v>
                </c:pt>
                <c:pt idx="8083">
                  <c:v>41304</c:v>
                </c:pt>
                <c:pt idx="8084">
                  <c:v>41304</c:v>
                </c:pt>
                <c:pt idx="8085">
                  <c:v>41304</c:v>
                </c:pt>
                <c:pt idx="8086">
                  <c:v>41304</c:v>
                </c:pt>
                <c:pt idx="8087">
                  <c:v>41304</c:v>
                </c:pt>
                <c:pt idx="8088">
                  <c:v>41304</c:v>
                </c:pt>
                <c:pt idx="8089">
                  <c:v>41304</c:v>
                </c:pt>
                <c:pt idx="8090">
                  <c:v>41304</c:v>
                </c:pt>
                <c:pt idx="8091">
                  <c:v>41304</c:v>
                </c:pt>
                <c:pt idx="8092">
                  <c:v>41304</c:v>
                </c:pt>
                <c:pt idx="8093">
                  <c:v>41304</c:v>
                </c:pt>
                <c:pt idx="8094">
                  <c:v>41304</c:v>
                </c:pt>
                <c:pt idx="8095">
                  <c:v>41304</c:v>
                </c:pt>
                <c:pt idx="8096">
                  <c:v>41304</c:v>
                </c:pt>
                <c:pt idx="8097">
                  <c:v>41304</c:v>
                </c:pt>
                <c:pt idx="8098">
                  <c:v>41304</c:v>
                </c:pt>
                <c:pt idx="8099">
                  <c:v>41304</c:v>
                </c:pt>
                <c:pt idx="8100">
                  <c:v>41304</c:v>
                </c:pt>
                <c:pt idx="8101">
                  <c:v>41304</c:v>
                </c:pt>
                <c:pt idx="8102">
                  <c:v>41304</c:v>
                </c:pt>
                <c:pt idx="8103">
                  <c:v>41304</c:v>
                </c:pt>
                <c:pt idx="8104">
                  <c:v>41304</c:v>
                </c:pt>
                <c:pt idx="8105">
                  <c:v>41304</c:v>
                </c:pt>
                <c:pt idx="8106">
                  <c:v>41304</c:v>
                </c:pt>
                <c:pt idx="8107">
                  <c:v>41304</c:v>
                </c:pt>
                <c:pt idx="8108">
                  <c:v>41304</c:v>
                </c:pt>
                <c:pt idx="8109">
                  <c:v>41304</c:v>
                </c:pt>
                <c:pt idx="8110">
                  <c:v>41304</c:v>
                </c:pt>
                <c:pt idx="8111">
                  <c:v>41304</c:v>
                </c:pt>
                <c:pt idx="8112">
                  <c:v>41304</c:v>
                </c:pt>
                <c:pt idx="8113">
                  <c:v>41304</c:v>
                </c:pt>
                <c:pt idx="8114">
                  <c:v>41304</c:v>
                </c:pt>
                <c:pt idx="8115">
                  <c:v>41304</c:v>
                </c:pt>
                <c:pt idx="8116">
                  <c:v>41304</c:v>
                </c:pt>
                <c:pt idx="8117">
                  <c:v>41304</c:v>
                </c:pt>
                <c:pt idx="8118">
                  <c:v>41304</c:v>
                </c:pt>
                <c:pt idx="8119">
                  <c:v>41304</c:v>
                </c:pt>
                <c:pt idx="8120">
                  <c:v>41304</c:v>
                </c:pt>
                <c:pt idx="8121">
                  <c:v>41304</c:v>
                </c:pt>
                <c:pt idx="8122">
                  <c:v>41304</c:v>
                </c:pt>
                <c:pt idx="8123">
                  <c:v>41304</c:v>
                </c:pt>
                <c:pt idx="8124">
                  <c:v>41304</c:v>
                </c:pt>
                <c:pt idx="8125">
                  <c:v>41304</c:v>
                </c:pt>
                <c:pt idx="8126">
                  <c:v>41304</c:v>
                </c:pt>
                <c:pt idx="8127">
                  <c:v>41304</c:v>
                </c:pt>
                <c:pt idx="8128">
                  <c:v>41304</c:v>
                </c:pt>
                <c:pt idx="8129">
                  <c:v>41304</c:v>
                </c:pt>
                <c:pt idx="8130">
                  <c:v>41304</c:v>
                </c:pt>
                <c:pt idx="8131">
                  <c:v>41304</c:v>
                </c:pt>
                <c:pt idx="8132">
                  <c:v>41304</c:v>
                </c:pt>
                <c:pt idx="8133">
                  <c:v>41304</c:v>
                </c:pt>
                <c:pt idx="8134">
                  <c:v>41305</c:v>
                </c:pt>
                <c:pt idx="8135">
                  <c:v>41305</c:v>
                </c:pt>
                <c:pt idx="8136">
                  <c:v>41305</c:v>
                </c:pt>
                <c:pt idx="8137">
                  <c:v>41305</c:v>
                </c:pt>
                <c:pt idx="8138">
                  <c:v>41305</c:v>
                </c:pt>
                <c:pt idx="8139">
                  <c:v>41305</c:v>
                </c:pt>
                <c:pt idx="8140">
                  <c:v>41305</c:v>
                </c:pt>
                <c:pt idx="8141">
                  <c:v>41305</c:v>
                </c:pt>
                <c:pt idx="8142">
                  <c:v>41305</c:v>
                </c:pt>
                <c:pt idx="8143">
                  <c:v>41305</c:v>
                </c:pt>
                <c:pt idx="8144">
                  <c:v>41305</c:v>
                </c:pt>
                <c:pt idx="8145">
                  <c:v>41305</c:v>
                </c:pt>
                <c:pt idx="8146">
                  <c:v>41305</c:v>
                </c:pt>
                <c:pt idx="8147">
                  <c:v>41305</c:v>
                </c:pt>
                <c:pt idx="8148">
                  <c:v>41305</c:v>
                </c:pt>
                <c:pt idx="8149">
                  <c:v>41305</c:v>
                </c:pt>
                <c:pt idx="8150">
                  <c:v>41305</c:v>
                </c:pt>
                <c:pt idx="8151">
                  <c:v>41305</c:v>
                </c:pt>
                <c:pt idx="8152">
                  <c:v>41305</c:v>
                </c:pt>
                <c:pt idx="8153">
                  <c:v>41305</c:v>
                </c:pt>
                <c:pt idx="8154">
                  <c:v>41305</c:v>
                </c:pt>
                <c:pt idx="8155">
                  <c:v>41305</c:v>
                </c:pt>
                <c:pt idx="8156">
                  <c:v>41305</c:v>
                </c:pt>
                <c:pt idx="8157">
                  <c:v>41305</c:v>
                </c:pt>
                <c:pt idx="8158">
                  <c:v>41305</c:v>
                </c:pt>
                <c:pt idx="8159">
                  <c:v>41305</c:v>
                </c:pt>
                <c:pt idx="8160">
                  <c:v>41305</c:v>
                </c:pt>
                <c:pt idx="8161">
                  <c:v>41305</c:v>
                </c:pt>
                <c:pt idx="8162">
                  <c:v>41305</c:v>
                </c:pt>
                <c:pt idx="8163">
                  <c:v>41305</c:v>
                </c:pt>
                <c:pt idx="8164">
                  <c:v>41305</c:v>
                </c:pt>
                <c:pt idx="8165">
                  <c:v>41305</c:v>
                </c:pt>
                <c:pt idx="8166">
                  <c:v>41305</c:v>
                </c:pt>
                <c:pt idx="8167">
                  <c:v>41305</c:v>
                </c:pt>
                <c:pt idx="8168">
                  <c:v>41305</c:v>
                </c:pt>
                <c:pt idx="8169">
                  <c:v>41305</c:v>
                </c:pt>
                <c:pt idx="8170">
                  <c:v>41305</c:v>
                </c:pt>
                <c:pt idx="8171">
                  <c:v>41305</c:v>
                </c:pt>
                <c:pt idx="8172">
                  <c:v>41305</c:v>
                </c:pt>
                <c:pt idx="8173">
                  <c:v>41305</c:v>
                </c:pt>
                <c:pt idx="8174">
                  <c:v>41305</c:v>
                </c:pt>
                <c:pt idx="8175">
                  <c:v>41305</c:v>
                </c:pt>
                <c:pt idx="8176">
                  <c:v>41305</c:v>
                </c:pt>
                <c:pt idx="8177">
                  <c:v>41305</c:v>
                </c:pt>
                <c:pt idx="8178">
                  <c:v>41305</c:v>
                </c:pt>
                <c:pt idx="8179">
                  <c:v>41305</c:v>
                </c:pt>
                <c:pt idx="8180">
                  <c:v>41305</c:v>
                </c:pt>
                <c:pt idx="8181">
                  <c:v>41305</c:v>
                </c:pt>
                <c:pt idx="8182">
                  <c:v>41305</c:v>
                </c:pt>
                <c:pt idx="8183">
                  <c:v>41305</c:v>
                </c:pt>
                <c:pt idx="8184">
                  <c:v>41305</c:v>
                </c:pt>
                <c:pt idx="8185">
                  <c:v>41305</c:v>
                </c:pt>
                <c:pt idx="8186">
                  <c:v>41305</c:v>
                </c:pt>
                <c:pt idx="8187">
                  <c:v>41305</c:v>
                </c:pt>
                <c:pt idx="8188">
                  <c:v>41305</c:v>
                </c:pt>
                <c:pt idx="8189">
                  <c:v>41305</c:v>
                </c:pt>
                <c:pt idx="8190">
                  <c:v>41305</c:v>
                </c:pt>
                <c:pt idx="8191">
                  <c:v>41305</c:v>
                </c:pt>
                <c:pt idx="8192">
                  <c:v>41305</c:v>
                </c:pt>
                <c:pt idx="8193">
                  <c:v>41305</c:v>
                </c:pt>
                <c:pt idx="8194">
                  <c:v>41305</c:v>
                </c:pt>
                <c:pt idx="8195">
                  <c:v>41305</c:v>
                </c:pt>
                <c:pt idx="8196">
                  <c:v>41305</c:v>
                </c:pt>
                <c:pt idx="8197">
                  <c:v>41305</c:v>
                </c:pt>
                <c:pt idx="8198">
                  <c:v>41305</c:v>
                </c:pt>
                <c:pt idx="8199">
                  <c:v>41305</c:v>
                </c:pt>
                <c:pt idx="8200">
                  <c:v>41305</c:v>
                </c:pt>
                <c:pt idx="8201">
                  <c:v>41305</c:v>
                </c:pt>
                <c:pt idx="8202">
                  <c:v>41305</c:v>
                </c:pt>
                <c:pt idx="8203">
                  <c:v>41305</c:v>
                </c:pt>
                <c:pt idx="8204">
                  <c:v>41305</c:v>
                </c:pt>
                <c:pt idx="8205">
                  <c:v>41305</c:v>
                </c:pt>
                <c:pt idx="8206">
                  <c:v>41305</c:v>
                </c:pt>
                <c:pt idx="8207">
                  <c:v>41305</c:v>
                </c:pt>
                <c:pt idx="8208">
                  <c:v>41305</c:v>
                </c:pt>
                <c:pt idx="8209">
                  <c:v>41305</c:v>
                </c:pt>
                <c:pt idx="8210">
                  <c:v>41305</c:v>
                </c:pt>
                <c:pt idx="8211">
                  <c:v>41305</c:v>
                </c:pt>
                <c:pt idx="8212">
                  <c:v>41305</c:v>
                </c:pt>
                <c:pt idx="8213">
                  <c:v>41305</c:v>
                </c:pt>
                <c:pt idx="8214">
                  <c:v>41305</c:v>
                </c:pt>
                <c:pt idx="8215">
                  <c:v>41305</c:v>
                </c:pt>
                <c:pt idx="8216">
                  <c:v>41305</c:v>
                </c:pt>
                <c:pt idx="8217">
                  <c:v>41305</c:v>
                </c:pt>
                <c:pt idx="8218">
                  <c:v>41305</c:v>
                </c:pt>
                <c:pt idx="8219">
                  <c:v>41305</c:v>
                </c:pt>
                <c:pt idx="8220">
                  <c:v>41305</c:v>
                </c:pt>
                <c:pt idx="8221">
                  <c:v>41305</c:v>
                </c:pt>
                <c:pt idx="8222">
                  <c:v>41305</c:v>
                </c:pt>
                <c:pt idx="8223">
                  <c:v>41305</c:v>
                </c:pt>
                <c:pt idx="8224">
                  <c:v>41305</c:v>
                </c:pt>
                <c:pt idx="8225">
                  <c:v>41305</c:v>
                </c:pt>
                <c:pt idx="8226">
                  <c:v>41305</c:v>
                </c:pt>
                <c:pt idx="8227">
                  <c:v>41305</c:v>
                </c:pt>
                <c:pt idx="8228">
                  <c:v>41305</c:v>
                </c:pt>
                <c:pt idx="8229">
                  <c:v>41305</c:v>
                </c:pt>
                <c:pt idx="8230">
                  <c:v>41305</c:v>
                </c:pt>
                <c:pt idx="8231">
                  <c:v>41305</c:v>
                </c:pt>
                <c:pt idx="8232">
                  <c:v>41305</c:v>
                </c:pt>
                <c:pt idx="8233">
                  <c:v>41305</c:v>
                </c:pt>
                <c:pt idx="8234">
                  <c:v>41305</c:v>
                </c:pt>
                <c:pt idx="8235">
                  <c:v>41305</c:v>
                </c:pt>
                <c:pt idx="8236">
                  <c:v>41305</c:v>
                </c:pt>
                <c:pt idx="8237">
                  <c:v>41305</c:v>
                </c:pt>
                <c:pt idx="8238">
                  <c:v>41305</c:v>
                </c:pt>
                <c:pt idx="8239">
                  <c:v>41305</c:v>
                </c:pt>
                <c:pt idx="8240">
                  <c:v>41305</c:v>
                </c:pt>
                <c:pt idx="8241">
                  <c:v>41305</c:v>
                </c:pt>
                <c:pt idx="8242">
                  <c:v>41305</c:v>
                </c:pt>
                <c:pt idx="8243">
                  <c:v>41305</c:v>
                </c:pt>
                <c:pt idx="8244">
                  <c:v>41305</c:v>
                </c:pt>
                <c:pt idx="8245">
                  <c:v>41305</c:v>
                </c:pt>
                <c:pt idx="8246">
                  <c:v>41305</c:v>
                </c:pt>
                <c:pt idx="8247">
                  <c:v>41305</c:v>
                </c:pt>
                <c:pt idx="8248">
                  <c:v>41305</c:v>
                </c:pt>
                <c:pt idx="8249">
                  <c:v>41305</c:v>
                </c:pt>
                <c:pt idx="8250">
                  <c:v>41305</c:v>
                </c:pt>
                <c:pt idx="8251">
                  <c:v>41305</c:v>
                </c:pt>
                <c:pt idx="8252">
                  <c:v>41305</c:v>
                </c:pt>
                <c:pt idx="8253">
                  <c:v>41305</c:v>
                </c:pt>
                <c:pt idx="8254">
                  <c:v>41305</c:v>
                </c:pt>
                <c:pt idx="8255">
                  <c:v>41305</c:v>
                </c:pt>
                <c:pt idx="8256">
                  <c:v>41305</c:v>
                </c:pt>
                <c:pt idx="8257">
                  <c:v>41305</c:v>
                </c:pt>
                <c:pt idx="8258">
                  <c:v>41305</c:v>
                </c:pt>
                <c:pt idx="8259">
                  <c:v>41305</c:v>
                </c:pt>
                <c:pt idx="8260">
                  <c:v>41305</c:v>
                </c:pt>
                <c:pt idx="8261">
                  <c:v>41305</c:v>
                </c:pt>
                <c:pt idx="8262">
                  <c:v>41305</c:v>
                </c:pt>
                <c:pt idx="8263">
                  <c:v>41305</c:v>
                </c:pt>
                <c:pt idx="8264">
                  <c:v>41305</c:v>
                </c:pt>
                <c:pt idx="8265">
                  <c:v>41305</c:v>
                </c:pt>
                <c:pt idx="8266">
                  <c:v>41305</c:v>
                </c:pt>
                <c:pt idx="8267">
                  <c:v>41305</c:v>
                </c:pt>
                <c:pt idx="8268">
                  <c:v>41305</c:v>
                </c:pt>
                <c:pt idx="8269">
                  <c:v>41305</c:v>
                </c:pt>
                <c:pt idx="8270">
                  <c:v>41305</c:v>
                </c:pt>
                <c:pt idx="8271">
                  <c:v>41305</c:v>
                </c:pt>
                <c:pt idx="8272">
                  <c:v>41305</c:v>
                </c:pt>
                <c:pt idx="8273">
                  <c:v>41305</c:v>
                </c:pt>
                <c:pt idx="8274">
                  <c:v>41305</c:v>
                </c:pt>
                <c:pt idx="8275">
                  <c:v>41305</c:v>
                </c:pt>
                <c:pt idx="8276">
                  <c:v>41305</c:v>
                </c:pt>
                <c:pt idx="8277">
                  <c:v>41305</c:v>
                </c:pt>
                <c:pt idx="8278">
                  <c:v>41305</c:v>
                </c:pt>
                <c:pt idx="8279">
                  <c:v>41305</c:v>
                </c:pt>
                <c:pt idx="8280">
                  <c:v>41305</c:v>
                </c:pt>
                <c:pt idx="8281">
                  <c:v>41305</c:v>
                </c:pt>
                <c:pt idx="8282">
                  <c:v>41305</c:v>
                </c:pt>
                <c:pt idx="8283">
                  <c:v>41305</c:v>
                </c:pt>
                <c:pt idx="8284">
                  <c:v>41305</c:v>
                </c:pt>
                <c:pt idx="8285">
                  <c:v>41305</c:v>
                </c:pt>
                <c:pt idx="8286">
                  <c:v>41305</c:v>
                </c:pt>
                <c:pt idx="8287">
                  <c:v>41305</c:v>
                </c:pt>
                <c:pt idx="8288">
                  <c:v>41305</c:v>
                </c:pt>
                <c:pt idx="8289">
                  <c:v>41305</c:v>
                </c:pt>
                <c:pt idx="8290">
                  <c:v>41305</c:v>
                </c:pt>
                <c:pt idx="8291">
                  <c:v>41305</c:v>
                </c:pt>
                <c:pt idx="8292">
                  <c:v>41305</c:v>
                </c:pt>
                <c:pt idx="8293">
                  <c:v>41305</c:v>
                </c:pt>
                <c:pt idx="8294">
                  <c:v>41305</c:v>
                </c:pt>
                <c:pt idx="8295">
                  <c:v>41305</c:v>
                </c:pt>
                <c:pt idx="8296">
                  <c:v>41305</c:v>
                </c:pt>
                <c:pt idx="8297">
                  <c:v>41305</c:v>
                </c:pt>
                <c:pt idx="8298">
                  <c:v>41305</c:v>
                </c:pt>
                <c:pt idx="8299">
                  <c:v>41305</c:v>
                </c:pt>
                <c:pt idx="8300">
                  <c:v>41305</c:v>
                </c:pt>
                <c:pt idx="8301">
                  <c:v>41305</c:v>
                </c:pt>
                <c:pt idx="8302">
                  <c:v>41305</c:v>
                </c:pt>
                <c:pt idx="8303">
                  <c:v>41305</c:v>
                </c:pt>
                <c:pt idx="8304">
                  <c:v>41305</c:v>
                </c:pt>
                <c:pt idx="8305">
                  <c:v>41305</c:v>
                </c:pt>
                <c:pt idx="8306">
                  <c:v>41305</c:v>
                </c:pt>
                <c:pt idx="8307">
                  <c:v>41305</c:v>
                </c:pt>
                <c:pt idx="8308">
                  <c:v>41305</c:v>
                </c:pt>
                <c:pt idx="8309">
                  <c:v>41305</c:v>
                </c:pt>
                <c:pt idx="8310">
                  <c:v>41305</c:v>
                </c:pt>
                <c:pt idx="8311">
                  <c:v>41305</c:v>
                </c:pt>
                <c:pt idx="8312">
                  <c:v>41305</c:v>
                </c:pt>
                <c:pt idx="8313">
                  <c:v>41305</c:v>
                </c:pt>
                <c:pt idx="8314">
                  <c:v>41305</c:v>
                </c:pt>
                <c:pt idx="8315">
                  <c:v>41305</c:v>
                </c:pt>
                <c:pt idx="8316">
                  <c:v>41305</c:v>
                </c:pt>
                <c:pt idx="8317">
                  <c:v>41305</c:v>
                </c:pt>
                <c:pt idx="8318">
                  <c:v>41305</c:v>
                </c:pt>
                <c:pt idx="8319">
                  <c:v>41305</c:v>
                </c:pt>
                <c:pt idx="8320">
                  <c:v>41305</c:v>
                </c:pt>
                <c:pt idx="8321">
                  <c:v>41305</c:v>
                </c:pt>
                <c:pt idx="8322">
                  <c:v>41305</c:v>
                </c:pt>
                <c:pt idx="8323">
                  <c:v>41305</c:v>
                </c:pt>
                <c:pt idx="8324">
                  <c:v>41305</c:v>
                </c:pt>
                <c:pt idx="8325">
                  <c:v>41305</c:v>
                </c:pt>
                <c:pt idx="8326">
                  <c:v>41305</c:v>
                </c:pt>
                <c:pt idx="8327">
                  <c:v>41305</c:v>
                </c:pt>
                <c:pt idx="8328">
                  <c:v>41305</c:v>
                </c:pt>
                <c:pt idx="8329">
                  <c:v>41305</c:v>
                </c:pt>
                <c:pt idx="8330">
                  <c:v>41305</c:v>
                </c:pt>
                <c:pt idx="8331">
                  <c:v>41305</c:v>
                </c:pt>
                <c:pt idx="8332">
                  <c:v>41305</c:v>
                </c:pt>
                <c:pt idx="8333">
                  <c:v>41305</c:v>
                </c:pt>
                <c:pt idx="8334">
                  <c:v>41305</c:v>
                </c:pt>
                <c:pt idx="8335">
                  <c:v>41305</c:v>
                </c:pt>
                <c:pt idx="8336">
                  <c:v>41305</c:v>
                </c:pt>
                <c:pt idx="8337">
                  <c:v>41305</c:v>
                </c:pt>
                <c:pt idx="8338">
                  <c:v>41305</c:v>
                </c:pt>
                <c:pt idx="8339">
                  <c:v>41305</c:v>
                </c:pt>
                <c:pt idx="8340">
                  <c:v>41306</c:v>
                </c:pt>
                <c:pt idx="8341">
                  <c:v>41306</c:v>
                </c:pt>
                <c:pt idx="8342">
                  <c:v>41306</c:v>
                </c:pt>
                <c:pt idx="8343">
                  <c:v>41306</c:v>
                </c:pt>
                <c:pt idx="8344">
                  <c:v>41306</c:v>
                </c:pt>
                <c:pt idx="8345">
                  <c:v>41306</c:v>
                </c:pt>
                <c:pt idx="8346">
                  <c:v>41306</c:v>
                </c:pt>
                <c:pt idx="8347">
                  <c:v>41306</c:v>
                </c:pt>
                <c:pt idx="8348">
                  <c:v>41306</c:v>
                </c:pt>
                <c:pt idx="8349">
                  <c:v>41306</c:v>
                </c:pt>
                <c:pt idx="8350">
                  <c:v>41306</c:v>
                </c:pt>
                <c:pt idx="8351">
                  <c:v>41306</c:v>
                </c:pt>
                <c:pt idx="8352">
                  <c:v>41306</c:v>
                </c:pt>
                <c:pt idx="8353">
                  <c:v>41306</c:v>
                </c:pt>
                <c:pt idx="8354">
                  <c:v>41306</c:v>
                </c:pt>
                <c:pt idx="8355">
                  <c:v>41306</c:v>
                </c:pt>
                <c:pt idx="8356">
                  <c:v>41306</c:v>
                </c:pt>
                <c:pt idx="8357">
                  <c:v>41306</c:v>
                </c:pt>
                <c:pt idx="8358">
                  <c:v>41306</c:v>
                </c:pt>
                <c:pt idx="8359">
                  <c:v>41306</c:v>
                </c:pt>
                <c:pt idx="8360">
                  <c:v>41306</c:v>
                </c:pt>
                <c:pt idx="8361">
                  <c:v>41306</c:v>
                </c:pt>
                <c:pt idx="8362">
                  <c:v>41306</c:v>
                </c:pt>
                <c:pt idx="8363">
                  <c:v>41306</c:v>
                </c:pt>
                <c:pt idx="8364">
                  <c:v>41306</c:v>
                </c:pt>
                <c:pt idx="8365">
                  <c:v>41306</c:v>
                </c:pt>
                <c:pt idx="8366">
                  <c:v>41306</c:v>
                </c:pt>
                <c:pt idx="8367">
                  <c:v>41306</c:v>
                </c:pt>
                <c:pt idx="8368">
                  <c:v>41306</c:v>
                </c:pt>
                <c:pt idx="8369">
                  <c:v>41306</c:v>
                </c:pt>
                <c:pt idx="8370">
                  <c:v>41306</c:v>
                </c:pt>
                <c:pt idx="8371">
                  <c:v>41306</c:v>
                </c:pt>
                <c:pt idx="8372">
                  <c:v>41306</c:v>
                </c:pt>
                <c:pt idx="8373">
                  <c:v>41306</c:v>
                </c:pt>
                <c:pt idx="8374">
                  <c:v>41306</c:v>
                </c:pt>
                <c:pt idx="8375">
                  <c:v>41306</c:v>
                </c:pt>
                <c:pt idx="8376">
                  <c:v>41306</c:v>
                </c:pt>
                <c:pt idx="8377">
                  <c:v>41306</c:v>
                </c:pt>
                <c:pt idx="8378">
                  <c:v>41306</c:v>
                </c:pt>
                <c:pt idx="8379">
                  <c:v>41306</c:v>
                </c:pt>
                <c:pt idx="8380">
                  <c:v>41306</c:v>
                </c:pt>
                <c:pt idx="8381">
                  <c:v>41306</c:v>
                </c:pt>
                <c:pt idx="8382">
                  <c:v>41306</c:v>
                </c:pt>
                <c:pt idx="8383">
                  <c:v>41306</c:v>
                </c:pt>
                <c:pt idx="8384">
                  <c:v>41306</c:v>
                </c:pt>
                <c:pt idx="8385">
                  <c:v>41306</c:v>
                </c:pt>
                <c:pt idx="8386">
                  <c:v>41306</c:v>
                </c:pt>
                <c:pt idx="8387">
                  <c:v>41306</c:v>
                </c:pt>
                <c:pt idx="8388">
                  <c:v>41306</c:v>
                </c:pt>
                <c:pt idx="8389">
                  <c:v>41306</c:v>
                </c:pt>
                <c:pt idx="8390">
                  <c:v>41306</c:v>
                </c:pt>
                <c:pt idx="8391">
                  <c:v>41306</c:v>
                </c:pt>
                <c:pt idx="8392">
                  <c:v>41306</c:v>
                </c:pt>
                <c:pt idx="8393">
                  <c:v>41306</c:v>
                </c:pt>
                <c:pt idx="8394">
                  <c:v>41306</c:v>
                </c:pt>
                <c:pt idx="8395">
                  <c:v>41306</c:v>
                </c:pt>
                <c:pt idx="8396">
                  <c:v>41306</c:v>
                </c:pt>
                <c:pt idx="8397">
                  <c:v>41306</c:v>
                </c:pt>
                <c:pt idx="8398">
                  <c:v>41306</c:v>
                </c:pt>
                <c:pt idx="8399">
                  <c:v>41306</c:v>
                </c:pt>
                <c:pt idx="8400">
                  <c:v>41306</c:v>
                </c:pt>
                <c:pt idx="8401">
                  <c:v>41306</c:v>
                </c:pt>
                <c:pt idx="8402">
                  <c:v>41306</c:v>
                </c:pt>
                <c:pt idx="8403">
                  <c:v>41306</c:v>
                </c:pt>
                <c:pt idx="8404">
                  <c:v>41306</c:v>
                </c:pt>
                <c:pt idx="8405">
                  <c:v>41306</c:v>
                </c:pt>
                <c:pt idx="8406">
                  <c:v>41306</c:v>
                </c:pt>
                <c:pt idx="8407">
                  <c:v>41306</c:v>
                </c:pt>
                <c:pt idx="8408">
                  <c:v>41306</c:v>
                </c:pt>
                <c:pt idx="8409">
                  <c:v>41306</c:v>
                </c:pt>
                <c:pt idx="8410">
                  <c:v>41306</c:v>
                </c:pt>
                <c:pt idx="8411">
                  <c:v>41306</c:v>
                </c:pt>
                <c:pt idx="8412">
                  <c:v>41306</c:v>
                </c:pt>
                <c:pt idx="8413">
                  <c:v>41306</c:v>
                </c:pt>
                <c:pt idx="8414">
                  <c:v>41306</c:v>
                </c:pt>
                <c:pt idx="8415">
                  <c:v>41306</c:v>
                </c:pt>
                <c:pt idx="8416">
                  <c:v>41306</c:v>
                </c:pt>
                <c:pt idx="8417">
                  <c:v>41306</c:v>
                </c:pt>
                <c:pt idx="8418">
                  <c:v>41306</c:v>
                </c:pt>
                <c:pt idx="8419">
                  <c:v>41306</c:v>
                </c:pt>
                <c:pt idx="8420">
                  <c:v>41306</c:v>
                </c:pt>
                <c:pt idx="8421">
                  <c:v>41306</c:v>
                </c:pt>
                <c:pt idx="8422">
                  <c:v>41306</c:v>
                </c:pt>
                <c:pt idx="8423">
                  <c:v>41306</c:v>
                </c:pt>
                <c:pt idx="8424">
                  <c:v>41307</c:v>
                </c:pt>
                <c:pt idx="8425">
                  <c:v>41307</c:v>
                </c:pt>
                <c:pt idx="8426">
                  <c:v>41307</c:v>
                </c:pt>
                <c:pt idx="8427">
                  <c:v>41307</c:v>
                </c:pt>
                <c:pt idx="8428">
                  <c:v>41307</c:v>
                </c:pt>
                <c:pt idx="8429">
                  <c:v>41307</c:v>
                </c:pt>
                <c:pt idx="8430">
                  <c:v>41307</c:v>
                </c:pt>
                <c:pt idx="8431">
                  <c:v>41307</c:v>
                </c:pt>
                <c:pt idx="8432">
                  <c:v>41307</c:v>
                </c:pt>
                <c:pt idx="8433">
                  <c:v>41307</c:v>
                </c:pt>
                <c:pt idx="8434">
                  <c:v>41307</c:v>
                </c:pt>
                <c:pt idx="8435">
                  <c:v>41307</c:v>
                </c:pt>
                <c:pt idx="8436">
                  <c:v>41307</c:v>
                </c:pt>
                <c:pt idx="8437">
                  <c:v>41307</c:v>
                </c:pt>
                <c:pt idx="8438">
                  <c:v>41307</c:v>
                </c:pt>
                <c:pt idx="8439">
                  <c:v>41307</c:v>
                </c:pt>
                <c:pt idx="8440">
                  <c:v>41307</c:v>
                </c:pt>
                <c:pt idx="8441">
                  <c:v>41307</c:v>
                </c:pt>
                <c:pt idx="8442">
                  <c:v>41307</c:v>
                </c:pt>
                <c:pt idx="8443">
                  <c:v>41307</c:v>
                </c:pt>
                <c:pt idx="8444">
                  <c:v>41307</c:v>
                </c:pt>
                <c:pt idx="8445">
                  <c:v>41307</c:v>
                </c:pt>
                <c:pt idx="8446">
                  <c:v>41307</c:v>
                </c:pt>
                <c:pt idx="8447">
                  <c:v>41307</c:v>
                </c:pt>
                <c:pt idx="8448">
                  <c:v>41307</c:v>
                </c:pt>
                <c:pt idx="8449">
                  <c:v>41307</c:v>
                </c:pt>
                <c:pt idx="8450">
                  <c:v>41307</c:v>
                </c:pt>
                <c:pt idx="8451">
                  <c:v>41307</c:v>
                </c:pt>
                <c:pt idx="8452">
                  <c:v>41307</c:v>
                </c:pt>
                <c:pt idx="8453">
                  <c:v>41307</c:v>
                </c:pt>
                <c:pt idx="8454">
                  <c:v>41307</c:v>
                </c:pt>
                <c:pt idx="8455">
                  <c:v>41307</c:v>
                </c:pt>
                <c:pt idx="8456">
                  <c:v>41307</c:v>
                </c:pt>
                <c:pt idx="8457">
                  <c:v>41307</c:v>
                </c:pt>
                <c:pt idx="8458">
                  <c:v>41307</c:v>
                </c:pt>
                <c:pt idx="8459">
                  <c:v>41307</c:v>
                </c:pt>
                <c:pt idx="8460">
                  <c:v>41307</c:v>
                </c:pt>
                <c:pt idx="8461">
                  <c:v>41307</c:v>
                </c:pt>
                <c:pt idx="8462">
                  <c:v>41307</c:v>
                </c:pt>
                <c:pt idx="8463">
                  <c:v>41307</c:v>
                </c:pt>
                <c:pt idx="8464">
                  <c:v>41307</c:v>
                </c:pt>
                <c:pt idx="8465">
                  <c:v>41307</c:v>
                </c:pt>
                <c:pt idx="8466">
                  <c:v>41307</c:v>
                </c:pt>
                <c:pt idx="8467">
                  <c:v>41307</c:v>
                </c:pt>
                <c:pt idx="8468">
                  <c:v>41308</c:v>
                </c:pt>
                <c:pt idx="8469">
                  <c:v>41308</c:v>
                </c:pt>
                <c:pt idx="8470">
                  <c:v>41308</c:v>
                </c:pt>
                <c:pt idx="8471">
                  <c:v>41308</c:v>
                </c:pt>
                <c:pt idx="8472">
                  <c:v>41308</c:v>
                </c:pt>
                <c:pt idx="8473">
                  <c:v>41308</c:v>
                </c:pt>
                <c:pt idx="8474">
                  <c:v>41308</c:v>
                </c:pt>
                <c:pt idx="8475">
                  <c:v>41308</c:v>
                </c:pt>
                <c:pt idx="8476">
                  <c:v>41308</c:v>
                </c:pt>
                <c:pt idx="8477">
                  <c:v>41308</c:v>
                </c:pt>
                <c:pt idx="8478">
                  <c:v>41308</c:v>
                </c:pt>
                <c:pt idx="8479">
                  <c:v>41308</c:v>
                </c:pt>
                <c:pt idx="8480">
                  <c:v>41308</c:v>
                </c:pt>
                <c:pt idx="8481">
                  <c:v>41308</c:v>
                </c:pt>
                <c:pt idx="8482">
                  <c:v>41308</c:v>
                </c:pt>
                <c:pt idx="8483">
                  <c:v>41308</c:v>
                </c:pt>
                <c:pt idx="8484">
                  <c:v>41308</c:v>
                </c:pt>
                <c:pt idx="8485">
                  <c:v>41308</c:v>
                </c:pt>
                <c:pt idx="8486">
                  <c:v>41308</c:v>
                </c:pt>
                <c:pt idx="8487">
                  <c:v>41308</c:v>
                </c:pt>
                <c:pt idx="8488">
                  <c:v>41308</c:v>
                </c:pt>
                <c:pt idx="8489">
                  <c:v>41309</c:v>
                </c:pt>
                <c:pt idx="8490">
                  <c:v>41309</c:v>
                </c:pt>
                <c:pt idx="8491">
                  <c:v>41309</c:v>
                </c:pt>
                <c:pt idx="8492">
                  <c:v>41309</c:v>
                </c:pt>
                <c:pt idx="8493">
                  <c:v>41309</c:v>
                </c:pt>
                <c:pt idx="8494">
                  <c:v>41309</c:v>
                </c:pt>
                <c:pt idx="8495">
                  <c:v>41309</c:v>
                </c:pt>
                <c:pt idx="8496">
                  <c:v>41309</c:v>
                </c:pt>
                <c:pt idx="8497">
                  <c:v>41309</c:v>
                </c:pt>
                <c:pt idx="8498">
                  <c:v>41309</c:v>
                </c:pt>
                <c:pt idx="8499">
                  <c:v>41309</c:v>
                </c:pt>
                <c:pt idx="8500">
                  <c:v>41309</c:v>
                </c:pt>
                <c:pt idx="8501">
                  <c:v>41309</c:v>
                </c:pt>
                <c:pt idx="8502">
                  <c:v>41309</c:v>
                </c:pt>
                <c:pt idx="8503">
                  <c:v>41309</c:v>
                </c:pt>
                <c:pt idx="8504">
                  <c:v>41309</c:v>
                </c:pt>
                <c:pt idx="8505">
                  <c:v>41309</c:v>
                </c:pt>
                <c:pt idx="8506">
                  <c:v>41309</c:v>
                </c:pt>
                <c:pt idx="8507">
                  <c:v>41309</c:v>
                </c:pt>
                <c:pt idx="8508">
                  <c:v>41309</c:v>
                </c:pt>
                <c:pt idx="8509">
                  <c:v>41309</c:v>
                </c:pt>
                <c:pt idx="8510">
                  <c:v>41309</c:v>
                </c:pt>
                <c:pt idx="8511">
                  <c:v>41309</c:v>
                </c:pt>
                <c:pt idx="8512">
                  <c:v>41309</c:v>
                </c:pt>
                <c:pt idx="8513">
                  <c:v>41309</c:v>
                </c:pt>
                <c:pt idx="8514">
                  <c:v>41309</c:v>
                </c:pt>
                <c:pt idx="8515">
                  <c:v>41309</c:v>
                </c:pt>
                <c:pt idx="8516">
                  <c:v>41309</c:v>
                </c:pt>
                <c:pt idx="8517">
                  <c:v>41309</c:v>
                </c:pt>
                <c:pt idx="8518">
                  <c:v>41309</c:v>
                </c:pt>
                <c:pt idx="8519">
                  <c:v>41309</c:v>
                </c:pt>
                <c:pt idx="8520">
                  <c:v>41309</c:v>
                </c:pt>
                <c:pt idx="8521">
                  <c:v>41309</c:v>
                </c:pt>
                <c:pt idx="8522">
                  <c:v>41309</c:v>
                </c:pt>
                <c:pt idx="8523">
                  <c:v>41309</c:v>
                </c:pt>
                <c:pt idx="8524">
                  <c:v>41309</c:v>
                </c:pt>
                <c:pt idx="8525">
                  <c:v>41309</c:v>
                </c:pt>
                <c:pt idx="8526">
                  <c:v>41309</c:v>
                </c:pt>
                <c:pt idx="8527">
                  <c:v>41309</c:v>
                </c:pt>
                <c:pt idx="8528">
                  <c:v>41309</c:v>
                </c:pt>
                <c:pt idx="8529">
                  <c:v>41309</c:v>
                </c:pt>
                <c:pt idx="8530">
                  <c:v>41309</c:v>
                </c:pt>
                <c:pt idx="8531">
                  <c:v>41309</c:v>
                </c:pt>
                <c:pt idx="8532">
                  <c:v>41309</c:v>
                </c:pt>
                <c:pt idx="8533">
                  <c:v>41309</c:v>
                </c:pt>
                <c:pt idx="8534">
                  <c:v>41309</c:v>
                </c:pt>
                <c:pt idx="8535">
                  <c:v>41309</c:v>
                </c:pt>
                <c:pt idx="8536">
                  <c:v>41309</c:v>
                </c:pt>
                <c:pt idx="8537">
                  <c:v>41309</c:v>
                </c:pt>
                <c:pt idx="8538">
                  <c:v>41309</c:v>
                </c:pt>
                <c:pt idx="8539">
                  <c:v>41309</c:v>
                </c:pt>
                <c:pt idx="8540">
                  <c:v>41309</c:v>
                </c:pt>
                <c:pt idx="8541">
                  <c:v>41309</c:v>
                </c:pt>
                <c:pt idx="8542">
                  <c:v>41309</c:v>
                </c:pt>
                <c:pt idx="8543">
                  <c:v>41309</c:v>
                </c:pt>
                <c:pt idx="8544">
                  <c:v>41309</c:v>
                </c:pt>
                <c:pt idx="8545">
                  <c:v>41309</c:v>
                </c:pt>
                <c:pt idx="8546">
                  <c:v>41309</c:v>
                </c:pt>
                <c:pt idx="8547">
                  <c:v>41309</c:v>
                </c:pt>
                <c:pt idx="8548">
                  <c:v>41309</c:v>
                </c:pt>
                <c:pt idx="8549">
                  <c:v>41309</c:v>
                </c:pt>
                <c:pt idx="8550">
                  <c:v>41309</c:v>
                </c:pt>
                <c:pt idx="8551">
                  <c:v>41309</c:v>
                </c:pt>
                <c:pt idx="8552">
                  <c:v>41309</c:v>
                </c:pt>
                <c:pt idx="8553">
                  <c:v>41309</c:v>
                </c:pt>
                <c:pt idx="8554">
                  <c:v>41309</c:v>
                </c:pt>
                <c:pt idx="8555">
                  <c:v>41309</c:v>
                </c:pt>
                <c:pt idx="8556">
                  <c:v>41309</c:v>
                </c:pt>
                <c:pt idx="8557">
                  <c:v>41309</c:v>
                </c:pt>
                <c:pt idx="8558">
                  <c:v>41309</c:v>
                </c:pt>
                <c:pt idx="8559">
                  <c:v>41309</c:v>
                </c:pt>
                <c:pt idx="8560">
                  <c:v>41309</c:v>
                </c:pt>
                <c:pt idx="8561">
                  <c:v>41309</c:v>
                </c:pt>
                <c:pt idx="8562">
                  <c:v>41309</c:v>
                </c:pt>
                <c:pt idx="8563">
                  <c:v>41309</c:v>
                </c:pt>
                <c:pt idx="8564">
                  <c:v>41309</c:v>
                </c:pt>
                <c:pt idx="8565">
                  <c:v>41309</c:v>
                </c:pt>
                <c:pt idx="8566">
                  <c:v>41309</c:v>
                </c:pt>
                <c:pt idx="8567">
                  <c:v>41309</c:v>
                </c:pt>
                <c:pt idx="8568">
                  <c:v>41309</c:v>
                </c:pt>
                <c:pt idx="8569">
                  <c:v>41309</c:v>
                </c:pt>
                <c:pt idx="8570">
                  <c:v>41309</c:v>
                </c:pt>
                <c:pt idx="8571">
                  <c:v>41309</c:v>
                </c:pt>
                <c:pt idx="8572">
                  <c:v>41309</c:v>
                </c:pt>
                <c:pt idx="8573">
                  <c:v>41309</c:v>
                </c:pt>
                <c:pt idx="8574">
                  <c:v>41309</c:v>
                </c:pt>
                <c:pt idx="8575">
                  <c:v>41309</c:v>
                </c:pt>
                <c:pt idx="8576">
                  <c:v>41309</c:v>
                </c:pt>
                <c:pt idx="8577">
                  <c:v>41309</c:v>
                </c:pt>
                <c:pt idx="8578">
                  <c:v>41309</c:v>
                </c:pt>
                <c:pt idx="8579">
                  <c:v>41309</c:v>
                </c:pt>
                <c:pt idx="8580">
                  <c:v>41309</c:v>
                </c:pt>
                <c:pt idx="8581">
                  <c:v>41309</c:v>
                </c:pt>
                <c:pt idx="8582">
                  <c:v>41309</c:v>
                </c:pt>
                <c:pt idx="8583">
                  <c:v>41309</c:v>
                </c:pt>
                <c:pt idx="8584">
                  <c:v>41309</c:v>
                </c:pt>
                <c:pt idx="8585">
                  <c:v>41309</c:v>
                </c:pt>
                <c:pt idx="8586">
                  <c:v>41309</c:v>
                </c:pt>
                <c:pt idx="8587">
                  <c:v>41309</c:v>
                </c:pt>
                <c:pt idx="8588">
                  <c:v>41309</c:v>
                </c:pt>
                <c:pt idx="8589">
                  <c:v>41309</c:v>
                </c:pt>
                <c:pt idx="8590">
                  <c:v>41309</c:v>
                </c:pt>
                <c:pt idx="8591">
                  <c:v>41309</c:v>
                </c:pt>
                <c:pt idx="8592">
                  <c:v>41309</c:v>
                </c:pt>
                <c:pt idx="8593">
                  <c:v>41310</c:v>
                </c:pt>
                <c:pt idx="8594">
                  <c:v>41310</c:v>
                </c:pt>
                <c:pt idx="8595">
                  <c:v>41310</c:v>
                </c:pt>
                <c:pt idx="8596">
                  <c:v>41310</c:v>
                </c:pt>
                <c:pt idx="8597">
                  <c:v>41310</c:v>
                </c:pt>
                <c:pt idx="8598">
                  <c:v>41310</c:v>
                </c:pt>
                <c:pt idx="8599">
                  <c:v>41310</c:v>
                </c:pt>
                <c:pt idx="8600">
                  <c:v>41310</c:v>
                </c:pt>
                <c:pt idx="8601">
                  <c:v>41310</c:v>
                </c:pt>
                <c:pt idx="8602">
                  <c:v>41310</c:v>
                </c:pt>
                <c:pt idx="8603">
                  <c:v>41310</c:v>
                </c:pt>
                <c:pt idx="8604">
                  <c:v>41310</c:v>
                </c:pt>
                <c:pt idx="8605">
                  <c:v>41310</c:v>
                </c:pt>
                <c:pt idx="8606">
                  <c:v>41310</c:v>
                </c:pt>
                <c:pt idx="8607">
                  <c:v>41310</c:v>
                </c:pt>
                <c:pt idx="8608">
                  <c:v>41310</c:v>
                </c:pt>
                <c:pt idx="8609">
                  <c:v>41310</c:v>
                </c:pt>
                <c:pt idx="8610">
                  <c:v>41310</c:v>
                </c:pt>
                <c:pt idx="8611">
                  <c:v>41310</c:v>
                </c:pt>
                <c:pt idx="8612">
                  <c:v>41310</c:v>
                </c:pt>
                <c:pt idx="8613">
                  <c:v>41310</c:v>
                </c:pt>
                <c:pt idx="8614">
                  <c:v>41310</c:v>
                </c:pt>
                <c:pt idx="8615">
                  <c:v>41310</c:v>
                </c:pt>
                <c:pt idx="8616">
                  <c:v>41310</c:v>
                </c:pt>
                <c:pt idx="8617">
                  <c:v>41310</c:v>
                </c:pt>
                <c:pt idx="8618">
                  <c:v>41310</c:v>
                </c:pt>
                <c:pt idx="8619">
                  <c:v>41310</c:v>
                </c:pt>
                <c:pt idx="8620">
                  <c:v>41310</c:v>
                </c:pt>
                <c:pt idx="8621">
                  <c:v>41310</c:v>
                </c:pt>
                <c:pt idx="8622">
                  <c:v>41310</c:v>
                </c:pt>
                <c:pt idx="8623">
                  <c:v>41310</c:v>
                </c:pt>
                <c:pt idx="8624">
                  <c:v>41310</c:v>
                </c:pt>
                <c:pt idx="8625">
                  <c:v>41310</c:v>
                </c:pt>
                <c:pt idx="8626">
                  <c:v>41310</c:v>
                </c:pt>
                <c:pt idx="8627">
                  <c:v>41310</c:v>
                </c:pt>
                <c:pt idx="8628">
                  <c:v>41310</c:v>
                </c:pt>
                <c:pt idx="8629">
                  <c:v>41310</c:v>
                </c:pt>
                <c:pt idx="8630">
                  <c:v>41310</c:v>
                </c:pt>
                <c:pt idx="8631">
                  <c:v>41310</c:v>
                </c:pt>
                <c:pt idx="8632">
                  <c:v>41310</c:v>
                </c:pt>
                <c:pt idx="8633">
                  <c:v>41310</c:v>
                </c:pt>
                <c:pt idx="8634">
                  <c:v>41310</c:v>
                </c:pt>
                <c:pt idx="8635">
                  <c:v>41310</c:v>
                </c:pt>
                <c:pt idx="8636">
                  <c:v>41310</c:v>
                </c:pt>
                <c:pt idx="8637">
                  <c:v>41310</c:v>
                </c:pt>
                <c:pt idx="8638">
                  <c:v>41310</c:v>
                </c:pt>
                <c:pt idx="8639">
                  <c:v>41310</c:v>
                </c:pt>
                <c:pt idx="8640">
                  <c:v>41310</c:v>
                </c:pt>
                <c:pt idx="8641">
                  <c:v>41310</c:v>
                </c:pt>
                <c:pt idx="8642">
                  <c:v>41310</c:v>
                </c:pt>
                <c:pt idx="8643">
                  <c:v>41310</c:v>
                </c:pt>
                <c:pt idx="8644">
                  <c:v>41310</c:v>
                </c:pt>
                <c:pt idx="8645">
                  <c:v>41310</c:v>
                </c:pt>
                <c:pt idx="8646">
                  <c:v>41310</c:v>
                </c:pt>
                <c:pt idx="8647">
                  <c:v>41310</c:v>
                </c:pt>
                <c:pt idx="8648">
                  <c:v>41310</c:v>
                </c:pt>
                <c:pt idx="8649">
                  <c:v>41310</c:v>
                </c:pt>
                <c:pt idx="8650">
                  <c:v>41310</c:v>
                </c:pt>
                <c:pt idx="8651">
                  <c:v>41310</c:v>
                </c:pt>
                <c:pt idx="8652">
                  <c:v>41310</c:v>
                </c:pt>
                <c:pt idx="8653">
                  <c:v>41310</c:v>
                </c:pt>
                <c:pt idx="8654">
                  <c:v>41310</c:v>
                </c:pt>
                <c:pt idx="8655">
                  <c:v>41310</c:v>
                </c:pt>
                <c:pt idx="8656">
                  <c:v>41310</c:v>
                </c:pt>
                <c:pt idx="8657">
                  <c:v>41310</c:v>
                </c:pt>
                <c:pt idx="8658">
                  <c:v>41310</c:v>
                </c:pt>
                <c:pt idx="8659">
                  <c:v>41310</c:v>
                </c:pt>
                <c:pt idx="8660">
                  <c:v>41310</c:v>
                </c:pt>
                <c:pt idx="8661">
                  <c:v>41310</c:v>
                </c:pt>
                <c:pt idx="8662">
                  <c:v>41310</c:v>
                </c:pt>
                <c:pt idx="8663">
                  <c:v>41310</c:v>
                </c:pt>
                <c:pt idx="8664">
                  <c:v>41310</c:v>
                </c:pt>
                <c:pt idx="8665">
                  <c:v>41310</c:v>
                </c:pt>
                <c:pt idx="8666">
                  <c:v>41310</c:v>
                </c:pt>
                <c:pt idx="8667">
                  <c:v>41310</c:v>
                </c:pt>
                <c:pt idx="8668">
                  <c:v>41310</c:v>
                </c:pt>
                <c:pt idx="8669">
                  <c:v>41310</c:v>
                </c:pt>
                <c:pt idx="8670">
                  <c:v>41310</c:v>
                </c:pt>
                <c:pt idx="8671">
                  <c:v>41310</c:v>
                </c:pt>
                <c:pt idx="8672">
                  <c:v>41310</c:v>
                </c:pt>
                <c:pt idx="8673">
                  <c:v>41310</c:v>
                </c:pt>
                <c:pt idx="8674">
                  <c:v>41310</c:v>
                </c:pt>
                <c:pt idx="8675">
                  <c:v>41310</c:v>
                </c:pt>
                <c:pt idx="8676">
                  <c:v>41310</c:v>
                </c:pt>
                <c:pt idx="8677">
                  <c:v>41310</c:v>
                </c:pt>
                <c:pt idx="8678">
                  <c:v>41310</c:v>
                </c:pt>
                <c:pt idx="8679">
                  <c:v>41310</c:v>
                </c:pt>
                <c:pt idx="8680">
                  <c:v>41310</c:v>
                </c:pt>
                <c:pt idx="8681">
                  <c:v>41310</c:v>
                </c:pt>
                <c:pt idx="8682">
                  <c:v>41310</c:v>
                </c:pt>
                <c:pt idx="8683">
                  <c:v>41310</c:v>
                </c:pt>
                <c:pt idx="8684">
                  <c:v>41310</c:v>
                </c:pt>
                <c:pt idx="8685">
                  <c:v>41310</c:v>
                </c:pt>
                <c:pt idx="8686">
                  <c:v>41310</c:v>
                </c:pt>
                <c:pt idx="8687">
                  <c:v>41310</c:v>
                </c:pt>
                <c:pt idx="8688">
                  <c:v>41310</c:v>
                </c:pt>
                <c:pt idx="8689">
                  <c:v>41310</c:v>
                </c:pt>
                <c:pt idx="8690">
                  <c:v>41310</c:v>
                </c:pt>
                <c:pt idx="8691">
                  <c:v>41310</c:v>
                </c:pt>
                <c:pt idx="8692">
                  <c:v>41310</c:v>
                </c:pt>
                <c:pt idx="8693">
                  <c:v>41310</c:v>
                </c:pt>
                <c:pt idx="8694">
                  <c:v>41310</c:v>
                </c:pt>
                <c:pt idx="8695">
                  <c:v>41310</c:v>
                </c:pt>
                <c:pt idx="8696">
                  <c:v>41310</c:v>
                </c:pt>
                <c:pt idx="8697">
                  <c:v>41310</c:v>
                </c:pt>
                <c:pt idx="8698">
                  <c:v>41310</c:v>
                </c:pt>
                <c:pt idx="8699">
                  <c:v>41310</c:v>
                </c:pt>
                <c:pt idx="8700">
                  <c:v>41310</c:v>
                </c:pt>
                <c:pt idx="8701">
                  <c:v>41310</c:v>
                </c:pt>
                <c:pt idx="8702">
                  <c:v>41310</c:v>
                </c:pt>
                <c:pt idx="8703">
                  <c:v>41310</c:v>
                </c:pt>
                <c:pt idx="8704">
                  <c:v>41310</c:v>
                </c:pt>
                <c:pt idx="8705">
                  <c:v>41310</c:v>
                </c:pt>
                <c:pt idx="8706">
                  <c:v>41310</c:v>
                </c:pt>
                <c:pt idx="8707">
                  <c:v>41310</c:v>
                </c:pt>
                <c:pt idx="8708">
                  <c:v>41310</c:v>
                </c:pt>
                <c:pt idx="8709">
                  <c:v>41310</c:v>
                </c:pt>
                <c:pt idx="8710">
                  <c:v>41310</c:v>
                </c:pt>
                <c:pt idx="8711">
                  <c:v>41310</c:v>
                </c:pt>
                <c:pt idx="8712">
                  <c:v>41310</c:v>
                </c:pt>
                <c:pt idx="8713">
                  <c:v>41310</c:v>
                </c:pt>
                <c:pt idx="8714">
                  <c:v>41310</c:v>
                </c:pt>
                <c:pt idx="8715">
                  <c:v>41310</c:v>
                </c:pt>
                <c:pt idx="8716">
                  <c:v>41310</c:v>
                </c:pt>
                <c:pt idx="8717">
                  <c:v>41310</c:v>
                </c:pt>
                <c:pt idx="8718">
                  <c:v>41310</c:v>
                </c:pt>
                <c:pt idx="8719">
                  <c:v>41310</c:v>
                </c:pt>
                <c:pt idx="8720">
                  <c:v>41310</c:v>
                </c:pt>
                <c:pt idx="8721">
                  <c:v>41310</c:v>
                </c:pt>
                <c:pt idx="8722">
                  <c:v>41310</c:v>
                </c:pt>
                <c:pt idx="8723">
                  <c:v>41310</c:v>
                </c:pt>
                <c:pt idx="8724">
                  <c:v>41310</c:v>
                </c:pt>
                <c:pt idx="8725">
                  <c:v>41310</c:v>
                </c:pt>
                <c:pt idx="8726">
                  <c:v>41310</c:v>
                </c:pt>
                <c:pt idx="8727">
                  <c:v>41310</c:v>
                </c:pt>
                <c:pt idx="8728">
                  <c:v>41310</c:v>
                </c:pt>
                <c:pt idx="8729">
                  <c:v>41310</c:v>
                </c:pt>
                <c:pt idx="8730">
                  <c:v>41310</c:v>
                </c:pt>
                <c:pt idx="8731">
                  <c:v>41310</c:v>
                </c:pt>
                <c:pt idx="8732">
                  <c:v>41310</c:v>
                </c:pt>
                <c:pt idx="8733">
                  <c:v>41310</c:v>
                </c:pt>
                <c:pt idx="8734">
                  <c:v>41310</c:v>
                </c:pt>
                <c:pt idx="8735">
                  <c:v>41310</c:v>
                </c:pt>
                <c:pt idx="8736">
                  <c:v>41310</c:v>
                </c:pt>
                <c:pt idx="8737">
                  <c:v>41310</c:v>
                </c:pt>
                <c:pt idx="8738">
                  <c:v>41310</c:v>
                </c:pt>
                <c:pt idx="8739">
                  <c:v>41310</c:v>
                </c:pt>
                <c:pt idx="8740">
                  <c:v>41310</c:v>
                </c:pt>
                <c:pt idx="8741">
                  <c:v>41310</c:v>
                </c:pt>
                <c:pt idx="8742">
                  <c:v>41310</c:v>
                </c:pt>
                <c:pt idx="8743">
                  <c:v>41310</c:v>
                </c:pt>
                <c:pt idx="8744">
                  <c:v>41310</c:v>
                </c:pt>
                <c:pt idx="8745">
                  <c:v>41310</c:v>
                </c:pt>
                <c:pt idx="8746">
                  <c:v>41310</c:v>
                </c:pt>
                <c:pt idx="8747">
                  <c:v>41310</c:v>
                </c:pt>
                <c:pt idx="8748">
                  <c:v>41310</c:v>
                </c:pt>
                <c:pt idx="8749">
                  <c:v>41310</c:v>
                </c:pt>
                <c:pt idx="8750">
                  <c:v>41310</c:v>
                </c:pt>
                <c:pt idx="8751">
                  <c:v>41310</c:v>
                </c:pt>
                <c:pt idx="8752">
                  <c:v>41310</c:v>
                </c:pt>
                <c:pt idx="8753">
                  <c:v>41310</c:v>
                </c:pt>
                <c:pt idx="8754">
                  <c:v>41310</c:v>
                </c:pt>
                <c:pt idx="8755">
                  <c:v>41310</c:v>
                </c:pt>
                <c:pt idx="8756">
                  <c:v>41310</c:v>
                </c:pt>
                <c:pt idx="8757">
                  <c:v>41310</c:v>
                </c:pt>
                <c:pt idx="8758">
                  <c:v>41310</c:v>
                </c:pt>
                <c:pt idx="8759">
                  <c:v>41310</c:v>
                </c:pt>
                <c:pt idx="8760">
                  <c:v>41310</c:v>
                </c:pt>
                <c:pt idx="8761">
                  <c:v>41310</c:v>
                </c:pt>
                <c:pt idx="8762">
                  <c:v>41310</c:v>
                </c:pt>
                <c:pt idx="8763">
                  <c:v>41310</c:v>
                </c:pt>
                <c:pt idx="8764">
                  <c:v>41310</c:v>
                </c:pt>
                <c:pt idx="8765">
                  <c:v>41310</c:v>
                </c:pt>
                <c:pt idx="8766">
                  <c:v>41310</c:v>
                </c:pt>
                <c:pt idx="8767">
                  <c:v>41310</c:v>
                </c:pt>
                <c:pt idx="8768">
                  <c:v>41310</c:v>
                </c:pt>
                <c:pt idx="8769">
                  <c:v>41310</c:v>
                </c:pt>
                <c:pt idx="8770">
                  <c:v>41310</c:v>
                </c:pt>
                <c:pt idx="8771">
                  <c:v>41310</c:v>
                </c:pt>
                <c:pt idx="8772">
                  <c:v>41310</c:v>
                </c:pt>
                <c:pt idx="8773">
                  <c:v>41310</c:v>
                </c:pt>
                <c:pt idx="8774">
                  <c:v>41310</c:v>
                </c:pt>
                <c:pt idx="8775">
                  <c:v>41310</c:v>
                </c:pt>
                <c:pt idx="8776">
                  <c:v>41310</c:v>
                </c:pt>
                <c:pt idx="8777">
                  <c:v>41310</c:v>
                </c:pt>
                <c:pt idx="8778">
                  <c:v>41310</c:v>
                </c:pt>
                <c:pt idx="8779">
                  <c:v>41310</c:v>
                </c:pt>
                <c:pt idx="8780">
                  <c:v>41310</c:v>
                </c:pt>
                <c:pt idx="8781">
                  <c:v>41310</c:v>
                </c:pt>
                <c:pt idx="8782">
                  <c:v>41310</c:v>
                </c:pt>
                <c:pt idx="8783">
                  <c:v>41310</c:v>
                </c:pt>
                <c:pt idx="8784">
                  <c:v>41310</c:v>
                </c:pt>
                <c:pt idx="8785">
                  <c:v>41310</c:v>
                </c:pt>
                <c:pt idx="8786">
                  <c:v>41310</c:v>
                </c:pt>
                <c:pt idx="8787">
                  <c:v>41310</c:v>
                </c:pt>
                <c:pt idx="8788">
                  <c:v>41310</c:v>
                </c:pt>
                <c:pt idx="8789">
                  <c:v>41310</c:v>
                </c:pt>
                <c:pt idx="8790">
                  <c:v>41310</c:v>
                </c:pt>
                <c:pt idx="8791">
                  <c:v>41310</c:v>
                </c:pt>
                <c:pt idx="8792">
                  <c:v>41310</c:v>
                </c:pt>
                <c:pt idx="8793">
                  <c:v>41310</c:v>
                </c:pt>
                <c:pt idx="8794">
                  <c:v>41310</c:v>
                </c:pt>
                <c:pt idx="8795">
                  <c:v>41310</c:v>
                </c:pt>
                <c:pt idx="8796">
                  <c:v>41310</c:v>
                </c:pt>
                <c:pt idx="8797">
                  <c:v>41310</c:v>
                </c:pt>
                <c:pt idx="8798">
                  <c:v>41310</c:v>
                </c:pt>
                <c:pt idx="8799">
                  <c:v>41310</c:v>
                </c:pt>
                <c:pt idx="8800">
                  <c:v>41310</c:v>
                </c:pt>
                <c:pt idx="8801">
                  <c:v>41310</c:v>
                </c:pt>
                <c:pt idx="8802">
                  <c:v>41310</c:v>
                </c:pt>
                <c:pt idx="8803">
                  <c:v>41310</c:v>
                </c:pt>
                <c:pt idx="8804">
                  <c:v>41310</c:v>
                </c:pt>
                <c:pt idx="8805">
                  <c:v>41310</c:v>
                </c:pt>
                <c:pt idx="8806">
                  <c:v>41310</c:v>
                </c:pt>
                <c:pt idx="8807">
                  <c:v>41310</c:v>
                </c:pt>
                <c:pt idx="8808">
                  <c:v>41310</c:v>
                </c:pt>
                <c:pt idx="8809">
                  <c:v>41310</c:v>
                </c:pt>
                <c:pt idx="8810">
                  <c:v>41310</c:v>
                </c:pt>
                <c:pt idx="8811">
                  <c:v>41310</c:v>
                </c:pt>
                <c:pt idx="8812">
                  <c:v>41310</c:v>
                </c:pt>
                <c:pt idx="8813">
                  <c:v>41310</c:v>
                </c:pt>
                <c:pt idx="8814">
                  <c:v>41310</c:v>
                </c:pt>
                <c:pt idx="8815">
                  <c:v>41310</c:v>
                </c:pt>
                <c:pt idx="8816">
                  <c:v>41310</c:v>
                </c:pt>
                <c:pt idx="8817">
                  <c:v>41310</c:v>
                </c:pt>
                <c:pt idx="8818">
                  <c:v>41310</c:v>
                </c:pt>
                <c:pt idx="8819">
                  <c:v>41310</c:v>
                </c:pt>
                <c:pt idx="8820">
                  <c:v>41310</c:v>
                </c:pt>
                <c:pt idx="8821">
                  <c:v>41310</c:v>
                </c:pt>
                <c:pt idx="8822">
                  <c:v>41310</c:v>
                </c:pt>
                <c:pt idx="8823">
                  <c:v>41310</c:v>
                </c:pt>
                <c:pt idx="8824">
                  <c:v>41310</c:v>
                </c:pt>
                <c:pt idx="8825">
                  <c:v>41310</c:v>
                </c:pt>
                <c:pt idx="8826">
                  <c:v>41310</c:v>
                </c:pt>
                <c:pt idx="8827">
                  <c:v>41310</c:v>
                </c:pt>
                <c:pt idx="8828">
                  <c:v>41310</c:v>
                </c:pt>
                <c:pt idx="8829">
                  <c:v>41310</c:v>
                </c:pt>
                <c:pt idx="8830">
                  <c:v>41310</c:v>
                </c:pt>
                <c:pt idx="8831">
                  <c:v>41310</c:v>
                </c:pt>
                <c:pt idx="8832">
                  <c:v>41310</c:v>
                </c:pt>
                <c:pt idx="8833">
                  <c:v>41310</c:v>
                </c:pt>
                <c:pt idx="8834">
                  <c:v>41310</c:v>
                </c:pt>
                <c:pt idx="8835">
                  <c:v>41310</c:v>
                </c:pt>
                <c:pt idx="8836">
                  <c:v>41310</c:v>
                </c:pt>
                <c:pt idx="8837">
                  <c:v>41310</c:v>
                </c:pt>
                <c:pt idx="8838">
                  <c:v>41310</c:v>
                </c:pt>
                <c:pt idx="8839">
                  <c:v>41310</c:v>
                </c:pt>
                <c:pt idx="8840">
                  <c:v>41310</c:v>
                </c:pt>
                <c:pt idx="8841">
                  <c:v>41310</c:v>
                </c:pt>
                <c:pt idx="8842">
                  <c:v>41310</c:v>
                </c:pt>
                <c:pt idx="8843">
                  <c:v>41310</c:v>
                </c:pt>
                <c:pt idx="8844">
                  <c:v>41310</c:v>
                </c:pt>
                <c:pt idx="8845">
                  <c:v>41310</c:v>
                </c:pt>
                <c:pt idx="8846">
                  <c:v>41310</c:v>
                </c:pt>
                <c:pt idx="8847">
                  <c:v>41310</c:v>
                </c:pt>
                <c:pt idx="8848">
                  <c:v>41310</c:v>
                </c:pt>
                <c:pt idx="8849">
                  <c:v>41310</c:v>
                </c:pt>
                <c:pt idx="8850">
                  <c:v>41310</c:v>
                </c:pt>
                <c:pt idx="8851">
                  <c:v>41310</c:v>
                </c:pt>
                <c:pt idx="8852">
                  <c:v>41310</c:v>
                </c:pt>
                <c:pt idx="8853">
                  <c:v>41310</c:v>
                </c:pt>
                <c:pt idx="8854">
                  <c:v>41310</c:v>
                </c:pt>
                <c:pt idx="8855">
                  <c:v>41310</c:v>
                </c:pt>
                <c:pt idx="8856">
                  <c:v>41310</c:v>
                </c:pt>
                <c:pt idx="8857">
                  <c:v>41310</c:v>
                </c:pt>
                <c:pt idx="8858">
                  <c:v>41310</c:v>
                </c:pt>
                <c:pt idx="8859">
                  <c:v>41310</c:v>
                </c:pt>
                <c:pt idx="8860">
                  <c:v>41310</c:v>
                </c:pt>
                <c:pt idx="8861">
                  <c:v>41310</c:v>
                </c:pt>
                <c:pt idx="8862">
                  <c:v>41310</c:v>
                </c:pt>
                <c:pt idx="8863">
                  <c:v>41310</c:v>
                </c:pt>
                <c:pt idx="8864">
                  <c:v>41310</c:v>
                </c:pt>
                <c:pt idx="8865">
                  <c:v>41310</c:v>
                </c:pt>
                <c:pt idx="8866">
                  <c:v>41310</c:v>
                </c:pt>
                <c:pt idx="8867">
                  <c:v>41310</c:v>
                </c:pt>
                <c:pt idx="8868">
                  <c:v>41310</c:v>
                </c:pt>
                <c:pt idx="8869">
                  <c:v>41310</c:v>
                </c:pt>
                <c:pt idx="8870">
                  <c:v>41310</c:v>
                </c:pt>
                <c:pt idx="8871">
                  <c:v>41310</c:v>
                </c:pt>
                <c:pt idx="8872">
                  <c:v>41310</c:v>
                </c:pt>
                <c:pt idx="8873">
                  <c:v>41310</c:v>
                </c:pt>
                <c:pt idx="8874">
                  <c:v>41310</c:v>
                </c:pt>
                <c:pt idx="8875">
                  <c:v>41310</c:v>
                </c:pt>
                <c:pt idx="8876">
                  <c:v>41310</c:v>
                </c:pt>
                <c:pt idx="8877">
                  <c:v>41310</c:v>
                </c:pt>
                <c:pt idx="8878">
                  <c:v>41310</c:v>
                </c:pt>
                <c:pt idx="8879">
                  <c:v>41310</c:v>
                </c:pt>
                <c:pt idx="8880">
                  <c:v>41310</c:v>
                </c:pt>
                <c:pt idx="8881">
                  <c:v>41310</c:v>
                </c:pt>
                <c:pt idx="8882">
                  <c:v>41310</c:v>
                </c:pt>
                <c:pt idx="8883">
                  <c:v>41310</c:v>
                </c:pt>
                <c:pt idx="8884">
                  <c:v>41310</c:v>
                </c:pt>
                <c:pt idx="8885">
                  <c:v>41310</c:v>
                </c:pt>
                <c:pt idx="8886">
                  <c:v>41310</c:v>
                </c:pt>
                <c:pt idx="8887">
                  <c:v>41310</c:v>
                </c:pt>
                <c:pt idx="8888">
                  <c:v>41310</c:v>
                </c:pt>
                <c:pt idx="8889">
                  <c:v>41310</c:v>
                </c:pt>
                <c:pt idx="8890">
                  <c:v>41310</c:v>
                </c:pt>
                <c:pt idx="8891">
                  <c:v>41310</c:v>
                </c:pt>
                <c:pt idx="8892">
                  <c:v>41310</c:v>
                </c:pt>
                <c:pt idx="8893">
                  <c:v>41310</c:v>
                </c:pt>
                <c:pt idx="8894">
                  <c:v>41310</c:v>
                </c:pt>
                <c:pt idx="8895">
                  <c:v>41310</c:v>
                </c:pt>
                <c:pt idx="8896">
                  <c:v>41310</c:v>
                </c:pt>
                <c:pt idx="8897">
                  <c:v>41310</c:v>
                </c:pt>
                <c:pt idx="8898">
                  <c:v>41310</c:v>
                </c:pt>
                <c:pt idx="8899">
                  <c:v>41310</c:v>
                </c:pt>
                <c:pt idx="8900">
                  <c:v>41310</c:v>
                </c:pt>
                <c:pt idx="8901">
                  <c:v>41310</c:v>
                </c:pt>
                <c:pt idx="8902">
                  <c:v>41310</c:v>
                </c:pt>
                <c:pt idx="8903">
                  <c:v>41310</c:v>
                </c:pt>
                <c:pt idx="8904">
                  <c:v>41310</c:v>
                </c:pt>
                <c:pt idx="8905">
                  <c:v>41310</c:v>
                </c:pt>
                <c:pt idx="8906">
                  <c:v>41310</c:v>
                </c:pt>
                <c:pt idx="8907">
                  <c:v>41310</c:v>
                </c:pt>
                <c:pt idx="8908">
                  <c:v>41310</c:v>
                </c:pt>
                <c:pt idx="8909">
                  <c:v>41310</c:v>
                </c:pt>
                <c:pt idx="8910">
                  <c:v>41310</c:v>
                </c:pt>
                <c:pt idx="8911">
                  <c:v>41310</c:v>
                </c:pt>
                <c:pt idx="8912">
                  <c:v>41310</c:v>
                </c:pt>
                <c:pt idx="8913">
                  <c:v>41310</c:v>
                </c:pt>
                <c:pt idx="8914">
                  <c:v>41310</c:v>
                </c:pt>
                <c:pt idx="8915">
                  <c:v>41310</c:v>
                </c:pt>
                <c:pt idx="8916">
                  <c:v>41310</c:v>
                </c:pt>
                <c:pt idx="8917">
                  <c:v>41310</c:v>
                </c:pt>
                <c:pt idx="8918">
                  <c:v>41310</c:v>
                </c:pt>
                <c:pt idx="8919">
                  <c:v>41310</c:v>
                </c:pt>
                <c:pt idx="8920">
                  <c:v>41310</c:v>
                </c:pt>
                <c:pt idx="8921">
                  <c:v>41310</c:v>
                </c:pt>
                <c:pt idx="8922">
                  <c:v>41310</c:v>
                </c:pt>
                <c:pt idx="8923">
                  <c:v>41310</c:v>
                </c:pt>
                <c:pt idx="8924">
                  <c:v>41310</c:v>
                </c:pt>
                <c:pt idx="8925">
                  <c:v>41310</c:v>
                </c:pt>
                <c:pt idx="8926">
                  <c:v>41310</c:v>
                </c:pt>
                <c:pt idx="8927">
                  <c:v>41310</c:v>
                </c:pt>
                <c:pt idx="8928">
                  <c:v>41310</c:v>
                </c:pt>
                <c:pt idx="8929">
                  <c:v>41310</c:v>
                </c:pt>
                <c:pt idx="8930">
                  <c:v>41310</c:v>
                </c:pt>
                <c:pt idx="8931">
                  <c:v>41310</c:v>
                </c:pt>
                <c:pt idx="8932">
                  <c:v>41310</c:v>
                </c:pt>
                <c:pt idx="8933">
                  <c:v>41310</c:v>
                </c:pt>
                <c:pt idx="8934">
                  <c:v>41310</c:v>
                </c:pt>
                <c:pt idx="8935">
                  <c:v>41310</c:v>
                </c:pt>
                <c:pt idx="8936">
                  <c:v>41310</c:v>
                </c:pt>
                <c:pt idx="8937">
                  <c:v>41310</c:v>
                </c:pt>
                <c:pt idx="8938">
                  <c:v>41310</c:v>
                </c:pt>
                <c:pt idx="8939">
                  <c:v>41310</c:v>
                </c:pt>
                <c:pt idx="8940">
                  <c:v>41310</c:v>
                </c:pt>
                <c:pt idx="8941">
                  <c:v>41310</c:v>
                </c:pt>
                <c:pt idx="8942">
                  <c:v>41310</c:v>
                </c:pt>
                <c:pt idx="8943">
                  <c:v>41310</c:v>
                </c:pt>
                <c:pt idx="8944">
                  <c:v>41310</c:v>
                </c:pt>
                <c:pt idx="8945">
                  <c:v>41310</c:v>
                </c:pt>
                <c:pt idx="8946">
                  <c:v>41310</c:v>
                </c:pt>
                <c:pt idx="8947">
                  <c:v>41310</c:v>
                </c:pt>
                <c:pt idx="8948">
                  <c:v>41310</c:v>
                </c:pt>
                <c:pt idx="8949">
                  <c:v>41310</c:v>
                </c:pt>
                <c:pt idx="8950">
                  <c:v>41310</c:v>
                </c:pt>
                <c:pt idx="8951">
                  <c:v>41310</c:v>
                </c:pt>
                <c:pt idx="8952">
                  <c:v>41310</c:v>
                </c:pt>
                <c:pt idx="8953">
                  <c:v>41310</c:v>
                </c:pt>
                <c:pt idx="8954">
                  <c:v>41310</c:v>
                </c:pt>
                <c:pt idx="8955">
                  <c:v>41310</c:v>
                </c:pt>
                <c:pt idx="8956">
                  <c:v>41310</c:v>
                </c:pt>
                <c:pt idx="8957">
                  <c:v>41310</c:v>
                </c:pt>
                <c:pt idx="8958">
                  <c:v>41310</c:v>
                </c:pt>
                <c:pt idx="8959">
                  <c:v>41310</c:v>
                </c:pt>
                <c:pt idx="8960">
                  <c:v>41310</c:v>
                </c:pt>
                <c:pt idx="8961">
                  <c:v>41310</c:v>
                </c:pt>
                <c:pt idx="8962">
                  <c:v>41310</c:v>
                </c:pt>
                <c:pt idx="8963">
                  <c:v>41310</c:v>
                </c:pt>
                <c:pt idx="8964">
                  <c:v>41310</c:v>
                </c:pt>
                <c:pt idx="8965">
                  <c:v>41310</c:v>
                </c:pt>
                <c:pt idx="8966">
                  <c:v>41310</c:v>
                </c:pt>
                <c:pt idx="8967">
                  <c:v>41310</c:v>
                </c:pt>
                <c:pt idx="8968">
                  <c:v>41310</c:v>
                </c:pt>
                <c:pt idx="8969">
                  <c:v>41310</c:v>
                </c:pt>
                <c:pt idx="8970">
                  <c:v>41310</c:v>
                </c:pt>
                <c:pt idx="8971">
                  <c:v>41310</c:v>
                </c:pt>
                <c:pt idx="8972">
                  <c:v>41310</c:v>
                </c:pt>
                <c:pt idx="8973">
                  <c:v>41310</c:v>
                </c:pt>
                <c:pt idx="8974">
                  <c:v>41310</c:v>
                </c:pt>
                <c:pt idx="8975">
                  <c:v>41310</c:v>
                </c:pt>
                <c:pt idx="8976">
                  <c:v>41310</c:v>
                </c:pt>
                <c:pt idx="8977">
                  <c:v>41310</c:v>
                </c:pt>
                <c:pt idx="8978">
                  <c:v>41310</c:v>
                </c:pt>
                <c:pt idx="8979">
                  <c:v>41310</c:v>
                </c:pt>
                <c:pt idx="8980">
                  <c:v>41310</c:v>
                </c:pt>
                <c:pt idx="8981">
                  <c:v>41310</c:v>
                </c:pt>
                <c:pt idx="8982">
                  <c:v>41310</c:v>
                </c:pt>
                <c:pt idx="8983">
                  <c:v>41310</c:v>
                </c:pt>
                <c:pt idx="8984">
                  <c:v>41310</c:v>
                </c:pt>
                <c:pt idx="8985">
                  <c:v>41310</c:v>
                </c:pt>
                <c:pt idx="8986">
                  <c:v>41310</c:v>
                </c:pt>
                <c:pt idx="8987">
                  <c:v>41310</c:v>
                </c:pt>
                <c:pt idx="8988">
                  <c:v>41310</c:v>
                </c:pt>
                <c:pt idx="8989">
                  <c:v>41310</c:v>
                </c:pt>
                <c:pt idx="8990">
                  <c:v>41310</c:v>
                </c:pt>
                <c:pt idx="8991">
                  <c:v>41310</c:v>
                </c:pt>
                <c:pt idx="8992">
                  <c:v>41310</c:v>
                </c:pt>
                <c:pt idx="8993">
                  <c:v>41310</c:v>
                </c:pt>
                <c:pt idx="8994">
                  <c:v>41310</c:v>
                </c:pt>
                <c:pt idx="8995">
                  <c:v>41310</c:v>
                </c:pt>
                <c:pt idx="8996">
                  <c:v>41310</c:v>
                </c:pt>
                <c:pt idx="8997">
                  <c:v>41310</c:v>
                </c:pt>
                <c:pt idx="8998">
                  <c:v>41310</c:v>
                </c:pt>
                <c:pt idx="8999">
                  <c:v>41310</c:v>
                </c:pt>
                <c:pt idx="9000">
                  <c:v>41310</c:v>
                </c:pt>
                <c:pt idx="9001">
                  <c:v>41310</c:v>
                </c:pt>
                <c:pt idx="9002">
                  <c:v>41310</c:v>
                </c:pt>
                <c:pt idx="9003">
                  <c:v>41310</c:v>
                </c:pt>
                <c:pt idx="9004">
                  <c:v>41310</c:v>
                </c:pt>
                <c:pt idx="9005">
                  <c:v>41310</c:v>
                </c:pt>
                <c:pt idx="9006">
                  <c:v>41310</c:v>
                </c:pt>
                <c:pt idx="9007">
                  <c:v>41310</c:v>
                </c:pt>
                <c:pt idx="9008">
                  <c:v>41310</c:v>
                </c:pt>
                <c:pt idx="9009">
                  <c:v>41310</c:v>
                </c:pt>
                <c:pt idx="9010">
                  <c:v>41310</c:v>
                </c:pt>
                <c:pt idx="9011">
                  <c:v>41310</c:v>
                </c:pt>
                <c:pt idx="9012">
                  <c:v>41310</c:v>
                </c:pt>
                <c:pt idx="9013">
                  <c:v>41310</c:v>
                </c:pt>
                <c:pt idx="9014">
                  <c:v>41310</c:v>
                </c:pt>
                <c:pt idx="9015">
                  <c:v>41310</c:v>
                </c:pt>
                <c:pt idx="9016">
                  <c:v>41310</c:v>
                </c:pt>
                <c:pt idx="9017">
                  <c:v>41310</c:v>
                </c:pt>
                <c:pt idx="9018">
                  <c:v>41310</c:v>
                </c:pt>
                <c:pt idx="9019">
                  <c:v>41310</c:v>
                </c:pt>
                <c:pt idx="9020">
                  <c:v>41310</c:v>
                </c:pt>
                <c:pt idx="9021">
                  <c:v>41310</c:v>
                </c:pt>
                <c:pt idx="9022">
                  <c:v>41310</c:v>
                </c:pt>
                <c:pt idx="9023">
                  <c:v>41310</c:v>
                </c:pt>
                <c:pt idx="9024">
                  <c:v>41310</c:v>
                </c:pt>
                <c:pt idx="9025">
                  <c:v>41310</c:v>
                </c:pt>
                <c:pt idx="9026">
                  <c:v>41310</c:v>
                </c:pt>
                <c:pt idx="9027">
                  <c:v>41310</c:v>
                </c:pt>
                <c:pt idx="9028">
                  <c:v>41310</c:v>
                </c:pt>
                <c:pt idx="9029">
                  <c:v>41310</c:v>
                </c:pt>
                <c:pt idx="9030">
                  <c:v>41310</c:v>
                </c:pt>
                <c:pt idx="9031">
                  <c:v>41310</c:v>
                </c:pt>
                <c:pt idx="9032">
                  <c:v>41310</c:v>
                </c:pt>
                <c:pt idx="9033">
                  <c:v>41310</c:v>
                </c:pt>
                <c:pt idx="9034">
                  <c:v>41310</c:v>
                </c:pt>
                <c:pt idx="9035">
                  <c:v>41310</c:v>
                </c:pt>
                <c:pt idx="9036">
                  <c:v>41310</c:v>
                </c:pt>
                <c:pt idx="9037">
                  <c:v>41310</c:v>
                </c:pt>
                <c:pt idx="9038">
                  <c:v>41310</c:v>
                </c:pt>
                <c:pt idx="9039">
                  <c:v>41310</c:v>
                </c:pt>
                <c:pt idx="9040">
                  <c:v>41310</c:v>
                </c:pt>
                <c:pt idx="9041">
                  <c:v>41310</c:v>
                </c:pt>
                <c:pt idx="9042">
                  <c:v>41310</c:v>
                </c:pt>
                <c:pt idx="9043">
                  <c:v>41310</c:v>
                </c:pt>
                <c:pt idx="9044">
                  <c:v>41310</c:v>
                </c:pt>
                <c:pt idx="9045">
                  <c:v>41310</c:v>
                </c:pt>
                <c:pt idx="9046">
                  <c:v>41310</c:v>
                </c:pt>
                <c:pt idx="9047">
                  <c:v>41310</c:v>
                </c:pt>
                <c:pt idx="9048">
                  <c:v>41310</c:v>
                </c:pt>
                <c:pt idx="9049">
                  <c:v>41310</c:v>
                </c:pt>
                <c:pt idx="9050">
                  <c:v>41310</c:v>
                </c:pt>
                <c:pt idx="9051">
                  <c:v>41310</c:v>
                </c:pt>
                <c:pt idx="9052">
                  <c:v>41310</c:v>
                </c:pt>
                <c:pt idx="9053">
                  <c:v>41310</c:v>
                </c:pt>
                <c:pt idx="9054">
                  <c:v>41310</c:v>
                </c:pt>
                <c:pt idx="9055">
                  <c:v>41310</c:v>
                </c:pt>
                <c:pt idx="9056">
                  <c:v>41310</c:v>
                </c:pt>
                <c:pt idx="9057">
                  <c:v>41310</c:v>
                </c:pt>
                <c:pt idx="9058">
                  <c:v>41310</c:v>
                </c:pt>
                <c:pt idx="9059">
                  <c:v>41310</c:v>
                </c:pt>
                <c:pt idx="9060">
                  <c:v>41310</c:v>
                </c:pt>
                <c:pt idx="9061">
                  <c:v>41310</c:v>
                </c:pt>
                <c:pt idx="9062">
                  <c:v>41310</c:v>
                </c:pt>
                <c:pt idx="9063">
                  <c:v>41310</c:v>
                </c:pt>
                <c:pt idx="9064">
                  <c:v>41310</c:v>
                </c:pt>
                <c:pt idx="9065">
                  <c:v>41310</c:v>
                </c:pt>
                <c:pt idx="9066">
                  <c:v>41310</c:v>
                </c:pt>
                <c:pt idx="9067">
                  <c:v>41310</c:v>
                </c:pt>
                <c:pt idx="9068">
                  <c:v>41310</c:v>
                </c:pt>
                <c:pt idx="9069">
                  <c:v>41310</c:v>
                </c:pt>
                <c:pt idx="9070">
                  <c:v>41310</c:v>
                </c:pt>
                <c:pt idx="9071">
                  <c:v>41310</c:v>
                </c:pt>
                <c:pt idx="9072">
                  <c:v>41310</c:v>
                </c:pt>
                <c:pt idx="9073">
                  <c:v>41310</c:v>
                </c:pt>
                <c:pt idx="9074">
                  <c:v>41310</c:v>
                </c:pt>
                <c:pt idx="9075">
                  <c:v>41310</c:v>
                </c:pt>
                <c:pt idx="9076">
                  <c:v>41310</c:v>
                </c:pt>
                <c:pt idx="9077">
                  <c:v>41310</c:v>
                </c:pt>
                <c:pt idx="9078">
                  <c:v>41310</c:v>
                </c:pt>
                <c:pt idx="9079">
                  <c:v>41310</c:v>
                </c:pt>
                <c:pt idx="9080">
                  <c:v>41310</c:v>
                </c:pt>
                <c:pt idx="9081">
                  <c:v>41310</c:v>
                </c:pt>
                <c:pt idx="9082">
                  <c:v>41310</c:v>
                </c:pt>
                <c:pt idx="9083">
                  <c:v>41310</c:v>
                </c:pt>
                <c:pt idx="9084">
                  <c:v>41310</c:v>
                </c:pt>
                <c:pt idx="9085">
                  <c:v>41310</c:v>
                </c:pt>
                <c:pt idx="9086">
                  <c:v>41310</c:v>
                </c:pt>
                <c:pt idx="9087">
                  <c:v>41310</c:v>
                </c:pt>
                <c:pt idx="9088">
                  <c:v>41310</c:v>
                </c:pt>
                <c:pt idx="9089">
                  <c:v>41310</c:v>
                </c:pt>
                <c:pt idx="9090">
                  <c:v>41310</c:v>
                </c:pt>
                <c:pt idx="9091">
                  <c:v>41310</c:v>
                </c:pt>
                <c:pt idx="9092">
                  <c:v>41310</c:v>
                </c:pt>
                <c:pt idx="9093">
                  <c:v>41310</c:v>
                </c:pt>
                <c:pt idx="9094">
                  <c:v>41310</c:v>
                </c:pt>
                <c:pt idx="9095">
                  <c:v>41310</c:v>
                </c:pt>
                <c:pt idx="9096">
                  <c:v>41310</c:v>
                </c:pt>
                <c:pt idx="9097">
                  <c:v>41310</c:v>
                </c:pt>
                <c:pt idx="9098">
                  <c:v>41310</c:v>
                </c:pt>
                <c:pt idx="9099">
                  <c:v>41310</c:v>
                </c:pt>
                <c:pt idx="9100">
                  <c:v>41310</c:v>
                </c:pt>
                <c:pt idx="9101">
                  <c:v>41310</c:v>
                </c:pt>
                <c:pt idx="9102">
                  <c:v>41310</c:v>
                </c:pt>
                <c:pt idx="9103">
                  <c:v>41310</c:v>
                </c:pt>
                <c:pt idx="9104">
                  <c:v>41310</c:v>
                </c:pt>
                <c:pt idx="9105">
                  <c:v>41310</c:v>
                </c:pt>
                <c:pt idx="9106">
                  <c:v>41310</c:v>
                </c:pt>
                <c:pt idx="9107">
                  <c:v>41310</c:v>
                </c:pt>
                <c:pt idx="9108">
                  <c:v>41310</c:v>
                </c:pt>
                <c:pt idx="9109">
                  <c:v>41310</c:v>
                </c:pt>
                <c:pt idx="9110">
                  <c:v>41310</c:v>
                </c:pt>
                <c:pt idx="9111">
                  <c:v>41310</c:v>
                </c:pt>
                <c:pt idx="9112">
                  <c:v>41310</c:v>
                </c:pt>
                <c:pt idx="9113">
                  <c:v>41310</c:v>
                </c:pt>
                <c:pt idx="9114">
                  <c:v>41310</c:v>
                </c:pt>
                <c:pt idx="9115">
                  <c:v>41310</c:v>
                </c:pt>
                <c:pt idx="9116">
                  <c:v>41310</c:v>
                </c:pt>
                <c:pt idx="9117">
                  <c:v>41310</c:v>
                </c:pt>
                <c:pt idx="9118">
                  <c:v>41310</c:v>
                </c:pt>
                <c:pt idx="9119">
                  <c:v>41310</c:v>
                </c:pt>
                <c:pt idx="9120">
                  <c:v>41310</c:v>
                </c:pt>
                <c:pt idx="9121">
                  <c:v>41310</c:v>
                </c:pt>
                <c:pt idx="9122">
                  <c:v>41310</c:v>
                </c:pt>
                <c:pt idx="9123">
                  <c:v>41310</c:v>
                </c:pt>
                <c:pt idx="9124">
                  <c:v>41310</c:v>
                </c:pt>
                <c:pt idx="9125">
                  <c:v>41310</c:v>
                </c:pt>
                <c:pt idx="9126">
                  <c:v>41310</c:v>
                </c:pt>
                <c:pt idx="9127">
                  <c:v>41310</c:v>
                </c:pt>
                <c:pt idx="9128">
                  <c:v>41310</c:v>
                </c:pt>
                <c:pt idx="9129">
                  <c:v>41310</c:v>
                </c:pt>
                <c:pt idx="9130">
                  <c:v>41310</c:v>
                </c:pt>
                <c:pt idx="9131">
                  <c:v>41310</c:v>
                </c:pt>
                <c:pt idx="9132">
                  <c:v>41310</c:v>
                </c:pt>
                <c:pt idx="9133">
                  <c:v>41310</c:v>
                </c:pt>
                <c:pt idx="9134">
                  <c:v>41310</c:v>
                </c:pt>
                <c:pt idx="9135">
                  <c:v>41310</c:v>
                </c:pt>
                <c:pt idx="9136">
                  <c:v>41310</c:v>
                </c:pt>
                <c:pt idx="9137">
                  <c:v>41310</c:v>
                </c:pt>
                <c:pt idx="9138">
                  <c:v>41310</c:v>
                </c:pt>
                <c:pt idx="9139">
                  <c:v>41310</c:v>
                </c:pt>
                <c:pt idx="9140">
                  <c:v>41310</c:v>
                </c:pt>
                <c:pt idx="9141">
                  <c:v>41310</c:v>
                </c:pt>
                <c:pt idx="9142">
                  <c:v>41310</c:v>
                </c:pt>
                <c:pt idx="9143">
                  <c:v>41310</c:v>
                </c:pt>
                <c:pt idx="9144">
                  <c:v>41310</c:v>
                </c:pt>
                <c:pt idx="9145">
                  <c:v>41310</c:v>
                </c:pt>
                <c:pt idx="9146">
                  <c:v>41310</c:v>
                </c:pt>
                <c:pt idx="9147">
                  <c:v>41310</c:v>
                </c:pt>
                <c:pt idx="9148">
                  <c:v>41310</c:v>
                </c:pt>
                <c:pt idx="9149">
                  <c:v>41310</c:v>
                </c:pt>
                <c:pt idx="9150">
                  <c:v>41310</c:v>
                </c:pt>
                <c:pt idx="9151">
                  <c:v>41310</c:v>
                </c:pt>
                <c:pt idx="9152">
                  <c:v>41310</c:v>
                </c:pt>
                <c:pt idx="9153">
                  <c:v>41310</c:v>
                </c:pt>
                <c:pt idx="9154">
                  <c:v>41310</c:v>
                </c:pt>
                <c:pt idx="9155">
                  <c:v>41310</c:v>
                </c:pt>
                <c:pt idx="9156">
                  <c:v>41310</c:v>
                </c:pt>
                <c:pt idx="9157">
                  <c:v>41310</c:v>
                </c:pt>
                <c:pt idx="9158">
                  <c:v>41310</c:v>
                </c:pt>
                <c:pt idx="9159">
                  <c:v>41310</c:v>
                </c:pt>
                <c:pt idx="9160">
                  <c:v>41310</c:v>
                </c:pt>
                <c:pt idx="9161">
                  <c:v>41310</c:v>
                </c:pt>
                <c:pt idx="9162">
                  <c:v>41310</c:v>
                </c:pt>
                <c:pt idx="9163">
                  <c:v>41310</c:v>
                </c:pt>
                <c:pt idx="9164">
                  <c:v>41310</c:v>
                </c:pt>
                <c:pt idx="9165">
                  <c:v>41310</c:v>
                </c:pt>
                <c:pt idx="9166">
                  <c:v>41310</c:v>
                </c:pt>
                <c:pt idx="9167">
                  <c:v>41310</c:v>
                </c:pt>
                <c:pt idx="9168">
                  <c:v>41310</c:v>
                </c:pt>
                <c:pt idx="9169">
                  <c:v>41310</c:v>
                </c:pt>
                <c:pt idx="9170">
                  <c:v>41310</c:v>
                </c:pt>
                <c:pt idx="9171">
                  <c:v>41310</c:v>
                </c:pt>
                <c:pt idx="9172">
                  <c:v>41310</c:v>
                </c:pt>
                <c:pt idx="9173">
                  <c:v>41310</c:v>
                </c:pt>
                <c:pt idx="9174">
                  <c:v>41310</c:v>
                </c:pt>
                <c:pt idx="9175">
                  <c:v>41310</c:v>
                </c:pt>
                <c:pt idx="9176">
                  <c:v>41310</c:v>
                </c:pt>
                <c:pt idx="9177">
                  <c:v>41310</c:v>
                </c:pt>
                <c:pt idx="9178">
                  <c:v>41310</c:v>
                </c:pt>
                <c:pt idx="9179">
                  <c:v>41310</c:v>
                </c:pt>
                <c:pt idx="9180">
                  <c:v>41310</c:v>
                </c:pt>
                <c:pt idx="9181">
                  <c:v>41310</c:v>
                </c:pt>
                <c:pt idx="9182">
                  <c:v>41310</c:v>
                </c:pt>
                <c:pt idx="9183">
                  <c:v>41310</c:v>
                </c:pt>
                <c:pt idx="9184">
                  <c:v>41310</c:v>
                </c:pt>
                <c:pt idx="9185">
                  <c:v>41310</c:v>
                </c:pt>
                <c:pt idx="9186">
                  <c:v>41310</c:v>
                </c:pt>
                <c:pt idx="9187">
                  <c:v>41310</c:v>
                </c:pt>
                <c:pt idx="9188">
                  <c:v>41310</c:v>
                </c:pt>
                <c:pt idx="9189">
                  <c:v>41310</c:v>
                </c:pt>
                <c:pt idx="9190">
                  <c:v>41310</c:v>
                </c:pt>
                <c:pt idx="9191">
                  <c:v>41310</c:v>
                </c:pt>
                <c:pt idx="9192">
                  <c:v>41310</c:v>
                </c:pt>
                <c:pt idx="9193">
                  <c:v>41310</c:v>
                </c:pt>
                <c:pt idx="9194">
                  <c:v>41310</c:v>
                </c:pt>
                <c:pt idx="9195">
                  <c:v>41310</c:v>
                </c:pt>
                <c:pt idx="9196">
                  <c:v>41310</c:v>
                </c:pt>
                <c:pt idx="9197">
                  <c:v>41310</c:v>
                </c:pt>
                <c:pt idx="9198">
                  <c:v>41310</c:v>
                </c:pt>
                <c:pt idx="9199">
                  <c:v>41310</c:v>
                </c:pt>
                <c:pt idx="9200">
                  <c:v>41310</c:v>
                </c:pt>
                <c:pt idx="9201">
                  <c:v>41310</c:v>
                </c:pt>
                <c:pt idx="9202">
                  <c:v>41310</c:v>
                </c:pt>
                <c:pt idx="9203">
                  <c:v>41310</c:v>
                </c:pt>
                <c:pt idx="9204">
                  <c:v>41310</c:v>
                </c:pt>
                <c:pt idx="9205">
                  <c:v>41310</c:v>
                </c:pt>
                <c:pt idx="9206">
                  <c:v>41310</c:v>
                </c:pt>
                <c:pt idx="9207">
                  <c:v>41310</c:v>
                </c:pt>
                <c:pt idx="9208">
                  <c:v>41310</c:v>
                </c:pt>
                <c:pt idx="9209">
                  <c:v>41310</c:v>
                </c:pt>
                <c:pt idx="9210">
                  <c:v>41310</c:v>
                </c:pt>
                <c:pt idx="9211">
                  <c:v>41310</c:v>
                </c:pt>
                <c:pt idx="9212">
                  <c:v>41310</c:v>
                </c:pt>
                <c:pt idx="9213">
                  <c:v>41310</c:v>
                </c:pt>
                <c:pt idx="9214">
                  <c:v>41310</c:v>
                </c:pt>
                <c:pt idx="9215">
                  <c:v>41310</c:v>
                </c:pt>
                <c:pt idx="9216">
                  <c:v>41310</c:v>
                </c:pt>
                <c:pt idx="9217">
                  <c:v>41310</c:v>
                </c:pt>
                <c:pt idx="9218">
                  <c:v>41310</c:v>
                </c:pt>
                <c:pt idx="9219">
                  <c:v>41310</c:v>
                </c:pt>
                <c:pt idx="9220">
                  <c:v>41310</c:v>
                </c:pt>
                <c:pt idx="9221">
                  <c:v>41311</c:v>
                </c:pt>
                <c:pt idx="9222">
                  <c:v>41311</c:v>
                </c:pt>
                <c:pt idx="9223">
                  <c:v>41311</c:v>
                </c:pt>
                <c:pt idx="9224">
                  <c:v>41311</c:v>
                </c:pt>
                <c:pt idx="9225">
                  <c:v>41311</c:v>
                </c:pt>
                <c:pt idx="9226">
                  <c:v>41311</c:v>
                </c:pt>
                <c:pt idx="9227">
                  <c:v>41311</c:v>
                </c:pt>
                <c:pt idx="9228">
                  <c:v>41311</c:v>
                </c:pt>
                <c:pt idx="9229">
                  <c:v>41311</c:v>
                </c:pt>
                <c:pt idx="9230">
                  <c:v>41311</c:v>
                </c:pt>
                <c:pt idx="9231">
                  <c:v>41311</c:v>
                </c:pt>
                <c:pt idx="9232">
                  <c:v>41311</c:v>
                </c:pt>
                <c:pt idx="9233">
                  <c:v>41311</c:v>
                </c:pt>
                <c:pt idx="9234">
                  <c:v>41311</c:v>
                </c:pt>
                <c:pt idx="9235">
                  <c:v>41311</c:v>
                </c:pt>
                <c:pt idx="9236">
                  <c:v>41311</c:v>
                </c:pt>
                <c:pt idx="9237">
                  <c:v>41311</c:v>
                </c:pt>
                <c:pt idx="9238">
                  <c:v>41311</c:v>
                </c:pt>
                <c:pt idx="9239">
                  <c:v>41311</c:v>
                </c:pt>
                <c:pt idx="9240">
                  <c:v>41311</c:v>
                </c:pt>
                <c:pt idx="9241">
                  <c:v>41311</c:v>
                </c:pt>
                <c:pt idx="9242">
                  <c:v>41311</c:v>
                </c:pt>
                <c:pt idx="9243">
                  <c:v>41311</c:v>
                </c:pt>
                <c:pt idx="9244">
                  <c:v>41311</c:v>
                </c:pt>
                <c:pt idx="9245">
                  <c:v>41311</c:v>
                </c:pt>
                <c:pt idx="9246">
                  <c:v>41311</c:v>
                </c:pt>
                <c:pt idx="9247">
                  <c:v>41311</c:v>
                </c:pt>
                <c:pt idx="9248">
                  <c:v>41311</c:v>
                </c:pt>
                <c:pt idx="9249">
                  <c:v>41311</c:v>
                </c:pt>
                <c:pt idx="9250">
                  <c:v>41311</c:v>
                </c:pt>
                <c:pt idx="9251">
                  <c:v>41311</c:v>
                </c:pt>
                <c:pt idx="9252">
                  <c:v>41311</c:v>
                </c:pt>
                <c:pt idx="9253">
                  <c:v>41311</c:v>
                </c:pt>
                <c:pt idx="9254">
                  <c:v>41311</c:v>
                </c:pt>
                <c:pt idx="9255">
                  <c:v>41311</c:v>
                </c:pt>
                <c:pt idx="9256">
                  <c:v>41311</c:v>
                </c:pt>
                <c:pt idx="9257">
                  <c:v>41311</c:v>
                </c:pt>
                <c:pt idx="9258">
                  <c:v>41311</c:v>
                </c:pt>
                <c:pt idx="9259">
                  <c:v>41311</c:v>
                </c:pt>
                <c:pt idx="9260">
                  <c:v>41311</c:v>
                </c:pt>
                <c:pt idx="9261">
                  <c:v>41311</c:v>
                </c:pt>
                <c:pt idx="9262">
                  <c:v>41311</c:v>
                </c:pt>
                <c:pt idx="9263">
                  <c:v>41311</c:v>
                </c:pt>
                <c:pt idx="9264">
                  <c:v>41311</c:v>
                </c:pt>
                <c:pt idx="9265">
                  <c:v>41311</c:v>
                </c:pt>
                <c:pt idx="9266">
                  <c:v>41311</c:v>
                </c:pt>
                <c:pt idx="9267">
                  <c:v>41311</c:v>
                </c:pt>
                <c:pt idx="9268">
                  <c:v>41311</c:v>
                </c:pt>
                <c:pt idx="9269">
                  <c:v>41311</c:v>
                </c:pt>
                <c:pt idx="9270">
                  <c:v>41311</c:v>
                </c:pt>
                <c:pt idx="9271">
                  <c:v>41311</c:v>
                </c:pt>
                <c:pt idx="9272">
                  <c:v>41311</c:v>
                </c:pt>
                <c:pt idx="9273">
                  <c:v>41311</c:v>
                </c:pt>
                <c:pt idx="9274">
                  <c:v>41311</c:v>
                </c:pt>
                <c:pt idx="9275">
                  <c:v>41311</c:v>
                </c:pt>
                <c:pt idx="9276">
                  <c:v>41311</c:v>
                </c:pt>
                <c:pt idx="9277">
                  <c:v>41311</c:v>
                </c:pt>
                <c:pt idx="9278">
                  <c:v>41311</c:v>
                </c:pt>
                <c:pt idx="9279">
                  <c:v>41311</c:v>
                </c:pt>
                <c:pt idx="9280">
                  <c:v>41311</c:v>
                </c:pt>
                <c:pt idx="9281">
                  <c:v>41311</c:v>
                </c:pt>
                <c:pt idx="9282">
                  <c:v>41311</c:v>
                </c:pt>
                <c:pt idx="9283">
                  <c:v>41311</c:v>
                </c:pt>
                <c:pt idx="9284">
                  <c:v>41311</c:v>
                </c:pt>
                <c:pt idx="9285">
                  <c:v>41311</c:v>
                </c:pt>
                <c:pt idx="9286">
                  <c:v>41311</c:v>
                </c:pt>
                <c:pt idx="9287">
                  <c:v>41311</c:v>
                </c:pt>
                <c:pt idx="9288">
                  <c:v>41311</c:v>
                </c:pt>
                <c:pt idx="9289">
                  <c:v>41311</c:v>
                </c:pt>
                <c:pt idx="9290">
                  <c:v>41311</c:v>
                </c:pt>
                <c:pt idx="9291">
                  <c:v>41311</c:v>
                </c:pt>
                <c:pt idx="9292">
                  <c:v>41311</c:v>
                </c:pt>
                <c:pt idx="9293">
                  <c:v>41311</c:v>
                </c:pt>
                <c:pt idx="9294">
                  <c:v>41311</c:v>
                </c:pt>
                <c:pt idx="9295">
                  <c:v>41311</c:v>
                </c:pt>
                <c:pt idx="9296">
                  <c:v>41311</c:v>
                </c:pt>
                <c:pt idx="9297">
                  <c:v>41311</c:v>
                </c:pt>
                <c:pt idx="9298">
                  <c:v>41311</c:v>
                </c:pt>
                <c:pt idx="9299">
                  <c:v>41311</c:v>
                </c:pt>
                <c:pt idx="9300">
                  <c:v>41311</c:v>
                </c:pt>
                <c:pt idx="9301">
                  <c:v>41311</c:v>
                </c:pt>
                <c:pt idx="9302">
                  <c:v>41311</c:v>
                </c:pt>
                <c:pt idx="9303">
                  <c:v>41311</c:v>
                </c:pt>
                <c:pt idx="9304">
                  <c:v>41311</c:v>
                </c:pt>
                <c:pt idx="9305">
                  <c:v>41311</c:v>
                </c:pt>
                <c:pt idx="9306">
                  <c:v>41311</c:v>
                </c:pt>
                <c:pt idx="9307">
                  <c:v>41311</c:v>
                </c:pt>
                <c:pt idx="9308">
                  <c:v>41311</c:v>
                </c:pt>
                <c:pt idx="9309">
                  <c:v>41311</c:v>
                </c:pt>
                <c:pt idx="9310">
                  <c:v>41311</c:v>
                </c:pt>
                <c:pt idx="9311">
                  <c:v>41311</c:v>
                </c:pt>
                <c:pt idx="9312">
                  <c:v>41311</c:v>
                </c:pt>
                <c:pt idx="9313">
                  <c:v>41311</c:v>
                </c:pt>
                <c:pt idx="9314">
                  <c:v>41311</c:v>
                </c:pt>
                <c:pt idx="9315">
                  <c:v>41311</c:v>
                </c:pt>
                <c:pt idx="9316">
                  <c:v>41311</c:v>
                </c:pt>
                <c:pt idx="9317">
                  <c:v>41311</c:v>
                </c:pt>
                <c:pt idx="9318">
                  <c:v>41311</c:v>
                </c:pt>
                <c:pt idx="9319">
                  <c:v>41311</c:v>
                </c:pt>
                <c:pt idx="9320">
                  <c:v>41311</c:v>
                </c:pt>
                <c:pt idx="9321">
                  <c:v>41311</c:v>
                </c:pt>
                <c:pt idx="9322">
                  <c:v>41311</c:v>
                </c:pt>
                <c:pt idx="9323">
                  <c:v>41311</c:v>
                </c:pt>
                <c:pt idx="9324">
                  <c:v>41312</c:v>
                </c:pt>
                <c:pt idx="9325">
                  <c:v>41312</c:v>
                </c:pt>
                <c:pt idx="9326">
                  <c:v>41312</c:v>
                </c:pt>
                <c:pt idx="9327">
                  <c:v>41312</c:v>
                </c:pt>
                <c:pt idx="9328">
                  <c:v>41312</c:v>
                </c:pt>
                <c:pt idx="9329">
                  <c:v>41312</c:v>
                </c:pt>
                <c:pt idx="9330">
                  <c:v>41312</c:v>
                </c:pt>
                <c:pt idx="9331">
                  <c:v>41312</c:v>
                </c:pt>
                <c:pt idx="9332">
                  <c:v>41312</c:v>
                </c:pt>
                <c:pt idx="9333">
                  <c:v>41312</c:v>
                </c:pt>
                <c:pt idx="9334">
                  <c:v>41312</c:v>
                </c:pt>
                <c:pt idx="9335">
                  <c:v>41312</c:v>
                </c:pt>
                <c:pt idx="9336">
                  <c:v>41312</c:v>
                </c:pt>
                <c:pt idx="9337">
                  <c:v>41312</c:v>
                </c:pt>
                <c:pt idx="9338">
                  <c:v>41312</c:v>
                </c:pt>
                <c:pt idx="9339">
                  <c:v>41312</c:v>
                </c:pt>
                <c:pt idx="9340">
                  <c:v>41312</c:v>
                </c:pt>
                <c:pt idx="9341">
                  <c:v>41312</c:v>
                </c:pt>
                <c:pt idx="9342">
                  <c:v>41312</c:v>
                </c:pt>
                <c:pt idx="9343">
                  <c:v>41312</c:v>
                </c:pt>
                <c:pt idx="9344">
                  <c:v>41312</c:v>
                </c:pt>
                <c:pt idx="9345">
                  <c:v>41312</c:v>
                </c:pt>
                <c:pt idx="9346">
                  <c:v>41312</c:v>
                </c:pt>
                <c:pt idx="9347">
                  <c:v>41312</c:v>
                </c:pt>
                <c:pt idx="9348">
                  <c:v>41312</c:v>
                </c:pt>
                <c:pt idx="9349">
                  <c:v>41312</c:v>
                </c:pt>
                <c:pt idx="9350">
                  <c:v>41312</c:v>
                </c:pt>
                <c:pt idx="9351">
                  <c:v>41312</c:v>
                </c:pt>
                <c:pt idx="9352">
                  <c:v>41312</c:v>
                </c:pt>
                <c:pt idx="9353">
                  <c:v>41312</c:v>
                </c:pt>
                <c:pt idx="9354">
                  <c:v>41312</c:v>
                </c:pt>
                <c:pt idx="9355">
                  <c:v>41312</c:v>
                </c:pt>
                <c:pt idx="9356">
                  <c:v>41312</c:v>
                </c:pt>
                <c:pt idx="9357">
                  <c:v>41312</c:v>
                </c:pt>
                <c:pt idx="9358">
                  <c:v>41312</c:v>
                </c:pt>
                <c:pt idx="9359">
                  <c:v>41312</c:v>
                </c:pt>
                <c:pt idx="9360">
                  <c:v>41312</c:v>
                </c:pt>
                <c:pt idx="9361">
                  <c:v>41312</c:v>
                </c:pt>
                <c:pt idx="9362">
                  <c:v>41312</c:v>
                </c:pt>
                <c:pt idx="9363">
                  <c:v>41312</c:v>
                </c:pt>
                <c:pt idx="9364">
                  <c:v>41312</c:v>
                </c:pt>
                <c:pt idx="9365">
                  <c:v>41312</c:v>
                </c:pt>
                <c:pt idx="9366">
                  <c:v>41312</c:v>
                </c:pt>
                <c:pt idx="9367">
                  <c:v>41312</c:v>
                </c:pt>
                <c:pt idx="9368">
                  <c:v>41312</c:v>
                </c:pt>
                <c:pt idx="9369">
                  <c:v>41312</c:v>
                </c:pt>
                <c:pt idx="9370">
                  <c:v>41312</c:v>
                </c:pt>
                <c:pt idx="9371">
                  <c:v>41312</c:v>
                </c:pt>
                <c:pt idx="9372">
                  <c:v>41312</c:v>
                </c:pt>
                <c:pt idx="9373">
                  <c:v>41312</c:v>
                </c:pt>
                <c:pt idx="9374">
                  <c:v>41312</c:v>
                </c:pt>
                <c:pt idx="9375">
                  <c:v>41312</c:v>
                </c:pt>
                <c:pt idx="9376">
                  <c:v>41312</c:v>
                </c:pt>
                <c:pt idx="9377">
                  <c:v>41312</c:v>
                </c:pt>
                <c:pt idx="9378">
                  <c:v>41312</c:v>
                </c:pt>
                <c:pt idx="9379">
                  <c:v>41312</c:v>
                </c:pt>
                <c:pt idx="9380">
                  <c:v>41312</c:v>
                </c:pt>
                <c:pt idx="9381">
                  <c:v>41312</c:v>
                </c:pt>
                <c:pt idx="9382">
                  <c:v>41312</c:v>
                </c:pt>
                <c:pt idx="9383">
                  <c:v>41312</c:v>
                </c:pt>
                <c:pt idx="9384">
                  <c:v>41312</c:v>
                </c:pt>
                <c:pt idx="9385">
                  <c:v>41312</c:v>
                </c:pt>
                <c:pt idx="9386">
                  <c:v>41312</c:v>
                </c:pt>
                <c:pt idx="9387">
                  <c:v>41312</c:v>
                </c:pt>
                <c:pt idx="9388">
                  <c:v>41312</c:v>
                </c:pt>
                <c:pt idx="9389">
                  <c:v>41312</c:v>
                </c:pt>
                <c:pt idx="9390">
                  <c:v>41312</c:v>
                </c:pt>
                <c:pt idx="9391">
                  <c:v>41313</c:v>
                </c:pt>
                <c:pt idx="9392">
                  <c:v>41313</c:v>
                </c:pt>
                <c:pt idx="9393">
                  <c:v>41313</c:v>
                </c:pt>
                <c:pt idx="9394">
                  <c:v>41313</c:v>
                </c:pt>
                <c:pt idx="9395">
                  <c:v>41313</c:v>
                </c:pt>
                <c:pt idx="9396">
                  <c:v>41313</c:v>
                </c:pt>
                <c:pt idx="9397">
                  <c:v>41313</c:v>
                </c:pt>
                <c:pt idx="9398">
                  <c:v>41313</c:v>
                </c:pt>
                <c:pt idx="9399">
                  <c:v>41313</c:v>
                </c:pt>
                <c:pt idx="9400">
                  <c:v>41313</c:v>
                </c:pt>
                <c:pt idx="9401">
                  <c:v>41313</c:v>
                </c:pt>
                <c:pt idx="9402">
                  <c:v>41313</c:v>
                </c:pt>
                <c:pt idx="9403">
                  <c:v>41313</c:v>
                </c:pt>
                <c:pt idx="9404">
                  <c:v>41313</c:v>
                </c:pt>
                <c:pt idx="9405">
                  <c:v>41313</c:v>
                </c:pt>
                <c:pt idx="9406">
                  <c:v>41313</c:v>
                </c:pt>
                <c:pt idx="9407">
                  <c:v>41313</c:v>
                </c:pt>
                <c:pt idx="9408">
                  <c:v>41313</c:v>
                </c:pt>
                <c:pt idx="9409">
                  <c:v>41313</c:v>
                </c:pt>
                <c:pt idx="9410">
                  <c:v>41313</c:v>
                </c:pt>
                <c:pt idx="9411">
                  <c:v>41313</c:v>
                </c:pt>
                <c:pt idx="9412">
                  <c:v>41313</c:v>
                </c:pt>
                <c:pt idx="9413">
                  <c:v>41313</c:v>
                </c:pt>
                <c:pt idx="9414">
                  <c:v>41313</c:v>
                </c:pt>
                <c:pt idx="9415">
                  <c:v>41313</c:v>
                </c:pt>
                <c:pt idx="9416">
                  <c:v>41313</c:v>
                </c:pt>
                <c:pt idx="9417">
                  <c:v>41313</c:v>
                </c:pt>
                <c:pt idx="9418">
                  <c:v>41313</c:v>
                </c:pt>
                <c:pt idx="9419">
                  <c:v>41313</c:v>
                </c:pt>
                <c:pt idx="9420">
                  <c:v>41313</c:v>
                </c:pt>
                <c:pt idx="9421">
                  <c:v>41313</c:v>
                </c:pt>
                <c:pt idx="9422">
                  <c:v>41313</c:v>
                </c:pt>
                <c:pt idx="9423">
                  <c:v>41313</c:v>
                </c:pt>
                <c:pt idx="9424">
                  <c:v>41313</c:v>
                </c:pt>
                <c:pt idx="9425">
                  <c:v>41313</c:v>
                </c:pt>
                <c:pt idx="9426">
                  <c:v>41313</c:v>
                </c:pt>
                <c:pt idx="9427">
                  <c:v>41313</c:v>
                </c:pt>
                <c:pt idx="9428">
                  <c:v>41313</c:v>
                </c:pt>
                <c:pt idx="9429">
                  <c:v>41313</c:v>
                </c:pt>
                <c:pt idx="9430">
                  <c:v>41313</c:v>
                </c:pt>
                <c:pt idx="9431">
                  <c:v>41313</c:v>
                </c:pt>
                <c:pt idx="9432">
                  <c:v>41313</c:v>
                </c:pt>
                <c:pt idx="9433">
                  <c:v>41313</c:v>
                </c:pt>
                <c:pt idx="9434">
                  <c:v>41313</c:v>
                </c:pt>
                <c:pt idx="9435">
                  <c:v>41313</c:v>
                </c:pt>
                <c:pt idx="9436">
                  <c:v>41313</c:v>
                </c:pt>
                <c:pt idx="9437">
                  <c:v>41313</c:v>
                </c:pt>
                <c:pt idx="9438">
                  <c:v>41313</c:v>
                </c:pt>
                <c:pt idx="9439">
                  <c:v>41313</c:v>
                </c:pt>
                <c:pt idx="9440">
                  <c:v>41313</c:v>
                </c:pt>
                <c:pt idx="9441">
                  <c:v>41313</c:v>
                </c:pt>
                <c:pt idx="9442">
                  <c:v>41313</c:v>
                </c:pt>
                <c:pt idx="9443">
                  <c:v>41313</c:v>
                </c:pt>
                <c:pt idx="9444">
                  <c:v>41313</c:v>
                </c:pt>
                <c:pt idx="9445">
                  <c:v>41313</c:v>
                </c:pt>
                <c:pt idx="9446">
                  <c:v>41313</c:v>
                </c:pt>
                <c:pt idx="9447">
                  <c:v>41313</c:v>
                </c:pt>
                <c:pt idx="9448">
                  <c:v>41313</c:v>
                </c:pt>
                <c:pt idx="9449">
                  <c:v>41313</c:v>
                </c:pt>
                <c:pt idx="9450">
                  <c:v>41313</c:v>
                </c:pt>
                <c:pt idx="9451">
                  <c:v>41313</c:v>
                </c:pt>
                <c:pt idx="9452">
                  <c:v>41313</c:v>
                </c:pt>
                <c:pt idx="9453">
                  <c:v>41313</c:v>
                </c:pt>
                <c:pt idx="9454">
                  <c:v>41313</c:v>
                </c:pt>
                <c:pt idx="9455">
                  <c:v>41313</c:v>
                </c:pt>
                <c:pt idx="9456">
                  <c:v>41313</c:v>
                </c:pt>
                <c:pt idx="9457">
                  <c:v>41314</c:v>
                </c:pt>
                <c:pt idx="9458">
                  <c:v>41314</c:v>
                </c:pt>
                <c:pt idx="9459">
                  <c:v>41314</c:v>
                </c:pt>
                <c:pt idx="9460">
                  <c:v>41314</c:v>
                </c:pt>
                <c:pt idx="9461">
                  <c:v>41314</c:v>
                </c:pt>
                <c:pt idx="9462">
                  <c:v>41314</c:v>
                </c:pt>
                <c:pt idx="9463">
                  <c:v>41314</c:v>
                </c:pt>
                <c:pt idx="9464">
                  <c:v>41314</c:v>
                </c:pt>
                <c:pt idx="9465">
                  <c:v>41314</c:v>
                </c:pt>
                <c:pt idx="9466">
                  <c:v>41314</c:v>
                </c:pt>
                <c:pt idx="9467">
                  <c:v>41314</c:v>
                </c:pt>
                <c:pt idx="9468">
                  <c:v>41314</c:v>
                </c:pt>
                <c:pt idx="9469">
                  <c:v>41314</c:v>
                </c:pt>
                <c:pt idx="9470">
                  <c:v>41314</c:v>
                </c:pt>
                <c:pt idx="9471">
                  <c:v>41314</c:v>
                </c:pt>
                <c:pt idx="9472">
                  <c:v>41314</c:v>
                </c:pt>
                <c:pt idx="9473">
                  <c:v>41314</c:v>
                </c:pt>
                <c:pt idx="9474">
                  <c:v>41314</c:v>
                </c:pt>
                <c:pt idx="9475">
                  <c:v>41314</c:v>
                </c:pt>
                <c:pt idx="9476">
                  <c:v>41314</c:v>
                </c:pt>
                <c:pt idx="9477">
                  <c:v>41314</c:v>
                </c:pt>
                <c:pt idx="9478">
                  <c:v>41314</c:v>
                </c:pt>
                <c:pt idx="9479">
                  <c:v>41314</c:v>
                </c:pt>
                <c:pt idx="9480">
                  <c:v>41314</c:v>
                </c:pt>
                <c:pt idx="9481">
                  <c:v>41315</c:v>
                </c:pt>
                <c:pt idx="9482">
                  <c:v>41315</c:v>
                </c:pt>
                <c:pt idx="9483">
                  <c:v>41315</c:v>
                </c:pt>
                <c:pt idx="9484">
                  <c:v>41315</c:v>
                </c:pt>
                <c:pt idx="9485">
                  <c:v>41315</c:v>
                </c:pt>
                <c:pt idx="9486">
                  <c:v>41315</c:v>
                </c:pt>
                <c:pt idx="9487">
                  <c:v>41315</c:v>
                </c:pt>
                <c:pt idx="9488">
                  <c:v>41315</c:v>
                </c:pt>
                <c:pt idx="9489">
                  <c:v>41315</c:v>
                </c:pt>
                <c:pt idx="9490">
                  <c:v>41315</c:v>
                </c:pt>
                <c:pt idx="9491">
                  <c:v>41315</c:v>
                </c:pt>
                <c:pt idx="9492">
                  <c:v>41315</c:v>
                </c:pt>
                <c:pt idx="9493">
                  <c:v>41315</c:v>
                </c:pt>
                <c:pt idx="9494">
                  <c:v>41315</c:v>
                </c:pt>
                <c:pt idx="9495">
                  <c:v>41315</c:v>
                </c:pt>
                <c:pt idx="9496">
                  <c:v>41315</c:v>
                </c:pt>
                <c:pt idx="9497">
                  <c:v>41315</c:v>
                </c:pt>
                <c:pt idx="9498">
                  <c:v>41315</c:v>
                </c:pt>
                <c:pt idx="9499">
                  <c:v>41315</c:v>
                </c:pt>
                <c:pt idx="9500">
                  <c:v>41315</c:v>
                </c:pt>
                <c:pt idx="9501">
                  <c:v>41315</c:v>
                </c:pt>
                <c:pt idx="9502">
                  <c:v>41315</c:v>
                </c:pt>
                <c:pt idx="9503">
                  <c:v>41315</c:v>
                </c:pt>
                <c:pt idx="9504">
                  <c:v>41315</c:v>
                </c:pt>
                <c:pt idx="9505">
                  <c:v>41315</c:v>
                </c:pt>
                <c:pt idx="9506">
                  <c:v>41315</c:v>
                </c:pt>
                <c:pt idx="9507">
                  <c:v>41316</c:v>
                </c:pt>
                <c:pt idx="9508">
                  <c:v>41316</c:v>
                </c:pt>
                <c:pt idx="9509">
                  <c:v>41316</c:v>
                </c:pt>
                <c:pt idx="9510">
                  <c:v>41316</c:v>
                </c:pt>
                <c:pt idx="9511">
                  <c:v>41316</c:v>
                </c:pt>
                <c:pt idx="9512">
                  <c:v>41316</c:v>
                </c:pt>
                <c:pt idx="9513">
                  <c:v>41316</c:v>
                </c:pt>
                <c:pt idx="9514">
                  <c:v>41316</c:v>
                </c:pt>
                <c:pt idx="9515">
                  <c:v>41316</c:v>
                </c:pt>
                <c:pt idx="9516">
                  <c:v>41316</c:v>
                </c:pt>
                <c:pt idx="9517">
                  <c:v>41316</c:v>
                </c:pt>
                <c:pt idx="9518">
                  <c:v>41316</c:v>
                </c:pt>
                <c:pt idx="9519">
                  <c:v>41316</c:v>
                </c:pt>
                <c:pt idx="9520">
                  <c:v>41316</c:v>
                </c:pt>
                <c:pt idx="9521">
                  <c:v>41316</c:v>
                </c:pt>
                <c:pt idx="9522">
                  <c:v>41316</c:v>
                </c:pt>
                <c:pt idx="9523">
                  <c:v>41316</c:v>
                </c:pt>
                <c:pt idx="9524">
                  <c:v>41316</c:v>
                </c:pt>
                <c:pt idx="9525">
                  <c:v>41316</c:v>
                </c:pt>
                <c:pt idx="9526">
                  <c:v>41316</c:v>
                </c:pt>
                <c:pt idx="9527">
                  <c:v>41316</c:v>
                </c:pt>
                <c:pt idx="9528">
                  <c:v>41316</c:v>
                </c:pt>
                <c:pt idx="9529">
                  <c:v>41316</c:v>
                </c:pt>
                <c:pt idx="9530">
                  <c:v>41316</c:v>
                </c:pt>
                <c:pt idx="9531">
                  <c:v>41316</c:v>
                </c:pt>
                <c:pt idx="9532">
                  <c:v>41316</c:v>
                </c:pt>
                <c:pt idx="9533">
                  <c:v>41316</c:v>
                </c:pt>
                <c:pt idx="9534">
                  <c:v>41316</c:v>
                </c:pt>
                <c:pt idx="9535">
                  <c:v>41316</c:v>
                </c:pt>
                <c:pt idx="9536">
                  <c:v>41316</c:v>
                </c:pt>
                <c:pt idx="9537">
                  <c:v>41316</c:v>
                </c:pt>
                <c:pt idx="9538">
                  <c:v>41316</c:v>
                </c:pt>
                <c:pt idx="9539">
                  <c:v>41316</c:v>
                </c:pt>
                <c:pt idx="9540">
                  <c:v>41316</c:v>
                </c:pt>
                <c:pt idx="9541">
                  <c:v>41316</c:v>
                </c:pt>
                <c:pt idx="9542">
                  <c:v>41316</c:v>
                </c:pt>
                <c:pt idx="9543">
                  <c:v>41316</c:v>
                </c:pt>
                <c:pt idx="9544">
                  <c:v>41316</c:v>
                </c:pt>
                <c:pt idx="9545">
                  <c:v>41316</c:v>
                </c:pt>
                <c:pt idx="9546">
                  <c:v>41316</c:v>
                </c:pt>
                <c:pt idx="9547">
                  <c:v>41316</c:v>
                </c:pt>
                <c:pt idx="9548">
                  <c:v>41316</c:v>
                </c:pt>
                <c:pt idx="9549">
                  <c:v>41316</c:v>
                </c:pt>
                <c:pt idx="9550">
                  <c:v>41316</c:v>
                </c:pt>
                <c:pt idx="9551">
                  <c:v>41316</c:v>
                </c:pt>
                <c:pt idx="9552">
                  <c:v>41316</c:v>
                </c:pt>
                <c:pt idx="9553">
                  <c:v>41316</c:v>
                </c:pt>
                <c:pt idx="9554">
                  <c:v>41316</c:v>
                </c:pt>
                <c:pt idx="9555">
                  <c:v>41316</c:v>
                </c:pt>
                <c:pt idx="9556">
                  <c:v>41316</c:v>
                </c:pt>
                <c:pt idx="9557">
                  <c:v>41316</c:v>
                </c:pt>
                <c:pt idx="9558">
                  <c:v>41316</c:v>
                </c:pt>
                <c:pt idx="9559">
                  <c:v>41316</c:v>
                </c:pt>
                <c:pt idx="9560">
                  <c:v>41316</c:v>
                </c:pt>
                <c:pt idx="9561">
                  <c:v>41316</c:v>
                </c:pt>
                <c:pt idx="9562">
                  <c:v>41316</c:v>
                </c:pt>
                <c:pt idx="9563">
                  <c:v>41316</c:v>
                </c:pt>
                <c:pt idx="9564">
                  <c:v>41316</c:v>
                </c:pt>
                <c:pt idx="9565">
                  <c:v>41316</c:v>
                </c:pt>
                <c:pt idx="9566">
                  <c:v>41316</c:v>
                </c:pt>
                <c:pt idx="9567">
                  <c:v>41316</c:v>
                </c:pt>
                <c:pt idx="9568">
                  <c:v>41316</c:v>
                </c:pt>
                <c:pt idx="9569">
                  <c:v>41316</c:v>
                </c:pt>
                <c:pt idx="9570">
                  <c:v>41316</c:v>
                </c:pt>
                <c:pt idx="9571">
                  <c:v>41316</c:v>
                </c:pt>
                <c:pt idx="9572">
                  <c:v>41316</c:v>
                </c:pt>
                <c:pt idx="9573">
                  <c:v>41316</c:v>
                </c:pt>
                <c:pt idx="9574">
                  <c:v>41316</c:v>
                </c:pt>
                <c:pt idx="9575">
                  <c:v>41316</c:v>
                </c:pt>
                <c:pt idx="9576">
                  <c:v>41316</c:v>
                </c:pt>
                <c:pt idx="9577">
                  <c:v>41316</c:v>
                </c:pt>
                <c:pt idx="9578">
                  <c:v>41316</c:v>
                </c:pt>
                <c:pt idx="9579">
                  <c:v>41316</c:v>
                </c:pt>
                <c:pt idx="9580">
                  <c:v>41316</c:v>
                </c:pt>
                <c:pt idx="9581">
                  <c:v>41316</c:v>
                </c:pt>
                <c:pt idx="9582">
                  <c:v>41316</c:v>
                </c:pt>
                <c:pt idx="9583">
                  <c:v>41316</c:v>
                </c:pt>
                <c:pt idx="9584">
                  <c:v>41316</c:v>
                </c:pt>
                <c:pt idx="9585">
                  <c:v>41316</c:v>
                </c:pt>
                <c:pt idx="9586">
                  <c:v>41316</c:v>
                </c:pt>
                <c:pt idx="9587">
                  <c:v>41316</c:v>
                </c:pt>
                <c:pt idx="9588">
                  <c:v>41316</c:v>
                </c:pt>
                <c:pt idx="9589">
                  <c:v>41317</c:v>
                </c:pt>
                <c:pt idx="9590">
                  <c:v>41317</c:v>
                </c:pt>
                <c:pt idx="9591">
                  <c:v>41317</c:v>
                </c:pt>
                <c:pt idx="9592">
                  <c:v>41317</c:v>
                </c:pt>
                <c:pt idx="9593">
                  <c:v>41317</c:v>
                </c:pt>
                <c:pt idx="9594">
                  <c:v>41317</c:v>
                </c:pt>
                <c:pt idx="9595">
                  <c:v>41317</c:v>
                </c:pt>
                <c:pt idx="9596">
                  <c:v>41317</c:v>
                </c:pt>
                <c:pt idx="9597">
                  <c:v>41317</c:v>
                </c:pt>
                <c:pt idx="9598">
                  <c:v>41317</c:v>
                </c:pt>
                <c:pt idx="9599">
                  <c:v>41317</c:v>
                </c:pt>
                <c:pt idx="9600">
                  <c:v>41317</c:v>
                </c:pt>
                <c:pt idx="9601">
                  <c:v>41317</c:v>
                </c:pt>
                <c:pt idx="9602">
                  <c:v>41317</c:v>
                </c:pt>
                <c:pt idx="9603">
                  <c:v>41317</c:v>
                </c:pt>
                <c:pt idx="9604">
                  <c:v>41317</c:v>
                </c:pt>
                <c:pt idx="9605">
                  <c:v>41317</c:v>
                </c:pt>
                <c:pt idx="9606">
                  <c:v>41317</c:v>
                </c:pt>
                <c:pt idx="9607">
                  <c:v>41317</c:v>
                </c:pt>
                <c:pt idx="9608">
                  <c:v>41317</c:v>
                </c:pt>
                <c:pt idx="9609">
                  <c:v>41317</c:v>
                </c:pt>
                <c:pt idx="9610">
                  <c:v>41317</c:v>
                </c:pt>
                <c:pt idx="9611">
                  <c:v>41317</c:v>
                </c:pt>
                <c:pt idx="9612">
                  <c:v>41317</c:v>
                </c:pt>
                <c:pt idx="9613">
                  <c:v>41317</c:v>
                </c:pt>
                <c:pt idx="9614">
                  <c:v>41317</c:v>
                </c:pt>
                <c:pt idx="9615">
                  <c:v>41317</c:v>
                </c:pt>
                <c:pt idx="9616">
                  <c:v>41317</c:v>
                </c:pt>
                <c:pt idx="9617">
                  <c:v>41317</c:v>
                </c:pt>
                <c:pt idx="9618">
                  <c:v>41317</c:v>
                </c:pt>
                <c:pt idx="9619">
                  <c:v>41317</c:v>
                </c:pt>
                <c:pt idx="9620">
                  <c:v>41317</c:v>
                </c:pt>
                <c:pt idx="9621">
                  <c:v>41317</c:v>
                </c:pt>
                <c:pt idx="9622">
                  <c:v>41317</c:v>
                </c:pt>
                <c:pt idx="9623">
                  <c:v>41317</c:v>
                </c:pt>
                <c:pt idx="9624">
                  <c:v>41317</c:v>
                </c:pt>
                <c:pt idx="9625">
                  <c:v>41317</c:v>
                </c:pt>
                <c:pt idx="9626">
                  <c:v>41317</c:v>
                </c:pt>
                <c:pt idx="9627">
                  <c:v>41317</c:v>
                </c:pt>
                <c:pt idx="9628">
                  <c:v>41317</c:v>
                </c:pt>
                <c:pt idx="9629">
                  <c:v>41317</c:v>
                </c:pt>
                <c:pt idx="9630">
                  <c:v>41317</c:v>
                </c:pt>
                <c:pt idx="9631">
                  <c:v>41317</c:v>
                </c:pt>
                <c:pt idx="9632">
                  <c:v>41317</c:v>
                </c:pt>
                <c:pt idx="9633">
                  <c:v>41317</c:v>
                </c:pt>
                <c:pt idx="9634">
                  <c:v>41317</c:v>
                </c:pt>
                <c:pt idx="9635">
                  <c:v>41317</c:v>
                </c:pt>
                <c:pt idx="9636">
                  <c:v>41317</c:v>
                </c:pt>
                <c:pt idx="9637">
                  <c:v>41317</c:v>
                </c:pt>
                <c:pt idx="9638">
                  <c:v>41317</c:v>
                </c:pt>
                <c:pt idx="9639">
                  <c:v>41317</c:v>
                </c:pt>
                <c:pt idx="9640">
                  <c:v>41317</c:v>
                </c:pt>
                <c:pt idx="9641">
                  <c:v>41317</c:v>
                </c:pt>
                <c:pt idx="9642">
                  <c:v>41317</c:v>
                </c:pt>
                <c:pt idx="9643">
                  <c:v>41317</c:v>
                </c:pt>
                <c:pt idx="9644">
                  <c:v>41317</c:v>
                </c:pt>
                <c:pt idx="9645">
                  <c:v>41317</c:v>
                </c:pt>
                <c:pt idx="9646">
                  <c:v>41317</c:v>
                </c:pt>
                <c:pt idx="9647">
                  <c:v>41317</c:v>
                </c:pt>
                <c:pt idx="9648">
                  <c:v>41317</c:v>
                </c:pt>
                <c:pt idx="9649">
                  <c:v>41317</c:v>
                </c:pt>
                <c:pt idx="9650">
                  <c:v>41317</c:v>
                </c:pt>
                <c:pt idx="9651">
                  <c:v>41317</c:v>
                </c:pt>
                <c:pt idx="9652">
                  <c:v>41317</c:v>
                </c:pt>
                <c:pt idx="9653">
                  <c:v>41317</c:v>
                </c:pt>
                <c:pt idx="9654">
                  <c:v>41317</c:v>
                </c:pt>
                <c:pt idx="9655">
                  <c:v>41317</c:v>
                </c:pt>
                <c:pt idx="9656">
                  <c:v>41317</c:v>
                </c:pt>
                <c:pt idx="9657">
                  <c:v>41317</c:v>
                </c:pt>
                <c:pt idx="9658">
                  <c:v>41317</c:v>
                </c:pt>
                <c:pt idx="9659">
                  <c:v>41317</c:v>
                </c:pt>
                <c:pt idx="9660">
                  <c:v>41317</c:v>
                </c:pt>
                <c:pt idx="9661">
                  <c:v>41317</c:v>
                </c:pt>
                <c:pt idx="9662">
                  <c:v>41317</c:v>
                </c:pt>
                <c:pt idx="9663">
                  <c:v>41317</c:v>
                </c:pt>
                <c:pt idx="9664">
                  <c:v>41317</c:v>
                </c:pt>
                <c:pt idx="9665">
                  <c:v>41317</c:v>
                </c:pt>
                <c:pt idx="9666">
                  <c:v>41317</c:v>
                </c:pt>
                <c:pt idx="9667">
                  <c:v>41317</c:v>
                </c:pt>
                <c:pt idx="9668">
                  <c:v>41317</c:v>
                </c:pt>
                <c:pt idx="9669">
                  <c:v>41317</c:v>
                </c:pt>
                <c:pt idx="9670">
                  <c:v>41317</c:v>
                </c:pt>
                <c:pt idx="9671">
                  <c:v>41317</c:v>
                </c:pt>
                <c:pt idx="9672">
                  <c:v>41317</c:v>
                </c:pt>
                <c:pt idx="9673">
                  <c:v>41317</c:v>
                </c:pt>
                <c:pt idx="9674">
                  <c:v>41317</c:v>
                </c:pt>
                <c:pt idx="9675">
                  <c:v>41317</c:v>
                </c:pt>
                <c:pt idx="9676">
                  <c:v>41317</c:v>
                </c:pt>
                <c:pt idx="9677">
                  <c:v>41317</c:v>
                </c:pt>
                <c:pt idx="9678">
                  <c:v>41317</c:v>
                </c:pt>
                <c:pt idx="9679">
                  <c:v>41317</c:v>
                </c:pt>
                <c:pt idx="9680">
                  <c:v>41317</c:v>
                </c:pt>
                <c:pt idx="9681">
                  <c:v>41317</c:v>
                </c:pt>
                <c:pt idx="9682">
                  <c:v>41317</c:v>
                </c:pt>
                <c:pt idx="9683">
                  <c:v>41317</c:v>
                </c:pt>
                <c:pt idx="9684">
                  <c:v>41317</c:v>
                </c:pt>
                <c:pt idx="9685">
                  <c:v>41317</c:v>
                </c:pt>
                <c:pt idx="9686">
                  <c:v>41317</c:v>
                </c:pt>
                <c:pt idx="9687">
                  <c:v>41317</c:v>
                </c:pt>
                <c:pt idx="9688">
                  <c:v>41317</c:v>
                </c:pt>
                <c:pt idx="9689">
                  <c:v>41317</c:v>
                </c:pt>
                <c:pt idx="9690">
                  <c:v>41317</c:v>
                </c:pt>
                <c:pt idx="9691">
                  <c:v>41317</c:v>
                </c:pt>
                <c:pt idx="9692">
                  <c:v>41317</c:v>
                </c:pt>
                <c:pt idx="9693">
                  <c:v>41317</c:v>
                </c:pt>
                <c:pt idx="9694">
                  <c:v>41317</c:v>
                </c:pt>
                <c:pt idx="9695">
                  <c:v>41317</c:v>
                </c:pt>
                <c:pt idx="9696">
                  <c:v>41317</c:v>
                </c:pt>
                <c:pt idx="9697">
                  <c:v>41317</c:v>
                </c:pt>
                <c:pt idx="9698">
                  <c:v>41317</c:v>
                </c:pt>
                <c:pt idx="9699">
                  <c:v>41317</c:v>
                </c:pt>
                <c:pt idx="9700">
                  <c:v>41317</c:v>
                </c:pt>
                <c:pt idx="9701">
                  <c:v>41317</c:v>
                </c:pt>
                <c:pt idx="9702">
                  <c:v>41317</c:v>
                </c:pt>
                <c:pt idx="9703">
                  <c:v>41317</c:v>
                </c:pt>
                <c:pt idx="9704">
                  <c:v>41317</c:v>
                </c:pt>
                <c:pt idx="9705">
                  <c:v>41317</c:v>
                </c:pt>
                <c:pt idx="9706">
                  <c:v>41317</c:v>
                </c:pt>
                <c:pt idx="9707">
                  <c:v>41317</c:v>
                </c:pt>
                <c:pt idx="9708">
                  <c:v>41317</c:v>
                </c:pt>
                <c:pt idx="9709">
                  <c:v>41317</c:v>
                </c:pt>
                <c:pt idx="9710">
                  <c:v>41317</c:v>
                </c:pt>
                <c:pt idx="9711">
                  <c:v>41317</c:v>
                </c:pt>
                <c:pt idx="9712">
                  <c:v>41317</c:v>
                </c:pt>
                <c:pt idx="9713">
                  <c:v>41317</c:v>
                </c:pt>
                <c:pt idx="9714">
                  <c:v>41317</c:v>
                </c:pt>
                <c:pt idx="9715">
                  <c:v>41317</c:v>
                </c:pt>
                <c:pt idx="9716">
                  <c:v>41317</c:v>
                </c:pt>
                <c:pt idx="9717">
                  <c:v>41317</c:v>
                </c:pt>
                <c:pt idx="9718">
                  <c:v>41317</c:v>
                </c:pt>
                <c:pt idx="9719">
                  <c:v>41317</c:v>
                </c:pt>
                <c:pt idx="9720">
                  <c:v>41317</c:v>
                </c:pt>
                <c:pt idx="9721">
                  <c:v>41317</c:v>
                </c:pt>
                <c:pt idx="9722">
                  <c:v>41317</c:v>
                </c:pt>
                <c:pt idx="9723">
                  <c:v>41317</c:v>
                </c:pt>
                <c:pt idx="9724">
                  <c:v>41317</c:v>
                </c:pt>
                <c:pt idx="9725">
                  <c:v>41317</c:v>
                </c:pt>
                <c:pt idx="9726">
                  <c:v>41317</c:v>
                </c:pt>
                <c:pt idx="9727">
                  <c:v>41317</c:v>
                </c:pt>
                <c:pt idx="9728">
                  <c:v>41317</c:v>
                </c:pt>
                <c:pt idx="9729">
                  <c:v>41317</c:v>
                </c:pt>
                <c:pt idx="9730">
                  <c:v>41317</c:v>
                </c:pt>
                <c:pt idx="9731">
                  <c:v>41317</c:v>
                </c:pt>
                <c:pt idx="9732">
                  <c:v>41317</c:v>
                </c:pt>
                <c:pt idx="9733">
                  <c:v>41317</c:v>
                </c:pt>
                <c:pt idx="9734">
                  <c:v>41317</c:v>
                </c:pt>
                <c:pt idx="9735">
                  <c:v>41317</c:v>
                </c:pt>
                <c:pt idx="9736">
                  <c:v>41317</c:v>
                </c:pt>
                <c:pt idx="9737">
                  <c:v>41317</c:v>
                </c:pt>
                <c:pt idx="9738">
                  <c:v>41317</c:v>
                </c:pt>
                <c:pt idx="9739">
                  <c:v>41317</c:v>
                </c:pt>
                <c:pt idx="9740">
                  <c:v>41317</c:v>
                </c:pt>
                <c:pt idx="9741">
                  <c:v>41317</c:v>
                </c:pt>
                <c:pt idx="9742">
                  <c:v>41317</c:v>
                </c:pt>
                <c:pt idx="9743">
                  <c:v>41317</c:v>
                </c:pt>
                <c:pt idx="9744">
                  <c:v>41317</c:v>
                </c:pt>
                <c:pt idx="9745">
                  <c:v>41317</c:v>
                </c:pt>
                <c:pt idx="9746">
                  <c:v>41317</c:v>
                </c:pt>
                <c:pt idx="9747">
                  <c:v>41317</c:v>
                </c:pt>
                <c:pt idx="9748">
                  <c:v>41317</c:v>
                </c:pt>
                <c:pt idx="9749">
                  <c:v>41317</c:v>
                </c:pt>
                <c:pt idx="9750">
                  <c:v>41317</c:v>
                </c:pt>
                <c:pt idx="9751">
                  <c:v>41317</c:v>
                </c:pt>
                <c:pt idx="9752">
                  <c:v>41317</c:v>
                </c:pt>
                <c:pt idx="9753">
                  <c:v>41317</c:v>
                </c:pt>
                <c:pt idx="9754">
                  <c:v>41317</c:v>
                </c:pt>
                <c:pt idx="9755">
                  <c:v>41317</c:v>
                </c:pt>
                <c:pt idx="9756">
                  <c:v>41317</c:v>
                </c:pt>
                <c:pt idx="9757">
                  <c:v>41317</c:v>
                </c:pt>
                <c:pt idx="9758">
                  <c:v>41317</c:v>
                </c:pt>
                <c:pt idx="9759">
                  <c:v>41317</c:v>
                </c:pt>
                <c:pt idx="9760">
                  <c:v>41317</c:v>
                </c:pt>
                <c:pt idx="9761">
                  <c:v>41317</c:v>
                </c:pt>
                <c:pt idx="9762">
                  <c:v>41317</c:v>
                </c:pt>
                <c:pt idx="9763">
                  <c:v>41317</c:v>
                </c:pt>
                <c:pt idx="9764">
                  <c:v>41317</c:v>
                </c:pt>
                <c:pt idx="9765">
                  <c:v>41317</c:v>
                </c:pt>
                <c:pt idx="9766">
                  <c:v>41317</c:v>
                </c:pt>
                <c:pt idx="9767">
                  <c:v>41317</c:v>
                </c:pt>
                <c:pt idx="9768">
                  <c:v>41317</c:v>
                </c:pt>
                <c:pt idx="9769">
                  <c:v>41317</c:v>
                </c:pt>
                <c:pt idx="9770">
                  <c:v>41317</c:v>
                </c:pt>
                <c:pt idx="9771">
                  <c:v>41317</c:v>
                </c:pt>
                <c:pt idx="9772">
                  <c:v>41317</c:v>
                </c:pt>
                <c:pt idx="9773">
                  <c:v>41317</c:v>
                </c:pt>
                <c:pt idx="9774">
                  <c:v>41317</c:v>
                </c:pt>
                <c:pt idx="9775">
                  <c:v>41317</c:v>
                </c:pt>
                <c:pt idx="9776">
                  <c:v>41317</c:v>
                </c:pt>
                <c:pt idx="9777">
                  <c:v>41317</c:v>
                </c:pt>
                <c:pt idx="9778">
                  <c:v>41317</c:v>
                </c:pt>
                <c:pt idx="9779">
                  <c:v>41317</c:v>
                </c:pt>
                <c:pt idx="9780">
                  <c:v>41317</c:v>
                </c:pt>
                <c:pt idx="9781">
                  <c:v>41317</c:v>
                </c:pt>
                <c:pt idx="9782">
                  <c:v>41317</c:v>
                </c:pt>
                <c:pt idx="9783">
                  <c:v>41317</c:v>
                </c:pt>
                <c:pt idx="9784">
                  <c:v>41317</c:v>
                </c:pt>
                <c:pt idx="9785">
                  <c:v>41317</c:v>
                </c:pt>
                <c:pt idx="9786">
                  <c:v>41317</c:v>
                </c:pt>
                <c:pt idx="9787">
                  <c:v>41317</c:v>
                </c:pt>
                <c:pt idx="9788">
                  <c:v>41317</c:v>
                </c:pt>
                <c:pt idx="9789">
                  <c:v>41317</c:v>
                </c:pt>
                <c:pt idx="9790">
                  <c:v>41317</c:v>
                </c:pt>
                <c:pt idx="9791">
                  <c:v>41317</c:v>
                </c:pt>
                <c:pt idx="9792">
                  <c:v>41317</c:v>
                </c:pt>
                <c:pt idx="9793">
                  <c:v>41317</c:v>
                </c:pt>
                <c:pt idx="9794">
                  <c:v>41317</c:v>
                </c:pt>
                <c:pt idx="9795">
                  <c:v>41317</c:v>
                </c:pt>
                <c:pt idx="9796">
                  <c:v>41317</c:v>
                </c:pt>
                <c:pt idx="9797">
                  <c:v>41317</c:v>
                </c:pt>
                <c:pt idx="9798">
                  <c:v>41317</c:v>
                </c:pt>
                <c:pt idx="9799">
                  <c:v>41317</c:v>
                </c:pt>
                <c:pt idx="9800">
                  <c:v>41317</c:v>
                </c:pt>
                <c:pt idx="9801">
                  <c:v>41317</c:v>
                </c:pt>
                <c:pt idx="9802">
                  <c:v>41317</c:v>
                </c:pt>
                <c:pt idx="9803">
                  <c:v>41317</c:v>
                </c:pt>
                <c:pt idx="9804">
                  <c:v>41317</c:v>
                </c:pt>
                <c:pt idx="9805">
                  <c:v>41317</c:v>
                </c:pt>
                <c:pt idx="9806">
                  <c:v>41317</c:v>
                </c:pt>
                <c:pt idx="9807">
                  <c:v>41317</c:v>
                </c:pt>
                <c:pt idx="9808">
                  <c:v>41317</c:v>
                </c:pt>
                <c:pt idx="9809">
                  <c:v>41317</c:v>
                </c:pt>
                <c:pt idx="9810">
                  <c:v>41317</c:v>
                </c:pt>
                <c:pt idx="9811">
                  <c:v>41317</c:v>
                </c:pt>
                <c:pt idx="9812">
                  <c:v>41317</c:v>
                </c:pt>
                <c:pt idx="9813">
                  <c:v>41317</c:v>
                </c:pt>
                <c:pt idx="9814">
                  <c:v>41317</c:v>
                </c:pt>
                <c:pt idx="9815">
                  <c:v>41317</c:v>
                </c:pt>
                <c:pt idx="9816">
                  <c:v>41317</c:v>
                </c:pt>
                <c:pt idx="9817">
                  <c:v>41317</c:v>
                </c:pt>
                <c:pt idx="9818">
                  <c:v>41317</c:v>
                </c:pt>
                <c:pt idx="9819">
                  <c:v>41317</c:v>
                </c:pt>
                <c:pt idx="9820">
                  <c:v>41317</c:v>
                </c:pt>
                <c:pt idx="9821">
                  <c:v>41317</c:v>
                </c:pt>
                <c:pt idx="9822">
                  <c:v>41317</c:v>
                </c:pt>
                <c:pt idx="9823">
                  <c:v>41317</c:v>
                </c:pt>
                <c:pt idx="9824">
                  <c:v>41317</c:v>
                </c:pt>
                <c:pt idx="9825">
                  <c:v>41317</c:v>
                </c:pt>
                <c:pt idx="9826">
                  <c:v>41317</c:v>
                </c:pt>
                <c:pt idx="9827">
                  <c:v>41317</c:v>
                </c:pt>
                <c:pt idx="9828">
                  <c:v>41317</c:v>
                </c:pt>
                <c:pt idx="9829">
                  <c:v>41317</c:v>
                </c:pt>
                <c:pt idx="9830">
                  <c:v>41317</c:v>
                </c:pt>
                <c:pt idx="9831">
                  <c:v>41317</c:v>
                </c:pt>
                <c:pt idx="9832">
                  <c:v>41317</c:v>
                </c:pt>
                <c:pt idx="9833">
                  <c:v>41317</c:v>
                </c:pt>
                <c:pt idx="9834">
                  <c:v>41317</c:v>
                </c:pt>
                <c:pt idx="9835">
                  <c:v>41317</c:v>
                </c:pt>
                <c:pt idx="9836">
                  <c:v>41317</c:v>
                </c:pt>
                <c:pt idx="9837">
                  <c:v>41317</c:v>
                </c:pt>
                <c:pt idx="9838">
                  <c:v>41317</c:v>
                </c:pt>
                <c:pt idx="9839">
                  <c:v>41317</c:v>
                </c:pt>
                <c:pt idx="9840">
                  <c:v>41317</c:v>
                </c:pt>
                <c:pt idx="9841">
                  <c:v>41317</c:v>
                </c:pt>
                <c:pt idx="9842">
                  <c:v>41317</c:v>
                </c:pt>
                <c:pt idx="9843">
                  <c:v>41317</c:v>
                </c:pt>
                <c:pt idx="9844">
                  <c:v>41317</c:v>
                </c:pt>
                <c:pt idx="9845">
                  <c:v>41317</c:v>
                </c:pt>
                <c:pt idx="9846">
                  <c:v>41317</c:v>
                </c:pt>
                <c:pt idx="9847">
                  <c:v>41317</c:v>
                </c:pt>
                <c:pt idx="9848">
                  <c:v>41317</c:v>
                </c:pt>
                <c:pt idx="9849">
                  <c:v>41317</c:v>
                </c:pt>
                <c:pt idx="9850">
                  <c:v>41317</c:v>
                </c:pt>
                <c:pt idx="9851">
                  <c:v>41317</c:v>
                </c:pt>
                <c:pt idx="9852">
                  <c:v>41317</c:v>
                </c:pt>
                <c:pt idx="9853">
                  <c:v>41317</c:v>
                </c:pt>
                <c:pt idx="9854">
                  <c:v>41317</c:v>
                </c:pt>
                <c:pt idx="9855">
                  <c:v>41317</c:v>
                </c:pt>
                <c:pt idx="9856">
                  <c:v>41317</c:v>
                </c:pt>
                <c:pt idx="9857">
                  <c:v>41317</c:v>
                </c:pt>
                <c:pt idx="9858">
                  <c:v>41317</c:v>
                </c:pt>
                <c:pt idx="9859">
                  <c:v>41317</c:v>
                </c:pt>
                <c:pt idx="9860">
                  <c:v>41317</c:v>
                </c:pt>
                <c:pt idx="9861">
                  <c:v>41317</c:v>
                </c:pt>
                <c:pt idx="9862">
                  <c:v>41317</c:v>
                </c:pt>
                <c:pt idx="9863">
                  <c:v>41317</c:v>
                </c:pt>
                <c:pt idx="9864">
                  <c:v>41317</c:v>
                </c:pt>
                <c:pt idx="9865">
                  <c:v>41317</c:v>
                </c:pt>
                <c:pt idx="9866">
                  <c:v>41317</c:v>
                </c:pt>
                <c:pt idx="9867">
                  <c:v>41317</c:v>
                </c:pt>
                <c:pt idx="9868">
                  <c:v>41317</c:v>
                </c:pt>
                <c:pt idx="9869">
                  <c:v>41317</c:v>
                </c:pt>
                <c:pt idx="9870">
                  <c:v>41317</c:v>
                </c:pt>
                <c:pt idx="9871">
                  <c:v>41317</c:v>
                </c:pt>
                <c:pt idx="9872">
                  <c:v>41317</c:v>
                </c:pt>
                <c:pt idx="9873">
                  <c:v>41317</c:v>
                </c:pt>
                <c:pt idx="9874">
                  <c:v>41317</c:v>
                </c:pt>
                <c:pt idx="9875">
                  <c:v>41317</c:v>
                </c:pt>
                <c:pt idx="9876">
                  <c:v>41317</c:v>
                </c:pt>
                <c:pt idx="9877">
                  <c:v>41317</c:v>
                </c:pt>
                <c:pt idx="9878">
                  <c:v>41317</c:v>
                </c:pt>
                <c:pt idx="9879">
                  <c:v>41317</c:v>
                </c:pt>
                <c:pt idx="9880">
                  <c:v>41317</c:v>
                </c:pt>
                <c:pt idx="9881">
                  <c:v>41317</c:v>
                </c:pt>
                <c:pt idx="9882">
                  <c:v>41317</c:v>
                </c:pt>
                <c:pt idx="9883">
                  <c:v>41317</c:v>
                </c:pt>
                <c:pt idx="9884">
                  <c:v>41317</c:v>
                </c:pt>
                <c:pt idx="9885">
                  <c:v>41317</c:v>
                </c:pt>
                <c:pt idx="9886">
                  <c:v>41317</c:v>
                </c:pt>
                <c:pt idx="9887">
                  <c:v>41317</c:v>
                </c:pt>
                <c:pt idx="9888">
                  <c:v>41317</c:v>
                </c:pt>
                <c:pt idx="9889">
                  <c:v>41317</c:v>
                </c:pt>
                <c:pt idx="9890">
                  <c:v>41317</c:v>
                </c:pt>
                <c:pt idx="9891">
                  <c:v>41317</c:v>
                </c:pt>
                <c:pt idx="9892">
                  <c:v>41317</c:v>
                </c:pt>
                <c:pt idx="9893">
                  <c:v>41317</c:v>
                </c:pt>
                <c:pt idx="9894">
                  <c:v>41317</c:v>
                </c:pt>
                <c:pt idx="9895">
                  <c:v>41317</c:v>
                </c:pt>
                <c:pt idx="9896">
                  <c:v>41317</c:v>
                </c:pt>
                <c:pt idx="9897">
                  <c:v>41317</c:v>
                </c:pt>
                <c:pt idx="9898">
                  <c:v>41317</c:v>
                </c:pt>
                <c:pt idx="9899">
                  <c:v>41317</c:v>
                </c:pt>
                <c:pt idx="9900">
                  <c:v>41317</c:v>
                </c:pt>
                <c:pt idx="9901">
                  <c:v>41317</c:v>
                </c:pt>
                <c:pt idx="9902">
                  <c:v>41317</c:v>
                </c:pt>
                <c:pt idx="9903">
                  <c:v>41317</c:v>
                </c:pt>
                <c:pt idx="9904">
                  <c:v>41317</c:v>
                </c:pt>
                <c:pt idx="9905">
                  <c:v>41317</c:v>
                </c:pt>
                <c:pt idx="9906">
                  <c:v>41317</c:v>
                </c:pt>
                <c:pt idx="9907">
                  <c:v>41317</c:v>
                </c:pt>
                <c:pt idx="9908">
                  <c:v>41317</c:v>
                </c:pt>
                <c:pt idx="9909">
                  <c:v>41317</c:v>
                </c:pt>
                <c:pt idx="9910">
                  <c:v>41317</c:v>
                </c:pt>
                <c:pt idx="9911">
                  <c:v>41317</c:v>
                </c:pt>
                <c:pt idx="9912">
                  <c:v>41317</c:v>
                </c:pt>
                <c:pt idx="9913">
                  <c:v>41317</c:v>
                </c:pt>
                <c:pt idx="9914">
                  <c:v>41317</c:v>
                </c:pt>
                <c:pt idx="9915">
                  <c:v>41317</c:v>
                </c:pt>
                <c:pt idx="9916">
                  <c:v>41317</c:v>
                </c:pt>
                <c:pt idx="9917">
                  <c:v>41317</c:v>
                </c:pt>
                <c:pt idx="9918">
                  <c:v>41317</c:v>
                </c:pt>
                <c:pt idx="9919">
                  <c:v>41317</c:v>
                </c:pt>
                <c:pt idx="9920">
                  <c:v>41317</c:v>
                </c:pt>
                <c:pt idx="9921">
                  <c:v>41317</c:v>
                </c:pt>
                <c:pt idx="9922">
                  <c:v>41317</c:v>
                </c:pt>
                <c:pt idx="9923">
                  <c:v>41317</c:v>
                </c:pt>
                <c:pt idx="9924">
                  <c:v>41317</c:v>
                </c:pt>
                <c:pt idx="9925">
                  <c:v>41317</c:v>
                </c:pt>
                <c:pt idx="9926">
                  <c:v>41317</c:v>
                </c:pt>
                <c:pt idx="9927">
                  <c:v>41317</c:v>
                </c:pt>
                <c:pt idx="9928">
                  <c:v>41317</c:v>
                </c:pt>
                <c:pt idx="9929">
                  <c:v>41317</c:v>
                </c:pt>
                <c:pt idx="9930">
                  <c:v>41317</c:v>
                </c:pt>
                <c:pt idx="9931">
                  <c:v>41317</c:v>
                </c:pt>
                <c:pt idx="9932">
                  <c:v>41317</c:v>
                </c:pt>
                <c:pt idx="9933">
                  <c:v>41317</c:v>
                </c:pt>
                <c:pt idx="9934">
                  <c:v>41317</c:v>
                </c:pt>
                <c:pt idx="9935">
                  <c:v>41317</c:v>
                </c:pt>
                <c:pt idx="9936">
                  <c:v>41317</c:v>
                </c:pt>
                <c:pt idx="9937">
                  <c:v>41317</c:v>
                </c:pt>
                <c:pt idx="9938">
                  <c:v>41317</c:v>
                </c:pt>
                <c:pt idx="9939">
                  <c:v>41317</c:v>
                </c:pt>
                <c:pt idx="9940">
                  <c:v>41317</c:v>
                </c:pt>
                <c:pt idx="9941">
                  <c:v>41317</c:v>
                </c:pt>
                <c:pt idx="9942">
                  <c:v>41317</c:v>
                </c:pt>
                <c:pt idx="9943">
                  <c:v>41317</c:v>
                </c:pt>
                <c:pt idx="9944">
                  <c:v>41317</c:v>
                </c:pt>
                <c:pt idx="9945">
                  <c:v>41317</c:v>
                </c:pt>
                <c:pt idx="9946">
                  <c:v>41317</c:v>
                </c:pt>
                <c:pt idx="9947">
                  <c:v>41317</c:v>
                </c:pt>
                <c:pt idx="9948">
                  <c:v>41317</c:v>
                </c:pt>
                <c:pt idx="9949">
                  <c:v>41317</c:v>
                </c:pt>
                <c:pt idx="9950">
                  <c:v>41317</c:v>
                </c:pt>
                <c:pt idx="9951">
                  <c:v>41317</c:v>
                </c:pt>
                <c:pt idx="9952">
                  <c:v>41317</c:v>
                </c:pt>
                <c:pt idx="9953">
                  <c:v>41317</c:v>
                </c:pt>
                <c:pt idx="9954">
                  <c:v>41317</c:v>
                </c:pt>
                <c:pt idx="9955">
                  <c:v>41317</c:v>
                </c:pt>
                <c:pt idx="9956">
                  <c:v>41317</c:v>
                </c:pt>
                <c:pt idx="9957">
                  <c:v>41317</c:v>
                </c:pt>
                <c:pt idx="9958">
                  <c:v>41317</c:v>
                </c:pt>
                <c:pt idx="9959">
                  <c:v>41317</c:v>
                </c:pt>
                <c:pt idx="9960">
                  <c:v>41317</c:v>
                </c:pt>
                <c:pt idx="9961">
                  <c:v>41317</c:v>
                </c:pt>
                <c:pt idx="9962">
                  <c:v>41317</c:v>
                </c:pt>
                <c:pt idx="9963">
                  <c:v>41317</c:v>
                </c:pt>
                <c:pt idx="9964">
                  <c:v>41317</c:v>
                </c:pt>
                <c:pt idx="9965">
                  <c:v>41317</c:v>
                </c:pt>
                <c:pt idx="9966">
                  <c:v>41317</c:v>
                </c:pt>
                <c:pt idx="9967">
                  <c:v>41317</c:v>
                </c:pt>
                <c:pt idx="9968">
                  <c:v>41317</c:v>
                </c:pt>
                <c:pt idx="9969">
                  <c:v>41317</c:v>
                </c:pt>
                <c:pt idx="9970">
                  <c:v>41317</c:v>
                </c:pt>
                <c:pt idx="9971">
                  <c:v>41317</c:v>
                </c:pt>
                <c:pt idx="9972">
                  <c:v>41317</c:v>
                </c:pt>
                <c:pt idx="9973">
                  <c:v>41317</c:v>
                </c:pt>
                <c:pt idx="9974">
                  <c:v>41317</c:v>
                </c:pt>
                <c:pt idx="9975">
                  <c:v>41317</c:v>
                </c:pt>
                <c:pt idx="9976">
                  <c:v>41317</c:v>
                </c:pt>
                <c:pt idx="9977">
                  <c:v>41317</c:v>
                </c:pt>
                <c:pt idx="9978">
                  <c:v>41317</c:v>
                </c:pt>
                <c:pt idx="9979">
                  <c:v>41317</c:v>
                </c:pt>
                <c:pt idx="9980">
                  <c:v>41317</c:v>
                </c:pt>
                <c:pt idx="9981">
                  <c:v>41317</c:v>
                </c:pt>
                <c:pt idx="9982">
                  <c:v>41317</c:v>
                </c:pt>
                <c:pt idx="9983">
                  <c:v>41317</c:v>
                </c:pt>
                <c:pt idx="9984">
                  <c:v>41317</c:v>
                </c:pt>
                <c:pt idx="9985">
                  <c:v>41317</c:v>
                </c:pt>
                <c:pt idx="9986">
                  <c:v>41317</c:v>
                </c:pt>
                <c:pt idx="9987">
                  <c:v>41317</c:v>
                </c:pt>
                <c:pt idx="9988">
                  <c:v>41317</c:v>
                </c:pt>
                <c:pt idx="9989">
                  <c:v>41317</c:v>
                </c:pt>
                <c:pt idx="9990">
                  <c:v>41317</c:v>
                </c:pt>
                <c:pt idx="9991">
                  <c:v>41317</c:v>
                </c:pt>
                <c:pt idx="9992">
                  <c:v>41317</c:v>
                </c:pt>
                <c:pt idx="9993">
                  <c:v>41317</c:v>
                </c:pt>
                <c:pt idx="9994">
                  <c:v>41317</c:v>
                </c:pt>
                <c:pt idx="9995">
                  <c:v>41317</c:v>
                </c:pt>
                <c:pt idx="9996">
                  <c:v>41317</c:v>
                </c:pt>
                <c:pt idx="9997">
                  <c:v>41317</c:v>
                </c:pt>
                <c:pt idx="9998">
                  <c:v>41317</c:v>
                </c:pt>
                <c:pt idx="9999">
                  <c:v>41317</c:v>
                </c:pt>
                <c:pt idx="10000">
                  <c:v>41317</c:v>
                </c:pt>
                <c:pt idx="10001">
                  <c:v>41317</c:v>
                </c:pt>
                <c:pt idx="10002">
                  <c:v>41317</c:v>
                </c:pt>
                <c:pt idx="10003">
                  <c:v>41317</c:v>
                </c:pt>
                <c:pt idx="10004">
                  <c:v>41317</c:v>
                </c:pt>
                <c:pt idx="10005">
                  <c:v>41317</c:v>
                </c:pt>
                <c:pt idx="10006">
                  <c:v>41317</c:v>
                </c:pt>
                <c:pt idx="10007">
                  <c:v>41317</c:v>
                </c:pt>
                <c:pt idx="10008">
                  <c:v>41317</c:v>
                </c:pt>
                <c:pt idx="10009">
                  <c:v>41317</c:v>
                </c:pt>
                <c:pt idx="10010">
                  <c:v>41317</c:v>
                </c:pt>
                <c:pt idx="10011">
                  <c:v>41317</c:v>
                </c:pt>
                <c:pt idx="10012">
                  <c:v>41317</c:v>
                </c:pt>
                <c:pt idx="10013">
                  <c:v>41317</c:v>
                </c:pt>
                <c:pt idx="10014">
                  <c:v>41317</c:v>
                </c:pt>
                <c:pt idx="10015">
                  <c:v>41317</c:v>
                </c:pt>
                <c:pt idx="10016">
                  <c:v>41317</c:v>
                </c:pt>
                <c:pt idx="10017">
                  <c:v>41317</c:v>
                </c:pt>
                <c:pt idx="10018">
                  <c:v>41317</c:v>
                </c:pt>
                <c:pt idx="10019">
                  <c:v>41317</c:v>
                </c:pt>
                <c:pt idx="10020">
                  <c:v>41317</c:v>
                </c:pt>
                <c:pt idx="10021">
                  <c:v>41317</c:v>
                </c:pt>
                <c:pt idx="10022">
                  <c:v>41317</c:v>
                </c:pt>
                <c:pt idx="10023">
                  <c:v>41317</c:v>
                </c:pt>
                <c:pt idx="10024">
                  <c:v>41317</c:v>
                </c:pt>
                <c:pt idx="10025">
                  <c:v>41317</c:v>
                </c:pt>
                <c:pt idx="10026">
                  <c:v>41317</c:v>
                </c:pt>
                <c:pt idx="10027">
                  <c:v>41317</c:v>
                </c:pt>
                <c:pt idx="10028">
                  <c:v>41317</c:v>
                </c:pt>
                <c:pt idx="10029">
                  <c:v>41317</c:v>
                </c:pt>
                <c:pt idx="10030">
                  <c:v>41317</c:v>
                </c:pt>
                <c:pt idx="10031">
                  <c:v>41317</c:v>
                </c:pt>
                <c:pt idx="10032">
                  <c:v>41317</c:v>
                </c:pt>
                <c:pt idx="10033">
                  <c:v>41317</c:v>
                </c:pt>
                <c:pt idx="10034">
                  <c:v>41317</c:v>
                </c:pt>
                <c:pt idx="10035">
                  <c:v>41317</c:v>
                </c:pt>
                <c:pt idx="10036">
                  <c:v>41317</c:v>
                </c:pt>
                <c:pt idx="10037">
                  <c:v>41317</c:v>
                </c:pt>
                <c:pt idx="10038">
                  <c:v>41317</c:v>
                </c:pt>
                <c:pt idx="10039">
                  <c:v>41317</c:v>
                </c:pt>
                <c:pt idx="10040">
                  <c:v>41317</c:v>
                </c:pt>
                <c:pt idx="10041">
                  <c:v>41317</c:v>
                </c:pt>
                <c:pt idx="10042">
                  <c:v>41317</c:v>
                </c:pt>
                <c:pt idx="10043">
                  <c:v>41317</c:v>
                </c:pt>
                <c:pt idx="10044">
                  <c:v>41317</c:v>
                </c:pt>
                <c:pt idx="10045">
                  <c:v>41317</c:v>
                </c:pt>
                <c:pt idx="10046">
                  <c:v>41317</c:v>
                </c:pt>
                <c:pt idx="10047">
                  <c:v>41317</c:v>
                </c:pt>
                <c:pt idx="10048">
                  <c:v>41317</c:v>
                </c:pt>
                <c:pt idx="10049">
                  <c:v>41317</c:v>
                </c:pt>
                <c:pt idx="10050">
                  <c:v>41317</c:v>
                </c:pt>
                <c:pt idx="10051">
                  <c:v>41317</c:v>
                </c:pt>
                <c:pt idx="10052">
                  <c:v>41317</c:v>
                </c:pt>
                <c:pt idx="10053">
                  <c:v>41317</c:v>
                </c:pt>
                <c:pt idx="10054">
                  <c:v>41317</c:v>
                </c:pt>
                <c:pt idx="10055">
                  <c:v>41317</c:v>
                </c:pt>
                <c:pt idx="10056">
                  <c:v>41317</c:v>
                </c:pt>
                <c:pt idx="10057">
                  <c:v>41317</c:v>
                </c:pt>
                <c:pt idx="10058">
                  <c:v>41317</c:v>
                </c:pt>
                <c:pt idx="10059">
                  <c:v>41317</c:v>
                </c:pt>
                <c:pt idx="10060">
                  <c:v>41317</c:v>
                </c:pt>
                <c:pt idx="10061">
                  <c:v>41317</c:v>
                </c:pt>
                <c:pt idx="10062">
                  <c:v>41317</c:v>
                </c:pt>
                <c:pt idx="10063">
                  <c:v>41317</c:v>
                </c:pt>
                <c:pt idx="10064">
                  <c:v>41317</c:v>
                </c:pt>
                <c:pt idx="10065">
                  <c:v>41317</c:v>
                </c:pt>
                <c:pt idx="10066">
                  <c:v>41317</c:v>
                </c:pt>
                <c:pt idx="10067">
                  <c:v>41317</c:v>
                </c:pt>
                <c:pt idx="10068">
                  <c:v>41317</c:v>
                </c:pt>
                <c:pt idx="10069">
                  <c:v>41317</c:v>
                </c:pt>
                <c:pt idx="10070">
                  <c:v>41317</c:v>
                </c:pt>
                <c:pt idx="10071">
                  <c:v>41317</c:v>
                </c:pt>
                <c:pt idx="10072">
                  <c:v>41317</c:v>
                </c:pt>
                <c:pt idx="10073">
                  <c:v>41317</c:v>
                </c:pt>
                <c:pt idx="10074">
                  <c:v>41317</c:v>
                </c:pt>
                <c:pt idx="10075">
                  <c:v>41317</c:v>
                </c:pt>
                <c:pt idx="10076">
                  <c:v>41317</c:v>
                </c:pt>
                <c:pt idx="10077">
                  <c:v>41317</c:v>
                </c:pt>
                <c:pt idx="10078">
                  <c:v>41317</c:v>
                </c:pt>
                <c:pt idx="10079">
                  <c:v>41317</c:v>
                </c:pt>
                <c:pt idx="10080">
                  <c:v>41317</c:v>
                </c:pt>
                <c:pt idx="10081">
                  <c:v>41317</c:v>
                </c:pt>
                <c:pt idx="10082">
                  <c:v>41317</c:v>
                </c:pt>
                <c:pt idx="10083">
                  <c:v>41317</c:v>
                </c:pt>
                <c:pt idx="10084">
                  <c:v>41317</c:v>
                </c:pt>
                <c:pt idx="10085">
                  <c:v>41317</c:v>
                </c:pt>
                <c:pt idx="10086">
                  <c:v>41317</c:v>
                </c:pt>
                <c:pt idx="10087">
                  <c:v>41317</c:v>
                </c:pt>
                <c:pt idx="10088">
                  <c:v>41317</c:v>
                </c:pt>
                <c:pt idx="10089">
                  <c:v>41317</c:v>
                </c:pt>
                <c:pt idx="10090">
                  <c:v>41317</c:v>
                </c:pt>
                <c:pt idx="10091">
                  <c:v>41317</c:v>
                </c:pt>
                <c:pt idx="10092">
                  <c:v>41317</c:v>
                </c:pt>
                <c:pt idx="10093">
                  <c:v>41317</c:v>
                </c:pt>
                <c:pt idx="10094">
                  <c:v>41317</c:v>
                </c:pt>
                <c:pt idx="10095">
                  <c:v>41317</c:v>
                </c:pt>
                <c:pt idx="10096">
                  <c:v>41317</c:v>
                </c:pt>
                <c:pt idx="10097">
                  <c:v>41317</c:v>
                </c:pt>
                <c:pt idx="10098">
                  <c:v>41317</c:v>
                </c:pt>
                <c:pt idx="10099">
                  <c:v>41317</c:v>
                </c:pt>
                <c:pt idx="10100">
                  <c:v>41317</c:v>
                </c:pt>
                <c:pt idx="10101">
                  <c:v>41317</c:v>
                </c:pt>
                <c:pt idx="10102">
                  <c:v>41317</c:v>
                </c:pt>
                <c:pt idx="10103">
                  <c:v>41317</c:v>
                </c:pt>
                <c:pt idx="10104">
                  <c:v>41317</c:v>
                </c:pt>
                <c:pt idx="10105">
                  <c:v>41317</c:v>
                </c:pt>
                <c:pt idx="10106">
                  <c:v>41317</c:v>
                </c:pt>
                <c:pt idx="10107">
                  <c:v>41317</c:v>
                </c:pt>
                <c:pt idx="10108">
                  <c:v>41317</c:v>
                </c:pt>
                <c:pt idx="10109">
                  <c:v>41317</c:v>
                </c:pt>
                <c:pt idx="10110">
                  <c:v>41317</c:v>
                </c:pt>
                <c:pt idx="10111">
                  <c:v>41317</c:v>
                </c:pt>
                <c:pt idx="10112">
                  <c:v>41317</c:v>
                </c:pt>
                <c:pt idx="10113">
                  <c:v>41317</c:v>
                </c:pt>
                <c:pt idx="10114">
                  <c:v>41317</c:v>
                </c:pt>
                <c:pt idx="10115">
                  <c:v>41317</c:v>
                </c:pt>
                <c:pt idx="10116">
                  <c:v>41317</c:v>
                </c:pt>
                <c:pt idx="10117">
                  <c:v>41317</c:v>
                </c:pt>
                <c:pt idx="10118">
                  <c:v>41317</c:v>
                </c:pt>
                <c:pt idx="10119">
                  <c:v>41317</c:v>
                </c:pt>
                <c:pt idx="10120">
                  <c:v>41317</c:v>
                </c:pt>
                <c:pt idx="10121">
                  <c:v>41317</c:v>
                </c:pt>
                <c:pt idx="10122">
                  <c:v>41317</c:v>
                </c:pt>
                <c:pt idx="10123">
                  <c:v>41317</c:v>
                </c:pt>
                <c:pt idx="10124">
                  <c:v>41317</c:v>
                </c:pt>
                <c:pt idx="10125">
                  <c:v>41317</c:v>
                </c:pt>
                <c:pt idx="10126">
                  <c:v>41317</c:v>
                </c:pt>
                <c:pt idx="10127">
                  <c:v>41317</c:v>
                </c:pt>
                <c:pt idx="10128">
                  <c:v>41317</c:v>
                </c:pt>
                <c:pt idx="10129">
                  <c:v>41317</c:v>
                </c:pt>
                <c:pt idx="10130">
                  <c:v>41317</c:v>
                </c:pt>
                <c:pt idx="10131">
                  <c:v>41317</c:v>
                </c:pt>
                <c:pt idx="10132">
                  <c:v>41317</c:v>
                </c:pt>
                <c:pt idx="10133">
                  <c:v>41317</c:v>
                </c:pt>
                <c:pt idx="10134">
                  <c:v>41317</c:v>
                </c:pt>
                <c:pt idx="10135">
                  <c:v>41317</c:v>
                </c:pt>
                <c:pt idx="10136">
                  <c:v>41317</c:v>
                </c:pt>
                <c:pt idx="10137">
                  <c:v>41317</c:v>
                </c:pt>
                <c:pt idx="10138">
                  <c:v>41317</c:v>
                </c:pt>
                <c:pt idx="10139">
                  <c:v>41317</c:v>
                </c:pt>
                <c:pt idx="10140">
                  <c:v>41317</c:v>
                </c:pt>
                <c:pt idx="10141">
                  <c:v>41317</c:v>
                </c:pt>
                <c:pt idx="10142">
                  <c:v>41317</c:v>
                </c:pt>
                <c:pt idx="10143">
                  <c:v>41317</c:v>
                </c:pt>
                <c:pt idx="10144">
                  <c:v>41317</c:v>
                </c:pt>
                <c:pt idx="10145">
                  <c:v>41317</c:v>
                </c:pt>
                <c:pt idx="10146">
                  <c:v>41317</c:v>
                </c:pt>
                <c:pt idx="10147">
                  <c:v>41317</c:v>
                </c:pt>
                <c:pt idx="10148">
                  <c:v>41317</c:v>
                </c:pt>
                <c:pt idx="10149">
                  <c:v>41317</c:v>
                </c:pt>
                <c:pt idx="10150">
                  <c:v>41317</c:v>
                </c:pt>
                <c:pt idx="10151">
                  <c:v>41317</c:v>
                </c:pt>
                <c:pt idx="10152">
                  <c:v>41317</c:v>
                </c:pt>
                <c:pt idx="10153">
                  <c:v>41317</c:v>
                </c:pt>
                <c:pt idx="10154">
                  <c:v>41317</c:v>
                </c:pt>
                <c:pt idx="10155">
                  <c:v>41317</c:v>
                </c:pt>
                <c:pt idx="10156">
                  <c:v>41317</c:v>
                </c:pt>
                <c:pt idx="10157">
                  <c:v>41317</c:v>
                </c:pt>
                <c:pt idx="10158">
                  <c:v>41317</c:v>
                </c:pt>
                <c:pt idx="10159">
                  <c:v>41317</c:v>
                </c:pt>
                <c:pt idx="10160">
                  <c:v>41317</c:v>
                </c:pt>
                <c:pt idx="10161">
                  <c:v>41317</c:v>
                </c:pt>
                <c:pt idx="10162">
                  <c:v>41317</c:v>
                </c:pt>
                <c:pt idx="10163">
                  <c:v>41317</c:v>
                </c:pt>
                <c:pt idx="10164">
                  <c:v>41317</c:v>
                </c:pt>
                <c:pt idx="10165">
                  <c:v>41317</c:v>
                </c:pt>
                <c:pt idx="10166">
                  <c:v>41317</c:v>
                </c:pt>
                <c:pt idx="10167">
                  <c:v>41317</c:v>
                </c:pt>
                <c:pt idx="10168">
                  <c:v>41317</c:v>
                </c:pt>
                <c:pt idx="10169">
                  <c:v>41317</c:v>
                </c:pt>
                <c:pt idx="10170">
                  <c:v>41317</c:v>
                </c:pt>
                <c:pt idx="10171">
                  <c:v>41317</c:v>
                </c:pt>
                <c:pt idx="10172">
                  <c:v>41317</c:v>
                </c:pt>
                <c:pt idx="10173">
                  <c:v>41317</c:v>
                </c:pt>
                <c:pt idx="10174">
                  <c:v>41317</c:v>
                </c:pt>
                <c:pt idx="10175">
                  <c:v>41317</c:v>
                </c:pt>
                <c:pt idx="10176">
                  <c:v>41317</c:v>
                </c:pt>
                <c:pt idx="10177">
                  <c:v>41317</c:v>
                </c:pt>
                <c:pt idx="10178">
                  <c:v>41317</c:v>
                </c:pt>
                <c:pt idx="10179">
                  <c:v>41317</c:v>
                </c:pt>
                <c:pt idx="10180">
                  <c:v>41317</c:v>
                </c:pt>
                <c:pt idx="10181">
                  <c:v>41317</c:v>
                </c:pt>
                <c:pt idx="10182">
                  <c:v>41317</c:v>
                </c:pt>
                <c:pt idx="10183">
                  <c:v>41317</c:v>
                </c:pt>
                <c:pt idx="10184">
                  <c:v>41317</c:v>
                </c:pt>
                <c:pt idx="10185">
                  <c:v>41317</c:v>
                </c:pt>
                <c:pt idx="10186">
                  <c:v>41317</c:v>
                </c:pt>
                <c:pt idx="10187">
                  <c:v>41317</c:v>
                </c:pt>
                <c:pt idx="10188">
                  <c:v>41317</c:v>
                </c:pt>
                <c:pt idx="10189">
                  <c:v>41317</c:v>
                </c:pt>
                <c:pt idx="10190">
                  <c:v>41317</c:v>
                </c:pt>
                <c:pt idx="10191">
                  <c:v>41317</c:v>
                </c:pt>
                <c:pt idx="10192">
                  <c:v>41317</c:v>
                </c:pt>
                <c:pt idx="10193">
                  <c:v>41317</c:v>
                </c:pt>
                <c:pt idx="10194">
                  <c:v>41317</c:v>
                </c:pt>
                <c:pt idx="10195">
                  <c:v>41317</c:v>
                </c:pt>
                <c:pt idx="10196">
                  <c:v>41317</c:v>
                </c:pt>
                <c:pt idx="10197">
                  <c:v>41317</c:v>
                </c:pt>
                <c:pt idx="10198">
                  <c:v>41317</c:v>
                </c:pt>
                <c:pt idx="10199">
                  <c:v>41317</c:v>
                </c:pt>
                <c:pt idx="10200">
                  <c:v>41317</c:v>
                </c:pt>
                <c:pt idx="10201">
                  <c:v>41317</c:v>
                </c:pt>
                <c:pt idx="10202">
                  <c:v>41317</c:v>
                </c:pt>
                <c:pt idx="10203">
                  <c:v>41318</c:v>
                </c:pt>
                <c:pt idx="10204">
                  <c:v>41318</c:v>
                </c:pt>
                <c:pt idx="10205">
                  <c:v>41318</c:v>
                </c:pt>
                <c:pt idx="10206">
                  <c:v>41318</c:v>
                </c:pt>
                <c:pt idx="10207">
                  <c:v>41318</c:v>
                </c:pt>
                <c:pt idx="10208">
                  <c:v>41318</c:v>
                </c:pt>
                <c:pt idx="10209">
                  <c:v>41318</c:v>
                </c:pt>
                <c:pt idx="10210">
                  <c:v>41318</c:v>
                </c:pt>
                <c:pt idx="10211">
                  <c:v>41318</c:v>
                </c:pt>
                <c:pt idx="10212">
                  <c:v>41318</c:v>
                </c:pt>
                <c:pt idx="10213">
                  <c:v>41318</c:v>
                </c:pt>
                <c:pt idx="10214">
                  <c:v>41318</c:v>
                </c:pt>
                <c:pt idx="10215">
                  <c:v>41318</c:v>
                </c:pt>
                <c:pt idx="10216">
                  <c:v>41318</c:v>
                </c:pt>
                <c:pt idx="10217">
                  <c:v>41318</c:v>
                </c:pt>
                <c:pt idx="10218">
                  <c:v>41318</c:v>
                </c:pt>
                <c:pt idx="10219">
                  <c:v>41318</c:v>
                </c:pt>
                <c:pt idx="10220">
                  <c:v>41318</c:v>
                </c:pt>
                <c:pt idx="10221">
                  <c:v>41318</c:v>
                </c:pt>
                <c:pt idx="10222">
                  <c:v>41318</c:v>
                </c:pt>
                <c:pt idx="10223">
                  <c:v>41318</c:v>
                </c:pt>
                <c:pt idx="10224">
                  <c:v>41318</c:v>
                </c:pt>
                <c:pt idx="10225">
                  <c:v>41318</c:v>
                </c:pt>
                <c:pt idx="10226">
                  <c:v>41318</c:v>
                </c:pt>
                <c:pt idx="10227">
                  <c:v>41318</c:v>
                </c:pt>
                <c:pt idx="10228">
                  <c:v>41318</c:v>
                </c:pt>
                <c:pt idx="10229">
                  <c:v>41318</c:v>
                </c:pt>
                <c:pt idx="10230">
                  <c:v>41318</c:v>
                </c:pt>
                <c:pt idx="10231">
                  <c:v>41318</c:v>
                </c:pt>
                <c:pt idx="10232">
                  <c:v>41318</c:v>
                </c:pt>
                <c:pt idx="10233">
                  <c:v>41318</c:v>
                </c:pt>
                <c:pt idx="10234">
                  <c:v>41318</c:v>
                </c:pt>
                <c:pt idx="10235">
                  <c:v>41318</c:v>
                </c:pt>
                <c:pt idx="10236">
                  <c:v>41318</c:v>
                </c:pt>
                <c:pt idx="10237">
                  <c:v>41318</c:v>
                </c:pt>
                <c:pt idx="10238">
                  <c:v>41318</c:v>
                </c:pt>
                <c:pt idx="10239">
                  <c:v>41318</c:v>
                </c:pt>
                <c:pt idx="10240">
                  <c:v>41318</c:v>
                </c:pt>
                <c:pt idx="10241">
                  <c:v>41318</c:v>
                </c:pt>
                <c:pt idx="10242">
                  <c:v>41318</c:v>
                </c:pt>
                <c:pt idx="10243">
                  <c:v>41318</c:v>
                </c:pt>
                <c:pt idx="10244">
                  <c:v>41318</c:v>
                </c:pt>
                <c:pt idx="10245">
                  <c:v>41318</c:v>
                </c:pt>
                <c:pt idx="10246">
                  <c:v>41318</c:v>
                </c:pt>
                <c:pt idx="10247">
                  <c:v>41318</c:v>
                </c:pt>
                <c:pt idx="10248">
                  <c:v>41318</c:v>
                </c:pt>
                <c:pt idx="10249">
                  <c:v>41318</c:v>
                </c:pt>
                <c:pt idx="10250">
                  <c:v>41318</c:v>
                </c:pt>
                <c:pt idx="10251">
                  <c:v>41318</c:v>
                </c:pt>
                <c:pt idx="10252">
                  <c:v>41318</c:v>
                </c:pt>
                <c:pt idx="10253">
                  <c:v>41318</c:v>
                </c:pt>
                <c:pt idx="10254">
                  <c:v>41318</c:v>
                </c:pt>
                <c:pt idx="10255">
                  <c:v>41318</c:v>
                </c:pt>
                <c:pt idx="10256">
                  <c:v>41318</c:v>
                </c:pt>
                <c:pt idx="10257">
                  <c:v>41318</c:v>
                </c:pt>
                <c:pt idx="10258">
                  <c:v>41318</c:v>
                </c:pt>
                <c:pt idx="10259">
                  <c:v>41319</c:v>
                </c:pt>
                <c:pt idx="10260">
                  <c:v>41319</c:v>
                </c:pt>
                <c:pt idx="10261">
                  <c:v>41319</c:v>
                </c:pt>
                <c:pt idx="10262">
                  <c:v>41319</c:v>
                </c:pt>
                <c:pt idx="10263">
                  <c:v>41319</c:v>
                </c:pt>
                <c:pt idx="10264">
                  <c:v>41319</c:v>
                </c:pt>
                <c:pt idx="10265">
                  <c:v>41319</c:v>
                </c:pt>
                <c:pt idx="10266">
                  <c:v>41319</c:v>
                </c:pt>
                <c:pt idx="10267">
                  <c:v>41319</c:v>
                </c:pt>
                <c:pt idx="10268">
                  <c:v>41319</c:v>
                </c:pt>
                <c:pt idx="10269">
                  <c:v>41319</c:v>
                </c:pt>
                <c:pt idx="10270">
                  <c:v>41319</c:v>
                </c:pt>
                <c:pt idx="10271">
                  <c:v>41319</c:v>
                </c:pt>
                <c:pt idx="10272">
                  <c:v>41319</c:v>
                </c:pt>
                <c:pt idx="10273">
                  <c:v>41319</c:v>
                </c:pt>
                <c:pt idx="10274">
                  <c:v>41319</c:v>
                </c:pt>
                <c:pt idx="10275">
                  <c:v>41319</c:v>
                </c:pt>
                <c:pt idx="10276">
                  <c:v>41319</c:v>
                </c:pt>
                <c:pt idx="10277">
                  <c:v>41319</c:v>
                </c:pt>
                <c:pt idx="10278">
                  <c:v>41319</c:v>
                </c:pt>
                <c:pt idx="10279">
                  <c:v>41319</c:v>
                </c:pt>
                <c:pt idx="10280">
                  <c:v>41319</c:v>
                </c:pt>
                <c:pt idx="10281">
                  <c:v>41319</c:v>
                </c:pt>
                <c:pt idx="10282">
                  <c:v>41319</c:v>
                </c:pt>
                <c:pt idx="10283">
                  <c:v>41319</c:v>
                </c:pt>
                <c:pt idx="10284">
                  <c:v>41319</c:v>
                </c:pt>
                <c:pt idx="10285">
                  <c:v>41319</c:v>
                </c:pt>
                <c:pt idx="10286">
                  <c:v>41319</c:v>
                </c:pt>
                <c:pt idx="10287">
                  <c:v>41319</c:v>
                </c:pt>
                <c:pt idx="10288">
                  <c:v>41319</c:v>
                </c:pt>
                <c:pt idx="10289">
                  <c:v>41319</c:v>
                </c:pt>
                <c:pt idx="10290">
                  <c:v>41319</c:v>
                </c:pt>
                <c:pt idx="10291">
                  <c:v>41319</c:v>
                </c:pt>
                <c:pt idx="10292">
                  <c:v>41319</c:v>
                </c:pt>
                <c:pt idx="10293">
                  <c:v>41319</c:v>
                </c:pt>
                <c:pt idx="10294">
                  <c:v>41319</c:v>
                </c:pt>
                <c:pt idx="10295">
                  <c:v>41319</c:v>
                </c:pt>
                <c:pt idx="10296">
                  <c:v>41319</c:v>
                </c:pt>
                <c:pt idx="10297">
                  <c:v>41319</c:v>
                </c:pt>
                <c:pt idx="10298">
                  <c:v>41319</c:v>
                </c:pt>
                <c:pt idx="10299">
                  <c:v>41319</c:v>
                </c:pt>
                <c:pt idx="10300">
                  <c:v>41319</c:v>
                </c:pt>
                <c:pt idx="10301">
                  <c:v>41319</c:v>
                </c:pt>
                <c:pt idx="10302">
                  <c:v>41319</c:v>
                </c:pt>
                <c:pt idx="10303">
                  <c:v>41319</c:v>
                </c:pt>
                <c:pt idx="10304">
                  <c:v>41319</c:v>
                </c:pt>
                <c:pt idx="10305">
                  <c:v>41319</c:v>
                </c:pt>
                <c:pt idx="10306">
                  <c:v>41319</c:v>
                </c:pt>
                <c:pt idx="10307">
                  <c:v>41319</c:v>
                </c:pt>
                <c:pt idx="10308">
                  <c:v>41319</c:v>
                </c:pt>
                <c:pt idx="10309">
                  <c:v>41319</c:v>
                </c:pt>
                <c:pt idx="10310">
                  <c:v>41319</c:v>
                </c:pt>
                <c:pt idx="10311">
                  <c:v>41319</c:v>
                </c:pt>
                <c:pt idx="10312">
                  <c:v>41319</c:v>
                </c:pt>
                <c:pt idx="10313">
                  <c:v>41319</c:v>
                </c:pt>
                <c:pt idx="10314">
                  <c:v>41319</c:v>
                </c:pt>
                <c:pt idx="10315">
                  <c:v>41319</c:v>
                </c:pt>
                <c:pt idx="10316">
                  <c:v>41319</c:v>
                </c:pt>
                <c:pt idx="10317">
                  <c:v>41319</c:v>
                </c:pt>
                <c:pt idx="10318">
                  <c:v>41319</c:v>
                </c:pt>
                <c:pt idx="10319">
                  <c:v>41319</c:v>
                </c:pt>
                <c:pt idx="10320">
                  <c:v>41319</c:v>
                </c:pt>
                <c:pt idx="10321">
                  <c:v>41319</c:v>
                </c:pt>
                <c:pt idx="10322">
                  <c:v>41319</c:v>
                </c:pt>
                <c:pt idx="10323">
                  <c:v>41319</c:v>
                </c:pt>
                <c:pt idx="10324">
                  <c:v>41320</c:v>
                </c:pt>
                <c:pt idx="10325">
                  <c:v>41320</c:v>
                </c:pt>
                <c:pt idx="10326">
                  <c:v>41320</c:v>
                </c:pt>
                <c:pt idx="10327">
                  <c:v>41320</c:v>
                </c:pt>
                <c:pt idx="10328">
                  <c:v>41320</c:v>
                </c:pt>
                <c:pt idx="10329">
                  <c:v>41320</c:v>
                </c:pt>
                <c:pt idx="10330">
                  <c:v>41320</c:v>
                </c:pt>
                <c:pt idx="10331">
                  <c:v>41320</c:v>
                </c:pt>
                <c:pt idx="10332">
                  <c:v>41320</c:v>
                </c:pt>
                <c:pt idx="10333">
                  <c:v>41320</c:v>
                </c:pt>
                <c:pt idx="10334">
                  <c:v>41320</c:v>
                </c:pt>
                <c:pt idx="10335">
                  <c:v>41320</c:v>
                </c:pt>
                <c:pt idx="10336">
                  <c:v>41320</c:v>
                </c:pt>
                <c:pt idx="10337">
                  <c:v>41320</c:v>
                </c:pt>
                <c:pt idx="10338">
                  <c:v>41320</c:v>
                </c:pt>
                <c:pt idx="10339">
                  <c:v>41320</c:v>
                </c:pt>
                <c:pt idx="10340">
                  <c:v>41320</c:v>
                </c:pt>
                <c:pt idx="10341">
                  <c:v>41320</c:v>
                </c:pt>
                <c:pt idx="10342">
                  <c:v>41320</c:v>
                </c:pt>
                <c:pt idx="10343">
                  <c:v>41320</c:v>
                </c:pt>
                <c:pt idx="10344">
                  <c:v>41320</c:v>
                </c:pt>
                <c:pt idx="10345">
                  <c:v>41320</c:v>
                </c:pt>
                <c:pt idx="10346">
                  <c:v>41320</c:v>
                </c:pt>
                <c:pt idx="10347">
                  <c:v>41320</c:v>
                </c:pt>
                <c:pt idx="10348">
                  <c:v>41320</c:v>
                </c:pt>
                <c:pt idx="10349">
                  <c:v>41320</c:v>
                </c:pt>
                <c:pt idx="10350">
                  <c:v>41320</c:v>
                </c:pt>
                <c:pt idx="10351">
                  <c:v>41320</c:v>
                </c:pt>
                <c:pt idx="10352">
                  <c:v>41320</c:v>
                </c:pt>
                <c:pt idx="10353">
                  <c:v>41320</c:v>
                </c:pt>
                <c:pt idx="10354">
                  <c:v>41320</c:v>
                </c:pt>
                <c:pt idx="10355">
                  <c:v>41320</c:v>
                </c:pt>
                <c:pt idx="10356">
                  <c:v>41320</c:v>
                </c:pt>
                <c:pt idx="10357">
                  <c:v>41320</c:v>
                </c:pt>
                <c:pt idx="10358">
                  <c:v>41320</c:v>
                </c:pt>
                <c:pt idx="10359">
                  <c:v>41320</c:v>
                </c:pt>
                <c:pt idx="10360">
                  <c:v>41320</c:v>
                </c:pt>
                <c:pt idx="10361">
                  <c:v>41320</c:v>
                </c:pt>
                <c:pt idx="10362">
                  <c:v>41320</c:v>
                </c:pt>
                <c:pt idx="10363">
                  <c:v>41320</c:v>
                </c:pt>
                <c:pt idx="10364">
                  <c:v>41320</c:v>
                </c:pt>
                <c:pt idx="10365">
                  <c:v>41320</c:v>
                </c:pt>
                <c:pt idx="10366">
                  <c:v>41320</c:v>
                </c:pt>
                <c:pt idx="10367">
                  <c:v>41320</c:v>
                </c:pt>
                <c:pt idx="10368">
                  <c:v>41320</c:v>
                </c:pt>
                <c:pt idx="10369">
                  <c:v>41320</c:v>
                </c:pt>
                <c:pt idx="10370">
                  <c:v>41320</c:v>
                </c:pt>
                <c:pt idx="10371">
                  <c:v>41320</c:v>
                </c:pt>
                <c:pt idx="10372">
                  <c:v>41320</c:v>
                </c:pt>
                <c:pt idx="10373">
                  <c:v>41320</c:v>
                </c:pt>
                <c:pt idx="10374">
                  <c:v>41320</c:v>
                </c:pt>
                <c:pt idx="10375">
                  <c:v>41320</c:v>
                </c:pt>
                <c:pt idx="10376">
                  <c:v>41320</c:v>
                </c:pt>
                <c:pt idx="10377">
                  <c:v>41320</c:v>
                </c:pt>
                <c:pt idx="10378">
                  <c:v>41320</c:v>
                </c:pt>
                <c:pt idx="10379">
                  <c:v>41320</c:v>
                </c:pt>
                <c:pt idx="10380">
                  <c:v>41321</c:v>
                </c:pt>
                <c:pt idx="10381">
                  <c:v>41321</c:v>
                </c:pt>
                <c:pt idx="10382">
                  <c:v>41321</c:v>
                </c:pt>
                <c:pt idx="10383">
                  <c:v>41321</c:v>
                </c:pt>
                <c:pt idx="10384">
                  <c:v>41321</c:v>
                </c:pt>
                <c:pt idx="10385">
                  <c:v>41321</c:v>
                </c:pt>
                <c:pt idx="10386">
                  <c:v>41321</c:v>
                </c:pt>
                <c:pt idx="10387">
                  <c:v>41321</c:v>
                </c:pt>
                <c:pt idx="10388">
                  <c:v>41321</c:v>
                </c:pt>
                <c:pt idx="10389">
                  <c:v>41321</c:v>
                </c:pt>
                <c:pt idx="10390">
                  <c:v>41321</c:v>
                </c:pt>
                <c:pt idx="10391">
                  <c:v>41321</c:v>
                </c:pt>
                <c:pt idx="10392">
                  <c:v>41321</c:v>
                </c:pt>
                <c:pt idx="10393">
                  <c:v>41321</c:v>
                </c:pt>
                <c:pt idx="10394">
                  <c:v>41321</c:v>
                </c:pt>
                <c:pt idx="10395">
                  <c:v>41321</c:v>
                </c:pt>
                <c:pt idx="10396">
                  <c:v>41321</c:v>
                </c:pt>
                <c:pt idx="10397">
                  <c:v>41321</c:v>
                </c:pt>
                <c:pt idx="10398">
                  <c:v>41321</c:v>
                </c:pt>
                <c:pt idx="10399">
                  <c:v>41321</c:v>
                </c:pt>
                <c:pt idx="10400">
                  <c:v>41321</c:v>
                </c:pt>
                <c:pt idx="10401">
                  <c:v>41321</c:v>
                </c:pt>
                <c:pt idx="10402">
                  <c:v>41321</c:v>
                </c:pt>
                <c:pt idx="10403">
                  <c:v>41321</c:v>
                </c:pt>
                <c:pt idx="10404">
                  <c:v>41322</c:v>
                </c:pt>
                <c:pt idx="10405">
                  <c:v>41322</c:v>
                </c:pt>
                <c:pt idx="10406">
                  <c:v>41322</c:v>
                </c:pt>
                <c:pt idx="10407">
                  <c:v>41322</c:v>
                </c:pt>
                <c:pt idx="10408">
                  <c:v>41322</c:v>
                </c:pt>
                <c:pt idx="10409">
                  <c:v>41322</c:v>
                </c:pt>
                <c:pt idx="10410">
                  <c:v>41322</c:v>
                </c:pt>
                <c:pt idx="10411">
                  <c:v>41322</c:v>
                </c:pt>
                <c:pt idx="10412">
                  <c:v>41322</c:v>
                </c:pt>
                <c:pt idx="10413">
                  <c:v>41322</c:v>
                </c:pt>
                <c:pt idx="10414">
                  <c:v>41322</c:v>
                </c:pt>
                <c:pt idx="10415">
                  <c:v>41322</c:v>
                </c:pt>
                <c:pt idx="10416">
                  <c:v>41322</c:v>
                </c:pt>
                <c:pt idx="10417">
                  <c:v>41322</c:v>
                </c:pt>
                <c:pt idx="10418">
                  <c:v>41322</c:v>
                </c:pt>
                <c:pt idx="10419">
                  <c:v>41322</c:v>
                </c:pt>
                <c:pt idx="10420">
                  <c:v>41322</c:v>
                </c:pt>
                <c:pt idx="10421">
                  <c:v>41322</c:v>
                </c:pt>
                <c:pt idx="10422">
                  <c:v>41322</c:v>
                </c:pt>
                <c:pt idx="10423">
                  <c:v>41322</c:v>
                </c:pt>
                <c:pt idx="10424">
                  <c:v>41322</c:v>
                </c:pt>
                <c:pt idx="10425">
                  <c:v>41322</c:v>
                </c:pt>
                <c:pt idx="10426">
                  <c:v>41322</c:v>
                </c:pt>
                <c:pt idx="10427">
                  <c:v>41322</c:v>
                </c:pt>
                <c:pt idx="10428">
                  <c:v>41322</c:v>
                </c:pt>
                <c:pt idx="10429">
                  <c:v>41322</c:v>
                </c:pt>
                <c:pt idx="10430">
                  <c:v>41322</c:v>
                </c:pt>
                <c:pt idx="10431">
                  <c:v>41322</c:v>
                </c:pt>
                <c:pt idx="10432">
                  <c:v>41323</c:v>
                </c:pt>
                <c:pt idx="10433">
                  <c:v>41323</c:v>
                </c:pt>
                <c:pt idx="10434">
                  <c:v>41323</c:v>
                </c:pt>
                <c:pt idx="10435">
                  <c:v>41323</c:v>
                </c:pt>
                <c:pt idx="10436">
                  <c:v>41323</c:v>
                </c:pt>
                <c:pt idx="10437">
                  <c:v>41323</c:v>
                </c:pt>
                <c:pt idx="10438">
                  <c:v>41323</c:v>
                </c:pt>
                <c:pt idx="10439">
                  <c:v>41323</c:v>
                </c:pt>
                <c:pt idx="10440">
                  <c:v>41323</c:v>
                </c:pt>
                <c:pt idx="10441">
                  <c:v>41323</c:v>
                </c:pt>
                <c:pt idx="10442">
                  <c:v>41323</c:v>
                </c:pt>
                <c:pt idx="10443">
                  <c:v>41323</c:v>
                </c:pt>
                <c:pt idx="10444">
                  <c:v>41323</c:v>
                </c:pt>
                <c:pt idx="10445">
                  <c:v>41323</c:v>
                </c:pt>
                <c:pt idx="10446">
                  <c:v>41323</c:v>
                </c:pt>
                <c:pt idx="10447">
                  <c:v>41323</c:v>
                </c:pt>
                <c:pt idx="10448">
                  <c:v>41323</c:v>
                </c:pt>
                <c:pt idx="10449">
                  <c:v>41323</c:v>
                </c:pt>
                <c:pt idx="10450">
                  <c:v>41323</c:v>
                </c:pt>
                <c:pt idx="10451">
                  <c:v>41323</c:v>
                </c:pt>
                <c:pt idx="10452">
                  <c:v>41323</c:v>
                </c:pt>
                <c:pt idx="10453">
                  <c:v>41323</c:v>
                </c:pt>
                <c:pt idx="10454">
                  <c:v>41323</c:v>
                </c:pt>
                <c:pt idx="10455">
                  <c:v>41323</c:v>
                </c:pt>
                <c:pt idx="10456">
                  <c:v>41323</c:v>
                </c:pt>
                <c:pt idx="10457">
                  <c:v>41323</c:v>
                </c:pt>
                <c:pt idx="10458">
                  <c:v>41323</c:v>
                </c:pt>
                <c:pt idx="10459">
                  <c:v>41323</c:v>
                </c:pt>
                <c:pt idx="10460">
                  <c:v>41323</c:v>
                </c:pt>
                <c:pt idx="10461">
                  <c:v>41323</c:v>
                </c:pt>
                <c:pt idx="10462">
                  <c:v>41323</c:v>
                </c:pt>
                <c:pt idx="10463">
                  <c:v>41323</c:v>
                </c:pt>
                <c:pt idx="10464">
                  <c:v>41323</c:v>
                </c:pt>
                <c:pt idx="10465">
                  <c:v>41323</c:v>
                </c:pt>
                <c:pt idx="10466">
                  <c:v>41323</c:v>
                </c:pt>
                <c:pt idx="10467">
                  <c:v>41323</c:v>
                </c:pt>
                <c:pt idx="10468">
                  <c:v>41323</c:v>
                </c:pt>
                <c:pt idx="10469">
                  <c:v>41323</c:v>
                </c:pt>
                <c:pt idx="10470">
                  <c:v>41323</c:v>
                </c:pt>
                <c:pt idx="10471">
                  <c:v>41323</c:v>
                </c:pt>
                <c:pt idx="10472">
                  <c:v>41323</c:v>
                </c:pt>
                <c:pt idx="10473">
                  <c:v>41323</c:v>
                </c:pt>
                <c:pt idx="10474">
                  <c:v>41323</c:v>
                </c:pt>
                <c:pt idx="10475">
                  <c:v>41323</c:v>
                </c:pt>
                <c:pt idx="10476">
                  <c:v>41323</c:v>
                </c:pt>
                <c:pt idx="10477">
                  <c:v>41323</c:v>
                </c:pt>
                <c:pt idx="10478">
                  <c:v>41323</c:v>
                </c:pt>
                <c:pt idx="10479">
                  <c:v>41323</c:v>
                </c:pt>
                <c:pt idx="10480">
                  <c:v>41323</c:v>
                </c:pt>
                <c:pt idx="10481">
                  <c:v>41323</c:v>
                </c:pt>
                <c:pt idx="10482">
                  <c:v>41323</c:v>
                </c:pt>
                <c:pt idx="10483">
                  <c:v>41323</c:v>
                </c:pt>
                <c:pt idx="10484">
                  <c:v>41323</c:v>
                </c:pt>
                <c:pt idx="10485">
                  <c:v>41323</c:v>
                </c:pt>
                <c:pt idx="10486">
                  <c:v>41323</c:v>
                </c:pt>
                <c:pt idx="10487">
                  <c:v>41323</c:v>
                </c:pt>
                <c:pt idx="10488">
                  <c:v>41323</c:v>
                </c:pt>
                <c:pt idx="10489">
                  <c:v>41323</c:v>
                </c:pt>
                <c:pt idx="10490">
                  <c:v>41323</c:v>
                </c:pt>
                <c:pt idx="10491">
                  <c:v>41323</c:v>
                </c:pt>
                <c:pt idx="10492">
                  <c:v>41323</c:v>
                </c:pt>
                <c:pt idx="10493">
                  <c:v>41323</c:v>
                </c:pt>
                <c:pt idx="10494">
                  <c:v>41323</c:v>
                </c:pt>
                <c:pt idx="10495">
                  <c:v>41323</c:v>
                </c:pt>
                <c:pt idx="10496">
                  <c:v>41323</c:v>
                </c:pt>
                <c:pt idx="10497">
                  <c:v>41323</c:v>
                </c:pt>
                <c:pt idx="10498">
                  <c:v>41323</c:v>
                </c:pt>
                <c:pt idx="10499">
                  <c:v>41323</c:v>
                </c:pt>
                <c:pt idx="10500">
                  <c:v>41323</c:v>
                </c:pt>
                <c:pt idx="10501">
                  <c:v>41323</c:v>
                </c:pt>
                <c:pt idx="10502">
                  <c:v>41323</c:v>
                </c:pt>
                <c:pt idx="10503">
                  <c:v>41323</c:v>
                </c:pt>
                <c:pt idx="10504">
                  <c:v>41323</c:v>
                </c:pt>
                <c:pt idx="10505">
                  <c:v>41323</c:v>
                </c:pt>
                <c:pt idx="10506">
                  <c:v>41323</c:v>
                </c:pt>
                <c:pt idx="10507">
                  <c:v>41323</c:v>
                </c:pt>
                <c:pt idx="10508">
                  <c:v>41323</c:v>
                </c:pt>
                <c:pt idx="10509">
                  <c:v>41323</c:v>
                </c:pt>
                <c:pt idx="10510">
                  <c:v>41323</c:v>
                </c:pt>
                <c:pt idx="10511">
                  <c:v>41323</c:v>
                </c:pt>
                <c:pt idx="10512">
                  <c:v>41324</c:v>
                </c:pt>
                <c:pt idx="10513">
                  <c:v>41324</c:v>
                </c:pt>
                <c:pt idx="10514">
                  <c:v>41324</c:v>
                </c:pt>
                <c:pt idx="10515">
                  <c:v>41324</c:v>
                </c:pt>
                <c:pt idx="10516">
                  <c:v>41324</c:v>
                </c:pt>
                <c:pt idx="10517">
                  <c:v>41324</c:v>
                </c:pt>
                <c:pt idx="10518">
                  <c:v>41324</c:v>
                </c:pt>
                <c:pt idx="10519">
                  <c:v>41324</c:v>
                </c:pt>
                <c:pt idx="10520">
                  <c:v>41324</c:v>
                </c:pt>
                <c:pt idx="10521">
                  <c:v>41324</c:v>
                </c:pt>
                <c:pt idx="10522">
                  <c:v>41324</c:v>
                </c:pt>
                <c:pt idx="10523">
                  <c:v>41324</c:v>
                </c:pt>
                <c:pt idx="10524">
                  <c:v>41324</c:v>
                </c:pt>
                <c:pt idx="10525">
                  <c:v>41324</c:v>
                </c:pt>
                <c:pt idx="10526">
                  <c:v>41324</c:v>
                </c:pt>
                <c:pt idx="10527">
                  <c:v>41324</c:v>
                </c:pt>
                <c:pt idx="10528">
                  <c:v>41324</c:v>
                </c:pt>
                <c:pt idx="10529">
                  <c:v>41324</c:v>
                </c:pt>
                <c:pt idx="10530">
                  <c:v>41324</c:v>
                </c:pt>
                <c:pt idx="10531">
                  <c:v>41324</c:v>
                </c:pt>
                <c:pt idx="10532">
                  <c:v>41324</c:v>
                </c:pt>
                <c:pt idx="10533">
                  <c:v>41324</c:v>
                </c:pt>
                <c:pt idx="10534">
                  <c:v>41324</c:v>
                </c:pt>
                <c:pt idx="10535">
                  <c:v>41324</c:v>
                </c:pt>
                <c:pt idx="10536">
                  <c:v>41324</c:v>
                </c:pt>
                <c:pt idx="10537">
                  <c:v>41324</c:v>
                </c:pt>
                <c:pt idx="10538">
                  <c:v>41324</c:v>
                </c:pt>
                <c:pt idx="10539">
                  <c:v>41324</c:v>
                </c:pt>
                <c:pt idx="10540">
                  <c:v>41324</c:v>
                </c:pt>
                <c:pt idx="10541">
                  <c:v>41324</c:v>
                </c:pt>
                <c:pt idx="10542">
                  <c:v>41324</c:v>
                </c:pt>
                <c:pt idx="10543">
                  <c:v>41324</c:v>
                </c:pt>
                <c:pt idx="10544">
                  <c:v>41324</c:v>
                </c:pt>
                <c:pt idx="10545">
                  <c:v>41324</c:v>
                </c:pt>
                <c:pt idx="10546">
                  <c:v>41324</c:v>
                </c:pt>
                <c:pt idx="10547">
                  <c:v>41324</c:v>
                </c:pt>
                <c:pt idx="10548">
                  <c:v>41324</c:v>
                </c:pt>
                <c:pt idx="10549">
                  <c:v>41324</c:v>
                </c:pt>
                <c:pt idx="10550">
                  <c:v>41324</c:v>
                </c:pt>
                <c:pt idx="10551">
                  <c:v>41324</c:v>
                </c:pt>
                <c:pt idx="10552">
                  <c:v>41324</c:v>
                </c:pt>
                <c:pt idx="10553">
                  <c:v>41324</c:v>
                </c:pt>
                <c:pt idx="10554">
                  <c:v>41324</c:v>
                </c:pt>
                <c:pt idx="10555">
                  <c:v>41324</c:v>
                </c:pt>
                <c:pt idx="10556">
                  <c:v>41324</c:v>
                </c:pt>
                <c:pt idx="10557">
                  <c:v>41324</c:v>
                </c:pt>
                <c:pt idx="10558">
                  <c:v>41324</c:v>
                </c:pt>
                <c:pt idx="10559">
                  <c:v>41324</c:v>
                </c:pt>
                <c:pt idx="10560">
                  <c:v>41324</c:v>
                </c:pt>
                <c:pt idx="10561">
                  <c:v>41324</c:v>
                </c:pt>
                <c:pt idx="10562">
                  <c:v>41324</c:v>
                </c:pt>
                <c:pt idx="10563">
                  <c:v>41324</c:v>
                </c:pt>
                <c:pt idx="10564">
                  <c:v>41324</c:v>
                </c:pt>
                <c:pt idx="10565">
                  <c:v>41324</c:v>
                </c:pt>
                <c:pt idx="10566">
                  <c:v>41324</c:v>
                </c:pt>
                <c:pt idx="10567">
                  <c:v>41324</c:v>
                </c:pt>
                <c:pt idx="10568">
                  <c:v>41324</c:v>
                </c:pt>
                <c:pt idx="10569">
                  <c:v>41324</c:v>
                </c:pt>
                <c:pt idx="10570">
                  <c:v>41324</c:v>
                </c:pt>
                <c:pt idx="10571">
                  <c:v>41324</c:v>
                </c:pt>
                <c:pt idx="10572">
                  <c:v>41324</c:v>
                </c:pt>
                <c:pt idx="10573">
                  <c:v>41324</c:v>
                </c:pt>
                <c:pt idx="10574">
                  <c:v>41324</c:v>
                </c:pt>
                <c:pt idx="10575">
                  <c:v>41324</c:v>
                </c:pt>
                <c:pt idx="10576">
                  <c:v>41324</c:v>
                </c:pt>
                <c:pt idx="10577">
                  <c:v>41324</c:v>
                </c:pt>
                <c:pt idx="10578">
                  <c:v>41324</c:v>
                </c:pt>
                <c:pt idx="10579">
                  <c:v>41324</c:v>
                </c:pt>
                <c:pt idx="10580">
                  <c:v>41324</c:v>
                </c:pt>
                <c:pt idx="10581">
                  <c:v>41324</c:v>
                </c:pt>
                <c:pt idx="10582">
                  <c:v>41324</c:v>
                </c:pt>
                <c:pt idx="10583">
                  <c:v>41324</c:v>
                </c:pt>
                <c:pt idx="10584">
                  <c:v>41324</c:v>
                </c:pt>
                <c:pt idx="10585">
                  <c:v>41324</c:v>
                </c:pt>
                <c:pt idx="10586">
                  <c:v>41324</c:v>
                </c:pt>
                <c:pt idx="10587">
                  <c:v>41324</c:v>
                </c:pt>
                <c:pt idx="10588">
                  <c:v>41324</c:v>
                </c:pt>
                <c:pt idx="10589">
                  <c:v>41324</c:v>
                </c:pt>
                <c:pt idx="10590">
                  <c:v>41324</c:v>
                </c:pt>
                <c:pt idx="10591">
                  <c:v>41324</c:v>
                </c:pt>
                <c:pt idx="10592">
                  <c:v>41324</c:v>
                </c:pt>
                <c:pt idx="10593">
                  <c:v>41324</c:v>
                </c:pt>
                <c:pt idx="10594">
                  <c:v>41324</c:v>
                </c:pt>
                <c:pt idx="10595">
                  <c:v>41324</c:v>
                </c:pt>
                <c:pt idx="10596">
                  <c:v>41324</c:v>
                </c:pt>
                <c:pt idx="10597">
                  <c:v>41324</c:v>
                </c:pt>
                <c:pt idx="10598">
                  <c:v>41324</c:v>
                </c:pt>
                <c:pt idx="10599">
                  <c:v>41324</c:v>
                </c:pt>
                <c:pt idx="10600">
                  <c:v>41324</c:v>
                </c:pt>
                <c:pt idx="10601">
                  <c:v>41324</c:v>
                </c:pt>
                <c:pt idx="10602">
                  <c:v>41324</c:v>
                </c:pt>
                <c:pt idx="10603">
                  <c:v>41324</c:v>
                </c:pt>
                <c:pt idx="10604">
                  <c:v>41324</c:v>
                </c:pt>
                <c:pt idx="10605">
                  <c:v>41324</c:v>
                </c:pt>
                <c:pt idx="10606">
                  <c:v>41324</c:v>
                </c:pt>
                <c:pt idx="10607">
                  <c:v>41324</c:v>
                </c:pt>
                <c:pt idx="10608">
                  <c:v>41324</c:v>
                </c:pt>
                <c:pt idx="10609">
                  <c:v>41324</c:v>
                </c:pt>
                <c:pt idx="10610">
                  <c:v>41324</c:v>
                </c:pt>
                <c:pt idx="10611">
                  <c:v>41324</c:v>
                </c:pt>
                <c:pt idx="10612">
                  <c:v>41324</c:v>
                </c:pt>
                <c:pt idx="10613">
                  <c:v>41324</c:v>
                </c:pt>
                <c:pt idx="10614">
                  <c:v>41324</c:v>
                </c:pt>
                <c:pt idx="10615">
                  <c:v>41324</c:v>
                </c:pt>
                <c:pt idx="10616">
                  <c:v>41324</c:v>
                </c:pt>
                <c:pt idx="10617">
                  <c:v>41324</c:v>
                </c:pt>
                <c:pt idx="10618">
                  <c:v>41324</c:v>
                </c:pt>
                <c:pt idx="10619">
                  <c:v>41324</c:v>
                </c:pt>
                <c:pt idx="10620">
                  <c:v>41324</c:v>
                </c:pt>
                <c:pt idx="10621">
                  <c:v>41324</c:v>
                </c:pt>
                <c:pt idx="10622">
                  <c:v>41324</c:v>
                </c:pt>
                <c:pt idx="10623">
                  <c:v>41324</c:v>
                </c:pt>
                <c:pt idx="10624">
                  <c:v>41324</c:v>
                </c:pt>
                <c:pt idx="10625">
                  <c:v>41324</c:v>
                </c:pt>
                <c:pt idx="10626">
                  <c:v>41324</c:v>
                </c:pt>
                <c:pt idx="10627">
                  <c:v>41324</c:v>
                </c:pt>
                <c:pt idx="10628">
                  <c:v>41324</c:v>
                </c:pt>
                <c:pt idx="10629">
                  <c:v>41324</c:v>
                </c:pt>
                <c:pt idx="10630">
                  <c:v>41324</c:v>
                </c:pt>
                <c:pt idx="10631">
                  <c:v>41324</c:v>
                </c:pt>
                <c:pt idx="10632">
                  <c:v>41324</c:v>
                </c:pt>
                <c:pt idx="10633">
                  <c:v>41324</c:v>
                </c:pt>
                <c:pt idx="10634">
                  <c:v>41324</c:v>
                </c:pt>
                <c:pt idx="10635">
                  <c:v>41324</c:v>
                </c:pt>
                <c:pt idx="10636">
                  <c:v>41324</c:v>
                </c:pt>
                <c:pt idx="10637">
                  <c:v>41324</c:v>
                </c:pt>
                <c:pt idx="10638">
                  <c:v>41324</c:v>
                </c:pt>
                <c:pt idx="10639">
                  <c:v>41324</c:v>
                </c:pt>
                <c:pt idx="10640">
                  <c:v>41324</c:v>
                </c:pt>
                <c:pt idx="10641">
                  <c:v>41324</c:v>
                </c:pt>
                <c:pt idx="10642">
                  <c:v>41324</c:v>
                </c:pt>
                <c:pt idx="10643">
                  <c:v>41324</c:v>
                </c:pt>
                <c:pt idx="10644">
                  <c:v>41324</c:v>
                </c:pt>
                <c:pt idx="10645">
                  <c:v>41324</c:v>
                </c:pt>
                <c:pt idx="10646">
                  <c:v>41324</c:v>
                </c:pt>
                <c:pt idx="10647">
                  <c:v>41324</c:v>
                </c:pt>
                <c:pt idx="10648">
                  <c:v>41324</c:v>
                </c:pt>
                <c:pt idx="10649">
                  <c:v>41324</c:v>
                </c:pt>
                <c:pt idx="10650">
                  <c:v>41324</c:v>
                </c:pt>
                <c:pt idx="10651">
                  <c:v>41324</c:v>
                </c:pt>
                <c:pt idx="10652">
                  <c:v>41324</c:v>
                </c:pt>
                <c:pt idx="10653">
                  <c:v>41324</c:v>
                </c:pt>
                <c:pt idx="10654">
                  <c:v>41324</c:v>
                </c:pt>
                <c:pt idx="10655">
                  <c:v>41324</c:v>
                </c:pt>
                <c:pt idx="10656">
                  <c:v>41324</c:v>
                </c:pt>
                <c:pt idx="10657">
                  <c:v>41324</c:v>
                </c:pt>
                <c:pt idx="10658">
                  <c:v>41324</c:v>
                </c:pt>
                <c:pt idx="10659">
                  <c:v>41324</c:v>
                </c:pt>
                <c:pt idx="10660">
                  <c:v>41324</c:v>
                </c:pt>
                <c:pt idx="10661">
                  <c:v>41324</c:v>
                </c:pt>
                <c:pt idx="10662">
                  <c:v>41324</c:v>
                </c:pt>
                <c:pt idx="10663">
                  <c:v>41324</c:v>
                </c:pt>
                <c:pt idx="10664">
                  <c:v>41324</c:v>
                </c:pt>
                <c:pt idx="10665">
                  <c:v>41324</c:v>
                </c:pt>
                <c:pt idx="10666">
                  <c:v>41324</c:v>
                </c:pt>
                <c:pt idx="10667">
                  <c:v>41324</c:v>
                </c:pt>
                <c:pt idx="10668">
                  <c:v>41324</c:v>
                </c:pt>
                <c:pt idx="10669">
                  <c:v>41324</c:v>
                </c:pt>
                <c:pt idx="10670">
                  <c:v>41324</c:v>
                </c:pt>
                <c:pt idx="10671">
                  <c:v>41324</c:v>
                </c:pt>
                <c:pt idx="10672">
                  <c:v>41324</c:v>
                </c:pt>
                <c:pt idx="10673">
                  <c:v>41324</c:v>
                </c:pt>
                <c:pt idx="10674">
                  <c:v>41324</c:v>
                </c:pt>
                <c:pt idx="10675">
                  <c:v>41324</c:v>
                </c:pt>
                <c:pt idx="10676">
                  <c:v>41324</c:v>
                </c:pt>
                <c:pt idx="10677">
                  <c:v>41324</c:v>
                </c:pt>
                <c:pt idx="10678">
                  <c:v>41324</c:v>
                </c:pt>
                <c:pt idx="10679">
                  <c:v>41324</c:v>
                </c:pt>
                <c:pt idx="10680">
                  <c:v>41324</c:v>
                </c:pt>
                <c:pt idx="10681">
                  <c:v>41324</c:v>
                </c:pt>
                <c:pt idx="10682">
                  <c:v>41324</c:v>
                </c:pt>
                <c:pt idx="10683">
                  <c:v>41324</c:v>
                </c:pt>
                <c:pt idx="10684">
                  <c:v>41324</c:v>
                </c:pt>
                <c:pt idx="10685">
                  <c:v>41324</c:v>
                </c:pt>
                <c:pt idx="10686">
                  <c:v>41324</c:v>
                </c:pt>
                <c:pt idx="10687">
                  <c:v>41324</c:v>
                </c:pt>
                <c:pt idx="10688">
                  <c:v>41324</c:v>
                </c:pt>
                <c:pt idx="10689">
                  <c:v>41324</c:v>
                </c:pt>
                <c:pt idx="10690">
                  <c:v>41324</c:v>
                </c:pt>
                <c:pt idx="10691">
                  <c:v>41324</c:v>
                </c:pt>
                <c:pt idx="10692">
                  <c:v>41324</c:v>
                </c:pt>
                <c:pt idx="10693">
                  <c:v>41324</c:v>
                </c:pt>
                <c:pt idx="10694">
                  <c:v>41324</c:v>
                </c:pt>
                <c:pt idx="10695">
                  <c:v>41324</c:v>
                </c:pt>
                <c:pt idx="10696">
                  <c:v>41324</c:v>
                </c:pt>
                <c:pt idx="10697">
                  <c:v>41324</c:v>
                </c:pt>
                <c:pt idx="10698">
                  <c:v>41324</c:v>
                </c:pt>
                <c:pt idx="10699">
                  <c:v>41324</c:v>
                </c:pt>
                <c:pt idx="10700">
                  <c:v>41324</c:v>
                </c:pt>
                <c:pt idx="10701">
                  <c:v>41324</c:v>
                </c:pt>
                <c:pt idx="10702">
                  <c:v>41324</c:v>
                </c:pt>
                <c:pt idx="10703">
                  <c:v>41324</c:v>
                </c:pt>
                <c:pt idx="10704">
                  <c:v>41324</c:v>
                </c:pt>
                <c:pt idx="10705">
                  <c:v>41324</c:v>
                </c:pt>
                <c:pt idx="10706">
                  <c:v>41324</c:v>
                </c:pt>
                <c:pt idx="10707">
                  <c:v>41324</c:v>
                </c:pt>
                <c:pt idx="10708">
                  <c:v>41324</c:v>
                </c:pt>
                <c:pt idx="10709">
                  <c:v>41324</c:v>
                </c:pt>
                <c:pt idx="10710">
                  <c:v>41324</c:v>
                </c:pt>
                <c:pt idx="10711">
                  <c:v>41324</c:v>
                </c:pt>
                <c:pt idx="10712">
                  <c:v>41324</c:v>
                </c:pt>
                <c:pt idx="10713">
                  <c:v>41324</c:v>
                </c:pt>
                <c:pt idx="10714">
                  <c:v>41324</c:v>
                </c:pt>
                <c:pt idx="10715">
                  <c:v>41324</c:v>
                </c:pt>
                <c:pt idx="10716">
                  <c:v>41324</c:v>
                </c:pt>
                <c:pt idx="10717">
                  <c:v>41324</c:v>
                </c:pt>
                <c:pt idx="10718">
                  <c:v>41324</c:v>
                </c:pt>
                <c:pt idx="10719">
                  <c:v>41324</c:v>
                </c:pt>
                <c:pt idx="10720">
                  <c:v>41324</c:v>
                </c:pt>
                <c:pt idx="10721">
                  <c:v>41324</c:v>
                </c:pt>
                <c:pt idx="10722">
                  <c:v>41324</c:v>
                </c:pt>
                <c:pt idx="10723">
                  <c:v>41324</c:v>
                </c:pt>
                <c:pt idx="10724">
                  <c:v>41324</c:v>
                </c:pt>
                <c:pt idx="10725">
                  <c:v>41324</c:v>
                </c:pt>
                <c:pt idx="10726">
                  <c:v>41324</c:v>
                </c:pt>
                <c:pt idx="10727">
                  <c:v>41324</c:v>
                </c:pt>
                <c:pt idx="10728">
                  <c:v>41324</c:v>
                </c:pt>
                <c:pt idx="10729">
                  <c:v>41324</c:v>
                </c:pt>
                <c:pt idx="10730">
                  <c:v>41324</c:v>
                </c:pt>
                <c:pt idx="10731">
                  <c:v>41324</c:v>
                </c:pt>
                <c:pt idx="10732">
                  <c:v>41324</c:v>
                </c:pt>
                <c:pt idx="10733">
                  <c:v>41324</c:v>
                </c:pt>
                <c:pt idx="10734">
                  <c:v>41324</c:v>
                </c:pt>
                <c:pt idx="10735">
                  <c:v>41324</c:v>
                </c:pt>
                <c:pt idx="10736">
                  <c:v>41324</c:v>
                </c:pt>
                <c:pt idx="10737">
                  <c:v>41324</c:v>
                </c:pt>
                <c:pt idx="10738">
                  <c:v>41324</c:v>
                </c:pt>
                <c:pt idx="10739">
                  <c:v>41324</c:v>
                </c:pt>
                <c:pt idx="10740">
                  <c:v>41324</c:v>
                </c:pt>
                <c:pt idx="10741">
                  <c:v>41324</c:v>
                </c:pt>
                <c:pt idx="10742">
                  <c:v>41324</c:v>
                </c:pt>
                <c:pt idx="10743">
                  <c:v>41324</c:v>
                </c:pt>
                <c:pt idx="10744">
                  <c:v>41324</c:v>
                </c:pt>
                <c:pt idx="10745">
                  <c:v>41324</c:v>
                </c:pt>
                <c:pt idx="10746">
                  <c:v>41324</c:v>
                </c:pt>
                <c:pt idx="10747">
                  <c:v>41324</c:v>
                </c:pt>
                <c:pt idx="10748">
                  <c:v>41324</c:v>
                </c:pt>
                <c:pt idx="10749">
                  <c:v>41324</c:v>
                </c:pt>
                <c:pt idx="10750">
                  <c:v>41324</c:v>
                </c:pt>
                <c:pt idx="10751">
                  <c:v>41324</c:v>
                </c:pt>
                <c:pt idx="10752">
                  <c:v>41324</c:v>
                </c:pt>
                <c:pt idx="10753">
                  <c:v>41324</c:v>
                </c:pt>
                <c:pt idx="10754">
                  <c:v>41324</c:v>
                </c:pt>
                <c:pt idx="10755">
                  <c:v>41324</c:v>
                </c:pt>
                <c:pt idx="10756">
                  <c:v>41324</c:v>
                </c:pt>
                <c:pt idx="10757">
                  <c:v>41324</c:v>
                </c:pt>
                <c:pt idx="10758">
                  <c:v>41324</c:v>
                </c:pt>
                <c:pt idx="10759">
                  <c:v>41324</c:v>
                </c:pt>
                <c:pt idx="10760">
                  <c:v>41324</c:v>
                </c:pt>
                <c:pt idx="10761">
                  <c:v>41324</c:v>
                </c:pt>
                <c:pt idx="10762">
                  <c:v>41324</c:v>
                </c:pt>
                <c:pt idx="10763">
                  <c:v>41324</c:v>
                </c:pt>
                <c:pt idx="10764">
                  <c:v>41324</c:v>
                </c:pt>
                <c:pt idx="10765">
                  <c:v>41324</c:v>
                </c:pt>
                <c:pt idx="10766">
                  <c:v>41324</c:v>
                </c:pt>
                <c:pt idx="10767">
                  <c:v>41324</c:v>
                </c:pt>
                <c:pt idx="10768">
                  <c:v>41324</c:v>
                </c:pt>
                <c:pt idx="10769">
                  <c:v>41324</c:v>
                </c:pt>
                <c:pt idx="10770">
                  <c:v>41324</c:v>
                </c:pt>
                <c:pt idx="10771">
                  <c:v>41324</c:v>
                </c:pt>
                <c:pt idx="10772">
                  <c:v>41324</c:v>
                </c:pt>
                <c:pt idx="10773">
                  <c:v>41324</c:v>
                </c:pt>
                <c:pt idx="10774">
                  <c:v>41324</c:v>
                </c:pt>
                <c:pt idx="10775">
                  <c:v>41324</c:v>
                </c:pt>
                <c:pt idx="10776">
                  <c:v>41324</c:v>
                </c:pt>
                <c:pt idx="10777">
                  <c:v>41324</c:v>
                </c:pt>
                <c:pt idx="10778">
                  <c:v>41324</c:v>
                </c:pt>
                <c:pt idx="10779">
                  <c:v>41324</c:v>
                </c:pt>
                <c:pt idx="10780">
                  <c:v>41324</c:v>
                </c:pt>
                <c:pt idx="10781">
                  <c:v>41324</c:v>
                </c:pt>
                <c:pt idx="10782">
                  <c:v>41324</c:v>
                </c:pt>
                <c:pt idx="10783">
                  <c:v>41324</c:v>
                </c:pt>
                <c:pt idx="10784">
                  <c:v>41324</c:v>
                </c:pt>
                <c:pt idx="10785">
                  <c:v>41324</c:v>
                </c:pt>
                <c:pt idx="10786">
                  <c:v>41324</c:v>
                </c:pt>
                <c:pt idx="10787">
                  <c:v>41324</c:v>
                </c:pt>
                <c:pt idx="10788">
                  <c:v>41324</c:v>
                </c:pt>
                <c:pt idx="10789">
                  <c:v>41324</c:v>
                </c:pt>
                <c:pt idx="10790">
                  <c:v>41324</c:v>
                </c:pt>
                <c:pt idx="10791">
                  <c:v>41324</c:v>
                </c:pt>
                <c:pt idx="10792">
                  <c:v>41324</c:v>
                </c:pt>
                <c:pt idx="10793">
                  <c:v>41324</c:v>
                </c:pt>
                <c:pt idx="10794">
                  <c:v>41324</c:v>
                </c:pt>
                <c:pt idx="10795">
                  <c:v>41324</c:v>
                </c:pt>
                <c:pt idx="10796">
                  <c:v>41324</c:v>
                </c:pt>
                <c:pt idx="10797">
                  <c:v>41324</c:v>
                </c:pt>
                <c:pt idx="10798">
                  <c:v>41324</c:v>
                </c:pt>
                <c:pt idx="10799">
                  <c:v>41324</c:v>
                </c:pt>
                <c:pt idx="10800">
                  <c:v>41324</c:v>
                </c:pt>
                <c:pt idx="10801">
                  <c:v>41324</c:v>
                </c:pt>
                <c:pt idx="10802">
                  <c:v>41324</c:v>
                </c:pt>
                <c:pt idx="10803">
                  <c:v>41324</c:v>
                </c:pt>
                <c:pt idx="10804">
                  <c:v>41324</c:v>
                </c:pt>
                <c:pt idx="10805">
                  <c:v>41324</c:v>
                </c:pt>
                <c:pt idx="10806">
                  <c:v>41324</c:v>
                </c:pt>
                <c:pt idx="10807">
                  <c:v>41324</c:v>
                </c:pt>
                <c:pt idx="10808">
                  <c:v>41324</c:v>
                </c:pt>
                <c:pt idx="10809">
                  <c:v>41324</c:v>
                </c:pt>
                <c:pt idx="10810">
                  <c:v>41324</c:v>
                </c:pt>
                <c:pt idx="10811">
                  <c:v>41324</c:v>
                </c:pt>
                <c:pt idx="10812">
                  <c:v>41324</c:v>
                </c:pt>
                <c:pt idx="10813">
                  <c:v>41324</c:v>
                </c:pt>
                <c:pt idx="10814">
                  <c:v>41324</c:v>
                </c:pt>
                <c:pt idx="10815">
                  <c:v>41324</c:v>
                </c:pt>
                <c:pt idx="10816">
                  <c:v>41324</c:v>
                </c:pt>
                <c:pt idx="10817">
                  <c:v>41324</c:v>
                </c:pt>
                <c:pt idx="10818">
                  <c:v>41324</c:v>
                </c:pt>
                <c:pt idx="10819">
                  <c:v>41324</c:v>
                </c:pt>
                <c:pt idx="10820">
                  <c:v>41324</c:v>
                </c:pt>
                <c:pt idx="10821">
                  <c:v>41324</c:v>
                </c:pt>
                <c:pt idx="10822">
                  <c:v>41324</c:v>
                </c:pt>
                <c:pt idx="10823">
                  <c:v>41324</c:v>
                </c:pt>
                <c:pt idx="10824">
                  <c:v>41324</c:v>
                </c:pt>
                <c:pt idx="10825">
                  <c:v>41324</c:v>
                </c:pt>
                <c:pt idx="10826">
                  <c:v>41324</c:v>
                </c:pt>
                <c:pt idx="10827">
                  <c:v>41324</c:v>
                </c:pt>
                <c:pt idx="10828">
                  <c:v>41324</c:v>
                </c:pt>
                <c:pt idx="10829">
                  <c:v>41324</c:v>
                </c:pt>
                <c:pt idx="10830">
                  <c:v>41324</c:v>
                </c:pt>
                <c:pt idx="10831">
                  <c:v>41324</c:v>
                </c:pt>
                <c:pt idx="10832">
                  <c:v>41324</c:v>
                </c:pt>
                <c:pt idx="10833">
                  <c:v>41324</c:v>
                </c:pt>
                <c:pt idx="10834">
                  <c:v>41324</c:v>
                </c:pt>
                <c:pt idx="10835">
                  <c:v>41324</c:v>
                </c:pt>
                <c:pt idx="10836">
                  <c:v>41324</c:v>
                </c:pt>
                <c:pt idx="10837">
                  <c:v>41324</c:v>
                </c:pt>
                <c:pt idx="10838">
                  <c:v>41324</c:v>
                </c:pt>
                <c:pt idx="10839">
                  <c:v>41324</c:v>
                </c:pt>
                <c:pt idx="10840">
                  <c:v>41324</c:v>
                </c:pt>
                <c:pt idx="10841">
                  <c:v>41324</c:v>
                </c:pt>
                <c:pt idx="10842">
                  <c:v>41324</c:v>
                </c:pt>
                <c:pt idx="10843">
                  <c:v>41324</c:v>
                </c:pt>
                <c:pt idx="10844">
                  <c:v>41324</c:v>
                </c:pt>
                <c:pt idx="10845">
                  <c:v>41324</c:v>
                </c:pt>
                <c:pt idx="10846">
                  <c:v>41324</c:v>
                </c:pt>
                <c:pt idx="10847">
                  <c:v>41324</c:v>
                </c:pt>
                <c:pt idx="10848">
                  <c:v>41324</c:v>
                </c:pt>
                <c:pt idx="10849">
                  <c:v>41324</c:v>
                </c:pt>
                <c:pt idx="10850">
                  <c:v>41324</c:v>
                </c:pt>
                <c:pt idx="10851">
                  <c:v>41324</c:v>
                </c:pt>
                <c:pt idx="10852">
                  <c:v>41324</c:v>
                </c:pt>
                <c:pt idx="10853">
                  <c:v>41324</c:v>
                </c:pt>
                <c:pt idx="10854">
                  <c:v>41324</c:v>
                </c:pt>
                <c:pt idx="10855">
                  <c:v>41324</c:v>
                </c:pt>
                <c:pt idx="10856">
                  <c:v>41324</c:v>
                </c:pt>
                <c:pt idx="10857">
                  <c:v>41324</c:v>
                </c:pt>
                <c:pt idx="10858">
                  <c:v>41324</c:v>
                </c:pt>
                <c:pt idx="10859">
                  <c:v>41324</c:v>
                </c:pt>
                <c:pt idx="10860">
                  <c:v>41324</c:v>
                </c:pt>
                <c:pt idx="10861">
                  <c:v>41324</c:v>
                </c:pt>
                <c:pt idx="10862">
                  <c:v>41324</c:v>
                </c:pt>
                <c:pt idx="10863">
                  <c:v>41324</c:v>
                </c:pt>
                <c:pt idx="10864">
                  <c:v>41324</c:v>
                </c:pt>
                <c:pt idx="10865">
                  <c:v>41324</c:v>
                </c:pt>
                <c:pt idx="10866">
                  <c:v>41324</c:v>
                </c:pt>
                <c:pt idx="10867">
                  <c:v>41324</c:v>
                </c:pt>
                <c:pt idx="10868">
                  <c:v>41324</c:v>
                </c:pt>
                <c:pt idx="10869">
                  <c:v>41324</c:v>
                </c:pt>
                <c:pt idx="10870">
                  <c:v>41324</c:v>
                </c:pt>
                <c:pt idx="10871">
                  <c:v>41324</c:v>
                </c:pt>
                <c:pt idx="10872">
                  <c:v>41324</c:v>
                </c:pt>
                <c:pt idx="10873">
                  <c:v>41324</c:v>
                </c:pt>
                <c:pt idx="10874">
                  <c:v>41324</c:v>
                </c:pt>
                <c:pt idx="10875">
                  <c:v>41324</c:v>
                </c:pt>
                <c:pt idx="10876">
                  <c:v>41324</c:v>
                </c:pt>
                <c:pt idx="10877">
                  <c:v>41324</c:v>
                </c:pt>
                <c:pt idx="10878">
                  <c:v>41324</c:v>
                </c:pt>
                <c:pt idx="10879">
                  <c:v>41324</c:v>
                </c:pt>
                <c:pt idx="10880">
                  <c:v>41324</c:v>
                </c:pt>
                <c:pt idx="10881">
                  <c:v>41324</c:v>
                </c:pt>
                <c:pt idx="10882">
                  <c:v>41324</c:v>
                </c:pt>
                <c:pt idx="10883">
                  <c:v>41324</c:v>
                </c:pt>
                <c:pt idx="10884">
                  <c:v>41324</c:v>
                </c:pt>
                <c:pt idx="10885">
                  <c:v>41324</c:v>
                </c:pt>
                <c:pt idx="10886">
                  <c:v>41324</c:v>
                </c:pt>
                <c:pt idx="10887">
                  <c:v>41324</c:v>
                </c:pt>
                <c:pt idx="10888">
                  <c:v>41324</c:v>
                </c:pt>
                <c:pt idx="10889">
                  <c:v>41324</c:v>
                </c:pt>
                <c:pt idx="10890">
                  <c:v>41324</c:v>
                </c:pt>
                <c:pt idx="10891">
                  <c:v>41324</c:v>
                </c:pt>
                <c:pt idx="10892">
                  <c:v>41324</c:v>
                </c:pt>
                <c:pt idx="10893">
                  <c:v>41324</c:v>
                </c:pt>
                <c:pt idx="10894">
                  <c:v>41324</c:v>
                </c:pt>
                <c:pt idx="10895">
                  <c:v>41324</c:v>
                </c:pt>
                <c:pt idx="10896">
                  <c:v>41324</c:v>
                </c:pt>
                <c:pt idx="10897">
                  <c:v>41324</c:v>
                </c:pt>
                <c:pt idx="10898">
                  <c:v>41324</c:v>
                </c:pt>
                <c:pt idx="10899">
                  <c:v>41324</c:v>
                </c:pt>
                <c:pt idx="10900">
                  <c:v>41324</c:v>
                </c:pt>
                <c:pt idx="10901">
                  <c:v>41324</c:v>
                </c:pt>
                <c:pt idx="10902">
                  <c:v>41324</c:v>
                </c:pt>
                <c:pt idx="10903">
                  <c:v>41324</c:v>
                </c:pt>
                <c:pt idx="10904">
                  <c:v>41324</c:v>
                </c:pt>
                <c:pt idx="10905">
                  <c:v>41324</c:v>
                </c:pt>
                <c:pt idx="10906">
                  <c:v>41324</c:v>
                </c:pt>
                <c:pt idx="10907">
                  <c:v>41324</c:v>
                </c:pt>
                <c:pt idx="10908">
                  <c:v>41324</c:v>
                </c:pt>
                <c:pt idx="10909">
                  <c:v>41324</c:v>
                </c:pt>
                <c:pt idx="10910">
                  <c:v>41324</c:v>
                </c:pt>
                <c:pt idx="10911">
                  <c:v>41324</c:v>
                </c:pt>
                <c:pt idx="10912">
                  <c:v>41324</c:v>
                </c:pt>
                <c:pt idx="10913">
                  <c:v>41324</c:v>
                </c:pt>
                <c:pt idx="10914">
                  <c:v>41324</c:v>
                </c:pt>
                <c:pt idx="10915">
                  <c:v>41324</c:v>
                </c:pt>
                <c:pt idx="10916">
                  <c:v>41324</c:v>
                </c:pt>
                <c:pt idx="10917">
                  <c:v>41324</c:v>
                </c:pt>
                <c:pt idx="10918">
                  <c:v>41324</c:v>
                </c:pt>
                <c:pt idx="10919">
                  <c:v>41324</c:v>
                </c:pt>
                <c:pt idx="10920">
                  <c:v>41324</c:v>
                </c:pt>
                <c:pt idx="10921">
                  <c:v>41324</c:v>
                </c:pt>
                <c:pt idx="10922">
                  <c:v>41324</c:v>
                </c:pt>
                <c:pt idx="10923">
                  <c:v>41324</c:v>
                </c:pt>
                <c:pt idx="10924">
                  <c:v>41324</c:v>
                </c:pt>
                <c:pt idx="10925">
                  <c:v>41324</c:v>
                </c:pt>
                <c:pt idx="10926">
                  <c:v>41324</c:v>
                </c:pt>
                <c:pt idx="10927">
                  <c:v>41324</c:v>
                </c:pt>
                <c:pt idx="10928">
                  <c:v>41324</c:v>
                </c:pt>
                <c:pt idx="10929">
                  <c:v>41324</c:v>
                </c:pt>
                <c:pt idx="10930">
                  <c:v>41324</c:v>
                </c:pt>
                <c:pt idx="10931">
                  <c:v>41324</c:v>
                </c:pt>
                <c:pt idx="10932">
                  <c:v>41324</c:v>
                </c:pt>
                <c:pt idx="10933">
                  <c:v>41324</c:v>
                </c:pt>
                <c:pt idx="10934">
                  <c:v>41324</c:v>
                </c:pt>
                <c:pt idx="10935">
                  <c:v>41324</c:v>
                </c:pt>
                <c:pt idx="10936">
                  <c:v>41324</c:v>
                </c:pt>
                <c:pt idx="10937">
                  <c:v>41324</c:v>
                </c:pt>
                <c:pt idx="10938">
                  <c:v>41324</c:v>
                </c:pt>
                <c:pt idx="10939">
                  <c:v>41324</c:v>
                </c:pt>
                <c:pt idx="10940">
                  <c:v>41324</c:v>
                </c:pt>
                <c:pt idx="10941">
                  <c:v>41324</c:v>
                </c:pt>
                <c:pt idx="10942">
                  <c:v>41324</c:v>
                </c:pt>
                <c:pt idx="10943">
                  <c:v>41324</c:v>
                </c:pt>
                <c:pt idx="10944">
                  <c:v>41324</c:v>
                </c:pt>
                <c:pt idx="10945">
                  <c:v>41324</c:v>
                </c:pt>
                <c:pt idx="10946">
                  <c:v>41324</c:v>
                </c:pt>
                <c:pt idx="10947">
                  <c:v>41324</c:v>
                </c:pt>
                <c:pt idx="10948">
                  <c:v>41324</c:v>
                </c:pt>
                <c:pt idx="10949">
                  <c:v>41324</c:v>
                </c:pt>
                <c:pt idx="10950">
                  <c:v>41324</c:v>
                </c:pt>
                <c:pt idx="10951">
                  <c:v>41324</c:v>
                </c:pt>
                <c:pt idx="10952">
                  <c:v>41324</c:v>
                </c:pt>
                <c:pt idx="10953">
                  <c:v>41324</c:v>
                </c:pt>
                <c:pt idx="10954">
                  <c:v>41324</c:v>
                </c:pt>
                <c:pt idx="10955">
                  <c:v>41324</c:v>
                </c:pt>
                <c:pt idx="10956">
                  <c:v>41324</c:v>
                </c:pt>
                <c:pt idx="10957">
                  <c:v>41324</c:v>
                </c:pt>
                <c:pt idx="10958">
                  <c:v>41324</c:v>
                </c:pt>
                <c:pt idx="10959">
                  <c:v>41324</c:v>
                </c:pt>
                <c:pt idx="10960">
                  <c:v>41324</c:v>
                </c:pt>
                <c:pt idx="10961">
                  <c:v>41324</c:v>
                </c:pt>
                <c:pt idx="10962">
                  <c:v>41324</c:v>
                </c:pt>
                <c:pt idx="10963">
                  <c:v>41324</c:v>
                </c:pt>
                <c:pt idx="10964">
                  <c:v>41324</c:v>
                </c:pt>
                <c:pt idx="10965">
                  <c:v>41324</c:v>
                </c:pt>
                <c:pt idx="10966">
                  <c:v>41324</c:v>
                </c:pt>
                <c:pt idx="10967">
                  <c:v>41324</c:v>
                </c:pt>
                <c:pt idx="10968">
                  <c:v>41324</c:v>
                </c:pt>
                <c:pt idx="10969">
                  <c:v>41324</c:v>
                </c:pt>
                <c:pt idx="10970">
                  <c:v>41324</c:v>
                </c:pt>
                <c:pt idx="10971">
                  <c:v>41324</c:v>
                </c:pt>
                <c:pt idx="10972">
                  <c:v>41324</c:v>
                </c:pt>
                <c:pt idx="10973">
                  <c:v>41324</c:v>
                </c:pt>
                <c:pt idx="10974">
                  <c:v>41324</c:v>
                </c:pt>
                <c:pt idx="10975">
                  <c:v>41324</c:v>
                </c:pt>
                <c:pt idx="10976">
                  <c:v>41324</c:v>
                </c:pt>
                <c:pt idx="10977">
                  <c:v>41324</c:v>
                </c:pt>
                <c:pt idx="10978">
                  <c:v>41324</c:v>
                </c:pt>
                <c:pt idx="10979">
                  <c:v>41324</c:v>
                </c:pt>
                <c:pt idx="10980">
                  <c:v>41324</c:v>
                </c:pt>
                <c:pt idx="10981">
                  <c:v>41324</c:v>
                </c:pt>
                <c:pt idx="10982">
                  <c:v>41324</c:v>
                </c:pt>
                <c:pt idx="10983">
                  <c:v>41324</c:v>
                </c:pt>
                <c:pt idx="10984">
                  <c:v>41324</c:v>
                </c:pt>
                <c:pt idx="10985">
                  <c:v>41324</c:v>
                </c:pt>
                <c:pt idx="10986">
                  <c:v>41324</c:v>
                </c:pt>
                <c:pt idx="10987">
                  <c:v>41324</c:v>
                </c:pt>
                <c:pt idx="10988">
                  <c:v>41324</c:v>
                </c:pt>
                <c:pt idx="10989">
                  <c:v>41324</c:v>
                </c:pt>
                <c:pt idx="10990">
                  <c:v>41324</c:v>
                </c:pt>
                <c:pt idx="10991">
                  <c:v>41324</c:v>
                </c:pt>
                <c:pt idx="10992">
                  <c:v>41324</c:v>
                </c:pt>
                <c:pt idx="10993">
                  <c:v>41324</c:v>
                </c:pt>
                <c:pt idx="10994">
                  <c:v>41324</c:v>
                </c:pt>
                <c:pt idx="10995">
                  <c:v>41324</c:v>
                </c:pt>
                <c:pt idx="10996">
                  <c:v>41324</c:v>
                </c:pt>
                <c:pt idx="10997">
                  <c:v>41324</c:v>
                </c:pt>
                <c:pt idx="10998">
                  <c:v>41324</c:v>
                </c:pt>
                <c:pt idx="10999">
                  <c:v>41324</c:v>
                </c:pt>
                <c:pt idx="11000">
                  <c:v>41324</c:v>
                </c:pt>
                <c:pt idx="11001">
                  <c:v>41324</c:v>
                </c:pt>
                <c:pt idx="11002">
                  <c:v>41324</c:v>
                </c:pt>
                <c:pt idx="11003">
                  <c:v>41324</c:v>
                </c:pt>
                <c:pt idx="11004">
                  <c:v>41324</c:v>
                </c:pt>
                <c:pt idx="11005">
                  <c:v>41324</c:v>
                </c:pt>
                <c:pt idx="11006">
                  <c:v>41324</c:v>
                </c:pt>
                <c:pt idx="11007">
                  <c:v>41324</c:v>
                </c:pt>
                <c:pt idx="11008">
                  <c:v>41324</c:v>
                </c:pt>
                <c:pt idx="11009">
                  <c:v>41324</c:v>
                </c:pt>
                <c:pt idx="11010">
                  <c:v>41324</c:v>
                </c:pt>
                <c:pt idx="11011">
                  <c:v>41324</c:v>
                </c:pt>
                <c:pt idx="11012">
                  <c:v>41324</c:v>
                </c:pt>
                <c:pt idx="11013">
                  <c:v>41324</c:v>
                </c:pt>
                <c:pt idx="11014">
                  <c:v>41324</c:v>
                </c:pt>
                <c:pt idx="11015">
                  <c:v>41324</c:v>
                </c:pt>
                <c:pt idx="11016">
                  <c:v>41324</c:v>
                </c:pt>
                <c:pt idx="11017">
                  <c:v>41324</c:v>
                </c:pt>
                <c:pt idx="11018">
                  <c:v>41324</c:v>
                </c:pt>
                <c:pt idx="11019">
                  <c:v>41324</c:v>
                </c:pt>
                <c:pt idx="11020">
                  <c:v>41324</c:v>
                </c:pt>
                <c:pt idx="11021">
                  <c:v>41324</c:v>
                </c:pt>
                <c:pt idx="11022">
                  <c:v>41324</c:v>
                </c:pt>
                <c:pt idx="11023">
                  <c:v>41324</c:v>
                </c:pt>
                <c:pt idx="11024">
                  <c:v>41324</c:v>
                </c:pt>
                <c:pt idx="11025">
                  <c:v>41324</c:v>
                </c:pt>
                <c:pt idx="11026">
                  <c:v>41324</c:v>
                </c:pt>
                <c:pt idx="11027">
                  <c:v>41324</c:v>
                </c:pt>
                <c:pt idx="11028">
                  <c:v>41324</c:v>
                </c:pt>
                <c:pt idx="11029">
                  <c:v>41324</c:v>
                </c:pt>
                <c:pt idx="11030">
                  <c:v>41324</c:v>
                </c:pt>
                <c:pt idx="11031">
                  <c:v>41324</c:v>
                </c:pt>
                <c:pt idx="11032">
                  <c:v>41324</c:v>
                </c:pt>
                <c:pt idx="11033">
                  <c:v>41324</c:v>
                </c:pt>
                <c:pt idx="11034">
                  <c:v>41324</c:v>
                </c:pt>
                <c:pt idx="11035">
                  <c:v>41324</c:v>
                </c:pt>
                <c:pt idx="11036">
                  <c:v>41324</c:v>
                </c:pt>
                <c:pt idx="11037">
                  <c:v>41324</c:v>
                </c:pt>
                <c:pt idx="11038">
                  <c:v>41324</c:v>
                </c:pt>
                <c:pt idx="11039">
                  <c:v>41324</c:v>
                </c:pt>
                <c:pt idx="11040">
                  <c:v>41324</c:v>
                </c:pt>
                <c:pt idx="11041">
                  <c:v>41324</c:v>
                </c:pt>
                <c:pt idx="11042">
                  <c:v>41324</c:v>
                </c:pt>
                <c:pt idx="11043">
                  <c:v>41324</c:v>
                </c:pt>
                <c:pt idx="11044">
                  <c:v>41324</c:v>
                </c:pt>
                <c:pt idx="11045">
                  <c:v>41324</c:v>
                </c:pt>
                <c:pt idx="11046">
                  <c:v>41324</c:v>
                </c:pt>
                <c:pt idx="11047">
                  <c:v>41324</c:v>
                </c:pt>
                <c:pt idx="11048">
                  <c:v>41324</c:v>
                </c:pt>
                <c:pt idx="11049">
                  <c:v>41324</c:v>
                </c:pt>
                <c:pt idx="11050">
                  <c:v>41324</c:v>
                </c:pt>
                <c:pt idx="11051">
                  <c:v>41324</c:v>
                </c:pt>
                <c:pt idx="11052">
                  <c:v>41324</c:v>
                </c:pt>
                <c:pt idx="11053">
                  <c:v>41324</c:v>
                </c:pt>
                <c:pt idx="11054">
                  <c:v>41324</c:v>
                </c:pt>
                <c:pt idx="11055">
                  <c:v>41324</c:v>
                </c:pt>
                <c:pt idx="11056">
                  <c:v>41324</c:v>
                </c:pt>
                <c:pt idx="11057">
                  <c:v>41324</c:v>
                </c:pt>
                <c:pt idx="11058">
                  <c:v>41324</c:v>
                </c:pt>
                <c:pt idx="11059">
                  <c:v>41324</c:v>
                </c:pt>
                <c:pt idx="11060">
                  <c:v>41324</c:v>
                </c:pt>
                <c:pt idx="11061">
                  <c:v>41324</c:v>
                </c:pt>
                <c:pt idx="11062">
                  <c:v>41324</c:v>
                </c:pt>
                <c:pt idx="11063">
                  <c:v>41324</c:v>
                </c:pt>
                <c:pt idx="11064">
                  <c:v>41324</c:v>
                </c:pt>
                <c:pt idx="11065">
                  <c:v>41324</c:v>
                </c:pt>
                <c:pt idx="11066">
                  <c:v>41324</c:v>
                </c:pt>
                <c:pt idx="11067">
                  <c:v>41324</c:v>
                </c:pt>
                <c:pt idx="11068">
                  <c:v>41324</c:v>
                </c:pt>
                <c:pt idx="11069">
                  <c:v>41324</c:v>
                </c:pt>
                <c:pt idx="11070">
                  <c:v>41324</c:v>
                </c:pt>
                <c:pt idx="11071">
                  <c:v>41324</c:v>
                </c:pt>
                <c:pt idx="11072">
                  <c:v>41324</c:v>
                </c:pt>
                <c:pt idx="11073">
                  <c:v>41324</c:v>
                </c:pt>
                <c:pt idx="11074">
                  <c:v>41324</c:v>
                </c:pt>
                <c:pt idx="11075">
                  <c:v>41324</c:v>
                </c:pt>
                <c:pt idx="11076">
                  <c:v>41324</c:v>
                </c:pt>
                <c:pt idx="11077">
                  <c:v>41324</c:v>
                </c:pt>
                <c:pt idx="11078">
                  <c:v>41324</c:v>
                </c:pt>
                <c:pt idx="11079">
                  <c:v>41324</c:v>
                </c:pt>
                <c:pt idx="11080">
                  <c:v>41324</c:v>
                </c:pt>
                <c:pt idx="11081">
                  <c:v>41324</c:v>
                </c:pt>
                <c:pt idx="11082">
                  <c:v>41324</c:v>
                </c:pt>
                <c:pt idx="11083">
                  <c:v>41324</c:v>
                </c:pt>
                <c:pt idx="11084">
                  <c:v>41324</c:v>
                </c:pt>
                <c:pt idx="11085">
                  <c:v>41324</c:v>
                </c:pt>
                <c:pt idx="11086">
                  <c:v>41324</c:v>
                </c:pt>
                <c:pt idx="11087">
                  <c:v>41324</c:v>
                </c:pt>
                <c:pt idx="11088">
                  <c:v>41324</c:v>
                </c:pt>
                <c:pt idx="11089">
                  <c:v>41324</c:v>
                </c:pt>
                <c:pt idx="11090">
                  <c:v>41324</c:v>
                </c:pt>
                <c:pt idx="11091">
                  <c:v>41324</c:v>
                </c:pt>
                <c:pt idx="11092">
                  <c:v>41324</c:v>
                </c:pt>
                <c:pt idx="11093">
                  <c:v>41324</c:v>
                </c:pt>
                <c:pt idx="11094">
                  <c:v>41324</c:v>
                </c:pt>
                <c:pt idx="11095">
                  <c:v>41324</c:v>
                </c:pt>
                <c:pt idx="11096">
                  <c:v>41324</c:v>
                </c:pt>
                <c:pt idx="11097">
                  <c:v>41324</c:v>
                </c:pt>
                <c:pt idx="11098">
                  <c:v>41324</c:v>
                </c:pt>
                <c:pt idx="11099">
                  <c:v>41324</c:v>
                </c:pt>
                <c:pt idx="11100">
                  <c:v>41324</c:v>
                </c:pt>
                <c:pt idx="11101">
                  <c:v>41324</c:v>
                </c:pt>
                <c:pt idx="11102">
                  <c:v>41324</c:v>
                </c:pt>
                <c:pt idx="11103">
                  <c:v>41324</c:v>
                </c:pt>
                <c:pt idx="11104">
                  <c:v>41324</c:v>
                </c:pt>
                <c:pt idx="11105">
                  <c:v>41324</c:v>
                </c:pt>
                <c:pt idx="11106">
                  <c:v>41324</c:v>
                </c:pt>
                <c:pt idx="11107">
                  <c:v>41324</c:v>
                </c:pt>
                <c:pt idx="11108">
                  <c:v>41324</c:v>
                </c:pt>
                <c:pt idx="11109">
                  <c:v>41324</c:v>
                </c:pt>
                <c:pt idx="11110">
                  <c:v>41324</c:v>
                </c:pt>
                <c:pt idx="11111">
                  <c:v>41324</c:v>
                </c:pt>
                <c:pt idx="11112">
                  <c:v>41325</c:v>
                </c:pt>
                <c:pt idx="11113">
                  <c:v>41325</c:v>
                </c:pt>
                <c:pt idx="11114">
                  <c:v>41325</c:v>
                </c:pt>
                <c:pt idx="11115">
                  <c:v>41325</c:v>
                </c:pt>
                <c:pt idx="11116">
                  <c:v>41325</c:v>
                </c:pt>
                <c:pt idx="11117">
                  <c:v>41325</c:v>
                </c:pt>
                <c:pt idx="11118">
                  <c:v>41325</c:v>
                </c:pt>
                <c:pt idx="11119">
                  <c:v>41325</c:v>
                </c:pt>
                <c:pt idx="11120">
                  <c:v>41325</c:v>
                </c:pt>
                <c:pt idx="11121">
                  <c:v>41325</c:v>
                </c:pt>
                <c:pt idx="11122">
                  <c:v>41325</c:v>
                </c:pt>
                <c:pt idx="11123">
                  <c:v>41325</c:v>
                </c:pt>
                <c:pt idx="11124">
                  <c:v>41325</c:v>
                </c:pt>
                <c:pt idx="11125">
                  <c:v>41325</c:v>
                </c:pt>
                <c:pt idx="11126">
                  <c:v>41325</c:v>
                </c:pt>
                <c:pt idx="11127">
                  <c:v>41325</c:v>
                </c:pt>
                <c:pt idx="11128">
                  <c:v>41325</c:v>
                </c:pt>
                <c:pt idx="11129">
                  <c:v>41325</c:v>
                </c:pt>
                <c:pt idx="11130">
                  <c:v>41325</c:v>
                </c:pt>
                <c:pt idx="11131">
                  <c:v>41325</c:v>
                </c:pt>
                <c:pt idx="11132">
                  <c:v>41325</c:v>
                </c:pt>
                <c:pt idx="11133">
                  <c:v>41325</c:v>
                </c:pt>
                <c:pt idx="11134">
                  <c:v>41325</c:v>
                </c:pt>
                <c:pt idx="11135">
                  <c:v>41325</c:v>
                </c:pt>
                <c:pt idx="11136">
                  <c:v>41325</c:v>
                </c:pt>
                <c:pt idx="11137">
                  <c:v>41325</c:v>
                </c:pt>
                <c:pt idx="11138">
                  <c:v>41325</c:v>
                </c:pt>
                <c:pt idx="11139">
                  <c:v>41325</c:v>
                </c:pt>
                <c:pt idx="11140">
                  <c:v>41325</c:v>
                </c:pt>
                <c:pt idx="11141">
                  <c:v>41325</c:v>
                </c:pt>
                <c:pt idx="11142">
                  <c:v>41325</c:v>
                </c:pt>
                <c:pt idx="11143">
                  <c:v>41325</c:v>
                </c:pt>
                <c:pt idx="11144">
                  <c:v>41325</c:v>
                </c:pt>
                <c:pt idx="11145">
                  <c:v>41325</c:v>
                </c:pt>
                <c:pt idx="11146">
                  <c:v>41325</c:v>
                </c:pt>
                <c:pt idx="11147">
                  <c:v>41325</c:v>
                </c:pt>
                <c:pt idx="11148">
                  <c:v>41325</c:v>
                </c:pt>
                <c:pt idx="11149">
                  <c:v>41325</c:v>
                </c:pt>
                <c:pt idx="11150">
                  <c:v>41325</c:v>
                </c:pt>
                <c:pt idx="11151">
                  <c:v>41325</c:v>
                </c:pt>
                <c:pt idx="11152">
                  <c:v>41325</c:v>
                </c:pt>
                <c:pt idx="11153">
                  <c:v>41325</c:v>
                </c:pt>
                <c:pt idx="11154">
                  <c:v>41325</c:v>
                </c:pt>
                <c:pt idx="11155">
                  <c:v>41325</c:v>
                </c:pt>
                <c:pt idx="11156">
                  <c:v>41325</c:v>
                </c:pt>
                <c:pt idx="11157">
                  <c:v>41325</c:v>
                </c:pt>
                <c:pt idx="11158">
                  <c:v>41325</c:v>
                </c:pt>
                <c:pt idx="11159">
                  <c:v>41325</c:v>
                </c:pt>
                <c:pt idx="11160">
                  <c:v>41325</c:v>
                </c:pt>
                <c:pt idx="11161">
                  <c:v>41325</c:v>
                </c:pt>
                <c:pt idx="11162">
                  <c:v>41326</c:v>
                </c:pt>
                <c:pt idx="11163">
                  <c:v>41326</c:v>
                </c:pt>
                <c:pt idx="11164">
                  <c:v>41326</c:v>
                </c:pt>
                <c:pt idx="11165">
                  <c:v>41326</c:v>
                </c:pt>
                <c:pt idx="11166">
                  <c:v>41326</c:v>
                </c:pt>
                <c:pt idx="11167">
                  <c:v>41326</c:v>
                </c:pt>
                <c:pt idx="11168">
                  <c:v>41326</c:v>
                </c:pt>
                <c:pt idx="11169">
                  <c:v>41326</c:v>
                </c:pt>
                <c:pt idx="11170">
                  <c:v>41326</c:v>
                </c:pt>
                <c:pt idx="11171">
                  <c:v>41326</c:v>
                </c:pt>
                <c:pt idx="11172">
                  <c:v>41326</c:v>
                </c:pt>
                <c:pt idx="11173">
                  <c:v>41326</c:v>
                </c:pt>
                <c:pt idx="11174">
                  <c:v>41326</c:v>
                </c:pt>
                <c:pt idx="11175">
                  <c:v>41326</c:v>
                </c:pt>
                <c:pt idx="11176">
                  <c:v>41326</c:v>
                </c:pt>
                <c:pt idx="11177">
                  <c:v>41326</c:v>
                </c:pt>
                <c:pt idx="11178">
                  <c:v>41326</c:v>
                </c:pt>
                <c:pt idx="11179">
                  <c:v>41326</c:v>
                </c:pt>
                <c:pt idx="11180">
                  <c:v>41326</c:v>
                </c:pt>
                <c:pt idx="11181">
                  <c:v>41326</c:v>
                </c:pt>
                <c:pt idx="11182">
                  <c:v>41326</c:v>
                </c:pt>
                <c:pt idx="11183">
                  <c:v>41326</c:v>
                </c:pt>
                <c:pt idx="11184">
                  <c:v>41326</c:v>
                </c:pt>
                <c:pt idx="11185">
                  <c:v>41326</c:v>
                </c:pt>
                <c:pt idx="11186">
                  <c:v>41326</c:v>
                </c:pt>
                <c:pt idx="11187">
                  <c:v>41326</c:v>
                </c:pt>
                <c:pt idx="11188">
                  <c:v>41326</c:v>
                </c:pt>
                <c:pt idx="11189">
                  <c:v>41326</c:v>
                </c:pt>
                <c:pt idx="11190">
                  <c:v>41326</c:v>
                </c:pt>
                <c:pt idx="11191">
                  <c:v>41326</c:v>
                </c:pt>
                <c:pt idx="11192">
                  <c:v>41326</c:v>
                </c:pt>
                <c:pt idx="11193">
                  <c:v>41326</c:v>
                </c:pt>
                <c:pt idx="11194">
                  <c:v>41326</c:v>
                </c:pt>
                <c:pt idx="11195">
                  <c:v>41326</c:v>
                </c:pt>
                <c:pt idx="11196">
                  <c:v>41326</c:v>
                </c:pt>
                <c:pt idx="11197">
                  <c:v>41326</c:v>
                </c:pt>
                <c:pt idx="11198">
                  <c:v>41326</c:v>
                </c:pt>
                <c:pt idx="11199">
                  <c:v>41326</c:v>
                </c:pt>
                <c:pt idx="11200">
                  <c:v>41326</c:v>
                </c:pt>
                <c:pt idx="11201">
                  <c:v>41326</c:v>
                </c:pt>
                <c:pt idx="11202">
                  <c:v>41326</c:v>
                </c:pt>
                <c:pt idx="11203">
                  <c:v>41326</c:v>
                </c:pt>
                <c:pt idx="11204">
                  <c:v>41326</c:v>
                </c:pt>
                <c:pt idx="11205">
                  <c:v>41326</c:v>
                </c:pt>
                <c:pt idx="11206">
                  <c:v>41326</c:v>
                </c:pt>
                <c:pt idx="11207">
                  <c:v>41326</c:v>
                </c:pt>
                <c:pt idx="11208">
                  <c:v>41326</c:v>
                </c:pt>
                <c:pt idx="11209">
                  <c:v>41326</c:v>
                </c:pt>
                <c:pt idx="11210">
                  <c:v>41326</c:v>
                </c:pt>
                <c:pt idx="11211">
                  <c:v>41326</c:v>
                </c:pt>
                <c:pt idx="11212">
                  <c:v>41326</c:v>
                </c:pt>
                <c:pt idx="11213">
                  <c:v>41326</c:v>
                </c:pt>
                <c:pt idx="11214">
                  <c:v>41326</c:v>
                </c:pt>
                <c:pt idx="11215">
                  <c:v>41326</c:v>
                </c:pt>
                <c:pt idx="11216">
                  <c:v>41326</c:v>
                </c:pt>
                <c:pt idx="11217">
                  <c:v>41326</c:v>
                </c:pt>
                <c:pt idx="11218">
                  <c:v>41326</c:v>
                </c:pt>
                <c:pt idx="11219">
                  <c:v>41326</c:v>
                </c:pt>
                <c:pt idx="11220">
                  <c:v>41326</c:v>
                </c:pt>
                <c:pt idx="11221">
                  <c:v>41326</c:v>
                </c:pt>
                <c:pt idx="11222">
                  <c:v>41326</c:v>
                </c:pt>
                <c:pt idx="11223">
                  <c:v>41326</c:v>
                </c:pt>
                <c:pt idx="11224">
                  <c:v>41326</c:v>
                </c:pt>
                <c:pt idx="11225">
                  <c:v>41326</c:v>
                </c:pt>
                <c:pt idx="11226">
                  <c:v>41326</c:v>
                </c:pt>
                <c:pt idx="11227">
                  <c:v>41326</c:v>
                </c:pt>
                <c:pt idx="11228">
                  <c:v>41326</c:v>
                </c:pt>
                <c:pt idx="11229">
                  <c:v>41326</c:v>
                </c:pt>
                <c:pt idx="11230">
                  <c:v>41326</c:v>
                </c:pt>
                <c:pt idx="11231">
                  <c:v>41326</c:v>
                </c:pt>
                <c:pt idx="11232">
                  <c:v>41326</c:v>
                </c:pt>
                <c:pt idx="11233">
                  <c:v>41326</c:v>
                </c:pt>
                <c:pt idx="11234">
                  <c:v>41326</c:v>
                </c:pt>
                <c:pt idx="11235">
                  <c:v>41326</c:v>
                </c:pt>
                <c:pt idx="11236">
                  <c:v>41326</c:v>
                </c:pt>
                <c:pt idx="11237">
                  <c:v>41326</c:v>
                </c:pt>
                <c:pt idx="11238">
                  <c:v>41326</c:v>
                </c:pt>
                <c:pt idx="11239">
                  <c:v>41326</c:v>
                </c:pt>
                <c:pt idx="11240">
                  <c:v>41326</c:v>
                </c:pt>
                <c:pt idx="11241">
                  <c:v>41326</c:v>
                </c:pt>
                <c:pt idx="11242">
                  <c:v>41326</c:v>
                </c:pt>
                <c:pt idx="11243">
                  <c:v>41327</c:v>
                </c:pt>
                <c:pt idx="11244">
                  <c:v>41327</c:v>
                </c:pt>
                <c:pt idx="11245">
                  <c:v>41327</c:v>
                </c:pt>
                <c:pt idx="11246">
                  <c:v>41327</c:v>
                </c:pt>
                <c:pt idx="11247">
                  <c:v>41327</c:v>
                </c:pt>
                <c:pt idx="11248">
                  <c:v>41327</c:v>
                </c:pt>
                <c:pt idx="11249">
                  <c:v>41327</c:v>
                </c:pt>
                <c:pt idx="11250">
                  <c:v>41327</c:v>
                </c:pt>
                <c:pt idx="11251">
                  <c:v>41327</c:v>
                </c:pt>
                <c:pt idx="11252">
                  <c:v>41327</c:v>
                </c:pt>
                <c:pt idx="11253">
                  <c:v>41327</c:v>
                </c:pt>
                <c:pt idx="11254">
                  <c:v>41327</c:v>
                </c:pt>
                <c:pt idx="11255">
                  <c:v>41327</c:v>
                </c:pt>
                <c:pt idx="11256">
                  <c:v>41327</c:v>
                </c:pt>
                <c:pt idx="11257">
                  <c:v>41327</c:v>
                </c:pt>
                <c:pt idx="11258">
                  <c:v>41327</c:v>
                </c:pt>
                <c:pt idx="11259">
                  <c:v>41327</c:v>
                </c:pt>
                <c:pt idx="11260">
                  <c:v>41327</c:v>
                </c:pt>
                <c:pt idx="11261">
                  <c:v>41327</c:v>
                </c:pt>
                <c:pt idx="11262">
                  <c:v>41327</c:v>
                </c:pt>
                <c:pt idx="11263">
                  <c:v>41327</c:v>
                </c:pt>
                <c:pt idx="11264">
                  <c:v>41327</c:v>
                </c:pt>
                <c:pt idx="11265">
                  <c:v>41327</c:v>
                </c:pt>
                <c:pt idx="11266">
                  <c:v>41327</c:v>
                </c:pt>
                <c:pt idx="11267">
                  <c:v>41327</c:v>
                </c:pt>
                <c:pt idx="11268">
                  <c:v>41327</c:v>
                </c:pt>
                <c:pt idx="11269">
                  <c:v>41328</c:v>
                </c:pt>
                <c:pt idx="11270">
                  <c:v>41328</c:v>
                </c:pt>
                <c:pt idx="11271">
                  <c:v>41328</c:v>
                </c:pt>
                <c:pt idx="11272">
                  <c:v>41328</c:v>
                </c:pt>
                <c:pt idx="11273">
                  <c:v>41328</c:v>
                </c:pt>
                <c:pt idx="11274">
                  <c:v>41328</c:v>
                </c:pt>
                <c:pt idx="11275">
                  <c:v>41328</c:v>
                </c:pt>
                <c:pt idx="11276">
                  <c:v>41328</c:v>
                </c:pt>
                <c:pt idx="11277">
                  <c:v>41328</c:v>
                </c:pt>
                <c:pt idx="11278">
                  <c:v>41328</c:v>
                </c:pt>
                <c:pt idx="11279">
                  <c:v>41328</c:v>
                </c:pt>
                <c:pt idx="11280">
                  <c:v>41328</c:v>
                </c:pt>
                <c:pt idx="11281">
                  <c:v>41328</c:v>
                </c:pt>
                <c:pt idx="11282">
                  <c:v>41328</c:v>
                </c:pt>
                <c:pt idx="11283">
                  <c:v>41328</c:v>
                </c:pt>
                <c:pt idx="11284">
                  <c:v>41328</c:v>
                </c:pt>
                <c:pt idx="11285">
                  <c:v>41328</c:v>
                </c:pt>
                <c:pt idx="11286">
                  <c:v>41328</c:v>
                </c:pt>
                <c:pt idx="11287">
                  <c:v>41328</c:v>
                </c:pt>
                <c:pt idx="11288">
                  <c:v>41328</c:v>
                </c:pt>
                <c:pt idx="11289">
                  <c:v>41328</c:v>
                </c:pt>
                <c:pt idx="11290">
                  <c:v>41328</c:v>
                </c:pt>
                <c:pt idx="11291">
                  <c:v>41328</c:v>
                </c:pt>
                <c:pt idx="11292">
                  <c:v>41328</c:v>
                </c:pt>
                <c:pt idx="11293">
                  <c:v>41328</c:v>
                </c:pt>
                <c:pt idx="11294">
                  <c:v>41329</c:v>
                </c:pt>
                <c:pt idx="11295">
                  <c:v>41329</c:v>
                </c:pt>
                <c:pt idx="11296">
                  <c:v>41329</c:v>
                </c:pt>
                <c:pt idx="11297">
                  <c:v>41329</c:v>
                </c:pt>
                <c:pt idx="11298">
                  <c:v>41329</c:v>
                </c:pt>
                <c:pt idx="11299">
                  <c:v>41329</c:v>
                </c:pt>
                <c:pt idx="11300">
                  <c:v>41329</c:v>
                </c:pt>
                <c:pt idx="11301">
                  <c:v>41329</c:v>
                </c:pt>
                <c:pt idx="11302">
                  <c:v>41329</c:v>
                </c:pt>
                <c:pt idx="11303">
                  <c:v>41329</c:v>
                </c:pt>
                <c:pt idx="11304">
                  <c:v>41329</c:v>
                </c:pt>
                <c:pt idx="11305">
                  <c:v>41329</c:v>
                </c:pt>
                <c:pt idx="11306">
                  <c:v>41329</c:v>
                </c:pt>
                <c:pt idx="11307">
                  <c:v>41329</c:v>
                </c:pt>
                <c:pt idx="11308">
                  <c:v>41329</c:v>
                </c:pt>
                <c:pt idx="11309">
                  <c:v>41329</c:v>
                </c:pt>
                <c:pt idx="11310">
                  <c:v>41329</c:v>
                </c:pt>
                <c:pt idx="11311">
                  <c:v>41329</c:v>
                </c:pt>
                <c:pt idx="11312">
                  <c:v>41329</c:v>
                </c:pt>
                <c:pt idx="11313">
                  <c:v>41329</c:v>
                </c:pt>
                <c:pt idx="11314">
                  <c:v>41329</c:v>
                </c:pt>
                <c:pt idx="11315">
                  <c:v>41329</c:v>
                </c:pt>
                <c:pt idx="11316">
                  <c:v>41329</c:v>
                </c:pt>
                <c:pt idx="11317">
                  <c:v>41329</c:v>
                </c:pt>
                <c:pt idx="11318">
                  <c:v>41329</c:v>
                </c:pt>
                <c:pt idx="11319">
                  <c:v>41329</c:v>
                </c:pt>
                <c:pt idx="11320">
                  <c:v>41329</c:v>
                </c:pt>
                <c:pt idx="11321">
                  <c:v>41329</c:v>
                </c:pt>
                <c:pt idx="11322">
                  <c:v>41330</c:v>
                </c:pt>
                <c:pt idx="11323">
                  <c:v>41330</c:v>
                </c:pt>
                <c:pt idx="11324">
                  <c:v>41330</c:v>
                </c:pt>
                <c:pt idx="11325">
                  <c:v>41330</c:v>
                </c:pt>
                <c:pt idx="11326">
                  <c:v>41330</c:v>
                </c:pt>
                <c:pt idx="11327">
                  <c:v>41330</c:v>
                </c:pt>
                <c:pt idx="11328">
                  <c:v>41330</c:v>
                </c:pt>
                <c:pt idx="11329">
                  <c:v>41330</c:v>
                </c:pt>
                <c:pt idx="11330">
                  <c:v>41330</c:v>
                </c:pt>
                <c:pt idx="11331">
                  <c:v>41330</c:v>
                </c:pt>
                <c:pt idx="11332">
                  <c:v>41330</c:v>
                </c:pt>
                <c:pt idx="11333">
                  <c:v>41330</c:v>
                </c:pt>
                <c:pt idx="11334">
                  <c:v>41330</c:v>
                </c:pt>
                <c:pt idx="11335">
                  <c:v>41330</c:v>
                </c:pt>
                <c:pt idx="11336">
                  <c:v>41330</c:v>
                </c:pt>
                <c:pt idx="11337">
                  <c:v>41330</c:v>
                </c:pt>
                <c:pt idx="11338">
                  <c:v>41330</c:v>
                </c:pt>
                <c:pt idx="11339">
                  <c:v>41330</c:v>
                </c:pt>
                <c:pt idx="11340">
                  <c:v>41330</c:v>
                </c:pt>
                <c:pt idx="11341">
                  <c:v>41330</c:v>
                </c:pt>
                <c:pt idx="11342">
                  <c:v>41330</c:v>
                </c:pt>
                <c:pt idx="11343">
                  <c:v>41330</c:v>
                </c:pt>
                <c:pt idx="11344">
                  <c:v>41330</c:v>
                </c:pt>
                <c:pt idx="11345">
                  <c:v>41330</c:v>
                </c:pt>
                <c:pt idx="11346">
                  <c:v>41330</c:v>
                </c:pt>
                <c:pt idx="11347">
                  <c:v>41330</c:v>
                </c:pt>
                <c:pt idx="11348">
                  <c:v>41330</c:v>
                </c:pt>
                <c:pt idx="11349">
                  <c:v>41330</c:v>
                </c:pt>
                <c:pt idx="11350">
                  <c:v>41330</c:v>
                </c:pt>
                <c:pt idx="11351">
                  <c:v>41330</c:v>
                </c:pt>
                <c:pt idx="11352">
                  <c:v>41330</c:v>
                </c:pt>
                <c:pt idx="11353">
                  <c:v>41330</c:v>
                </c:pt>
                <c:pt idx="11354">
                  <c:v>41330</c:v>
                </c:pt>
                <c:pt idx="11355">
                  <c:v>41330</c:v>
                </c:pt>
                <c:pt idx="11356">
                  <c:v>41330</c:v>
                </c:pt>
                <c:pt idx="11357">
                  <c:v>41330</c:v>
                </c:pt>
                <c:pt idx="11358">
                  <c:v>41330</c:v>
                </c:pt>
                <c:pt idx="11359">
                  <c:v>41330</c:v>
                </c:pt>
                <c:pt idx="11360">
                  <c:v>41330</c:v>
                </c:pt>
                <c:pt idx="11361">
                  <c:v>41330</c:v>
                </c:pt>
                <c:pt idx="11362">
                  <c:v>41330</c:v>
                </c:pt>
                <c:pt idx="11363">
                  <c:v>41330</c:v>
                </c:pt>
                <c:pt idx="11364">
                  <c:v>41330</c:v>
                </c:pt>
                <c:pt idx="11365">
                  <c:v>41330</c:v>
                </c:pt>
                <c:pt idx="11366">
                  <c:v>41330</c:v>
                </c:pt>
                <c:pt idx="11367">
                  <c:v>41330</c:v>
                </c:pt>
                <c:pt idx="11368">
                  <c:v>41330</c:v>
                </c:pt>
                <c:pt idx="11369">
                  <c:v>41330</c:v>
                </c:pt>
                <c:pt idx="11370">
                  <c:v>41330</c:v>
                </c:pt>
                <c:pt idx="11371">
                  <c:v>41330</c:v>
                </c:pt>
                <c:pt idx="11372">
                  <c:v>41330</c:v>
                </c:pt>
                <c:pt idx="11373">
                  <c:v>41330</c:v>
                </c:pt>
                <c:pt idx="11374">
                  <c:v>41330</c:v>
                </c:pt>
                <c:pt idx="11375">
                  <c:v>41330</c:v>
                </c:pt>
                <c:pt idx="11376">
                  <c:v>41330</c:v>
                </c:pt>
                <c:pt idx="11377">
                  <c:v>41330</c:v>
                </c:pt>
                <c:pt idx="11378">
                  <c:v>41330</c:v>
                </c:pt>
                <c:pt idx="11379">
                  <c:v>41330</c:v>
                </c:pt>
                <c:pt idx="11380">
                  <c:v>41330</c:v>
                </c:pt>
                <c:pt idx="11381">
                  <c:v>41330</c:v>
                </c:pt>
                <c:pt idx="11382">
                  <c:v>41330</c:v>
                </c:pt>
                <c:pt idx="11383">
                  <c:v>41330</c:v>
                </c:pt>
                <c:pt idx="11384">
                  <c:v>41330</c:v>
                </c:pt>
                <c:pt idx="11385">
                  <c:v>41330</c:v>
                </c:pt>
                <c:pt idx="11386">
                  <c:v>41330</c:v>
                </c:pt>
                <c:pt idx="11387">
                  <c:v>41330</c:v>
                </c:pt>
                <c:pt idx="11388">
                  <c:v>41330</c:v>
                </c:pt>
                <c:pt idx="11389">
                  <c:v>41330</c:v>
                </c:pt>
                <c:pt idx="11390">
                  <c:v>41330</c:v>
                </c:pt>
                <c:pt idx="11391">
                  <c:v>41330</c:v>
                </c:pt>
                <c:pt idx="11392">
                  <c:v>41330</c:v>
                </c:pt>
                <c:pt idx="11393">
                  <c:v>41330</c:v>
                </c:pt>
                <c:pt idx="11394">
                  <c:v>41330</c:v>
                </c:pt>
                <c:pt idx="11395">
                  <c:v>41330</c:v>
                </c:pt>
                <c:pt idx="11396">
                  <c:v>41330</c:v>
                </c:pt>
                <c:pt idx="11397">
                  <c:v>41330</c:v>
                </c:pt>
                <c:pt idx="11398">
                  <c:v>41330</c:v>
                </c:pt>
                <c:pt idx="11399">
                  <c:v>41330</c:v>
                </c:pt>
                <c:pt idx="11400">
                  <c:v>41330</c:v>
                </c:pt>
                <c:pt idx="11401">
                  <c:v>41330</c:v>
                </c:pt>
                <c:pt idx="11402">
                  <c:v>41330</c:v>
                </c:pt>
                <c:pt idx="11403">
                  <c:v>41330</c:v>
                </c:pt>
                <c:pt idx="11404">
                  <c:v>41330</c:v>
                </c:pt>
                <c:pt idx="11405">
                  <c:v>41330</c:v>
                </c:pt>
                <c:pt idx="11406">
                  <c:v>41330</c:v>
                </c:pt>
                <c:pt idx="11407">
                  <c:v>41330</c:v>
                </c:pt>
                <c:pt idx="11408">
                  <c:v>41330</c:v>
                </c:pt>
                <c:pt idx="11409">
                  <c:v>41330</c:v>
                </c:pt>
                <c:pt idx="11410">
                  <c:v>41330</c:v>
                </c:pt>
                <c:pt idx="11411">
                  <c:v>41330</c:v>
                </c:pt>
                <c:pt idx="11412">
                  <c:v>41330</c:v>
                </c:pt>
                <c:pt idx="11413">
                  <c:v>41330</c:v>
                </c:pt>
                <c:pt idx="11414">
                  <c:v>41331</c:v>
                </c:pt>
                <c:pt idx="11415">
                  <c:v>41331</c:v>
                </c:pt>
                <c:pt idx="11416">
                  <c:v>41331</c:v>
                </c:pt>
                <c:pt idx="11417">
                  <c:v>41331</c:v>
                </c:pt>
                <c:pt idx="11418">
                  <c:v>41331</c:v>
                </c:pt>
                <c:pt idx="11419">
                  <c:v>41331</c:v>
                </c:pt>
                <c:pt idx="11420">
                  <c:v>41331</c:v>
                </c:pt>
                <c:pt idx="11421">
                  <c:v>41331</c:v>
                </c:pt>
                <c:pt idx="11422">
                  <c:v>41331</c:v>
                </c:pt>
                <c:pt idx="11423">
                  <c:v>41331</c:v>
                </c:pt>
                <c:pt idx="11424">
                  <c:v>41331</c:v>
                </c:pt>
                <c:pt idx="11425">
                  <c:v>41331</c:v>
                </c:pt>
                <c:pt idx="11426">
                  <c:v>41331</c:v>
                </c:pt>
                <c:pt idx="11427">
                  <c:v>41331</c:v>
                </c:pt>
                <c:pt idx="11428">
                  <c:v>41331</c:v>
                </c:pt>
                <c:pt idx="11429">
                  <c:v>41331</c:v>
                </c:pt>
                <c:pt idx="11430">
                  <c:v>41331</c:v>
                </c:pt>
                <c:pt idx="11431">
                  <c:v>41331</c:v>
                </c:pt>
                <c:pt idx="11432">
                  <c:v>41331</c:v>
                </c:pt>
                <c:pt idx="11433">
                  <c:v>41331</c:v>
                </c:pt>
                <c:pt idx="11434">
                  <c:v>41331</c:v>
                </c:pt>
                <c:pt idx="11435">
                  <c:v>41331</c:v>
                </c:pt>
                <c:pt idx="11436">
                  <c:v>41331</c:v>
                </c:pt>
                <c:pt idx="11437">
                  <c:v>41331</c:v>
                </c:pt>
                <c:pt idx="11438">
                  <c:v>41331</c:v>
                </c:pt>
                <c:pt idx="11439">
                  <c:v>41331</c:v>
                </c:pt>
                <c:pt idx="11440">
                  <c:v>41331</c:v>
                </c:pt>
                <c:pt idx="11441">
                  <c:v>41331</c:v>
                </c:pt>
                <c:pt idx="11442">
                  <c:v>41331</c:v>
                </c:pt>
                <c:pt idx="11443">
                  <c:v>41331</c:v>
                </c:pt>
                <c:pt idx="11444">
                  <c:v>41331</c:v>
                </c:pt>
                <c:pt idx="11445">
                  <c:v>41331</c:v>
                </c:pt>
                <c:pt idx="11446">
                  <c:v>41331</c:v>
                </c:pt>
                <c:pt idx="11447">
                  <c:v>41331</c:v>
                </c:pt>
                <c:pt idx="11448">
                  <c:v>41331</c:v>
                </c:pt>
                <c:pt idx="11449">
                  <c:v>41331</c:v>
                </c:pt>
                <c:pt idx="11450">
                  <c:v>41331</c:v>
                </c:pt>
                <c:pt idx="11451">
                  <c:v>41331</c:v>
                </c:pt>
                <c:pt idx="11452">
                  <c:v>41331</c:v>
                </c:pt>
                <c:pt idx="11453">
                  <c:v>41331</c:v>
                </c:pt>
                <c:pt idx="11454">
                  <c:v>41331</c:v>
                </c:pt>
                <c:pt idx="11455">
                  <c:v>41331</c:v>
                </c:pt>
                <c:pt idx="11456">
                  <c:v>41331</c:v>
                </c:pt>
                <c:pt idx="11457">
                  <c:v>41331</c:v>
                </c:pt>
                <c:pt idx="11458">
                  <c:v>41331</c:v>
                </c:pt>
                <c:pt idx="11459">
                  <c:v>41331</c:v>
                </c:pt>
                <c:pt idx="11460">
                  <c:v>41331</c:v>
                </c:pt>
                <c:pt idx="11461">
                  <c:v>41331</c:v>
                </c:pt>
                <c:pt idx="11462">
                  <c:v>41331</c:v>
                </c:pt>
                <c:pt idx="11463">
                  <c:v>41331</c:v>
                </c:pt>
                <c:pt idx="11464">
                  <c:v>41331</c:v>
                </c:pt>
                <c:pt idx="11465">
                  <c:v>41331</c:v>
                </c:pt>
                <c:pt idx="11466">
                  <c:v>41331</c:v>
                </c:pt>
                <c:pt idx="11467">
                  <c:v>41331</c:v>
                </c:pt>
                <c:pt idx="11468">
                  <c:v>41331</c:v>
                </c:pt>
                <c:pt idx="11469">
                  <c:v>41331</c:v>
                </c:pt>
                <c:pt idx="11470">
                  <c:v>41331</c:v>
                </c:pt>
                <c:pt idx="11471">
                  <c:v>41331</c:v>
                </c:pt>
                <c:pt idx="11472">
                  <c:v>41331</c:v>
                </c:pt>
                <c:pt idx="11473">
                  <c:v>41331</c:v>
                </c:pt>
                <c:pt idx="11474">
                  <c:v>41331</c:v>
                </c:pt>
                <c:pt idx="11475">
                  <c:v>41331</c:v>
                </c:pt>
                <c:pt idx="11476">
                  <c:v>41331</c:v>
                </c:pt>
                <c:pt idx="11477">
                  <c:v>41331</c:v>
                </c:pt>
                <c:pt idx="11478">
                  <c:v>41331</c:v>
                </c:pt>
                <c:pt idx="11479">
                  <c:v>41331</c:v>
                </c:pt>
                <c:pt idx="11480">
                  <c:v>41331</c:v>
                </c:pt>
                <c:pt idx="11481">
                  <c:v>41331</c:v>
                </c:pt>
                <c:pt idx="11482">
                  <c:v>41331</c:v>
                </c:pt>
                <c:pt idx="11483">
                  <c:v>41331</c:v>
                </c:pt>
                <c:pt idx="11484">
                  <c:v>41331</c:v>
                </c:pt>
                <c:pt idx="11485">
                  <c:v>41331</c:v>
                </c:pt>
                <c:pt idx="11486">
                  <c:v>41331</c:v>
                </c:pt>
                <c:pt idx="11487">
                  <c:v>41331</c:v>
                </c:pt>
                <c:pt idx="11488">
                  <c:v>41331</c:v>
                </c:pt>
                <c:pt idx="11489">
                  <c:v>41331</c:v>
                </c:pt>
                <c:pt idx="11490">
                  <c:v>41331</c:v>
                </c:pt>
                <c:pt idx="11491">
                  <c:v>41331</c:v>
                </c:pt>
                <c:pt idx="11492">
                  <c:v>41331</c:v>
                </c:pt>
                <c:pt idx="11493">
                  <c:v>41331</c:v>
                </c:pt>
                <c:pt idx="11494">
                  <c:v>41331</c:v>
                </c:pt>
                <c:pt idx="11495">
                  <c:v>41331</c:v>
                </c:pt>
                <c:pt idx="11496">
                  <c:v>41331</c:v>
                </c:pt>
                <c:pt idx="11497">
                  <c:v>41331</c:v>
                </c:pt>
                <c:pt idx="11498">
                  <c:v>41331</c:v>
                </c:pt>
                <c:pt idx="11499">
                  <c:v>41331</c:v>
                </c:pt>
                <c:pt idx="11500">
                  <c:v>41331</c:v>
                </c:pt>
                <c:pt idx="11501">
                  <c:v>41331</c:v>
                </c:pt>
                <c:pt idx="11502">
                  <c:v>41331</c:v>
                </c:pt>
                <c:pt idx="11503">
                  <c:v>41331</c:v>
                </c:pt>
                <c:pt idx="11504">
                  <c:v>41331</c:v>
                </c:pt>
                <c:pt idx="11505">
                  <c:v>41331</c:v>
                </c:pt>
                <c:pt idx="11506">
                  <c:v>41331</c:v>
                </c:pt>
                <c:pt idx="11507">
                  <c:v>41331</c:v>
                </c:pt>
                <c:pt idx="11508">
                  <c:v>41331</c:v>
                </c:pt>
                <c:pt idx="11509">
                  <c:v>41331</c:v>
                </c:pt>
                <c:pt idx="11510">
                  <c:v>41331</c:v>
                </c:pt>
                <c:pt idx="11511">
                  <c:v>41331</c:v>
                </c:pt>
                <c:pt idx="11512">
                  <c:v>41331</c:v>
                </c:pt>
                <c:pt idx="11513">
                  <c:v>41331</c:v>
                </c:pt>
                <c:pt idx="11514">
                  <c:v>41331</c:v>
                </c:pt>
                <c:pt idx="11515">
                  <c:v>41331</c:v>
                </c:pt>
                <c:pt idx="11516">
                  <c:v>41331</c:v>
                </c:pt>
                <c:pt idx="11517">
                  <c:v>41331</c:v>
                </c:pt>
                <c:pt idx="11518">
                  <c:v>41331</c:v>
                </c:pt>
                <c:pt idx="11519">
                  <c:v>41331</c:v>
                </c:pt>
                <c:pt idx="11520">
                  <c:v>41331</c:v>
                </c:pt>
                <c:pt idx="11521">
                  <c:v>41331</c:v>
                </c:pt>
                <c:pt idx="11522">
                  <c:v>41331</c:v>
                </c:pt>
                <c:pt idx="11523">
                  <c:v>41331</c:v>
                </c:pt>
                <c:pt idx="11524">
                  <c:v>41331</c:v>
                </c:pt>
                <c:pt idx="11525">
                  <c:v>41331</c:v>
                </c:pt>
                <c:pt idx="11526">
                  <c:v>41331</c:v>
                </c:pt>
                <c:pt idx="11527">
                  <c:v>41331</c:v>
                </c:pt>
                <c:pt idx="11528">
                  <c:v>41331</c:v>
                </c:pt>
                <c:pt idx="11529">
                  <c:v>41331</c:v>
                </c:pt>
                <c:pt idx="11530">
                  <c:v>41331</c:v>
                </c:pt>
                <c:pt idx="11531">
                  <c:v>41331</c:v>
                </c:pt>
                <c:pt idx="11532">
                  <c:v>41331</c:v>
                </c:pt>
                <c:pt idx="11533">
                  <c:v>41331</c:v>
                </c:pt>
                <c:pt idx="11534">
                  <c:v>41331</c:v>
                </c:pt>
                <c:pt idx="11535">
                  <c:v>41331</c:v>
                </c:pt>
                <c:pt idx="11536">
                  <c:v>41331</c:v>
                </c:pt>
                <c:pt idx="11537">
                  <c:v>41331</c:v>
                </c:pt>
                <c:pt idx="11538">
                  <c:v>41331</c:v>
                </c:pt>
                <c:pt idx="11539">
                  <c:v>41331</c:v>
                </c:pt>
                <c:pt idx="11540">
                  <c:v>41331</c:v>
                </c:pt>
                <c:pt idx="11541">
                  <c:v>41331</c:v>
                </c:pt>
                <c:pt idx="11542">
                  <c:v>41331</c:v>
                </c:pt>
                <c:pt idx="11543">
                  <c:v>41331</c:v>
                </c:pt>
                <c:pt idx="11544">
                  <c:v>41331</c:v>
                </c:pt>
                <c:pt idx="11545">
                  <c:v>41331</c:v>
                </c:pt>
                <c:pt idx="11546">
                  <c:v>41331</c:v>
                </c:pt>
                <c:pt idx="11547">
                  <c:v>41331</c:v>
                </c:pt>
                <c:pt idx="11548">
                  <c:v>41331</c:v>
                </c:pt>
                <c:pt idx="11549">
                  <c:v>41331</c:v>
                </c:pt>
                <c:pt idx="11550">
                  <c:v>41331</c:v>
                </c:pt>
                <c:pt idx="11551">
                  <c:v>41331</c:v>
                </c:pt>
                <c:pt idx="11552">
                  <c:v>41331</c:v>
                </c:pt>
                <c:pt idx="11553">
                  <c:v>41331</c:v>
                </c:pt>
                <c:pt idx="11554">
                  <c:v>41331</c:v>
                </c:pt>
                <c:pt idx="11555">
                  <c:v>41331</c:v>
                </c:pt>
                <c:pt idx="11556">
                  <c:v>41331</c:v>
                </c:pt>
                <c:pt idx="11557">
                  <c:v>41331</c:v>
                </c:pt>
                <c:pt idx="11558">
                  <c:v>41331</c:v>
                </c:pt>
                <c:pt idx="11559">
                  <c:v>41331</c:v>
                </c:pt>
                <c:pt idx="11560">
                  <c:v>41331</c:v>
                </c:pt>
                <c:pt idx="11561">
                  <c:v>41331</c:v>
                </c:pt>
                <c:pt idx="11562">
                  <c:v>41331</c:v>
                </c:pt>
                <c:pt idx="11563">
                  <c:v>41331</c:v>
                </c:pt>
                <c:pt idx="11564">
                  <c:v>41331</c:v>
                </c:pt>
                <c:pt idx="11565">
                  <c:v>41331</c:v>
                </c:pt>
                <c:pt idx="11566">
                  <c:v>41331</c:v>
                </c:pt>
                <c:pt idx="11567">
                  <c:v>41331</c:v>
                </c:pt>
                <c:pt idx="11568">
                  <c:v>41331</c:v>
                </c:pt>
                <c:pt idx="11569">
                  <c:v>41331</c:v>
                </c:pt>
                <c:pt idx="11570">
                  <c:v>41331</c:v>
                </c:pt>
                <c:pt idx="11571">
                  <c:v>41331</c:v>
                </c:pt>
                <c:pt idx="11572">
                  <c:v>41331</c:v>
                </c:pt>
                <c:pt idx="11573">
                  <c:v>41331</c:v>
                </c:pt>
                <c:pt idx="11574">
                  <c:v>41331</c:v>
                </c:pt>
                <c:pt idx="11575">
                  <c:v>41331</c:v>
                </c:pt>
                <c:pt idx="11576">
                  <c:v>41331</c:v>
                </c:pt>
                <c:pt idx="11577">
                  <c:v>41331</c:v>
                </c:pt>
                <c:pt idx="11578">
                  <c:v>41331</c:v>
                </c:pt>
                <c:pt idx="11579">
                  <c:v>41331</c:v>
                </c:pt>
                <c:pt idx="11580">
                  <c:v>41331</c:v>
                </c:pt>
                <c:pt idx="11581">
                  <c:v>41331</c:v>
                </c:pt>
                <c:pt idx="11582">
                  <c:v>41331</c:v>
                </c:pt>
                <c:pt idx="11583">
                  <c:v>41331</c:v>
                </c:pt>
                <c:pt idx="11584">
                  <c:v>41331</c:v>
                </c:pt>
                <c:pt idx="11585">
                  <c:v>41331</c:v>
                </c:pt>
                <c:pt idx="11586">
                  <c:v>41331</c:v>
                </c:pt>
                <c:pt idx="11587">
                  <c:v>41331</c:v>
                </c:pt>
                <c:pt idx="11588">
                  <c:v>41331</c:v>
                </c:pt>
                <c:pt idx="11589">
                  <c:v>41331</c:v>
                </c:pt>
                <c:pt idx="11590">
                  <c:v>41331</c:v>
                </c:pt>
                <c:pt idx="11591">
                  <c:v>41331</c:v>
                </c:pt>
                <c:pt idx="11592">
                  <c:v>41331</c:v>
                </c:pt>
                <c:pt idx="11593">
                  <c:v>41331</c:v>
                </c:pt>
                <c:pt idx="11594">
                  <c:v>41331</c:v>
                </c:pt>
                <c:pt idx="11595">
                  <c:v>41331</c:v>
                </c:pt>
                <c:pt idx="11596">
                  <c:v>41331</c:v>
                </c:pt>
                <c:pt idx="11597">
                  <c:v>41331</c:v>
                </c:pt>
                <c:pt idx="11598">
                  <c:v>41331</c:v>
                </c:pt>
                <c:pt idx="11599">
                  <c:v>41331</c:v>
                </c:pt>
                <c:pt idx="11600">
                  <c:v>41331</c:v>
                </c:pt>
                <c:pt idx="11601">
                  <c:v>41331</c:v>
                </c:pt>
                <c:pt idx="11602">
                  <c:v>41331</c:v>
                </c:pt>
                <c:pt idx="11603">
                  <c:v>41331</c:v>
                </c:pt>
                <c:pt idx="11604">
                  <c:v>41331</c:v>
                </c:pt>
                <c:pt idx="11605">
                  <c:v>41331</c:v>
                </c:pt>
                <c:pt idx="11606">
                  <c:v>41331</c:v>
                </c:pt>
                <c:pt idx="11607">
                  <c:v>41331</c:v>
                </c:pt>
                <c:pt idx="11608">
                  <c:v>41331</c:v>
                </c:pt>
                <c:pt idx="11609">
                  <c:v>41331</c:v>
                </c:pt>
                <c:pt idx="11610">
                  <c:v>41331</c:v>
                </c:pt>
                <c:pt idx="11611">
                  <c:v>41331</c:v>
                </c:pt>
                <c:pt idx="11612">
                  <c:v>41331</c:v>
                </c:pt>
                <c:pt idx="11613">
                  <c:v>41331</c:v>
                </c:pt>
                <c:pt idx="11614">
                  <c:v>41331</c:v>
                </c:pt>
                <c:pt idx="11615">
                  <c:v>41331</c:v>
                </c:pt>
                <c:pt idx="11616">
                  <c:v>41331</c:v>
                </c:pt>
                <c:pt idx="11617">
                  <c:v>41331</c:v>
                </c:pt>
                <c:pt idx="11618">
                  <c:v>41331</c:v>
                </c:pt>
                <c:pt idx="11619">
                  <c:v>41331</c:v>
                </c:pt>
                <c:pt idx="11620">
                  <c:v>41331</c:v>
                </c:pt>
                <c:pt idx="11621">
                  <c:v>41331</c:v>
                </c:pt>
                <c:pt idx="11622">
                  <c:v>41331</c:v>
                </c:pt>
                <c:pt idx="11623">
                  <c:v>41331</c:v>
                </c:pt>
                <c:pt idx="11624">
                  <c:v>41331</c:v>
                </c:pt>
                <c:pt idx="11625">
                  <c:v>41331</c:v>
                </c:pt>
                <c:pt idx="11626">
                  <c:v>41331</c:v>
                </c:pt>
                <c:pt idx="11627">
                  <c:v>41331</c:v>
                </c:pt>
                <c:pt idx="11628">
                  <c:v>41331</c:v>
                </c:pt>
                <c:pt idx="11629">
                  <c:v>41331</c:v>
                </c:pt>
                <c:pt idx="11630">
                  <c:v>41331</c:v>
                </c:pt>
                <c:pt idx="11631">
                  <c:v>41331</c:v>
                </c:pt>
                <c:pt idx="11632">
                  <c:v>41331</c:v>
                </c:pt>
                <c:pt idx="11633">
                  <c:v>41331</c:v>
                </c:pt>
                <c:pt idx="11634">
                  <c:v>41331</c:v>
                </c:pt>
                <c:pt idx="11635">
                  <c:v>41331</c:v>
                </c:pt>
                <c:pt idx="11636">
                  <c:v>41331</c:v>
                </c:pt>
                <c:pt idx="11637">
                  <c:v>41331</c:v>
                </c:pt>
                <c:pt idx="11638">
                  <c:v>41331</c:v>
                </c:pt>
                <c:pt idx="11639">
                  <c:v>41331</c:v>
                </c:pt>
                <c:pt idx="11640">
                  <c:v>41331</c:v>
                </c:pt>
                <c:pt idx="11641">
                  <c:v>41331</c:v>
                </c:pt>
                <c:pt idx="11642">
                  <c:v>41331</c:v>
                </c:pt>
                <c:pt idx="11643">
                  <c:v>41331</c:v>
                </c:pt>
                <c:pt idx="11644">
                  <c:v>41331</c:v>
                </c:pt>
                <c:pt idx="11645">
                  <c:v>41331</c:v>
                </c:pt>
                <c:pt idx="11646">
                  <c:v>41331</c:v>
                </c:pt>
                <c:pt idx="11647">
                  <c:v>41331</c:v>
                </c:pt>
                <c:pt idx="11648">
                  <c:v>41331</c:v>
                </c:pt>
                <c:pt idx="11649">
                  <c:v>41331</c:v>
                </c:pt>
                <c:pt idx="11650">
                  <c:v>41331</c:v>
                </c:pt>
                <c:pt idx="11651">
                  <c:v>41331</c:v>
                </c:pt>
                <c:pt idx="11652">
                  <c:v>41331</c:v>
                </c:pt>
                <c:pt idx="11653">
                  <c:v>41331</c:v>
                </c:pt>
                <c:pt idx="11654">
                  <c:v>41331</c:v>
                </c:pt>
                <c:pt idx="11655">
                  <c:v>41331</c:v>
                </c:pt>
                <c:pt idx="11656">
                  <c:v>41331</c:v>
                </c:pt>
                <c:pt idx="11657">
                  <c:v>41331</c:v>
                </c:pt>
                <c:pt idx="11658">
                  <c:v>41331</c:v>
                </c:pt>
                <c:pt idx="11659">
                  <c:v>41331</c:v>
                </c:pt>
                <c:pt idx="11660">
                  <c:v>41331</c:v>
                </c:pt>
                <c:pt idx="11661">
                  <c:v>41331</c:v>
                </c:pt>
                <c:pt idx="11662">
                  <c:v>41331</c:v>
                </c:pt>
                <c:pt idx="11663">
                  <c:v>41331</c:v>
                </c:pt>
                <c:pt idx="11664">
                  <c:v>41331</c:v>
                </c:pt>
                <c:pt idx="11665">
                  <c:v>41331</c:v>
                </c:pt>
                <c:pt idx="11666">
                  <c:v>41331</c:v>
                </c:pt>
                <c:pt idx="11667">
                  <c:v>41331</c:v>
                </c:pt>
                <c:pt idx="11668">
                  <c:v>41331</c:v>
                </c:pt>
                <c:pt idx="11669">
                  <c:v>41331</c:v>
                </c:pt>
                <c:pt idx="11670">
                  <c:v>41331</c:v>
                </c:pt>
                <c:pt idx="11671">
                  <c:v>41331</c:v>
                </c:pt>
                <c:pt idx="11672">
                  <c:v>41331</c:v>
                </c:pt>
                <c:pt idx="11673">
                  <c:v>41331</c:v>
                </c:pt>
                <c:pt idx="11674">
                  <c:v>41331</c:v>
                </c:pt>
                <c:pt idx="11675">
                  <c:v>41331</c:v>
                </c:pt>
                <c:pt idx="11676">
                  <c:v>41331</c:v>
                </c:pt>
                <c:pt idx="11677">
                  <c:v>41331</c:v>
                </c:pt>
                <c:pt idx="11678">
                  <c:v>41331</c:v>
                </c:pt>
                <c:pt idx="11679">
                  <c:v>41331</c:v>
                </c:pt>
                <c:pt idx="11680">
                  <c:v>41331</c:v>
                </c:pt>
                <c:pt idx="11681">
                  <c:v>41331</c:v>
                </c:pt>
                <c:pt idx="11682">
                  <c:v>41331</c:v>
                </c:pt>
                <c:pt idx="11683">
                  <c:v>41331</c:v>
                </c:pt>
                <c:pt idx="11684">
                  <c:v>41331</c:v>
                </c:pt>
                <c:pt idx="11685">
                  <c:v>41331</c:v>
                </c:pt>
                <c:pt idx="11686">
                  <c:v>41331</c:v>
                </c:pt>
                <c:pt idx="11687">
                  <c:v>41331</c:v>
                </c:pt>
                <c:pt idx="11688">
                  <c:v>41331</c:v>
                </c:pt>
                <c:pt idx="11689">
                  <c:v>41331</c:v>
                </c:pt>
                <c:pt idx="11690">
                  <c:v>41331</c:v>
                </c:pt>
                <c:pt idx="11691">
                  <c:v>41331</c:v>
                </c:pt>
                <c:pt idx="11692">
                  <c:v>41331</c:v>
                </c:pt>
                <c:pt idx="11693">
                  <c:v>41331</c:v>
                </c:pt>
                <c:pt idx="11694">
                  <c:v>41331</c:v>
                </c:pt>
                <c:pt idx="11695">
                  <c:v>41331</c:v>
                </c:pt>
                <c:pt idx="11696">
                  <c:v>41331</c:v>
                </c:pt>
                <c:pt idx="11697">
                  <c:v>41331</c:v>
                </c:pt>
                <c:pt idx="11698">
                  <c:v>41331</c:v>
                </c:pt>
                <c:pt idx="11699">
                  <c:v>41331</c:v>
                </c:pt>
                <c:pt idx="11700">
                  <c:v>41331</c:v>
                </c:pt>
                <c:pt idx="11701">
                  <c:v>41331</c:v>
                </c:pt>
                <c:pt idx="11702">
                  <c:v>41331</c:v>
                </c:pt>
                <c:pt idx="11703">
                  <c:v>41331</c:v>
                </c:pt>
                <c:pt idx="11704">
                  <c:v>41331</c:v>
                </c:pt>
                <c:pt idx="11705">
                  <c:v>41331</c:v>
                </c:pt>
                <c:pt idx="11706">
                  <c:v>41331</c:v>
                </c:pt>
                <c:pt idx="11707">
                  <c:v>41331</c:v>
                </c:pt>
                <c:pt idx="11708">
                  <c:v>41331</c:v>
                </c:pt>
                <c:pt idx="11709">
                  <c:v>41331</c:v>
                </c:pt>
                <c:pt idx="11710">
                  <c:v>41331</c:v>
                </c:pt>
                <c:pt idx="11711">
                  <c:v>41331</c:v>
                </c:pt>
                <c:pt idx="11712">
                  <c:v>41331</c:v>
                </c:pt>
                <c:pt idx="11713">
                  <c:v>41331</c:v>
                </c:pt>
                <c:pt idx="11714">
                  <c:v>41331</c:v>
                </c:pt>
                <c:pt idx="11715">
                  <c:v>41331</c:v>
                </c:pt>
                <c:pt idx="11716">
                  <c:v>41331</c:v>
                </c:pt>
                <c:pt idx="11717">
                  <c:v>41331</c:v>
                </c:pt>
                <c:pt idx="11718">
                  <c:v>41331</c:v>
                </c:pt>
                <c:pt idx="11719">
                  <c:v>41331</c:v>
                </c:pt>
                <c:pt idx="11720">
                  <c:v>41331</c:v>
                </c:pt>
                <c:pt idx="11721">
                  <c:v>41331</c:v>
                </c:pt>
                <c:pt idx="11722">
                  <c:v>41331</c:v>
                </c:pt>
                <c:pt idx="11723">
                  <c:v>41331</c:v>
                </c:pt>
                <c:pt idx="11724">
                  <c:v>41331</c:v>
                </c:pt>
                <c:pt idx="11725">
                  <c:v>41331</c:v>
                </c:pt>
                <c:pt idx="11726">
                  <c:v>41331</c:v>
                </c:pt>
                <c:pt idx="11727">
                  <c:v>41331</c:v>
                </c:pt>
                <c:pt idx="11728">
                  <c:v>41331</c:v>
                </c:pt>
                <c:pt idx="11729">
                  <c:v>41331</c:v>
                </c:pt>
                <c:pt idx="11730">
                  <c:v>41331</c:v>
                </c:pt>
                <c:pt idx="11731">
                  <c:v>41331</c:v>
                </c:pt>
                <c:pt idx="11732">
                  <c:v>41331</c:v>
                </c:pt>
                <c:pt idx="11733">
                  <c:v>41331</c:v>
                </c:pt>
                <c:pt idx="11734">
                  <c:v>41331</c:v>
                </c:pt>
                <c:pt idx="11735">
                  <c:v>41331</c:v>
                </c:pt>
                <c:pt idx="11736">
                  <c:v>41331</c:v>
                </c:pt>
                <c:pt idx="11737">
                  <c:v>41331</c:v>
                </c:pt>
                <c:pt idx="11738">
                  <c:v>41331</c:v>
                </c:pt>
                <c:pt idx="11739">
                  <c:v>41331</c:v>
                </c:pt>
                <c:pt idx="11740">
                  <c:v>41331</c:v>
                </c:pt>
                <c:pt idx="11741">
                  <c:v>41331</c:v>
                </c:pt>
                <c:pt idx="11742">
                  <c:v>41331</c:v>
                </c:pt>
                <c:pt idx="11743">
                  <c:v>41331</c:v>
                </c:pt>
                <c:pt idx="11744">
                  <c:v>41331</c:v>
                </c:pt>
                <c:pt idx="11745">
                  <c:v>41331</c:v>
                </c:pt>
                <c:pt idx="11746">
                  <c:v>41331</c:v>
                </c:pt>
                <c:pt idx="11747">
                  <c:v>41331</c:v>
                </c:pt>
                <c:pt idx="11748">
                  <c:v>41331</c:v>
                </c:pt>
                <c:pt idx="11749">
                  <c:v>41331</c:v>
                </c:pt>
                <c:pt idx="11750">
                  <c:v>41331</c:v>
                </c:pt>
                <c:pt idx="11751">
                  <c:v>41331</c:v>
                </c:pt>
                <c:pt idx="11752">
                  <c:v>41331</c:v>
                </c:pt>
                <c:pt idx="11753">
                  <c:v>41331</c:v>
                </c:pt>
                <c:pt idx="11754">
                  <c:v>41331</c:v>
                </c:pt>
                <c:pt idx="11755">
                  <c:v>41331</c:v>
                </c:pt>
                <c:pt idx="11756">
                  <c:v>41331</c:v>
                </c:pt>
                <c:pt idx="11757">
                  <c:v>41331</c:v>
                </c:pt>
                <c:pt idx="11758">
                  <c:v>41331</c:v>
                </c:pt>
                <c:pt idx="11759">
                  <c:v>41331</c:v>
                </c:pt>
                <c:pt idx="11760">
                  <c:v>41331</c:v>
                </c:pt>
                <c:pt idx="11761">
                  <c:v>41331</c:v>
                </c:pt>
                <c:pt idx="11762">
                  <c:v>41331</c:v>
                </c:pt>
                <c:pt idx="11763">
                  <c:v>41331</c:v>
                </c:pt>
                <c:pt idx="11764">
                  <c:v>41331</c:v>
                </c:pt>
                <c:pt idx="11765">
                  <c:v>41331</c:v>
                </c:pt>
                <c:pt idx="11766">
                  <c:v>41331</c:v>
                </c:pt>
                <c:pt idx="11767">
                  <c:v>41331</c:v>
                </c:pt>
                <c:pt idx="11768">
                  <c:v>41331</c:v>
                </c:pt>
                <c:pt idx="11769">
                  <c:v>41331</c:v>
                </c:pt>
                <c:pt idx="11770">
                  <c:v>41331</c:v>
                </c:pt>
                <c:pt idx="11771">
                  <c:v>41331</c:v>
                </c:pt>
                <c:pt idx="11772">
                  <c:v>41331</c:v>
                </c:pt>
                <c:pt idx="11773">
                  <c:v>41331</c:v>
                </c:pt>
                <c:pt idx="11774">
                  <c:v>41331</c:v>
                </c:pt>
                <c:pt idx="11775">
                  <c:v>41331</c:v>
                </c:pt>
                <c:pt idx="11776">
                  <c:v>41331</c:v>
                </c:pt>
                <c:pt idx="11777">
                  <c:v>41331</c:v>
                </c:pt>
                <c:pt idx="11778">
                  <c:v>41331</c:v>
                </c:pt>
                <c:pt idx="11779">
                  <c:v>41331</c:v>
                </c:pt>
                <c:pt idx="11780">
                  <c:v>41331</c:v>
                </c:pt>
                <c:pt idx="11781">
                  <c:v>41331</c:v>
                </c:pt>
                <c:pt idx="11782">
                  <c:v>41331</c:v>
                </c:pt>
                <c:pt idx="11783">
                  <c:v>41331</c:v>
                </c:pt>
                <c:pt idx="11784">
                  <c:v>41331</c:v>
                </c:pt>
                <c:pt idx="11785">
                  <c:v>41331</c:v>
                </c:pt>
                <c:pt idx="11786">
                  <c:v>41331</c:v>
                </c:pt>
                <c:pt idx="11787">
                  <c:v>41331</c:v>
                </c:pt>
                <c:pt idx="11788">
                  <c:v>41331</c:v>
                </c:pt>
                <c:pt idx="11789">
                  <c:v>41331</c:v>
                </c:pt>
                <c:pt idx="11790">
                  <c:v>41331</c:v>
                </c:pt>
                <c:pt idx="11791">
                  <c:v>41331</c:v>
                </c:pt>
                <c:pt idx="11792">
                  <c:v>41331</c:v>
                </c:pt>
                <c:pt idx="11793">
                  <c:v>41331</c:v>
                </c:pt>
                <c:pt idx="11794">
                  <c:v>41331</c:v>
                </c:pt>
                <c:pt idx="11795">
                  <c:v>41331</c:v>
                </c:pt>
                <c:pt idx="11796">
                  <c:v>41331</c:v>
                </c:pt>
                <c:pt idx="11797">
                  <c:v>41331</c:v>
                </c:pt>
                <c:pt idx="11798">
                  <c:v>41331</c:v>
                </c:pt>
                <c:pt idx="11799">
                  <c:v>41331</c:v>
                </c:pt>
                <c:pt idx="11800">
                  <c:v>41331</c:v>
                </c:pt>
                <c:pt idx="11801">
                  <c:v>41331</c:v>
                </c:pt>
                <c:pt idx="11802">
                  <c:v>41331</c:v>
                </c:pt>
                <c:pt idx="11803">
                  <c:v>41331</c:v>
                </c:pt>
                <c:pt idx="11804">
                  <c:v>41331</c:v>
                </c:pt>
                <c:pt idx="11805">
                  <c:v>41331</c:v>
                </c:pt>
                <c:pt idx="11806">
                  <c:v>41331</c:v>
                </c:pt>
                <c:pt idx="11807">
                  <c:v>41331</c:v>
                </c:pt>
                <c:pt idx="11808">
                  <c:v>41331</c:v>
                </c:pt>
                <c:pt idx="11809">
                  <c:v>41331</c:v>
                </c:pt>
                <c:pt idx="11810">
                  <c:v>41331</c:v>
                </c:pt>
                <c:pt idx="11811">
                  <c:v>41331</c:v>
                </c:pt>
                <c:pt idx="11812">
                  <c:v>41331</c:v>
                </c:pt>
                <c:pt idx="11813">
                  <c:v>41331</c:v>
                </c:pt>
                <c:pt idx="11814">
                  <c:v>41331</c:v>
                </c:pt>
                <c:pt idx="11815">
                  <c:v>41331</c:v>
                </c:pt>
                <c:pt idx="11816">
                  <c:v>41331</c:v>
                </c:pt>
                <c:pt idx="11817">
                  <c:v>41331</c:v>
                </c:pt>
                <c:pt idx="11818">
                  <c:v>41331</c:v>
                </c:pt>
                <c:pt idx="11819">
                  <c:v>41331</c:v>
                </c:pt>
                <c:pt idx="11820">
                  <c:v>41331</c:v>
                </c:pt>
                <c:pt idx="11821">
                  <c:v>41331</c:v>
                </c:pt>
                <c:pt idx="11822">
                  <c:v>41331</c:v>
                </c:pt>
                <c:pt idx="11823">
                  <c:v>41331</c:v>
                </c:pt>
                <c:pt idx="11824">
                  <c:v>41331</c:v>
                </c:pt>
                <c:pt idx="11825">
                  <c:v>41331</c:v>
                </c:pt>
                <c:pt idx="11826">
                  <c:v>41331</c:v>
                </c:pt>
                <c:pt idx="11827">
                  <c:v>41331</c:v>
                </c:pt>
                <c:pt idx="11828">
                  <c:v>41331</c:v>
                </c:pt>
                <c:pt idx="11829">
                  <c:v>41331</c:v>
                </c:pt>
                <c:pt idx="11830">
                  <c:v>41331</c:v>
                </c:pt>
                <c:pt idx="11831">
                  <c:v>41331</c:v>
                </c:pt>
                <c:pt idx="11832">
                  <c:v>41331</c:v>
                </c:pt>
                <c:pt idx="11833">
                  <c:v>41331</c:v>
                </c:pt>
                <c:pt idx="11834">
                  <c:v>41331</c:v>
                </c:pt>
                <c:pt idx="11835">
                  <c:v>41331</c:v>
                </c:pt>
                <c:pt idx="11836">
                  <c:v>41331</c:v>
                </c:pt>
                <c:pt idx="11837">
                  <c:v>41331</c:v>
                </c:pt>
                <c:pt idx="11838">
                  <c:v>41331</c:v>
                </c:pt>
                <c:pt idx="11839">
                  <c:v>41331</c:v>
                </c:pt>
                <c:pt idx="11840">
                  <c:v>41331</c:v>
                </c:pt>
                <c:pt idx="11841">
                  <c:v>41331</c:v>
                </c:pt>
                <c:pt idx="11842">
                  <c:v>41331</c:v>
                </c:pt>
                <c:pt idx="11843">
                  <c:v>41331</c:v>
                </c:pt>
                <c:pt idx="11844">
                  <c:v>41331</c:v>
                </c:pt>
                <c:pt idx="11845">
                  <c:v>41331</c:v>
                </c:pt>
                <c:pt idx="11846">
                  <c:v>41331</c:v>
                </c:pt>
                <c:pt idx="11847">
                  <c:v>41331</c:v>
                </c:pt>
                <c:pt idx="11848">
                  <c:v>41331</c:v>
                </c:pt>
                <c:pt idx="11849">
                  <c:v>41331</c:v>
                </c:pt>
                <c:pt idx="11850">
                  <c:v>41331</c:v>
                </c:pt>
                <c:pt idx="11851">
                  <c:v>41331</c:v>
                </c:pt>
                <c:pt idx="11852">
                  <c:v>41331</c:v>
                </c:pt>
                <c:pt idx="11853">
                  <c:v>41331</c:v>
                </c:pt>
                <c:pt idx="11854">
                  <c:v>41331</c:v>
                </c:pt>
                <c:pt idx="11855">
                  <c:v>41331</c:v>
                </c:pt>
                <c:pt idx="11856">
                  <c:v>41331</c:v>
                </c:pt>
                <c:pt idx="11857">
                  <c:v>41331</c:v>
                </c:pt>
                <c:pt idx="11858">
                  <c:v>41331</c:v>
                </c:pt>
                <c:pt idx="11859">
                  <c:v>41331</c:v>
                </c:pt>
                <c:pt idx="11860">
                  <c:v>41331</c:v>
                </c:pt>
                <c:pt idx="11861">
                  <c:v>41331</c:v>
                </c:pt>
                <c:pt idx="11862">
                  <c:v>41331</c:v>
                </c:pt>
                <c:pt idx="11863">
                  <c:v>41331</c:v>
                </c:pt>
                <c:pt idx="11864">
                  <c:v>41331</c:v>
                </c:pt>
                <c:pt idx="11865">
                  <c:v>41331</c:v>
                </c:pt>
                <c:pt idx="11866">
                  <c:v>41331</c:v>
                </c:pt>
                <c:pt idx="11867">
                  <c:v>41331</c:v>
                </c:pt>
                <c:pt idx="11868">
                  <c:v>41331</c:v>
                </c:pt>
                <c:pt idx="11869">
                  <c:v>41331</c:v>
                </c:pt>
                <c:pt idx="11870">
                  <c:v>41331</c:v>
                </c:pt>
                <c:pt idx="11871">
                  <c:v>41331</c:v>
                </c:pt>
                <c:pt idx="11872">
                  <c:v>41331</c:v>
                </c:pt>
                <c:pt idx="11873">
                  <c:v>41331</c:v>
                </c:pt>
                <c:pt idx="11874">
                  <c:v>41331</c:v>
                </c:pt>
                <c:pt idx="11875">
                  <c:v>41331</c:v>
                </c:pt>
                <c:pt idx="11876">
                  <c:v>41331</c:v>
                </c:pt>
                <c:pt idx="11877">
                  <c:v>41331</c:v>
                </c:pt>
                <c:pt idx="11878">
                  <c:v>41331</c:v>
                </c:pt>
                <c:pt idx="11879">
                  <c:v>41331</c:v>
                </c:pt>
                <c:pt idx="11880">
                  <c:v>41331</c:v>
                </c:pt>
                <c:pt idx="11881">
                  <c:v>41331</c:v>
                </c:pt>
                <c:pt idx="11882">
                  <c:v>41331</c:v>
                </c:pt>
                <c:pt idx="11883">
                  <c:v>41331</c:v>
                </c:pt>
                <c:pt idx="11884">
                  <c:v>41331</c:v>
                </c:pt>
                <c:pt idx="11885">
                  <c:v>41331</c:v>
                </c:pt>
                <c:pt idx="11886">
                  <c:v>41331</c:v>
                </c:pt>
                <c:pt idx="11887">
                  <c:v>41331</c:v>
                </c:pt>
                <c:pt idx="11888">
                  <c:v>41331</c:v>
                </c:pt>
                <c:pt idx="11889">
                  <c:v>41331</c:v>
                </c:pt>
                <c:pt idx="11890">
                  <c:v>41331</c:v>
                </c:pt>
                <c:pt idx="11891">
                  <c:v>41331</c:v>
                </c:pt>
                <c:pt idx="11892">
                  <c:v>41331</c:v>
                </c:pt>
                <c:pt idx="11893">
                  <c:v>41331</c:v>
                </c:pt>
                <c:pt idx="11894">
                  <c:v>41331</c:v>
                </c:pt>
                <c:pt idx="11895">
                  <c:v>41331</c:v>
                </c:pt>
                <c:pt idx="11896">
                  <c:v>41331</c:v>
                </c:pt>
                <c:pt idx="11897">
                  <c:v>41331</c:v>
                </c:pt>
                <c:pt idx="11898">
                  <c:v>41331</c:v>
                </c:pt>
                <c:pt idx="11899">
                  <c:v>41331</c:v>
                </c:pt>
                <c:pt idx="11900">
                  <c:v>41331</c:v>
                </c:pt>
                <c:pt idx="11901">
                  <c:v>41331</c:v>
                </c:pt>
                <c:pt idx="11902">
                  <c:v>41331</c:v>
                </c:pt>
                <c:pt idx="11903">
                  <c:v>41331</c:v>
                </c:pt>
                <c:pt idx="11904">
                  <c:v>41331</c:v>
                </c:pt>
                <c:pt idx="11905">
                  <c:v>41331</c:v>
                </c:pt>
                <c:pt idx="11906">
                  <c:v>41331</c:v>
                </c:pt>
                <c:pt idx="11907">
                  <c:v>41331</c:v>
                </c:pt>
                <c:pt idx="11908">
                  <c:v>41331</c:v>
                </c:pt>
                <c:pt idx="11909">
                  <c:v>41331</c:v>
                </c:pt>
                <c:pt idx="11910">
                  <c:v>41331</c:v>
                </c:pt>
                <c:pt idx="11911">
                  <c:v>41331</c:v>
                </c:pt>
                <c:pt idx="11912">
                  <c:v>41331</c:v>
                </c:pt>
                <c:pt idx="11913">
                  <c:v>41331</c:v>
                </c:pt>
                <c:pt idx="11914">
                  <c:v>41331</c:v>
                </c:pt>
                <c:pt idx="11915">
                  <c:v>41331</c:v>
                </c:pt>
                <c:pt idx="11916">
                  <c:v>41331</c:v>
                </c:pt>
                <c:pt idx="11917">
                  <c:v>41331</c:v>
                </c:pt>
                <c:pt idx="11918">
                  <c:v>41331</c:v>
                </c:pt>
                <c:pt idx="11919">
                  <c:v>41331</c:v>
                </c:pt>
                <c:pt idx="11920">
                  <c:v>41331</c:v>
                </c:pt>
                <c:pt idx="11921">
                  <c:v>41331</c:v>
                </c:pt>
                <c:pt idx="11922">
                  <c:v>41331</c:v>
                </c:pt>
                <c:pt idx="11923">
                  <c:v>41331</c:v>
                </c:pt>
                <c:pt idx="11924">
                  <c:v>41331</c:v>
                </c:pt>
                <c:pt idx="11925">
                  <c:v>41331</c:v>
                </c:pt>
                <c:pt idx="11926">
                  <c:v>41331</c:v>
                </c:pt>
                <c:pt idx="11927">
                  <c:v>41331</c:v>
                </c:pt>
                <c:pt idx="11928">
                  <c:v>41331</c:v>
                </c:pt>
                <c:pt idx="11929">
                  <c:v>41331</c:v>
                </c:pt>
                <c:pt idx="11930">
                  <c:v>41331</c:v>
                </c:pt>
                <c:pt idx="11931">
                  <c:v>41331</c:v>
                </c:pt>
                <c:pt idx="11932">
                  <c:v>41331</c:v>
                </c:pt>
                <c:pt idx="11933">
                  <c:v>41331</c:v>
                </c:pt>
                <c:pt idx="11934">
                  <c:v>41331</c:v>
                </c:pt>
                <c:pt idx="11935">
                  <c:v>41331</c:v>
                </c:pt>
                <c:pt idx="11936">
                  <c:v>41331</c:v>
                </c:pt>
                <c:pt idx="11937">
                  <c:v>41331</c:v>
                </c:pt>
                <c:pt idx="11938">
                  <c:v>41331</c:v>
                </c:pt>
                <c:pt idx="11939">
                  <c:v>41331</c:v>
                </c:pt>
                <c:pt idx="11940">
                  <c:v>41331</c:v>
                </c:pt>
                <c:pt idx="11941">
                  <c:v>41331</c:v>
                </c:pt>
                <c:pt idx="11942">
                  <c:v>41331</c:v>
                </c:pt>
                <c:pt idx="11943">
                  <c:v>41331</c:v>
                </c:pt>
                <c:pt idx="11944">
                  <c:v>41331</c:v>
                </c:pt>
                <c:pt idx="11945">
                  <c:v>41331</c:v>
                </c:pt>
                <c:pt idx="11946">
                  <c:v>41331</c:v>
                </c:pt>
                <c:pt idx="11947">
                  <c:v>41331</c:v>
                </c:pt>
                <c:pt idx="11948">
                  <c:v>41331</c:v>
                </c:pt>
                <c:pt idx="11949">
                  <c:v>41331</c:v>
                </c:pt>
                <c:pt idx="11950">
                  <c:v>41331</c:v>
                </c:pt>
                <c:pt idx="11951">
                  <c:v>41331</c:v>
                </c:pt>
                <c:pt idx="11952">
                  <c:v>41331</c:v>
                </c:pt>
                <c:pt idx="11953">
                  <c:v>41331</c:v>
                </c:pt>
                <c:pt idx="11954">
                  <c:v>41331</c:v>
                </c:pt>
                <c:pt idx="11955">
                  <c:v>41331</c:v>
                </c:pt>
                <c:pt idx="11956">
                  <c:v>41331</c:v>
                </c:pt>
                <c:pt idx="11957">
                  <c:v>41331</c:v>
                </c:pt>
                <c:pt idx="11958">
                  <c:v>41331</c:v>
                </c:pt>
                <c:pt idx="11959">
                  <c:v>41331</c:v>
                </c:pt>
                <c:pt idx="11960">
                  <c:v>41331</c:v>
                </c:pt>
                <c:pt idx="11961">
                  <c:v>41331</c:v>
                </c:pt>
                <c:pt idx="11962">
                  <c:v>41331</c:v>
                </c:pt>
                <c:pt idx="11963">
                  <c:v>41331</c:v>
                </c:pt>
                <c:pt idx="11964">
                  <c:v>41331</c:v>
                </c:pt>
                <c:pt idx="11965">
                  <c:v>41331</c:v>
                </c:pt>
                <c:pt idx="11966">
                  <c:v>41331</c:v>
                </c:pt>
                <c:pt idx="11967">
                  <c:v>41331</c:v>
                </c:pt>
                <c:pt idx="11968">
                  <c:v>41331</c:v>
                </c:pt>
                <c:pt idx="11969">
                  <c:v>41331</c:v>
                </c:pt>
                <c:pt idx="11970">
                  <c:v>41331</c:v>
                </c:pt>
                <c:pt idx="11971">
                  <c:v>41331</c:v>
                </c:pt>
                <c:pt idx="11972">
                  <c:v>41331</c:v>
                </c:pt>
                <c:pt idx="11973">
                  <c:v>41331</c:v>
                </c:pt>
                <c:pt idx="11974">
                  <c:v>41331</c:v>
                </c:pt>
                <c:pt idx="11975">
                  <c:v>41331</c:v>
                </c:pt>
                <c:pt idx="11976">
                  <c:v>41331</c:v>
                </c:pt>
                <c:pt idx="11977">
                  <c:v>41331</c:v>
                </c:pt>
                <c:pt idx="11978">
                  <c:v>41331</c:v>
                </c:pt>
                <c:pt idx="11979">
                  <c:v>41331</c:v>
                </c:pt>
                <c:pt idx="11980">
                  <c:v>41331</c:v>
                </c:pt>
                <c:pt idx="11981">
                  <c:v>41331</c:v>
                </c:pt>
                <c:pt idx="11982">
                  <c:v>41331</c:v>
                </c:pt>
                <c:pt idx="11983">
                  <c:v>41331</c:v>
                </c:pt>
                <c:pt idx="11984">
                  <c:v>41331</c:v>
                </c:pt>
                <c:pt idx="11985">
                  <c:v>41331</c:v>
                </c:pt>
                <c:pt idx="11986">
                  <c:v>41331</c:v>
                </c:pt>
                <c:pt idx="11987">
                  <c:v>41331</c:v>
                </c:pt>
                <c:pt idx="11988">
                  <c:v>41331</c:v>
                </c:pt>
                <c:pt idx="11989">
                  <c:v>41331</c:v>
                </c:pt>
                <c:pt idx="11990">
                  <c:v>41331</c:v>
                </c:pt>
                <c:pt idx="11991">
                  <c:v>41331</c:v>
                </c:pt>
                <c:pt idx="11992">
                  <c:v>41331</c:v>
                </c:pt>
                <c:pt idx="11993">
                  <c:v>41331</c:v>
                </c:pt>
                <c:pt idx="11994">
                  <c:v>41331</c:v>
                </c:pt>
                <c:pt idx="11995">
                  <c:v>41331</c:v>
                </c:pt>
                <c:pt idx="11996">
                  <c:v>41331</c:v>
                </c:pt>
                <c:pt idx="11997">
                  <c:v>41331</c:v>
                </c:pt>
                <c:pt idx="11998">
                  <c:v>41331</c:v>
                </c:pt>
                <c:pt idx="11999">
                  <c:v>41331</c:v>
                </c:pt>
                <c:pt idx="12000">
                  <c:v>41331</c:v>
                </c:pt>
                <c:pt idx="12001">
                  <c:v>41331</c:v>
                </c:pt>
                <c:pt idx="12002">
                  <c:v>41331</c:v>
                </c:pt>
                <c:pt idx="12003">
                  <c:v>41331</c:v>
                </c:pt>
                <c:pt idx="12004">
                  <c:v>41331</c:v>
                </c:pt>
                <c:pt idx="12005">
                  <c:v>41331</c:v>
                </c:pt>
                <c:pt idx="12006">
                  <c:v>41331</c:v>
                </c:pt>
                <c:pt idx="12007">
                  <c:v>41331</c:v>
                </c:pt>
                <c:pt idx="12008">
                  <c:v>41331</c:v>
                </c:pt>
                <c:pt idx="12009">
                  <c:v>41331</c:v>
                </c:pt>
                <c:pt idx="12010">
                  <c:v>41331</c:v>
                </c:pt>
                <c:pt idx="12011">
                  <c:v>41331</c:v>
                </c:pt>
                <c:pt idx="12012">
                  <c:v>41331</c:v>
                </c:pt>
                <c:pt idx="12013">
                  <c:v>41331</c:v>
                </c:pt>
                <c:pt idx="12014">
                  <c:v>41331</c:v>
                </c:pt>
                <c:pt idx="12015">
                  <c:v>41331</c:v>
                </c:pt>
                <c:pt idx="12016">
                  <c:v>41331</c:v>
                </c:pt>
                <c:pt idx="12017">
                  <c:v>41331</c:v>
                </c:pt>
                <c:pt idx="12018">
                  <c:v>41331</c:v>
                </c:pt>
                <c:pt idx="12019">
                  <c:v>41331</c:v>
                </c:pt>
                <c:pt idx="12020">
                  <c:v>41331</c:v>
                </c:pt>
                <c:pt idx="12021">
                  <c:v>41331</c:v>
                </c:pt>
                <c:pt idx="12022">
                  <c:v>41331</c:v>
                </c:pt>
                <c:pt idx="12023">
                  <c:v>41331</c:v>
                </c:pt>
                <c:pt idx="12024">
                  <c:v>41331</c:v>
                </c:pt>
                <c:pt idx="12025">
                  <c:v>41331</c:v>
                </c:pt>
                <c:pt idx="12026">
                  <c:v>41331</c:v>
                </c:pt>
                <c:pt idx="12027">
                  <c:v>41331</c:v>
                </c:pt>
                <c:pt idx="12028">
                  <c:v>41331</c:v>
                </c:pt>
                <c:pt idx="12029">
                  <c:v>41331</c:v>
                </c:pt>
                <c:pt idx="12030">
                  <c:v>41331</c:v>
                </c:pt>
                <c:pt idx="12031">
                  <c:v>41331</c:v>
                </c:pt>
                <c:pt idx="12032">
                  <c:v>41331</c:v>
                </c:pt>
                <c:pt idx="12033">
                  <c:v>41331</c:v>
                </c:pt>
                <c:pt idx="12034">
                  <c:v>41331</c:v>
                </c:pt>
                <c:pt idx="12035">
                  <c:v>41331</c:v>
                </c:pt>
                <c:pt idx="12036">
                  <c:v>41331</c:v>
                </c:pt>
                <c:pt idx="12037">
                  <c:v>41331</c:v>
                </c:pt>
                <c:pt idx="12038">
                  <c:v>41331</c:v>
                </c:pt>
                <c:pt idx="12039">
                  <c:v>41331</c:v>
                </c:pt>
                <c:pt idx="12040">
                  <c:v>41331</c:v>
                </c:pt>
                <c:pt idx="12041">
                  <c:v>41331</c:v>
                </c:pt>
                <c:pt idx="12042">
                  <c:v>41331</c:v>
                </c:pt>
                <c:pt idx="12043">
                  <c:v>41331</c:v>
                </c:pt>
                <c:pt idx="12044">
                  <c:v>41331</c:v>
                </c:pt>
                <c:pt idx="12045">
                  <c:v>41331</c:v>
                </c:pt>
                <c:pt idx="12046">
                  <c:v>41331</c:v>
                </c:pt>
                <c:pt idx="12047">
                  <c:v>41331</c:v>
                </c:pt>
                <c:pt idx="12048">
                  <c:v>41332</c:v>
                </c:pt>
                <c:pt idx="12049">
                  <c:v>41332</c:v>
                </c:pt>
                <c:pt idx="12050">
                  <c:v>41332</c:v>
                </c:pt>
                <c:pt idx="12051">
                  <c:v>41332</c:v>
                </c:pt>
                <c:pt idx="12052">
                  <c:v>41332</c:v>
                </c:pt>
                <c:pt idx="12053">
                  <c:v>41332</c:v>
                </c:pt>
                <c:pt idx="12054">
                  <c:v>41332</c:v>
                </c:pt>
                <c:pt idx="12055">
                  <c:v>41332</c:v>
                </c:pt>
                <c:pt idx="12056">
                  <c:v>41332</c:v>
                </c:pt>
                <c:pt idx="12057">
                  <c:v>41332</c:v>
                </c:pt>
                <c:pt idx="12058">
                  <c:v>41332</c:v>
                </c:pt>
                <c:pt idx="12059">
                  <c:v>41332</c:v>
                </c:pt>
                <c:pt idx="12060">
                  <c:v>41332</c:v>
                </c:pt>
                <c:pt idx="12061">
                  <c:v>41332</c:v>
                </c:pt>
                <c:pt idx="12062">
                  <c:v>41332</c:v>
                </c:pt>
                <c:pt idx="12063">
                  <c:v>41332</c:v>
                </c:pt>
                <c:pt idx="12064">
                  <c:v>41332</c:v>
                </c:pt>
                <c:pt idx="12065">
                  <c:v>41332</c:v>
                </c:pt>
                <c:pt idx="12066">
                  <c:v>41332</c:v>
                </c:pt>
                <c:pt idx="12067">
                  <c:v>41332</c:v>
                </c:pt>
                <c:pt idx="12068">
                  <c:v>41332</c:v>
                </c:pt>
                <c:pt idx="12069">
                  <c:v>41332</c:v>
                </c:pt>
                <c:pt idx="12070">
                  <c:v>41332</c:v>
                </c:pt>
                <c:pt idx="12071">
                  <c:v>41332</c:v>
                </c:pt>
                <c:pt idx="12072">
                  <c:v>41332</c:v>
                </c:pt>
                <c:pt idx="12073">
                  <c:v>41332</c:v>
                </c:pt>
                <c:pt idx="12074">
                  <c:v>41332</c:v>
                </c:pt>
                <c:pt idx="12075">
                  <c:v>41332</c:v>
                </c:pt>
                <c:pt idx="12076">
                  <c:v>41332</c:v>
                </c:pt>
                <c:pt idx="12077">
                  <c:v>41332</c:v>
                </c:pt>
                <c:pt idx="12078">
                  <c:v>41332</c:v>
                </c:pt>
                <c:pt idx="12079">
                  <c:v>41332</c:v>
                </c:pt>
                <c:pt idx="12080">
                  <c:v>41332</c:v>
                </c:pt>
                <c:pt idx="12081">
                  <c:v>41332</c:v>
                </c:pt>
                <c:pt idx="12082">
                  <c:v>41332</c:v>
                </c:pt>
                <c:pt idx="12083">
                  <c:v>41332</c:v>
                </c:pt>
                <c:pt idx="12084">
                  <c:v>41332</c:v>
                </c:pt>
                <c:pt idx="12085">
                  <c:v>41332</c:v>
                </c:pt>
                <c:pt idx="12086">
                  <c:v>41332</c:v>
                </c:pt>
                <c:pt idx="12087">
                  <c:v>41332</c:v>
                </c:pt>
                <c:pt idx="12088">
                  <c:v>41332</c:v>
                </c:pt>
                <c:pt idx="12089">
                  <c:v>41332</c:v>
                </c:pt>
                <c:pt idx="12090">
                  <c:v>41332</c:v>
                </c:pt>
                <c:pt idx="12091">
                  <c:v>41332</c:v>
                </c:pt>
                <c:pt idx="12092">
                  <c:v>41332</c:v>
                </c:pt>
                <c:pt idx="12093">
                  <c:v>41332</c:v>
                </c:pt>
                <c:pt idx="12094">
                  <c:v>41332</c:v>
                </c:pt>
                <c:pt idx="12095">
                  <c:v>41332</c:v>
                </c:pt>
                <c:pt idx="12096">
                  <c:v>41332</c:v>
                </c:pt>
                <c:pt idx="12097">
                  <c:v>41332</c:v>
                </c:pt>
                <c:pt idx="12098">
                  <c:v>41332</c:v>
                </c:pt>
                <c:pt idx="12099">
                  <c:v>41332</c:v>
                </c:pt>
                <c:pt idx="12100">
                  <c:v>41332</c:v>
                </c:pt>
                <c:pt idx="12101">
                  <c:v>41332</c:v>
                </c:pt>
                <c:pt idx="12102">
                  <c:v>41332</c:v>
                </c:pt>
                <c:pt idx="12103">
                  <c:v>41332</c:v>
                </c:pt>
                <c:pt idx="12104">
                  <c:v>41332</c:v>
                </c:pt>
                <c:pt idx="12105">
                  <c:v>41332</c:v>
                </c:pt>
                <c:pt idx="12106">
                  <c:v>41332</c:v>
                </c:pt>
                <c:pt idx="12107">
                  <c:v>41332</c:v>
                </c:pt>
                <c:pt idx="12108">
                  <c:v>41332</c:v>
                </c:pt>
                <c:pt idx="12109">
                  <c:v>41332</c:v>
                </c:pt>
                <c:pt idx="12110">
                  <c:v>41332</c:v>
                </c:pt>
                <c:pt idx="12111">
                  <c:v>41332</c:v>
                </c:pt>
                <c:pt idx="12112">
                  <c:v>41332</c:v>
                </c:pt>
                <c:pt idx="12113">
                  <c:v>41332</c:v>
                </c:pt>
                <c:pt idx="12114">
                  <c:v>41332</c:v>
                </c:pt>
                <c:pt idx="12115">
                  <c:v>41332</c:v>
                </c:pt>
                <c:pt idx="12116">
                  <c:v>41332</c:v>
                </c:pt>
                <c:pt idx="12117">
                  <c:v>41332</c:v>
                </c:pt>
                <c:pt idx="12118">
                  <c:v>41332</c:v>
                </c:pt>
                <c:pt idx="12119">
                  <c:v>41332</c:v>
                </c:pt>
                <c:pt idx="12120">
                  <c:v>41332</c:v>
                </c:pt>
                <c:pt idx="12121">
                  <c:v>41332</c:v>
                </c:pt>
                <c:pt idx="12122">
                  <c:v>41333</c:v>
                </c:pt>
                <c:pt idx="12123">
                  <c:v>41333</c:v>
                </c:pt>
                <c:pt idx="12124">
                  <c:v>41333</c:v>
                </c:pt>
                <c:pt idx="12125">
                  <c:v>41333</c:v>
                </c:pt>
                <c:pt idx="12126">
                  <c:v>41333</c:v>
                </c:pt>
                <c:pt idx="12127">
                  <c:v>41333</c:v>
                </c:pt>
                <c:pt idx="12128">
                  <c:v>41333</c:v>
                </c:pt>
                <c:pt idx="12129">
                  <c:v>41333</c:v>
                </c:pt>
                <c:pt idx="12130">
                  <c:v>41333</c:v>
                </c:pt>
                <c:pt idx="12131">
                  <c:v>41333</c:v>
                </c:pt>
                <c:pt idx="12132">
                  <c:v>41333</c:v>
                </c:pt>
                <c:pt idx="12133">
                  <c:v>41333</c:v>
                </c:pt>
                <c:pt idx="12134">
                  <c:v>41333</c:v>
                </c:pt>
                <c:pt idx="12135">
                  <c:v>41333</c:v>
                </c:pt>
                <c:pt idx="12136">
                  <c:v>41333</c:v>
                </c:pt>
                <c:pt idx="12137">
                  <c:v>41333</c:v>
                </c:pt>
                <c:pt idx="12138">
                  <c:v>41333</c:v>
                </c:pt>
                <c:pt idx="12139">
                  <c:v>41333</c:v>
                </c:pt>
                <c:pt idx="12140">
                  <c:v>41333</c:v>
                </c:pt>
                <c:pt idx="12141">
                  <c:v>41333</c:v>
                </c:pt>
                <c:pt idx="12142">
                  <c:v>41333</c:v>
                </c:pt>
                <c:pt idx="12143">
                  <c:v>41333</c:v>
                </c:pt>
                <c:pt idx="12144">
                  <c:v>41333</c:v>
                </c:pt>
                <c:pt idx="12145">
                  <c:v>41333</c:v>
                </c:pt>
                <c:pt idx="12146">
                  <c:v>41333</c:v>
                </c:pt>
                <c:pt idx="12147">
                  <c:v>41333</c:v>
                </c:pt>
                <c:pt idx="12148">
                  <c:v>41333</c:v>
                </c:pt>
                <c:pt idx="12149">
                  <c:v>41333</c:v>
                </c:pt>
                <c:pt idx="12150">
                  <c:v>41333</c:v>
                </c:pt>
                <c:pt idx="12151">
                  <c:v>41333</c:v>
                </c:pt>
                <c:pt idx="12152">
                  <c:v>41333</c:v>
                </c:pt>
                <c:pt idx="12153">
                  <c:v>41333</c:v>
                </c:pt>
                <c:pt idx="12154">
                  <c:v>41333</c:v>
                </c:pt>
                <c:pt idx="12155">
                  <c:v>41333</c:v>
                </c:pt>
                <c:pt idx="12156">
                  <c:v>41333</c:v>
                </c:pt>
                <c:pt idx="12157">
                  <c:v>41333</c:v>
                </c:pt>
                <c:pt idx="12158">
                  <c:v>41333</c:v>
                </c:pt>
                <c:pt idx="12159">
                  <c:v>41333</c:v>
                </c:pt>
                <c:pt idx="12160">
                  <c:v>41333</c:v>
                </c:pt>
                <c:pt idx="12161">
                  <c:v>41333</c:v>
                </c:pt>
                <c:pt idx="12162">
                  <c:v>41333</c:v>
                </c:pt>
                <c:pt idx="12163">
                  <c:v>41333</c:v>
                </c:pt>
                <c:pt idx="12164">
                  <c:v>41333</c:v>
                </c:pt>
                <c:pt idx="12165">
                  <c:v>41333</c:v>
                </c:pt>
                <c:pt idx="12166">
                  <c:v>41333</c:v>
                </c:pt>
                <c:pt idx="12167">
                  <c:v>41333</c:v>
                </c:pt>
                <c:pt idx="12168">
                  <c:v>41333</c:v>
                </c:pt>
                <c:pt idx="12169">
                  <c:v>41333</c:v>
                </c:pt>
                <c:pt idx="12170">
                  <c:v>41333</c:v>
                </c:pt>
                <c:pt idx="12171">
                  <c:v>41333</c:v>
                </c:pt>
                <c:pt idx="12172">
                  <c:v>41333</c:v>
                </c:pt>
                <c:pt idx="12173">
                  <c:v>41333</c:v>
                </c:pt>
                <c:pt idx="12174">
                  <c:v>41333</c:v>
                </c:pt>
                <c:pt idx="12175">
                  <c:v>41333</c:v>
                </c:pt>
                <c:pt idx="12176">
                  <c:v>41333</c:v>
                </c:pt>
                <c:pt idx="12177">
                  <c:v>41333</c:v>
                </c:pt>
                <c:pt idx="12178">
                  <c:v>41333</c:v>
                </c:pt>
                <c:pt idx="12179">
                  <c:v>41333</c:v>
                </c:pt>
                <c:pt idx="12180">
                  <c:v>41333</c:v>
                </c:pt>
                <c:pt idx="12181">
                  <c:v>41333</c:v>
                </c:pt>
                <c:pt idx="12182">
                  <c:v>41333</c:v>
                </c:pt>
                <c:pt idx="12183">
                  <c:v>41333</c:v>
                </c:pt>
                <c:pt idx="12184">
                  <c:v>41333</c:v>
                </c:pt>
                <c:pt idx="12185">
                  <c:v>41333</c:v>
                </c:pt>
                <c:pt idx="12186">
                  <c:v>41333</c:v>
                </c:pt>
                <c:pt idx="12187">
                  <c:v>41333</c:v>
                </c:pt>
                <c:pt idx="12188">
                  <c:v>41333</c:v>
                </c:pt>
                <c:pt idx="12189">
                  <c:v>41333</c:v>
                </c:pt>
                <c:pt idx="12190">
                  <c:v>41333</c:v>
                </c:pt>
                <c:pt idx="12191">
                  <c:v>41333</c:v>
                </c:pt>
                <c:pt idx="12192">
                  <c:v>41333</c:v>
                </c:pt>
                <c:pt idx="12193">
                  <c:v>41333</c:v>
                </c:pt>
                <c:pt idx="12194">
                  <c:v>41333</c:v>
                </c:pt>
                <c:pt idx="12195">
                  <c:v>41333</c:v>
                </c:pt>
                <c:pt idx="12196">
                  <c:v>41333</c:v>
                </c:pt>
                <c:pt idx="12197">
                  <c:v>41333</c:v>
                </c:pt>
                <c:pt idx="12198">
                  <c:v>41333</c:v>
                </c:pt>
                <c:pt idx="12199">
                  <c:v>41333</c:v>
                </c:pt>
                <c:pt idx="12200">
                  <c:v>41333</c:v>
                </c:pt>
                <c:pt idx="12201">
                  <c:v>41333</c:v>
                </c:pt>
                <c:pt idx="12202">
                  <c:v>41333</c:v>
                </c:pt>
                <c:pt idx="12203">
                  <c:v>41333</c:v>
                </c:pt>
                <c:pt idx="12204">
                  <c:v>41333</c:v>
                </c:pt>
                <c:pt idx="12205">
                  <c:v>41333</c:v>
                </c:pt>
                <c:pt idx="12206">
                  <c:v>41333</c:v>
                </c:pt>
                <c:pt idx="12207">
                  <c:v>41333</c:v>
                </c:pt>
                <c:pt idx="12208">
                  <c:v>41333</c:v>
                </c:pt>
                <c:pt idx="12209">
                  <c:v>41333</c:v>
                </c:pt>
                <c:pt idx="12210">
                  <c:v>41333</c:v>
                </c:pt>
                <c:pt idx="12211">
                  <c:v>41333</c:v>
                </c:pt>
                <c:pt idx="12212">
                  <c:v>41333</c:v>
                </c:pt>
                <c:pt idx="12213">
                  <c:v>41333</c:v>
                </c:pt>
                <c:pt idx="12214">
                  <c:v>41333</c:v>
                </c:pt>
                <c:pt idx="12215">
                  <c:v>41333</c:v>
                </c:pt>
                <c:pt idx="12216">
                  <c:v>41333</c:v>
                </c:pt>
                <c:pt idx="12217">
                  <c:v>41333</c:v>
                </c:pt>
                <c:pt idx="12218">
                  <c:v>41333</c:v>
                </c:pt>
                <c:pt idx="12219">
                  <c:v>41333</c:v>
                </c:pt>
                <c:pt idx="12220">
                  <c:v>41333</c:v>
                </c:pt>
                <c:pt idx="12221">
                  <c:v>41333</c:v>
                </c:pt>
                <c:pt idx="12222">
                  <c:v>41333</c:v>
                </c:pt>
                <c:pt idx="12223">
                  <c:v>41333</c:v>
                </c:pt>
                <c:pt idx="12224">
                  <c:v>41333</c:v>
                </c:pt>
                <c:pt idx="12225">
                  <c:v>41333</c:v>
                </c:pt>
                <c:pt idx="12226">
                  <c:v>41333</c:v>
                </c:pt>
                <c:pt idx="12227">
                  <c:v>41333</c:v>
                </c:pt>
                <c:pt idx="12228">
                  <c:v>41333</c:v>
                </c:pt>
                <c:pt idx="12229">
                  <c:v>41333</c:v>
                </c:pt>
                <c:pt idx="12230">
                  <c:v>41333</c:v>
                </c:pt>
                <c:pt idx="12231">
                  <c:v>41333</c:v>
                </c:pt>
                <c:pt idx="12232">
                  <c:v>41333</c:v>
                </c:pt>
                <c:pt idx="12233">
                  <c:v>41333</c:v>
                </c:pt>
                <c:pt idx="12234">
                  <c:v>41333</c:v>
                </c:pt>
                <c:pt idx="12235">
                  <c:v>41333</c:v>
                </c:pt>
                <c:pt idx="12236">
                  <c:v>41333</c:v>
                </c:pt>
                <c:pt idx="12237">
                  <c:v>41333</c:v>
                </c:pt>
                <c:pt idx="12238">
                  <c:v>41333</c:v>
                </c:pt>
                <c:pt idx="12239">
                  <c:v>41333</c:v>
                </c:pt>
                <c:pt idx="12240">
                  <c:v>41333</c:v>
                </c:pt>
                <c:pt idx="12241">
                  <c:v>41333</c:v>
                </c:pt>
                <c:pt idx="12242">
                  <c:v>41333</c:v>
                </c:pt>
                <c:pt idx="12243">
                  <c:v>41333</c:v>
                </c:pt>
                <c:pt idx="12244">
                  <c:v>41333</c:v>
                </c:pt>
                <c:pt idx="12245">
                  <c:v>41333</c:v>
                </c:pt>
                <c:pt idx="12246">
                  <c:v>41333</c:v>
                </c:pt>
                <c:pt idx="12247">
                  <c:v>41333</c:v>
                </c:pt>
                <c:pt idx="12248">
                  <c:v>41333</c:v>
                </c:pt>
                <c:pt idx="12249">
                  <c:v>41333</c:v>
                </c:pt>
                <c:pt idx="12250">
                  <c:v>41333</c:v>
                </c:pt>
                <c:pt idx="12251">
                  <c:v>41333</c:v>
                </c:pt>
                <c:pt idx="12252">
                  <c:v>41333</c:v>
                </c:pt>
                <c:pt idx="12253">
                  <c:v>41333</c:v>
                </c:pt>
                <c:pt idx="12254">
                  <c:v>41333</c:v>
                </c:pt>
                <c:pt idx="12255">
                  <c:v>41333</c:v>
                </c:pt>
                <c:pt idx="12256">
                  <c:v>41333</c:v>
                </c:pt>
                <c:pt idx="12257">
                  <c:v>41333</c:v>
                </c:pt>
                <c:pt idx="12258">
                  <c:v>41333</c:v>
                </c:pt>
                <c:pt idx="12259">
                  <c:v>41333</c:v>
                </c:pt>
                <c:pt idx="12260">
                  <c:v>41333</c:v>
                </c:pt>
                <c:pt idx="12261">
                  <c:v>41333</c:v>
                </c:pt>
                <c:pt idx="12262">
                  <c:v>41333</c:v>
                </c:pt>
                <c:pt idx="12263">
                  <c:v>41333</c:v>
                </c:pt>
                <c:pt idx="12264">
                  <c:v>41333</c:v>
                </c:pt>
                <c:pt idx="12265">
                  <c:v>41333</c:v>
                </c:pt>
                <c:pt idx="12266">
                  <c:v>41333</c:v>
                </c:pt>
                <c:pt idx="12267">
                  <c:v>41333</c:v>
                </c:pt>
                <c:pt idx="12268">
                  <c:v>41333</c:v>
                </c:pt>
                <c:pt idx="12269">
                  <c:v>41333</c:v>
                </c:pt>
                <c:pt idx="12270">
                  <c:v>41333</c:v>
                </c:pt>
                <c:pt idx="12271">
                  <c:v>41333</c:v>
                </c:pt>
                <c:pt idx="12272">
                  <c:v>41333</c:v>
                </c:pt>
                <c:pt idx="12273">
                  <c:v>41333</c:v>
                </c:pt>
                <c:pt idx="12274">
                  <c:v>41333</c:v>
                </c:pt>
                <c:pt idx="12275">
                  <c:v>41333</c:v>
                </c:pt>
                <c:pt idx="12276">
                  <c:v>41333</c:v>
                </c:pt>
                <c:pt idx="12277">
                  <c:v>41333</c:v>
                </c:pt>
                <c:pt idx="12278">
                  <c:v>41333</c:v>
                </c:pt>
                <c:pt idx="12279">
                  <c:v>41333</c:v>
                </c:pt>
                <c:pt idx="12280">
                  <c:v>41333</c:v>
                </c:pt>
                <c:pt idx="12281">
                  <c:v>41333</c:v>
                </c:pt>
                <c:pt idx="12282">
                  <c:v>41333</c:v>
                </c:pt>
                <c:pt idx="12283">
                  <c:v>41333</c:v>
                </c:pt>
                <c:pt idx="12284">
                  <c:v>41333</c:v>
                </c:pt>
                <c:pt idx="12285">
                  <c:v>41333</c:v>
                </c:pt>
                <c:pt idx="12286">
                  <c:v>41333</c:v>
                </c:pt>
                <c:pt idx="12287">
                  <c:v>41333</c:v>
                </c:pt>
                <c:pt idx="12288">
                  <c:v>41333</c:v>
                </c:pt>
                <c:pt idx="12289">
                  <c:v>41333</c:v>
                </c:pt>
                <c:pt idx="12290">
                  <c:v>41333</c:v>
                </c:pt>
                <c:pt idx="12291">
                  <c:v>41333</c:v>
                </c:pt>
                <c:pt idx="12292">
                  <c:v>41333</c:v>
                </c:pt>
                <c:pt idx="12293">
                  <c:v>41333</c:v>
                </c:pt>
                <c:pt idx="12294">
                  <c:v>41333</c:v>
                </c:pt>
                <c:pt idx="12295">
                  <c:v>41333</c:v>
                </c:pt>
                <c:pt idx="12296">
                  <c:v>41333</c:v>
                </c:pt>
                <c:pt idx="12297">
                  <c:v>41333</c:v>
                </c:pt>
                <c:pt idx="12298">
                  <c:v>41333</c:v>
                </c:pt>
                <c:pt idx="12299">
                  <c:v>41333</c:v>
                </c:pt>
                <c:pt idx="12300">
                  <c:v>41333</c:v>
                </c:pt>
                <c:pt idx="12301">
                  <c:v>41333</c:v>
                </c:pt>
                <c:pt idx="12302">
                  <c:v>41333</c:v>
                </c:pt>
                <c:pt idx="12303">
                  <c:v>41333</c:v>
                </c:pt>
                <c:pt idx="12304">
                  <c:v>41333</c:v>
                </c:pt>
                <c:pt idx="12305">
                  <c:v>41333</c:v>
                </c:pt>
                <c:pt idx="12306">
                  <c:v>41333</c:v>
                </c:pt>
                <c:pt idx="12307">
                  <c:v>41333</c:v>
                </c:pt>
                <c:pt idx="12308">
                  <c:v>41333</c:v>
                </c:pt>
                <c:pt idx="12309">
                  <c:v>41333</c:v>
                </c:pt>
                <c:pt idx="12310">
                  <c:v>41333</c:v>
                </c:pt>
                <c:pt idx="12311">
                  <c:v>41333</c:v>
                </c:pt>
                <c:pt idx="12312">
                  <c:v>41333</c:v>
                </c:pt>
                <c:pt idx="12313">
                  <c:v>41333</c:v>
                </c:pt>
                <c:pt idx="12314">
                  <c:v>41333</c:v>
                </c:pt>
                <c:pt idx="12315">
                  <c:v>41333</c:v>
                </c:pt>
                <c:pt idx="12316">
                  <c:v>41334</c:v>
                </c:pt>
                <c:pt idx="12317">
                  <c:v>41334</c:v>
                </c:pt>
                <c:pt idx="12318">
                  <c:v>41334</c:v>
                </c:pt>
                <c:pt idx="12319">
                  <c:v>41334</c:v>
                </c:pt>
                <c:pt idx="12320">
                  <c:v>41334</c:v>
                </c:pt>
                <c:pt idx="12321">
                  <c:v>41334</c:v>
                </c:pt>
                <c:pt idx="12322">
                  <c:v>41334</c:v>
                </c:pt>
                <c:pt idx="12323">
                  <c:v>41334</c:v>
                </c:pt>
                <c:pt idx="12324">
                  <c:v>41334</c:v>
                </c:pt>
                <c:pt idx="12325">
                  <c:v>41334</c:v>
                </c:pt>
                <c:pt idx="12326">
                  <c:v>41334</c:v>
                </c:pt>
                <c:pt idx="12327">
                  <c:v>41334</c:v>
                </c:pt>
                <c:pt idx="12328">
                  <c:v>41334</c:v>
                </c:pt>
                <c:pt idx="12329">
                  <c:v>41334</c:v>
                </c:pt>
                <c:pt idx="12330">
                  <c:v>41334</c:v>
                </c:pt>
                <c:pt idx="12331">
                  <c:v>41334</c:v>
                </c:pt>
                <c:pt idx="12332">
                  <c:v>41334</c:v>
                </c:pt>
                <c:pt idx="12333">
                  <c:v>41334</c:v>
                </c:pt>
                <c:pt idx="12334">
                  <c:v>41334</c:v>
                </c:pt>
                <c:pt idx="12335">
                  <c:v>41334</c:v>
                </c:pt>
                <c:pt idx="12336">
                  <c:v>41334</c:v>
                </c:pt>
                <c:pt idx="12337">
                  <c:v>41334</c:v>
                </c:pt>
                <c:pt idx="12338">
                  <c:v>41334</c:v>
                </c:pt>
                <c:pt idx="12339">
                  <c:v>41334</c:v>
                </c:pt>
                <c:pt idx="12340">
                  <c:v>41334</c:v>
                </c:pt>
                <c:pt idx="12341">
                  <c:v>41334</c:v>
                </c:pt>
                <c:pt idx="12342">
                  <c:v>41334</c:v>
                </c:pt>
                <c:pt idx="12343">
                  <c:v>41334</c:v>
                </c:pt>
                <c:pt idx="12344">
                  <c:v>41334</c:v>
                </c:pt>
                <c:pt idx="12345">
                  <c:v>41334</c:v>
                </c:pt>
                <c:pt idx="12346">
                  <c:v>41334</c:v>
                </c:pt>
                <c:pt idx="12347">
                  <c:v>41334</c:v>
                </c:pt>
                <c:pt idx="12348">
                  <c:v>41334</c:v>
                </c:pt>
                <c:pt idx="12349">
                  <c:v>41334</c:v>
                </c:pt>
                <c:pt idx="12350">
                  <c:v>41334</c:v>
                </c:pt>
                <c:pt idx="12351">
                  <c:v>41334</c:v>
                </c:pt>
                <c:pt idx="12352">
                  <c:v>41334</c:v>
                </c:pt>
                <c:pt idx="12353">
                  <c:v>41334</c:v>
                </c:pt>
                <c:pt idx="12354">
                  <c:v>41334</c:v>
                </c:pt>
                <c:pt idx="12355">
                  <c:v>41334</c:v>
                </c:pt>
                <c:pt idx="12356">
                  <c:v>41334</c:v>
                </c:pt>
                <c:pt idx="12357">
                  <c:v>41334</c:v>
                </c:pt>
                <c:pt idx="12358">
                  <c:v>41334</c:v>
                </c:pt>
                <c:pt idx="12359">
                  <c:v>41334</c:v>
                </c:pt>
                <c:pt idx="12360">
                  <c:v>41334</c:v>
                </c:pt>
                <c:pt idx="12361">
                  <c:v>41334</c:v>
                </c:pt>
                <c:pt idx="12362">
                  <c:v>41334</c:v>
                </c:pt>
                <c:pt idx="12363">
                  <c:v>41334</c:v>
                </c:pt>
                <c:pt idx="12364">
                  <c:v>41334</c:v>
                </c:pt>
                <c:pt idx="12365">
                  <c:v>41334</c:v>
                </c:pt>
                <c:pt idx="12366">
                  <c:v>41334</c:v>
                </c:pt>
                <c:pt idx="12367">
                  <c:v>41334</c:v>
                </c:pt>
                <c:pt idx="12368">
                  <c:v>41334</c:v>
                </c:pt>
                <c:pt idx="12369">
                  <c:v>41334</c:v>
                </c:pt>
                <c:pt idx="12370">
                  <c:v>41334</c:v>
                </c:pt>
                <c:pt idx="12371">
                  <c:v>41334</c:v>
                </c:pt>
                <c:pt idx="12372">
                  <c:v>41334</c:v>
                </c:pt>
                <c:pt idx="12373">
                  <c:v>41334</c:v>
                </c:pt>
                <c:pt idx="12374">
                  <c:v>41334</c:v>
                </c:pt>
                <c:pt idx="12375">
                  <c:v>41334</c:v>
                </c:pt>
                <c:pt idx="12376">
                  <c:v>41334</c:v>
                </c:pt>
                <c:pt idx="12377">
                  <c:v>41334</c:v>
                </c:pt>
                <c:pt idx="12378">
                  <c:v>41334</c:v>
                </c:pt>
                <c:pt idx="12379">
                  <c:v>41334</c:v>
                </c:pt>
                <c:pt idx="12380">
                  <c:v>41334</c:v>
                </c:pt>
                <c:pt idx="12381">
                  <c:v>41334</c:v>
                </c:pt>
                <c:pt idx="12382">
                  <c:v>41334</c:v>
                </c:pt>
                <c:pt idx="12383">
                  <c:v>41335</c:v>
                </c:pt>
                <c:pt idx="12384">
                  <c:v>41335</c:v>
                </c:pt>
                <c:pt idx="12385">
                  <c:v>41335</c:v>
                </c:pt>
                <c:pt idx="12386">
                  <c:v>41335</c:v>
                </c:pt>
                <c:pt idx="12387">
                  <c:v>41335</c:v>
                </c:pt>
                <c:pt idx="12388">
                  <c:v>41335</c:v>
                </c:pt>
                <c:pt idx="12389">
                  <c:v>41335</c:v>
                </c:pt>
                <c:pt idx="12390">
                  <c:v>41335</c:v>
                </c:pt>
                <c:pt idx="12391">
                  <c:v>41335</c:v>
                </c:pt>
                <c:pt idx="12392">
                  <c:v>41335</c:v>
                </c:pt>
                <c:pt idx="12393">
                  <c:v>41335</c:v>
                </c:pt>
                <c:pt idx="12394">
                  <c:v>41335</c:v>
                </c:pt>
                <c:pt idx="12395">
                  <c:v>41335</c:v>
                </c:pt>
                <c:pt idx="12396">
                  <c:v>41335</c:v>
                </c:pt>
                <c:pt idx="12397">
                  <c:v>41335</c:v>
                </c:pt>
                <c:pt idx="12398">
                  <c:v>41335</c:v>
                </c:pt>
                <c:pt idx="12399">
                  <c:v>41335</c:v>
                </c:pt>
                <c:pt idx="12400">
                  <c:v>41335</c:v>
                </c:pt>
                <c:pt idx="12401">
                  <c:v>41335</c:v>
                </c:pt>
                <c:pt idx="12402">
                  <c:v>41336</c:v>
                </c:pt>
                <c:pt idx="12403">
                  <c:v>41336</c:v>
                </c:pt>
                <c:pt idx="12404">
                  <c:v>41336</c:v>
                </c:pt>
                <c:pt idx="12405">
                  <c:v>41336</c:v>
                </c:pt>
                <c:pt idx="12406">
                  <c:v>41336</c:v>
                </c:pt>
                <c:pt idx="12407">
                  <c:v>41336</c:v>
                </c:pt>
                <c:pt idx="12408">
                  <c:v>41336</c:v>
                </c:pt>
                <c:pt idx="12409">
                  <c:v>41336</c:v>
                </c:pt>
                <c:pt idx="12410">
                  <c:v>41336</c:v>
                </c:pt>
                <c:pt idx="12411">
                  <c:v>41336</c:v>
                </c:pt>
                <c:pt idx="12412">
                  <c:v>41336</c:v>
                </c:pt>
                <c:pt idx="12413">
                  <c:v>41336</c:v>
                </c:pt>
                <c:pt idx="12414">
                  <c:v>41336</c:v>
                </c:pt>
                <c:pt idx="12415">
                  <c:v>41336</c:v>
                </c:pt>
                <c:pt idx="12416">
                  <c:v>41336</c:v>
                </c:pt>
                <c:pt idx="12417">
                  <c:v>41337</c:v>
                </c:pt>
                <c:pt idx="12418">
                  <c:v>41337</c:v>
                </c:pt>
                <c:pt idx="12419">
                  <c:v>41337</c:v>
                </c:pt>
                <c:pt idx="12420">
                  <c:v>41337</c:v>
                </c:pt>
                <c:pt idx="12421">
                  <c:v>41337</c:v>
                </c:pt>
                <c:pt idx="12422">
                  <c:v>41337</c:v>
                </c:pt>
                <c:pt idx="12423">
                  <c:v>41337</c:v>
                </c:pt>
                <c:pt idx="12424">
                  <c:v>41337</c:v>
                </c:pt>
                <c:pt idx="12425">
                  <c:v>41337</c:v>
                </c:pt>
                <c:pt idx="12426">
                  <c:v>41337</c:v>
                </c:pt>
                <c:pt idx="12427">
                  <c:v>41337</c:v>
                </c:pt>
                <c:pt idx="12428">
                  <c:v>41337</c:v>
                </c:pt>
                <c:pt idx="12429">
                  <c:v>41337</c:v>
                </c:pt>
                <c:pt idx="12430">
                  <c:v>41337</c:v>
                </c:pt>
                <c:pt idx="12431">
                  <c:v>41337</c:v>
                </c:pt>
                <c:pt idx="12432">
                  <c:v>41337</c:v>
                </c:pt>
                <c:pt idx="12433">
                  <c:v>41337</c:v>
                </c:pt>
                <c:pt idx="12434">
                  <c:v>41337</c:v>
                </c:pt>
                <c:pt idx="12435">
                  <c:v>41337</c:v>
                </c:pt>
                <c:pt idx="12436">
                  <c:v>41337</c:v>
                </c:pt>
                <c:pt idx="12437">
                  <c:v>41337</c:v>
                </c:pt>
                <c:pt idx="12438">
                  <c:v>41337</c:v>
                </c:pt>
                <c:pt idx="12439">
                  <c:v>41337</c:v>
                </c:pt>
                <c:pt idx="12440">
                  <c:v>41337</c:v>
                </c:pt>
                <c:pt idx="12441">
                  <c:v>41337</c:v>
                </c:pt>
                <c:pt idx="12442">
                  <c:v>41337</c:v>
                </c:pt>
                <c:pt idx="12443">
                  <c:v>41337</c:v>
                </c:pt>
                <c:pt idx="12444">
                  <c:v>41337</c:v>
                </c:pt>
                <c:pt idx="12445">
                  <c:v>41337</c:v>
                </c:pt>
                <c:pt idx="12446">
                  <c:v>41338</c:v>
                </c:pt>
                <c:pt idx="12447">
                  <c:v>41338</c:v>
                </c:pt>
                <c:pt idx="12448">
                  <c:v>41338</c:v>
                </c:pt>
                <c:pt idx="12449">
                  <c:v>41338</c:v>
                </c:pt>
                <c:pt idx="12450">
                  <c:v>41338</c:v>
                </c:pt>
                <c:pt idx="12451">
                  <c:v>41338</c:v>
                </c:pt>
                <c:pt idx="12452">
                  <c:v>41338</c:v>
                </c:pt>
                <c:pt idx="12453">
                  <c:v>41338</c:v>
                </c:pt>
                <c:pt idx="12454">
                  <c:v>41338</c:v>
                </c:pt>
                <c:pt idx="12455">
                  <c:v>41338</c:v>
                </c:pt>
                <c:pt idx="12456">
                  <c:v>41338</c:v>
                </c:pt>
                <c:pt idx="12457">
                  <c:v>41338</c:v>
                </c:pt>
                <c:pt idx="12458">
                  <c:v>41338</c:v>
                </c:pt>
                <c:pt idx="12459">
                  <c:v>41338</c:v>
                </c:pt>
                <c:pt idx="12460">
                  <c:v>41338</c:v>
                </c:pt>
                <c:pt idx="12461">
                  <c:v>41338</c:v>
                </c:pt>
                <c:pt idx="12462">
                  <c:v>41338</c:v>
                </c:pt>
                <c:pt idx="12463">
                  <c:v>41338</c:v>
                </c:pt>
                <c:pt idx="12464">
                  <c:v>41338</c:v>
                </c:pt>
                <c:pt idx="12465">
                  <c:v>41338</c:v>
                </c:pt>
                <c:pt idx="12466">
                  <c:v>41338</c:v>
                </c:pt>
                <c:pt idx="12467">
                  <c:v>41338</c:v>
                </c:pt>
                <c:pt idx="12468">
                  <c:v>41338</c:v>
                </c:pt>
                <c:pt idx="12469">
                  <c:v>41338</c:v>
                </c:pt>
                <c:pt idx="12470">
                  <c:v>41338</c:v>
                </c:pt>
                <c:pt idx="12471">
                  <c:v>41338</c:v>
                </c:pt>
                <c:pt idx="12472">
                  <c:v>41338</c:v>
                </c:pt>
                <c:pt idx="12473">
                  <c:v>41338</c:v>
                </c:pt>
                <c:pt idx="12474">
                  <c:v>41338</c:v>
                </c:pt>
                <c:pt idx="12475">
                  <c:v>41338</c:v>
                </c:pt>
                <c:pt idx="12476">
                  <c:v>41338</c:v>
                </c:pt>
                <c:pt idx="12477">
                  <c:v>41338</c:v>
                </c:pt>
                <c:pt idx="12478">
                  <c:v>41338</c:v>
                </c:pt>
                <c:pt idx="12479">
                  <c:v>41338</c:v>
                </c:pt>
                <c:pt idx="12480">
                  <c:v>41338</c:v>
                </c:pt>
                <c:pt idx="12481">
                  <c:v>41338</c:v>
                </c:pt>
                <c:pt idx="12482">
                  <c:v>41338</c:v>
                </c:pt>
                <c:pt idx="12483">
                  <c:v>41338</c:v>
                </c:pt>
                <c:pt idx="12484">
                  <c:v>41338</c:v>
                </c:pt>
                <c:pt idx="12485">
                  <c:v>41338</c:v>
                </c:pt>
                <c:pt idx="12486">
                  <c:v>41338</c:v>
                </c:pt>
                <c:pt idx="12487">
                  <c:v>41338</c:v>
                </c:pt>
                <c:pt idx="12488">
                  <c:v>41338</c:v>
                </c:pt>
                <c:pt idx="12489">
                  <c:v>41338</c:v>
                </c:pt>
                <c:pt idx="12490">
                  <c:v>41338</c:v>
                </c:pt>
                <c:pt idx="12491">
                  <c:v>41338</c:v>
                </c:pt>
                <c:pt idx="12492">
                  <c:v>41338</c:v>
                </c:pt>
                <c:pt idx="12493">
                  <c:v>41338</c:v>
                </c:pt>
                <c:pt idx="12494">
                  <c:v>41338</c:v>
                </c:pt>
                <c:pt idx="12495">
                  <c:v>41338</c:v>
                </c:pt>
                <c:pt idx="12496">
                  <c:v>41338</c:v>
                </c:pt>
                <c:pt idx="12497">
                  <c:v>41338</c:v>
                </c:pt>
                <c:pt idx="12498">
                  <c:v>41338</c:v>
                </c:pt>
                <c:pt idx="12499">
                  <c:v>41338</c:v>
                </c:pt>
                <c:pt idx="12500">
                  <c:v>41338</c:v>
                </c:pt>
                <c:pt idx="12501">
                  <c:v>41338</c:v>
                </c:pt>
                <c:pt idx="12502">
                  <c:v>41338</c:v>
                </c:pt>
                <c:pt idx="12503">
                  <c:v>41338</c:v>
                </c:pt>
                <c:pt idx="12504">
                  <c:v>41338</c:v>
                </c:pt>
                <c:pt idx="12505">
                  <c:v>41338</c:v>
                </c:pt>
                <c:pt idx="12506">
                  <c:v>41338</c:v>
                </c:pt>
                <c:pt idx="12507">
                  <c:v>41338</c:v>
                </c:pt>
                <c:pt idx="12508">
                  <c:v>41338</c:v>
                </c:pt>
                <c:pt idx="12509">
                  <c:v>41338</c:v>
                </c:pt>
                <c:pt idx="12510">
                  <c:v>41338</c:v>
                </c:pt>
                <c:pt idx="12511">
                  <c:v>41338</c:v>
                </c:pt>
                <c:pt idx="12512">
                  <c:v>41338</c:v>
                </c:pt>
                <c:pt idx="12513">
                  <c:v>41338</c:v>
                </c:pt>
                <c:pt idx="12514">
                  <c:v>41338</c:v>
                </c:pt>
                <c:pt idx="12515">
                  <c:v>41338</c:v>
                </c:pt>
                <c:pt idx="12516">
                  <c:v>41338</c:v>
                </c:pt>
                <c:pt idx="12517">
                  <c:v>41338</c:v>
                </c:pt>
                <c:pt idx="12518">
                  <c:v>41338</c:v>
                </c:pt>
                <c:pt idx="12519">
                  <c:v>41338</c:v>
                </c:pt>
                <c:pt idx="12520">
                  <c:v>41338</c:v>
                </c:pt>
                <c:pt idx="12521">
                  <c:v>41338</c:v>
                </c:pt>
                <c:pt idx="12522">
                  <c:v>41338</c:v>
                </c:pt>
                <c:pt idx="12523">
                  <c:v>41338</c:v>
                </c:pt>
                <c:pt idx="12524">
                  <c:v>41338</c:v>
                </c:pt>
                <c:pt idx="12525">
                  <c:v>41338</c:v>
                </c:pt>
                <c:pt idx="12526">
                  <c:v>41338</c:v>
                </c:pt>
                <c:pt idx="12527">
                  <c:v>41338</c:v>
                </c:pt>
                <c:pt idx="12528">
                  <c:v>41338</c:v>
                </c:pt>
                <c:pt idx="12529">
                  <c:v>41338</c:v>
                </c:pt>
                <c:pt idx="12530">
                  <c:v>41338</c:v>
                </c:pt>
                <c:pt idx="12531">
                  <c:v>41338</c:v>
                </c:pt>
                <c:pt idx="12532">
                  <c:v>41338</c:v>
                </c:pt>
                <c:pt idx="12533">
                  <c:v>41338</c:v>
                </c:pt>
                <c:pt idx="12534">
                  <c:v>41338</c:v>
                </c:pt>
                <c:pt idx="12535">
                  <c:v>41338</c:v>
                </c:pt>
                <c:pt idx="12536">
                  <c:v>41338</c:v>
                </c:pt>
                <c:pt idx="12537">
                  <c:v>41338</c:v>
                </c:pt>
                <c:pt idx="12538">
                  <c:v>41338</c:v>
                </c:pt>
                <c:pt idx="12539">
                  <c:v>41338</c:v>
                </c:pt>
                <c:pt idx="12540">
                  <c:v>41338</c:v>
                </c:pt>
                <c:pt idx="12541">
                  <c:v>41338</c:v>
                </c:pt>
                <c:pt idx="12542">
                  <c:v>41338</c:v>
                </c:pt>
                <c:pt idx="12543">
                  <c:v>41338</c:v>
                </c:pt>
                <c:pt idx="12544">
                  <c:v>41338</c:v>
                </c:pt>
                <c:pt idx="12545">
                  <c:v>41338</c:v>
                </c:pt>
                <c:pt idx="12546">
                  <c:v>41338</c:v>
                </c:pt>
                <c:pt idx="12547">
                  <c:v>41338</c:v>
                </c:pt>
                <c:pt idx="12548">
                  <c:v>41338</c:v>
                </c:pt>
                <c:pt idx="12549">
                  <c:v>41338</c:v>
                </c:pt>
                <c:pt idx="12550">
                  <c:v>41338</c:v>
                </c:pt>
                <c:pt idx="12551">
                  <c:v>41338</c:v>
                </c:pt>
                <c:pt idx="12552">
                  <c:v>41338</c:v>
                </c:pt>
                <c:pt idx="12553">
                  <c:v>41338</c:v>
                </c:pt>
                <c:pt idx="12554">
                  <c:v>41338</c:v>
                </c:pt>
                <c:pt idx="12555">
                  <c:v>41338</c:v>
                </c:pt>
                <c:pt idx="12556">
                  <c:v>41338</c:v>
                </c:pt>
                <c:pt idx="12557">
                  <c:v>41338</c:v>
                </c:pt>
                <c:pt idx="12558">
                  <c:v>41338</c:v>
                </c:pt>
                <c:pt idx="12559">
                  <c:v>41338</c:v>
                </c:pt>
                <c:pt idx="12560">
                  <c:v>41338</c:v>
                </c:pt>
                <c:pt idx="12561">
                  <c:v>41338</c:v>
                </c:pt>
                <c:pt idx="12562">
                  <c:v>41338</c:v>
                </c:pt>
                <c:pt idx="12563">
                  <c:v>41338</c:v>
                </c:pt>
                <c:pt idx="12564">
                  <c:v>41338</c:v>
                </c:pt>
                <c:pt idx="12565">
                  <c:v>41338</c:v>
                </c:pt>
                <c:pt idx="12566">
                  <c:v>41338</c:v>
                </c:pt>
                <c:pt idx="12567">
                  <c:v>41338</c:v>
                </c:pt>
                <c:pt idx="12568">
                  <c:v>41338</c:v>
                </c:pt>
                <c:pt idx="12569">
                  <c:v>41338</c:v>
                </c:pt>
                <c:pt idx="12570">
                  <c:v>41338</c:v>
                </c:pt>
                <c:pt idx="12571">
                  <c:v>41338</c:v>
                </c:pt>
                <c:pt idx="12572">
                  <c:v>41338</c:v>
                </c:pt>
                <c:pt idx="12573">
                  <c:v>41338</c:v>
                </c:pt>
                <c:pt idx="12574">
                  <c:v>41338</c:v>
                </c:pt>
                <c:pt idx="12575">
                  <c:v>41338</c:v>
                </c:pt>
                <c:pt idx="12576">
                  <c:v>41338</c:v>
                </c:pt>
                <c:pt idx="12577">
                  <c:v>41338</c:v>
                </c:pt>
                <c:pt idx="12578">
                  <c:v>41338</c:v>
                </c:pt>
                <c:pt idx="12579">
                  <c:v>41338</c:v>
                </c:pt>
                <c:pt idx="12580">
                  <c:v>41338</c:v>
                </c:pt>
                <c:pt idx="12581">
                  <c:v>41338</c:v>
                </c:pt>
                <c:pt idx="12582">
                  <c:v>41338</c:v>
                </c:pt>
                <c:pt idx="12583">
                  <c:v>41338</c:v>
                </c:pt>
                <c:pt idx="12584">
                  <c:v>41338</c:v>
                </c:pt>
                <c:pt idx="12585">
                  <c:v>41338</c:v>
                </c:pt>
                <c:pt idx="12586">
                  <c:v>41338</c:v>
                </c:pt>
                <c:pt idx="12587">
                  <c:v>41338</c:v>
                </c:pt>
                <c:pt idx="12588">
                  <c:v>41338</c:v>
                </c:pt>
                <c:pt idx="12589">
                  <c:v>41338</c:v>
                </c:pt>
                <c:pt idx="12590">
                  <c:v>41338</c:v>
                </c:pt>
                <c:pt idx="12591">
                  <c:v>41338</c:v>
                </c:pt>
                <c:pt idx="12592">
                  <c:v>41338</c:v>
                </c:pt>
                <c:pt idx="12593">
                  <c:v>41338</c:v>
                </c:pt>
                <c:pt idx="12594">
                  <c:v>41338</c:v>
                </c:pt>
                <c:pt idx="12595">
                  <c:v>41338</c:v>
                </c:pt>
                <c:pt idx="12596">
                  <c:v>41338</c:v>
                </c:pt>
                <c:pt idx="12597">
                  <c:v>41338</c:v>
                </c:pt>
                <c:pt idx="12598">
                  <c:v>41338</c:v>
                </c:pt>
                <c:pt idx="12599">
                  <c:v>41338</c:v>
                </c:pt>
                <c:pt idx="12600">
                  <c:v>41338</c:v>
                </c:pt>
                <c:pt idx="12601">
                  <c:v>41338</c:v>
                </c:pt>
                <c:pt idx="12602">
                  <c:v>41338</c:v>
                </c:pt>
                <c:pt idx="12603">
                  <c:v>41338</c:v>
                </c:pt>
                <c:pt idx="12604">
                  <c:v>41338</c:v>
                </c:pt>
                <c:pt idx="12605">
                  <c:v>41338</c:v>
                </c:pt>
                <c:pt idx="12606">
                  <c:v>41338</c:v>
                </c:pt>
                <c:pt idx="12607">
                  <c:v>41338</c:v>
                </c:pt>
                <c:pt idx="12608">
                  <c:v>41338</c:v>
                </c:pt>
                <c:pt idx="12609">
                  <c:v>41338</c:v>
                </c:pt>
                <c:pt idx="12610">
                  <c:v>41338</c:v>
                </c:pt>
                <c:pt idx="12611">
                  <c:v>41338</c:v>
                </c:pt>
                <c:pt idx="12612">
                  <c:v>41338</c:v>
                </c:pt>
                <c:pt idx="12613">
                  <c:v>41338</c:v>
                </c:pt>
                <c:pt idx="12614">
                  <c:v>41338</c:v>
                </c:pt>
                <c:pt idx="12615">
                  <c:v>41338</c:v>
                </c:pt>
                <c:pt idx="12616">
                  <c:v>41338</c:v>
                </c:pt>
                <c:pt idx="12617">
                  <c:v>41338</c:v>
                </c:pt>
                <c:pt idx="12618">
                  <c:v>41338</c:v>
                </c:pt>
                <c:pt idx="12619">
                  <c:v>41338</c:v>
                </c:pt>
                <c:pt idx="12620">
                  <c:v>41338</c:v>
                </c:pt>
                <c:pt idx="12621">
                  <c:v>41338</c:v>
                </c:pt>
                <c:pt idx="12622">
                  <c:v>41338</c:v>
                </c:pt>
                <c:pt idx="12623">
                  <c:v>41338</c:v>
                </c:pt>
                <c:pt idx="12624">
                  <c:v>41338</c:v>
                </c:pt>
                <c:pt idx="12625">
                  <c:v>41338</c:v>
                </c:pt>
                <c:pt idx="12626">
                  <c:v>41338</c:v>
                </c:pt>
                <c:pt idx="12627">
                  <c:v>41338</c:v>
                </c:pt>
                <c:pt idx="12628">
                  <c:v>41338</c:v>
                </c:pt>
                <c:pt idx="12629">
                  <c:v>41338</c:v>
                </c:pt>
                <c:pt idx="12630">
                  <c:v>41338</c:v>
                </c:pt>
                <c:pt idx="12631">
                  <c:v>41338</c:v>
                </c:pt>
                <c:pt idx="12632">
                  <c:v>41338</c:v>
                </c:pt>
                <c:pt idx="12633">
                  <c:v>41338</c:v>
                </c:pt>
                <c:pt idx="12634">
                  <c:v>41338</c:v>
                </c:pt>
                <c:pt idx="12635">
                  <c:v>41338</c:v>
                </c:pt>
                <c:pt idx="12636">
                  <c:v>41338</c:v>
                </c:pt>
                <c:pt idx="12637">
                  <c:v>41338</c:v>
                </c:pt>
                <c:pt idx="12638">
                  <c:v>41338</c:v>
                </c:pt>
                <c:pt idx="12639">
                  <c:v>41338</c:v>
                </c:pt>
                <c:pt idx="12640">
                  <c:v>41338</c:v>
                </c:pt>
                <c:pt idx="12641">
                  <c:v>41338</c:v>
                </c:pt>
                <c:pt idx="12642">
                  <c:v>41338</c:v>
                </c:pt>
                <c:pt idx="12643">
                  <c:v>41338</c:v>
                </c:pt>
                <c:pt idx="12644">
                  <c:v>41338</c:v>
                </c:pt>
                <c:pt idx="12645">
                  <c:v>41338</c:v>
                </c:pt>
                <c:pt idx="12646">
                  <c:v>41338</c:v>
                </c:pt>
                <c:pt idx="12647">
                  <c:v>41338</c:v>
                </c:pt>
                <c:pt idx="12648">
                  <c:v>41338</c:v>
                </c:pt>
                <c:pt idx="12649">
                  <c:v>41338</c:v>
                </c:pt>
                <c:pt idx="12650">
                  <c:v>41338</c:v>
                </c:pt>
                <c:pt idx="12651">
                  <c:v>41338</c:v>
                </c:pt>
                <c:pt idx="12652">
                  <c:v>41338</c:v>
                </c:pt>
                <c:pt idx="12653">
                  <c:v>41338</c:v>
                </c:pt>
                <c:pt idx="12654">
                  <c:v>41338</c:v>
                </c:pt>
                <c:pt idx="12655">
                  <c:v>41338</c:v>
                </c:pt>
                <c:pt idx="12656">
                  <c:v>41338</c:v>
                </c:pt>
                <c:pt idx="12657">
                  <c:v>41338</c:v>
                </c:pt>
                <c:pt idx="12658">
                  <c:v>41338</c:v>
                </c:pt>
                <c:pt idx="12659">
                  <c:v>41338</c:v>
                </c:pt>
                <c:pt idx="12660">
                  <c:v>41338</c:v>
                </c:pt>
                <c:pt idx="12661">
                  <c:v>41338</c:v>
                </c:pt>
                <c:pt idx="12662">
                  <c:v>41338</c:v>
                </c:pt>
                <c:pt idx="12663">
                  <c:v>41338</c:v>
                </c:pt>
                <c:pt idx="12664">
                  <c:v>41338</c:v>
                </c:pt>
                <c:pt idx="12665">
                  <c:v>41338</c:v>
                </c:pt>
                <c:pt idx="12666">
                  <c:v>41338</c:v>
                </c:pt>
                <c:pt idx="12667">
                  <c:v>41338</c:v>
                </c:pt>
                <c:pt idx="12668">
                  <c:v>41338</c:v>
                </c:pt>
                <c:pt idx="12669">
                  <c:v>41338</c:v>
                </c:pt>
                <c:pt idx="12670">
                  <c:v>41338</c:v>
                </c:pt>
                <c:pt idx="12671">
                  <c:v>41338</c:v>
                </c:pt>
                <c:pt idx="12672">
                  <c:v>41338</c:v>
                </c:pt>
                <c:pt idx="12673">
                  <c:v>41338</c:v>
                </c:pt>
                <c:pt idx="12674">
                  <c:v>41338</c:v>
                </c:pt>
                <c:pt idx="12675">
                  <c:v>41338</c:v>
                </c:pt>
                <c:pt idx="12676">
                  <c:v>41338</c:v>
                </c:pt>
                <c:pt idx="12677">
                  <c:v>41338</c:v>
                </c:pt>
                <c:pt idx="12678">
                  <c:v>41338</c:v>
                </c:pt>
                <c:pt idx="12679">
                  <c:v>41338</c:v>
                </c:pt>
                <c:pt idx="12680">
                  <c:v>41338</c:v>
                </c:pt>
                <c:pt idx="12681">
                  <c:v>41338</c:v>
                </c:pt>
                <c:pt idx="12682">
                  <c:v>41338</c:v>
                </c:pt>
                <c:pt idx="12683">
                  <c:v>41338</c:v>
                </c:pt>
                <c:pt idx="12684">
                  <c:v>41338</c:v>
                </c:pt>
                <c:pt idx="12685">
                  <c:v>41338</c:v>
                </c:pt>
                <c:pt idx="12686">
                  <c:v>41338</c:v>
                </c:pt>
                <c:pt idx="12687">
                  <c:v>41338</c:v>
                </c:pt>
                <c:pt idx="12688">
                  <c:v>41338</c:v>
                </c:pt>
                <c:pt idx="12689">
                  <c:v>41338</c:v>
                </c:pt>
                <c:pt idx="12690">
                  <c:v>41338</c:v>
                </c:pt>
                <c:pt idx="12691">
                  <c:v>41338</c:v>
                </c:pt>
                <c:pt idx="12692">
                  <c:v>41338</c:v>
                </c:pt>
                <c:pt idx="12693">
                  <c:v>41338</c:v>
                </c:pt>
                <c:pt idx="12694">
                  <c:v>41338</c:v>
                </c:pt>
                <c:pt idx="12695">
                  <c:v>41338</c:v>
                </c:pt>
                <c:pt idx="12696">
                  <c:v>41338</c:v>
                </c:pt>
                <c:pt idx="12697">
                  <c:v>41338</c:v>
                </c:pt>
                <c:pt idx="12698">
                  <c:v>41338</c:v>
                </c:pt>
                <c:pt idx="12699">
                  <c:v>41338</c:v>
                </c:pt>
                <c:pt idx="12700">
                  <c:v>41338</c:v>
                </c:pt>
                <c:pt idx="12701">
                  <c:v>41338</c:v>
                </c:pt>
                <c:pt idx="12702">
                  <c:v>41338</c:v>
                </c:pt>
                <c:pt idx="12703">
                  <c:v>41338</c:v>
                </c:pt>
                <c:pt idx="12704">
                  <c:v>41338</c:v>
                </c:pt>
                <c:pt idx="12705">
                  <c:v>41338</c:v>
                </c:pt>
                <c:pt idx="12706">
                  <c:v>41338</c:v>
                </c:pt>
                <c:pt idx="12707">
                  <c:v>41338</c:v>
                </c:pt>
                <c:pt idx="12708">
                  <c:v>41338</c:v>
                </c:pt>
                <c:pt idx="12709">
                  <c:v>41338</c:v>
                </c:pt>
                <c:pt idx="12710">
                  <c:v>41338</c:v>
                </c:pt>
                <c:pt idx="12711">
                  <c:v>41338</c:v>
                </c:pt>
                <c:pt idx="12712">
                  <c:v>41338</c:v>
                </c:pt>
                <c:pt idx="12713">
                  <c:v>41338</c:v>
                </c:pt>
                <c:pt idx="12714">
                  <c:v>41338</c:v>
                </c:pt>
                <c:pt idx="12715">
                  <c:v>41338</c:v>
                </c:pt>
                <c:pt idx="12716">
                  <c:v>41338</c:v>
                </c:pt>
                <c:pt idx="12717">
                  <c:v>41338</c:v>
                </c:pt>
                <c:pt idx="12718">
                  <c:v>41338</c:v>
                </c:pt>
                <c:pt idx="12719">
                  <c:v>41338</c:v>
                </c:pt>
                <c:pt idx="12720">
                  <c:v>41338</c:v>
                </c:pt>
                <c:pt idx="12721">
                  <c:v>41338</c:v>
                </c:pt>
                <c:pt idx="12722">
                  <c:v>41338</c:v>
                </c:pt>
                <c:pt idx="12723">
                  <c:v>41338</c:v>
                </c:pt>
                <c:pt idx="12724">
                  <c:v>41338</c:v>
                </c:pt>
                <c:pt idx="12725">
                  <c:v>41338</c:v>
                </c:pt>
                <c:pt idx="12726">
                  <c:v>41338</c:v>
                </c:pt>
                <c:pt idx="12727">
                  <c:v>41338</c:v>
                </c:pt>
                <c:pt idx="12728">
                  <c:v>41338</c:v>
                </c:pt>
                <c:pt idx="12729">
                  <c:v>41338</c:v>
                </c:pt>
                <c:pt idx="12730">
                  <c:v>41338</c:v>
                </c:pt>
                <c:pt idx="12731">
                  <c:v>41338</c:v>
                </c:pt>
                <c:pt idx="12732">
                  <c:v>41338</c:v>
                </c:pt>
                <c:pt idx="12733">
                  <c:v>41338</c:v>
                </c:pt>
                <c:pt idx="12734">
                  <c:v>41338</c:v>
                </c:pt>
                <c:pt idx="12735">
                  <c:v>41338</c:v>
                </c:pt>
                <c:pt idx="12736">
                  <c:v>41338</c:v>
                </c:pt>
                <c:pt idx="12737">
                  <c:v>41338</c:v>
                </c:pt>
                <c:pt idx="12738">
                  <c:v>41338</c:v>
                </c:pt>
                <c:pt idx="12739">
                  <c:v>41338</c:v>
                </c:pt>
                <c:pt idx="12740">
                  <c:v>41338</c:v>
                </c:pt>
                <c:pt idx="12741">
                  <c:v>41338</c:v>
                </c:pt>
                <c:pt idx="12742">
                  <c:v>41338</c:v>
                </c:pt>
                <c:pt idx="12743">
                  <c:v>41338</c:v>
                </c:pt>
                <c:pt idx="12744">
                  <c:v>41338</c:v>
                </c:pt>
                <c:pt idx="12745">
                  <c:v>41338</c:v>
                </c:pt>
                <c:pt idx="12746">
                  <c:v>41338</c:v>
                </c:pt>
                <c:pt idx="12747">
                  <c:v>41338</c:v>
                </c:pt>
                <c:pt idx="12748">
                  <c:v>41338</c:v>
                </c:pt>
                <c:pt idx="12749">
                  <c:v>41338</c:v>
                </c:pt>
                <c:pt idx="12750">
                  <c:v>41338</c:v>
                </c:pt>
                <c:pt idx="12751">
                  <c:v>41338</c:v>
                </c:pt>
                <c:pt idx="12752">
                  <c:v>41338</c:v>
                </c:pt>
                <c:pt idx="12753">
                  <c:v>41338</c:v>
                </c:pt>
                <c:pt idx="12754">
                  <c:v>41338</c:v>
                </c:pt>
                <c:pt idx="12755">
                  <c:v>41338</c:v>
                </c:pt>
                <c:pt idx="12756">
                  <c:v>41338</c:v>
                </c:pt>
                <c:pt idx="12757">
                  <c:v>41338</c:v>
                </c:pt>
                <c:pt idx="12758">
                  <c:v>41338</c:v>
                </c:pt>
                <c:pt idx="12759">
                  <c:v>41338</c:v>
                </c:pt>
                <c:pt idx="12760">
                  <c:v>41338</c:v>
                </c:pt>
                <c:pt idx="12761">
                  <c:v>41338</c:v>
                </c:pt>
                <c:pt idx="12762">
                  <c:v>41338</c:v>
                </c:pt>
                <c:pt idx="12763">
                  <c:v>41338</c:v>
                </c:pt>
                <c:pt idx="12764">
                  <c:v>41338</c:v>
                </c:pt>
                <c:pt idx="12765">
                  <c:v>41338</c:v>
                </c:pt>
                <c:pt idx="12766">
                  <c:v>41338</c:v>
                </c:pt>
                <c:pt idx="12767">
                  <c:v>41338</c:v>
                </c:pt>
                <c:pt idx="12768">
                  <c:v>41338</c:v>
                </c:pt>
                <c:pt idx="12769">
                  <c:v>41338</c:v>
                </c:pt>
                <c:pt idx="12770">
                  <c:v>41338</c:v>
                </c:pt>
                <c:pt idx="12771">
                  <c:v>41338</c:v>
                </c:pt>
                <c:pt idx="12772">
                  <c:v>41338</c:v>
                </c:pt>
                <c:pt idx="12773">
                  <c:v>41338</c:v>
                </c:pt>
                <c:pt idx="12774">
                  <c:v>41338</c:v>
                </c:pt>
                <c:pt idx="12775">
                  <c:v>41338</c:v>
                </c:pt>
                <c:pt idx="12776">
                  <c:v>41338</c:v>
                </c:pt>
                <c:pt idx="12777">
                  <c:v>41338</c:v>
                </c:pt>
                <c:pt idx="12778">
                  <c:v>41338</c:v>
                </c:pt>
                <c:pt idx="12779">
                  <c:v>41338</c:v>
                </c:pt>
                <c:pt idx="12780">
                  <c:v>41338</c:v>
                </c:pt>
                <c:pt idx="12781">
                  <c:v>41338</c:v>
                </c:pt>
                <c:pt idx="12782">
                  <c:v>41338</c:v>
                </c:pt>
                <c:pt idx="12783">
                  <c:v>41338</c:v>
                </c:pt>
                <c:pt idx="12784">
                  <c:v>41338</c:v>
                </c:pt>
                <c:pt idx="12785">
                  <c:v>41338</c:v>
                </c:pt>
                <c:pt idx="12786">
                  <c:v>41338</c:v>
                </c:pt>
                <c:pt idx="12787">
                  <c:v>41338</c:v>
                </c:pt>
                <c:pt idx="12788">
                  <c:v>41338</c:v>
                </c:pt>
                <c:pt idx="12789">
                  <c:v>41338</c:v>
                </c:pt>
                <c:pt idx="12790">
                  <c:v>41338</c:v>
                </c:pt>
                <c:pt idx="12791">
                  <c:v>41338</c:v>
                </c:pt>
                <c:pt idx="12792">
                  <c:v>41338</c:v>
                </c:pt>
                <c:pt idx="12793">
                  <c:v>41338</c:v>
                </c:pt>
                <c:pt idx="12794">
                  <c:v>41338</c:v>
                </c:pt>
                <c:pt idx="12795">
                  <c:v>41338</c:v>
                </c:pt>
                <c:pt idx="12796">
                  <c:v>41338</c:v>
                </c:pt>
                <c:pt idx="12797">
                  <c:v>41338</c:v>
                </c:pt>
                <c:pt idx="12798">
                  <c:v>41338</c:v>
                </c:pt>
                <c:pt idx="12799">
                  <c:v>41338</c:v>
                </c:pt>
                <c:pt idx="12800">
                  <c:v>41338</c:v>
                </c:pt>
                <c:pt idx="12801">
                  <c:v>41338</c:v>
                </c:pt>
                <c:pt idx="12802">
                  <c:v>41338</c:v>
                </c:pt>
                <c:pt idx="12803">
                  <c:v>41338</c:v>
                </c:pt>
                <c:pt idx="12804">
                  <c:v>41338</c:v>
                </c:pt>
                <c:pt idx="12805">
                  <c:v>41338</c:v>
                </c:pt>
                <c:pt idx="12806">
                  <c:v>41338</c:v>
                </c:pt>
                <c:pt idx="12807">
                  <c:v>41338</c:v>
                </c:pt>
                <c:pt idx="12808">
                  <c:v>41338</c:v>
                </c:pt>
                <c:pt idx="12809">
                  <c:v>41338</c:v>
                </c:pt>
                <c:pt idx="12810">
                  <c:v>41338</c:v>
                </c:pt>
                <c:pt idx="12811">
                  <c:v>41338</c:v>
                </c:pt>
                <c:pt idx="12812">
                  <c:v>41338</c:v>
                </c:pt>
                <c:pt idx="12813">
                  <c:v>41338</c:v>
                </c:pt>
                <c:pt idx="12814">
                  <c:v>41338</c:v>
                </c:pt>
                <c:pt idx="12815">
                  <c:v>41338</c:v>
                </c:pt>
                <c:pt idx="12816">
                  <c:v>41338</c:v>
                </c:pt>
                <c:pt idx="12817">
                  <c:v>41338</c:v>
                </c:pt>
                <c:pt idx="12818">
                  <c:v>41338</c:v>
                </c:pt>
                <c:pt idx="12819">
                  <c:v>41338</c:v>
                </c:pt>
                <c:pt idx="12820">
                  <c:v>41338</c:v>
                </c:pt>
                <c:pt idx="12821">
                  <c:v>41338</c:v>
                </c:pt>
                <c:pt idx="12822">
                  <c:v>41338</c:v>
                </c:pt>
                <c:pt idx="12823">
                  <c:v>41338</c:v>
                </c:pt>
                <c:pt idx="12824">
                  <c:v>41338</c:v>
                </c:pt>
                <c:pt idx="12825">
                  <c:v>41338</c:v>
                </c:pt>
                <c:pt idx="12826">
                  <c:v>41338</c:v>
                </c:pt>
                <c:pt idx="12827">
                  <c:v>41338</c:v>
                </c:pt>
                <c:pt idx="12828">
                  <c:v>41338</c:v>
                </c:pt>
                <c:pt idx="12829">
                  <c:v>41338</c:v>
                </c:pt>
                <c:pt idx="12830">
                  <c:v>41338</c:v>
                </c:pt>
                <c:pt idx="12831">
                  <c:v>41338</c:v>
                </c:pt>
                <c:pt idx="12832">
                  <c:v>41338</c:v>
                </c:pt>
                <c:pt idx="12833">
                  <c:v>41338</c:v>
                </c:pt>
                <c:pt idx="12834">
                  <c:v>41338</c:v>
                </c:pt>
                <c:pt idx="12835">
                  <c:v>41338</c:v>
                </c:pt>
                <c:pt idx="12836">
                  <c:v>41338</c:v>
                </c:pt>
                <c:pt idx="12837">
                  <c:v>41338</c:v>
                </c:pt>
                <c:pt idx="12838">
                  <c:v>41338</c:v>
                </c:pt>
                <c:pt idx="12839">
                  <c:v>41338</c:v>
                </c:pt>
                <c:pt idx="12840">
                  <c:v>41338</c:v>
                </c:pt>
                <c:pt idx="12841">
                  <c:v>41338</c:v>
                </c:pt>
                <c:pt idx="12842">
                  <c:v>41338</c:v>
                </c:pt>
                <c:pt idx="12843">
                  <c:v>41338</c:v>
                </c:pt>
                <c:pt idx="12844">
                  <c:v>41338</c:v>
                </c:pt>
                <c:pt idx="12845">
                  <c:v>41338</c:v>
                </c:pt>
                <c:pt idx="12846">
                  <c:v>41338</c:v>
                </c:pt>
                <c:pt idx="12847">
                  <c:v>41338</c:v>
                </c:pt>
                <c:pt idx="12848">
                  <c:v>41338</c:v>
                </c:pt>
                <c:pt idx="12849">
                  <c:v>41338</c:v>
                </c:pt>
                <c:pt idx="12850">
                  <c:v>41338</c:v>
                </c:pt>
                <c:pt idx="12851">
                  <c:v>41338</c:v>
                </c:pt>
                <c:pt idx="12852">
                  <c:v>41338</c:v>
                </c:pt>
                <c:pt idx="12853">
                  <c:v>41338</c:v>
                </c:pt>
                <c:pt idx="12854">
                  <c:v>41338</c:v>
                </c:pt>
                <c:pt idx="12855">
                  <c:v>41338</c:v>
                </c:pt>
                <c:pt idx="12856">
                  <c:v>41338</c:v>
                </c:pt>
                <c:pt idx="12857">
                  <c:v>41338</c:v>
                </c:pt>
                <c:pt idx="12858">
                  <c:v>41338</c:v>
                </c:pt>
                <c:pt idx="12859">
                  <c:v>41338</c:v>
                </c:pt>
                <c:pt idx="12860">
                  <c:v>41338</c:v>
                </c:pt>
                <c:pt idx="12861">
                  <c:v>41338</c:v>
                </c:pt>
                <c:pt idx="12862">
                  <c:v>41338</c:v>
                </c:pt>
                <c:pt idx="12863">
                  <c:v>41338</c:v>
                </c:pt>
                <c:pt idx="12864">
                  <c:v>41338</c:v>
                </c:pt>
                <c:pt idx="12865">
                  <c:v>41338</c:v>
                </c:pt>
                <c:pt idx="12866">
                  <c:v>41338</c:v>
                </c:pt>
                <c:pt idx="12867">
                  <c:v>41338</c:v>
                </c:pt>
                <c:pt idx="12868">
                  <c:v>41338</c:v>
                </c:pt>
                <c:pt idx="12869">
                  <c:v>41338</c:v>
                </c:pt>
                <c:pt idx="12870">
                  <c:v>41338</c:v>
                </c:pt>
                <c:pt idx="12871">
                  <c:v>41338</c:v>
                </c:pt>
                <c:pt idx="12872">
                  <c:v>41338</c:v>
                </c:pt>
                <c:pt idx="12873">
                  <c:v>41338</c:v>
                </c:pt>
                <c:pt idx="12874">
                  <c:v>41338</c:v>
                </c:pt>
                <c:pt idx="12875">
                  <c:v>41338</c:v>
                </c:pt>
                <c:pt idx="12876">
                  <c:v>41338</c:v>
                </c:pt>
                <c:pt idx="12877">
                  <c:v>41338</c:v>
                </c:pt>
                <c:pt idx="12878">
                  <c:v>41338</c:v>
                </c:pt>
                <c:pt idx="12879">
                  <c:v>41338</c:v>
                </c:pt>
                <c:pt idx="12880">
                  <c:v>41338</c:v>
                </c:pt>
                <c:pt idx="12881">
                  <c:v>41338</c:v>
                </c:pt>
                <c:pt idx="12882">
                  <c:v>41338</c:v>
                </c:pt>
                <c:pt idx="12883">
                  <c:v>41338</c:v>
                </c:pt>
                <c:pt idx="12884">
                  <c:v>41338</c:v>
                </c:pt>
                <c:pt idx="12885">
                  <c:v>41338</c:v>
                </c:pt>
                <c:pt idx="12886">
                  <c:v>41338</c:v>
                </c:pt>
                <c:pt idx="12887">
                  <c:v>41338</c:v>
                </c:pt>
                <c:pt idx="12888">
                  <c:v>41338</c:v>
                </c:pt>
                <c:pt idx="12889">
                  <c:v>41338</c:v>
                </c:pt>
                <c:pt idx="12890">
                  <c:v>41338</c:v>
                </c:pt>
                <c:pt idx="12891">
                  <c:v>41338</c:v>
                </c:pt>
                <c:pt idx="12892">
                  <c:v>41338</c:v>
                </c:pt>
                <c:pt idx="12893">
                  <c:v>41338</c:v>
                </c:pt>
                <c:pt idx="12894">
                  <c:v>41338</c:v>
                </c:pt>
                <c:pt idx="12895">
                  <c:v>41338</c:v>
                </c:pt>
                <c:pt idx="12896">
                  <c:v>41338</c:v>
                </c:pt>
                <c:pt idx="12897">
                  <c:v>41338</c:v>
                </c:pt>
                <c:pt idx="12898">
                  <c:v>41338</c:v>
                </c:pt>
                <c:pt idx="12899">
                  <c:v>41338</c:v>
                </c:pt>
                <c:pt idx="12900">
                  <c:v>41338</c:v>
                </c:pt>
                <c:pt idx="12901">
                  <c:v>41338</c:v>
                </c:pt>
                <c:pt idx="12902">
                  <c:v>41338</c:v>
                </c:pt>
                <c:pt idx="12903">
                  <c:v>41338</c:v>
                </c:pt>
                <c:pt idx="12904">
                  <c:v>41338</c:v>
                </c:pt>
                <c:pt idx="12905">
                  <c:v>41338</c:v>
                </c:pt>
                <c:pt idx="12906">
                  <c:v>41338</c:v>
                </c:pt>
                <c:pt idx="12907">
                  <c:v>41338</c:v>
                </c:pt>
                <c:pt idx="12908">
                  <c:v>41338</c:v>
                </c:pt>
                <c:pt idx="12909">
                  <c:v>41338</c:v>
                </c:pt>
                <c:pt idx="12910">
                  <c:v>41338</c:v>
                </c:pt>
                <c:pt idx="12911">
                  <c:v>41338</c:v>
                </c:pt>
                <c:pt idx="12912">
                  <c:v>41338</c:v>
                </c:pt>
                <c:pt idx="12913">
                  <c:v>41338</c:v>
                </c:pt>
                <c:pt idx="12914">
                  <c:v>41338</c:v>
                </c:pt>
                <c:pt idx="12915">
                  <c:v>41338</c:v>
                </c:pt>
                <c:pt idx="12916">
                  <c:v>41338</c:v>
                </c:pt>
                <c:pt idx="12917">
                  <c:v>41338</c:v>
                </c:pt>
                <c:pt idx="12918">
                  <c:v>41338</c:v>
                </c:pt>
                <c:pt idx="12919">
                  <c:v>41338</c:v>
                </c:pt>
                <c:pt idx="12920">
                  <c:v>41338</c:v>
                </c:pt>
                <c:pt idx="12921">
                  <c:v>41338</c:v>
                </c:pt>
                <c:pt idx="12922">
                  <c:v>41338</c:v>
                </c:pt>
                <c:pt idx="12923">
                  <c:v>41338</c:v>
                </c:pt>
                <c:pt idx="12924">
                  <c:v>41338</c:v>
                </c:pt>
                <c:pt idx="12925">
                  <c:v>41338</c:v>
                </c:pt>
                <c:pt idx="12926">
                  <c:v>41338</c:v>
                </c:pt>
                <c:pt idx="12927">
                  <c:v>41338</c:v>
                </c:pt>
                <c:pt idx="12928">
                  <c:v>41338</c:v>
                </c:pt>
                <c:pt idx="12929">
                  <c:v>41338</c:v>
                </c:pt>
                <c:pt idx="12930">
                  <c:v>41338</c:v>
                </c:pt>
                <c:pt idx="12931">
                  <c:v>41338</c:v>
                </c:pt>
                <c:pt idx="12932">
                  <c:v>41338</c:v>
                </c:pt>
                <c:pt idx="12933">
                  <c:v>41338</c:v>
                </c:pt>
                <c:pt idx="12934">
                  <c:v>41338</c:v>
                </c:pt>
                <c:pt idx="12935">
                  <c:v>41338</c:v>
                </c:pt>
                <c:pt idx="12936">
                  <c:v>41338</c:v>
                </c:pt>
                <c:pt idx="12937">
                  <c:v>41338</c:v>
                </c:pt>
                <c:pt idx="12938">
                  <c:v>41338</c:v>
                </c:pt>
                <c:pt idx="12939">
                  <c:v>41338</c:v>
                </c:pt>
                <c:pt idx="12940">
                  <c:v>41338</c:v>
                </c:pt>
                <c:pt idx="12941">
                  <c:v>41338</c:v>
                </c:pt>
                <c:pt idx="12942">
                  <c:v>41338</c:v>
                </c:pt>
                <c:pt idx="12943">
                  <c:v>41338</c:v>
                </c:pt>
                <c:pt idx="12944">
                  <c:v>41338</c:v>
                </c:pt>
                <c:pt idx="12945">
                  <c:v>41338</c:v>
                </c:pt>
                <c:pt idx="12946">
                  <c:v>41338</c:v>
                </c:pt>
                <c:pt idx="12947">
                  <c:v>41338</c:v>
                </c:pt>
                <c:pt idx="12948">
                  <c:v>41338</c:v>
                </c:pt>
                <c:pt idx="12949">
                  <c:v>41338</c:v>
                </c:pt>
                <c:pt idx="12950">
                  <c:v>41338</c:v>
                </c:pt>
                <c:pt idx="12951">
                  <c:v>41338</c:v>
                </c:pt>
                <c:pt idx="12952">
                  <c:v>41338</c:v>
                </c:pt>
                <c:pt idx="12953">
                  <c:v>41338</c:v>
                </c:pt>
                <c:pt idx="12954">
                  <c:v>41338</c:v>
                </c:pt>
                <c:pt idx="12955">
                  <c:v>41338</c:v>
                </c:pt>
                <c:pt idx="12956">
                  <c:v>41338</c:v>
                </c:pt>
                <c:pt idx="12957">
                  <c:v>41338</c:v>
                </c:pt>
                <c:pt idx="12958">
                  <c:v>41338</c:v>
                </c:pt>
                <c:pt idx="12959">
                  <c:v>41338</c:v>
                </c:pt>
                <c:pt idx="12960">
                  <c:v>41338</c:v>
                </c:pt>
                <c:pt idx="12961">
                  <c:v>41338</c:v>
                </c:pt>
                <c:pt idx="12962">
                  <c:v>41338</c:v>
                </c:pt>
                <c:pt idx="12963">
                  <c:v>41338</c:v>
                </c:pt>
                <c:pt idx="12964">
                  <c:v>41338</c:v>
                </c:pt>
                <c:pt idx="12965">
                  <c:v>41338</c:v>
                </c:pt>
                <c:pt idx="12966">
                  <c:v>41338</c:v>
                </c:pt>
                <c:pt idx="12967">
                  <c:v>41338</c:v>
                </c:pt>
                <c:pt idx="12968">
                  <c:v>41338</c:v>
                </c:pt>
                <c:pt idx="12969">
                  <c:v>41338</c:v>
                </c:pt>
                <c:pt idx="12970">
                  <c:v>41338</c:v>
                </c:pt>
                <c:pt idx="12971">
                  <c:v>41338</c:v>
                </c:pt>
                <c:pt idx="12972">
                  <c:v>41338</c:v>
                </c:pt>
                <c:pt idx="12973">
                  <c:v>41338</c:v>
                </c:pt>
                <c:pt idx="12974">
                  <c:v>41338</c:v>
                </c:pt>
                <c:pt idx="12975">
                  <c:v>41338</c:v>
                </c:pt>
                <c:pt idx="12976">
                  <c:v>41338</c:v>
                </c:pt>
                <c:pt idx="12977">
                  <c:v>41338</c:v>
                </c:pt>
                <c:pt idx="12978">
                  <c:v>41338</c:v>
                </c:pt>
                <c:pt idx="12979">
                  <c:v>41338</c:v>
                </c:pt>
                <c:pt idx="12980">
                  <c:v>41338</c:v>
                </c:pt>
                <c:pt idx="12981">
                  <c:v>41338</c:v>
                </c:pt>
                <c:pt idx="12982">
                  <c:v>41338</c:v>
                </c:pt>
                <c:pt idx="12983">
                  <c:v>41338</c:v>
                </c:pt>
                <c:pt idx="12984">
                  <c:v>41338</c:v>
                </c:pt>
                <c:pt idx="12985">
                  <c:v>41338</c:v>
                </c:pt>
                <c:pt idx="12986">
                  <c:v>41338</c:v>
                </c:pt>
                <c:pt idx="12987">
                  <c:v>41338</c:v>
                </c:pt>
                <c:pt idx="12988">
                  <c:v>41338</c:v>
                </c:pt>
                <c:pt idx="12989">
                  <c:v>41338</c:v>
                </c:pt>
                <c:pt idx="12990">
                  <c:v>41338</c:v>
                </c:pt>
                <c:pt idx="12991">
                  <c:v>41338</c:v>
                </c:pt>
                <c:pt idx="12992">
                  <c:v>41338</c:v>
                </c:pt>
                <c:pt idx="12993">
                  <c:v>41338</c:v>
                </c:pt>
                <c:pt idx="12994">
                  <c:v>41338</c:v>
                </c:pt>
                <c:pt idx="12995">
                  <c:v>41338</c:v>
                </c:pt>
                <c:pt idx="12996">
                  <c:v>41338</c:v>
                </c:pt>
                <c:pt idx="12997">
                  <c:v>41338</c:v>
                </c:pt>
                <c:pt idx="12998">
                  <c:v>41338</c:v>
                </c:pt>
                <c:pt idx="12999">
                  <c:v>41338</c:v>
                </c:pt>
                <c:pt idx="13000">
                  <c:v>41338</c:v>
                </c:pt>
                <c:pt idx="13001">
                  <c:v>41338</c:v>
                </c:pt>
                <c:pt idx="13002">
                  <c:v>41338</c:v>
                </c:pt>
                <c:pt idx="13003">
                  <c:v>41338</c:v>
                </c:pt>
                <c:pt idx="13004">
                  <c:v>41338</c:v>
                </c:pt>
                <c:pt idx="13005">
                  <c:v>41338</c:v>
                </c:pt>
                <c:pt idx="13006">
                  <c:v>41338</c:v>
                </c:pt>
                <c:pt idx="13007">
                  <c:v>41338</c:v>
                </c:pt>
                <c:pt idx="13008">
                  <c:v>41338</c:v>
                </c:pt>
                <c:pt idx="13009">
                  <c:v>41338</c:v>
                </c:pt>
                <c:pt idx="13010">
                  <c:v>41338</c:v>
                </c:pt>
                <c:pt idx="13011">
                  <c:v>41338</c:v>
                </c:pt>
                <c:pt idx="13012">
                  <c:v>41338</c:v>
                </c:pt>
                <c:pt idx="13013">
                  <c:v>41338</c:v>
                </c:pt>
                <c:pt idx="13014">
                  <c:v>41338</c:v>
                </c:pt>
                <c:pt idx="13015">
                  <c:v>41338</c:v>
                </c:pt>
                <c:pt idx="13016">
                  <c:v>41338</c:v>
                </c:pt>
                <c:pt idx="13017">
                  <c:v>41338</c:v>
                </c:pt>
                <c:pt idx="13018">
                  <c:v>41338</c:v>
                </c:pt>
                <c:pt idx="13019">
                  <c:v>41338</c:v>
                </c:pt>
                <c:pt idx="13020">
                  <c:v>41338</c:v>
                </c:pt>
                <c:pt idx="13021">
                  <c:v>41338</c:v>
                </c:pt>
                <c:pt idx="13022">
                  <c:v>41338</c:v>
                </c:pt>
                <c:pt idx="13023">
                  <c:v>41338</c:v>
                </c:pt>
                <c:pt idx="13024">
                  <c:v>41338</c:v>
                </c:pt>
                <c:pt idx="13025">
                  <c:v>41338</c:v>
                </c:pt>
                <c:pt idx="13026">
                  <c:v>41338</c:v>
                </c:pt>
                <c:pt idx="13027">
                  <c:v>41338</c:v>
                </c:pt>
                <c:pt idx="13028">
                  <c:v>41338</c:v>
                </c:pt>
                <c:pt idx="13029">
                  <c:v>41338</c:v>
                </c:pt>
                <c:pt idx="13030">
                  <c:v>41338</c:v>
                </c:pt>
                <c:pt idx="13031">
                  <c:v>41338</c:v>
                </c:pt>
                <c:pt idx="13032">
                  <c:v>41338</c:v>
                </c:pt>
                <c:pt idx="13033">
                  <c:v>41338</c:v>
                </c:pt>
                <c:pt idx="13034">
                  <c:v>41338</c:v>
                </c:pt>
                <c:pt idx="13035">
                  <c:v>41338</c:v>
                </c:pt>
                <c:pt idx="13036">
                  <c:v>41338</c:v>
                </c:pt>
                <c:pt idx="13037">
                  <c:v>41338</c:v>
                </c:pt>
                <c:pt idx="13038">
                  <c:v>41338</c:v>
                </c:pt>
                <c:pt idx="13039">
                  <c:v>41338</c:v>
                </c:pt>
                <c:pt idx="13040">
                  <c:v>41338</c:v>
                </c:pt>
                <c:pt idx="13041">
                  <c:v>41338</c:v>
                </c:pt>
                <c:pt idx="13042">
                  <c:v>41338</c:v>
                </c:pt>
                <c:pt idx="13043">
                  <c:v>41338</c:v>
                </c:pt>
                <c:pt idx="13044">
                  <c:v>41338</c:v>
                </c:pt>
                <c:pt idx="13045">
                  <c:v>41338</c:v>
                </c:pt>
                <c:pt idx="13046">
                  <c:v>41338</c:v>
                </c:pt>
                <c:pt idx="13047">
                  <c:v>41338</c:v>
                </c:pt>
                <c:pt idx="13048">
                  <c:v>41338</c:v>
                </c:pt>
                <c:pt idx="13049">
                  <c:v>41338</c:v>
                </c:pt>
                <c:pt idx="13050">
                  <c:v>41338</c:v>
                </c:pt>
                <c:pt idx="13051">
                  <c:v>41338</c:v>
                </c:pt>
                <c:pt idx="13052">
                  <c:v>41338</c:v>
                </c:pt>
                <c:pt idx="13053">
                  <c:v>41338</c:v>
                </c:pt>
                <c:pt idx="13054">
                  <c:v>41338</c:v>
                </c:pt>
                <c:pt idx="13055">
                  <c:v>41338</c:v>
                </c:pt>
                <c:pt idx="13056">
                  <c:v>41338</c:v>
                </c:pt>
                <c:pt idx="13057">
                  <c:v>41338</c:v>
                </c:pt>
                <c:pt idx="13058">
                  <c:v>41338</c:v>
                </c:pt>
                <c:pt idx="13059">
                  <c:v>41338</c:v>
                </c:pt>
                <c:pt idx="13060">
                  <c:v>41338</c:v>
                </c:pt>
                <c:pt idx="13061">
                  <c:v>41338</c:v>
                </c:pt>
                <c:pt idx="13062">
                  <c:v>41338</c:v>
                </c:pt>
                <c:pt idx="13063">
                  <c:v>41338</c:v>
                </c:pt>
                <c:pt idx="13064">
                  <c:v>41338</c:v>
                </c:pt>
                <c:pt idx="13065">
                  <c:v>41338</c:v>
                </c:pt>
                <c:pt idx="13066">
                  <c:v>41338</c:v>
                </c:pt>
                <c:pt idx="13067">
                  <c:v>41338</c:v>
                </c:pt>
                <c:pt idx="13068">
                  <c:v>41338</c:v>
                </c:pt>
                <c:pt idx="13069">
                  <c:v>41338</c:v>
                </c:pt>
                <c:pt idx="13070">
                  <c:v>41338</c:v>
                </c:pt>
                <c:pt idx="13071">
                  <c:v>41338</c:v>
                </c:pt>
                <c:pt idx="13072">
                  <c:v>41339</c:v>
                </c:pt>
                <c:pt idx="13073">
                  <c:v>41339</c:v>
                </c:pt>
                <c:pt idx="13074">
                  <c:v>41339</c:v>
                </c:pt>
                <c:pt idx="13075">
                  <c:v>41339</c:v>
                </c:pt>
                <c:pt idx="13076">
                  <c:v>41339</c:v>
                </c:pt>
                <c:pt idx="13077">
                  <c:v>41339</c:v>
                </c:pt>
                <c:pt idx="13078">
                  <c:v>41339</c:v>
                </c:pt>
                <c:pt idx="13079">
                  <c:v>41339</c:v>
                </c:pt>
                <c:pt idx="13080">
                  <c:v>41339</c:v>
                </c:pt>
                <c:pt idx="13081">
                  <c:v>41339</c:v>
                </c:pt>
                <c:pt idx="13082">
                  <c:v>41339</c:v>
                </c:pt>
                <c:pt idx="13083">
                  <c:v>41339</c:v>
                </c:pt>
                <c:pt idx="13084">
                  <c:v>41339</c:v>
                </c:pt>
                <c:pt idx="13085">
                  <c:v>41339</c:v>
                </c:pt>
                <c:pt idx="13086">
                  <c:v>41339</c:v>
                </c:pt>
                <c:pt idx="13087">
                  <c:v>41339</c:v>
                </c:pt>
                <c:pt idx="13088">
                  <c:v>41339</c:v>
                </c:pt>
                <c:pt idx="13089">
                  <c:v>41339</c:v>
                </c:pt>
                <c:pt idx="13090">
                  <c:v>41339</c:v>
                </c:pt>
                <c:pt idx="13091">
                  <c:v>41339</c:v>
                </c:pt>
                <c:pt idx="13092">
                  <c:v>41339</c:v>
                </c:pt>
                <c:pt idx="13093">
                  <c:v>41339</c:v>
                </c:pt>
                <c:pt idx="13094">
                  <c:v>41339</c:v>
                </c:pt>
                <c:pt idx="13095">
                  <c:v>41339</c:v>
                </c:pt>
                <c:pt idx="13096">
                  <c:v>41339</c:v>
                </c:pt>
                <c:pt idx="13097">
                  <c:v>41339</c:v>
                </c:pt>
                <c:pt idx="13098">
                  <c:v>41339</c:v>
                </c:pt>
                <c:pt idx="13099">
                  <c:v>41339</c:v>
                </c:pt>
                <c:pt idx="13100">
                  <c:v>41339</c:v>
                </c:pt>
                <c:pt idx="13101">
                  <c:v>41339</c:v>
                </c:pt>
                <c:pt idx="13102">
                  <c:v>41339</c:v>
                </c:pt>
                <c:pt idx="13103">
                  <c:v>41339</c:v>
                </c:pt>
                <c:pt idx="13104">
                  <c:v>41339</c:v>
                </c:pt>
                <c:pt idx="13105">
                  <c:v>41339</c:v>
                </c:pt>
                <c:pt idx="13106">
                  <c:v>41339</c:v>
                </c:pt>
                <c:pt idx="13107">
                  <c:v>41339</c:v>
                </c:pt>
                <c:pt idx="13108">
                  <c:v>41339</c:v>
                </c:pt>
                <c:pt idx="13109">
                  <c:v>41339</c:v>
                </c:pt>
                <c:pt idx="13110">
                  <c:v>41339</c:v>
                </c:pt>
                <c:pt idx="13111">
                  <c:v>41339</c:v>
                </c:pt>
                <c:pt idx="13112">
                  <c:v>41339</c:v>
                </c:pt>
                <c:pt idx="13113">
                  <c:v>41339</c:v>
                </c:pt>
                <c:pt idx="13114">
                  <c:v>41339</c:v>
                </c:pt>
                <c:pt idx="13115">
                  <c:v>41339</c:v>
                </c:pt>
                <c:pt idx="13116">
                  <c:v>41339</c:v>
                </c:pt>
                <c:pt idx="13117">
                  <c:v>41339</c:v>
                </c:pt>
                <c:pt idx="13118">
                  <c:v>41339</c:v>
                </c:pt>
                <c:pt idx="13119">
                  <c:v>41339</c:v>
                </c:pt>
                <c:pt idx="13120">
                  <c:v>41339</c:v>
                </c:pt>
                <c:pt idx="13121">
                  <c:v>41339</c:v>
                </c:pt>
                <c:pt idx="13122">
                  <c:v>41339</c:v>
                </c:pt>
                <c:pt idx="13123">
                  <c:v>41339</c:v>
                </c:pt>
                <c:pt idx="13124">
                  <c:v>41339</c:v>
                </c:pt>
                <c:pt idx="13125">
                  <c:v>41339</c:v>
                </c:pt>
                <c:pt idx="13126">
                  <c:v>41339</c:v>
                </c:pt>
                <c:pt idx="13127">
                  <c:v>41339</c:v>
                </c:pt>
                <c:pt idx="13128">
                  <c:v>41339</c:v>
                </c:pt>
                <c:pt idx="13129">
                  <c:v>41339</c:v>
                </c:pt>
                <c:pt idx="13130">
                  <c:v>41339</c:v>
                </c:pt>
                <c:pt idx="13131">
                  <c:v>41339</c:v>
                </c:pt>
                <c:pt idx="13132">
                  <c:v>41339</c:v>
                </c:pt>
                <c:pt idx="13133">
                  <c:v>41339</c:v>
                </c:pt>
                <c:pt idx="13134">
                  <c:v>41339</c:v>
                </c:pt>
                <c:pt idx="13135">
                  <c:v>41339</c:v>
                </c:pt>
                <c:pt idx="13136">
                  <c:v>41339</c:v>
                </c:pt>
                <c:pt idx="13137">
                  <c:v>41339</c:v>
                </c:pt>
                <c:pt idx="13138">
                  <c:v>41339</c:v>
                </c:pt>
                <c:pt idx="13139">
                  <c:v>41339</c:v>
                </c:pt>
                <c:pt idx="13140">
                  <c:v>41339</c:v>
                </c:pt>
                <c:pt idx="13141">
                  <c:v>41339</c:v>
                </c:pt>
                <c:pt idx="13142">
                  <c:v>41339</c:v>
                </c:pt>
                <c:pt idx="13143">
                  <c:v>41339</c:v>
                </c:pt>
                <c:pt idx="13144">
                  <c:v>41339</c:v>
                </c:pt>
                <c:pt idx="13145">
                  <c:v>41339</c:v>
                </c:pt>
                <c:pt idx="13146">
                  <c:v>41339</c:v>
                </c:pt>
                <c:pt idx="13147">
                  <c:v>41339</c:v>
                </c:pt>
                <c:pt idx="13148">
                  <c:v>41339</c:v>
                </c:pt>
                <c:pt idx="13149">
                  <c:v>41339</c:v>
                </c:pt>
                <c:pt idx="13150">
                  <c:v>41339</c:v>
                </c:pt>
                <c:pt idx="13151">
                  <c:v>41339</c:v>
                </c:pt>
                <c:pt idx="13152">
                  <c:v>41339</c:v>
                </c:pt>
                <c:pt idx="13153">
                  <c:v>41339</c:v>
                </c:pt>
                <c:pt idx="13154">
                  <c:v>41339</c:v>
                </c:pt>
                <c:pt idx="13155">
                  <c:v>41339</c:v>
                </c:pt>
                <c:pt idx="13156">
                  <c:v>41339</c:v>
                </c:pt>
                <c:pt idx="13157">
                  <c:v>41339</c:v>
                </c:pt>
                <c:pt idx="13158">
                  <c:v>41339</c:v>
                </c:pt>
                <c:pt idx="13159">
                  <c:v>41339</c:v>
                </c:pt>
                <c:pt idx="13160">
                  <c:v>41340</c:v>
                </c:pt>
                <c:pt idx="13161">
                  <c:v>41340</c:v>
                </c:pt>
                <c:pt idx="13162">
                  <c:v>41340</c:v>
                </c:pt>
                <c:pt idx="13163">
                  <c:v>41340</c:v>
                </c:pt>
                <c:pt idx="13164">
                  <c:v>41340</c:v>
                </c:pt>
                <c:pt idx="13165">
                  <c:v>41340</c:v>
                </c:pt>
                <c:pt idx="13166">
                  <c:v>41340</c:v>
                </c:pt>
                <c:pt idx="13167">
                  <c:v>41340</c:v>
                </c:pt>
                <c:pt idx="13168">
                  <c:v>41340</c:v>
                </c:pt>
                <c:pt idx="13169">
                  <c:v>41340</c:v>
                </c:pt>
                <c:pt idx="13170">
                  <c:v>41340</c:v>
                </c:pt>
                <c:pt idx="13171">
                  <c:v>41340</c:v>
                </c:pt>
                <c:pt idx="13172">
                  <c:v>41340</c:v>
                </c:pt>
                <c:pt idx="13173">
                  <c:v>41340</c:v>
                </c:pt>
                <c:pt idx="13174">
                  <c:v>41340</c:v>
                </c:pt>
                <c:pt idx="13175">
                  <c:v>41340</c:v>
                </c:pt>
                <c:pt idx="13176">
                  <c:v>41340</c:v>
                </c:pt>
                <c:pt idx="13177">
                  <c:v>41340</c:v>
                </c:pt>
                <c:pt idx="13178">
                  <c:v>41340</c:v>
                </c:pt>
                <c:pt idx="13179">
                  <c:v>41340</c:v>
                </c:pt>
                <c:pt idx="13180">
                  <c:v>41340</c:v>
                </c:pt>
                <c:pt idx="13181">
                  <c:v>41340</c:v>
                </c:pt>
                <c:pt idx="13182">
                  <c:v>41340</c:v>
                </c:pt>
                <c:pt idx="13183">
                  <c:v>41340</c:v>
                </c:pt>
                <c:pt idx="13184">
                  <c:v>41340</c:v>
                </c:pt>
                <c:pt idx="13185">
                  <c:v>41340</c:v>
                </c:pt>
                <c:pt idx="13186">
                  <c:v>41340</c:v>
                </c:pt>
                <c:pt idx="13187">
                  <c:v>41340</c:v>
                </c:pt>
                <c:pt idx="13188">
                  <c:v>41340</c:v>
                </c:pt>
                <c:pt idx="13189">
                  <c:v>41340</c:v>
                </c:pt>
                <c:pt idx="13190">
                  <c:v>41340</c:v>
                </c:pt>
                <c:pt idx="13191">
                  <c:v>41340</c:v>
                </c:pt>
                <c:pt idx="13192">
                  <c:v>41340</c:v>
                </c:pt>
                <c:pt idx="13193">
                  <c:v>41340</c:v>
                </c:pt>
                <c:pt idx="13194">
                  <c:v>41340</c:v>
                </c:pt>
                <c:pt idx="13195">
                  <c:v>41340</c:v>
                </c:pt>
                <c:pt idx="13196">
                  <c:v>41340</c:v>
                </c:pt>
                <c:pt idx="13197">
                  <c:v>41340</c:v>
                </c:pt>
                <c:pt idx="13198">
                  <c:v>41340</c:v>
                </c:pt>
                <c:pt idx="13199">
                  <c:v>41340</c:v>
                </c:pt>
                <c:pt idx="13200">
                  <c:v>41340</c:v>
                </c:pt>
                <c:pt idx="13201">
                  <c:v>41340</c:v>
                </c:pt>
                <c:pt idx="13202">
                  <c:v>41340</c:v>
                </c:pt>
                <c:pt idx="13203">
                  <c:v>41340</c:v>
                </c:pt>
                <c:pt idx="13204">
                  <c:v>41340</c:v>
                </c:pt>
                <c:pt idx="13205">
                  <c:v>41340</c:v>
                </c:pt>
                <c:pt idx="13206">
                  <c:v>41340</c:v>
                </c:pt>
                <c:pt idx="13207">
                  <c:v>41340</c:v>
                </c:pt>
                <c:pt idx="13208">
                  <c:v>41340</c:v>
                </c:pt>
                <c:pt idx="13209">
                  <c:v>41340</c:v>
                </c:pt>
                <c:pt idx="13210">
                  <c:v>41340</c:v>
                </c:pt>
                <c:pt idx="13211">
                  <c:v>41340</c:v>
                </c:pt>
                <c:pt idx="13212">
                  <c:v>41341</c:v>
                </c:pt>
                <c:pt idx="13213">
                  <c:v>41341</c:v>
                </c:pt>
                <c:pt idx="13214">
                  <c:v>41341</c:v>
                </c:pt>
                <c:pt idx="13215">
                  <c:v>41341</c:v>
                </c:pt>
                <c:pt idx="13216">
                  <c:v>41341</c:v>
                </c:pt>
                <c:pt idx="13217">
                  <c:v>41341</c:v>
                </c:pt>
                <c:pt idx="13218">
                  <c:v>41341</c:v>
                </c:pt>
                <c:pt idx="13219">
                  <c:v>41341</c:v>
                </c:pt>
                <c:pt idx="13220">
                  <c:v>41341</c:v>
                </c:pt>
                <c:pt idx="13221">
                  <c:v>41341</c:v>
                </c:pt>
                <c:pt idx="13222">
                  <c:v>41341</c:v>
                </c:pt>
                <c:pt idx="13223">
                  <c:v>41341</c:v>
                </c:pt>
                <c:pt idx="13224">
                  <c:v>41341</c:v>
                </c:pt>
                <c:pt idx="13225">
                  <c:v>41341</c:v>
                </c:pt>
                <c:pt idx="13226">
                  <c:v>41341</c:v>
                </c:pt>
                <c:pt idx="13227">
                  <c:v>41341</c:v>
                </c:pt>
                <c:pt idx="13228">
                  <c:v>41341</c:v>
                </c:pt>
                <c:pt idx="13229">
                  <c:v>41341</c:v>
                </c:pt>
                <c:pt idx="13230">
                  <c:v>41341</c:v>
                </c:pt>
                <c:pt idx="13231">
                  <c:v>41341</c:v>
                </c:pt>
                <c:pt idx="13232">
                  <c:v>41341</c:v>
                </c:pt>
                <c:pt idx="13233">
                  <c:v>41341</c:v>
                </c:pt>
                <c:pt idx="13234">
                  <c:v>41341</c:v>
                </c:pt>
                <c:pt idx="13235">
                  <c:v>41341</c:v>
                </c:pt>
                <c:pt idx="13236">
                  <c:v>41341</c:v>
                </c:pt>
                <c:pt idx="13237">
                  <c:v>41341</c:v>
                </c:pt>
                <c:pt idx="13238">
                  <c:v>41341</c:v>
                </c:pt>
                <c:pt idx="13239">
                  <c:v>41341</c:v>
                </c:pt>
                <c:pt idx="13240">
                  <c:v>41341</c:v>
                </c:pt>
                <c:pt idx="13241">
                  <c:v>41341</c:v>
                </c:pt>
                <c:pt idx="13242">
                  <c:v>41341</c:v>
                </c:pt>
                <c:pt idx="13243">
                  <c:v>41341</c:v>
                </c:pt>
                <c:pt idx="13244">
                  <c:v>41341</c:v>
                </c:pt>
                <c:pt idx="13245">
                  <c:v>41341</c:v>
                </c:pt>
                <c:pt idx="13246">
                  <c:v>41341</c:v>
                </c:pt>
                <c:pt idx="13247">
                  <c:v>41341</c:v>
                </c:pt>
                <c:pt idx="13248">
                  <c:v>41341</c:v>
                </c:pt>
                <c:pt idx="13249">
                  <c:v>41341</c:v>
                </c:pt>
                <c:pt idx="13250">
                  <c:v>41341</c:v>
                </c:pt>
                <c:pt idx="13251">
                  <c:v>41341</c:v>
                </c:pt>
                <c:pt idx="13252">
                  <c:v>41341</c:v>
                </c:pt>
                <c:pt idx="13253">
                  <c:v>41341</c:v>
                </c:pt>
                <c:pt idx="13254">
                  <c:v>41341</c:v>
                </c:pt>
                <c:pt idx="13255">
                  <c:v>41341</c:v>
                </c:pt>
                <c:pt idx="13256">
                  <c:v>41341</c:v>
                </c:pt>
                <c:pt idx="13257">
                  <c:v>41341</c:v>
                </c:pt>
                <c:pt idx="13258">
                  <c:v>41341</c:v>
                </c:pt>
                <c:pt idx="13259">
                  <c:v>41341</c:v>
                </c:pt>
                <c:pt idx="13260">
                  <c:v>41341</c:v>
                </c:pt>
                <c:pt idx="13261">
                  <c:v>41341</c:v>
                </c:pt>
                <c:pt idx="13262">
                  <c:v>41341</c:v>
                </c:pt>
                <c:pt idx="13263">
                  <c:v>41341</c:v>
                </c:pt>
                <c:pt idx="13264">
                  <c:v>41341</c:v>
                </c:pt>
                <c:pt idx="13265">
                  <c:v>41341</c:v>
                </c:pt>
                <c:pt idx="13266">
                  <c:v>41341</c:v>
                </c:pt>
                <c:pt idx="13267">
                  <c:v>41341</c:v>
                </c:pt>
                <c:pt idx="13268">
                  <c:v>41341</c:v>
                </c:pt>
                <c:pt idx="13269">
                  <c:v>41341</c:v>
                </c:pt>
                <c:pt idx="13270">
                  <c:v>41341</c:v>
                </c:pt>
                <c:pt idx="13271">
                  <c:v>41341</c:v>
                </c:pt>
                <c:pt idx="13272">
                  <c:v>41341</c:v>
                </c:pt>
                <c:pt idx="13273">
                  <c:v>41341</c:v>
                </c:pt>
                <c:pt idx="13274">
                  <c:v>41341</c:v>
                </c:pt>
                <c:pt idx="13275">
                  <c:v>41341</c:v>
                </c:pt>
                <c:pt idx="13276">
                  <c:v>41341</c:v>
                </c:pt>
                <c:pt idx="13277">
                  <c:v>41341</c:v>
                </c:pt>
                <c:pt idx="13278">
                  <c:v>41341</c:v>
                </c:pt>
                <c:pt idx="13279">
                  <c:v>41341</c:v>
                </c:pt>
                <c:pt idx="13280">
                  <c:v>41341</c:v>
                </c:pt>
                <c:pt idx="13281">
                  <c:v>41341</c:v>
                </c:pt>
                <c:pt idx="13282">
                  <c:v>41341</c:v>
                </c:pt>
                <c:pt idx="13283">
                  <c:v>41341</c:v>
                </c:pt>
                <c:pt idx="13284">
                  <c:v>41341</c:v>
                </c:pt>
                <c:pt idx="13285">
                  <c:v>41341</c:v>
                </c:pt>
                <c:pt idx="13286">
                  <c:v>41341</c:v>
                </c:pt>
                <c:pt idx="13287">
                  <c:v>41341</c:v>
                </c:pt>
                <c:pt idx="13288">
                  <c:v>41341</c:v>
                </c:pt>
                <c:pt idx="13289">
                  <c:v>41341</c:v>
                </c:pt>
                <c:pt idx="13290">
                  <c:v>41341</c:v>
                </c:pt>
                <c:pt idx="13291">
                  <c:v>41341</c:v>
                </c:pt>
                <c:pt idx="13292">
                  <c:v>41341</c:v>
                </c:pt>
                <c:pt idx="13293">
                  <c:v>41341</c:v>
                </c:pt>
                <c:pt idx="13294">
                  <c:v>41341</c:v>
                </c:pt>
                <c:pt idx="13295">
                  <c:v>41341</c:v>
                </c:pt>
                <c:pt idx="13296">
                  <c:v>41341</c:v>
                </c:pt>
                <c:pt idx="13297">
                  <c:v>41342</c:v>
                </c:pt>
                <c:pt idx="13298">
                  <c:v>41342</c:v>
                </c:pt>
                <c:pt idx="13299">
                  <c:v>41342</c:v>
                </c:pt>
                <c:pt idx="13300">
                  <c:v>41342</c:v>
                </c:pt>
                <c:pt idx="13301">
                  <c:v>41342</c:v>
                </c:pt>
                <c:pt idx="13302">
                  <c:v>41342</c:v>
                </c:pt>
                <c:pt idx="13303">
                  <c:v>41342</c:v>
                </c:pt>
                <c:pt idx="13304">
                  <c:v>41342</c:v>
                </c:pt>
                <c:pt idx="13305">
                  <c:v>41342</c:v>
                </c:pt>
                <c:pt idx="13306">
                  <c:v>41342</c:v>
                </c:pt>
                <c:pt idx="13307">
                  <c:v>41342</c:v>
                </c:pt>
                <c:pt idx="13308">
                  <c:v>41342</c:v>
                </c:pt>
                <c:pt idx="13309">
                  <c:v>41342</c:v>
                </c:pt>
                <c:pt idx="13310">
                  <c:v>41342</c:v>
                </c:pt>
                <c:pt idx="13311">
                  <c:v>41342</c:v>
                </c:pt>
                <c:pt idx="13312">
                  <c:v>41342</c:v>
                </c:pt>
                <c:pt idx="13313">
                  <c:v>41342</c:v>
                </c:pt>
                <c:pt idx="13314">
                  <c:v>41342</c:v>
                </c:pt>
                <c:pt idx="13315">
                  <c:v>41342</c:v>
                </c:pt>
                <c:pt idx="13316">
                  <c:v>41342</c:v>
                </c:pt>
                <c:pt idx="13317">
                  <c:v>41342</c:v>
                </c:pt>
                <c:pt idx="13318">
                  <c:v>41342</c:v>
                </c:pt>
                <c:pt idx="13319">
                  <c:v>41342</c:v>
                </c:pt>
                <c:pt idx="13320">
                  <c:v>41342</c:v>
                </c:pt>
                <c:pt idx="13321">
                  <c:v>41342</c:v>
                </c:pt>
                <c:pt idx="13322">
                  <c:v>41342</c:v>
                </c:pt>
                <c:pt idx="13323">
                  <c:v>41342</c:v>
                </c:pt>
                <c:pt idx="13324">
                  <c:v>41342</c:v>
                </c:pt>
                <c:pt idx="13325">
                  <c:v>41342</c:v>
                </c:pt>
                <c:pt idx="13326">
                  <c:v>41342</c:v>
                </c:pt>
                <c:pt idx="13327">
                  <c:v>41342</c:v>
                </c:pt>
                <c:pt idx="13328">
                  <c:v>41342</c:v>
                </c:pt>
                <c:pt idx="13329">
                  <c:v>41342</c:v>
                </c:pt>
                <c:pt idx="13330">
                  <c:v>41342</c:v>
                </c:pt>
                <c:pt idx="13331">
                  <c:v>41342</c:v>
                </c:pt>
                <c:pt idx="13332">
                  <c:v>41342</c:v>
                </c:pt>
                <c:pt idx="13333">
                  <c:v>41342</c:v>
                </c:pt>
                <c:pt idx="13334">
                  <c:v>41342</c:v>
                </c:pt>
                <c:pt idx="13335">
                  <c:v>41342</c:v>
                </c:pt>
                <c:pt idx="13336">
                  <c:v>41342</c:v>
                </c:pt>
                <c:pt idx="13337">
                  <c:v>41342</c:v>
                </c:pt>
                <c:pt idx="13338">
                  <c:v>41342</c:v>
                </c:pt>
                <c:pt idx="13339">
                  <c:v>41342</c:v>
                </c:pt>
                <c:pt idx="13340">
                  <c:v>41342</c:v>
                </c:pt>
                <c:pt idx="13341">
                  <c:v>41342</c:v>
                </c:pt>
                <c:pt idx="13342">
                  <c:v>41342</c:v>
                </c:pt>
                <c:pt idx="13343">
                  <c:v>41342</c:v>
                </c:pt>
                <c:pt idx="13344">
                  <c:v>41342</c:v>
                </c:pt>
                <c:pt idx="13345">
                  <c:v>41342</c:v>
                </c:pt>
                <c:pt idx="13346">
                  <c:v>41342</c:v>
                </c:pt>
                <c:pt idx="13347">
                  <c:v>41342</c:v>
                </c:pt>
                <c:pt idx="13348">
                  <c:v>41342</c:v>
                </c:pt>
                <c:pt idx="13349">
                  <c:v>41342</c:v>
                </c:pt>
                <c:pt idx="13350">
                  <c:v>41342</c:v>
                </c:pt>
                <c:pt idx="13351">
                  <c:v>41342</c:v>
                </c:pt>
                <c:pt idx="13352">
                  <c:v>41342</c:v>
                </c:pt>
                <c:pt idx="13353">
                  <c:v>41342</c:v>
                </c:pt>
                <c:pt idx="13354">
                  <c:v>41342</c:v>
                </c:pt>
                <c:pt idx="13355">
                  <c:v>41342</c:v>
                </c:pt>
                <c:pt idx="13356">
                  <c:v>41343</c:v>
                </c:pt>
                <c:pt idx="13357">
                  <c:v>41343</c:v>
                </c:pt>
                <c:pt idx="13358">
                  <c:v>41343</c:v>
                </c:pt>
                <c:pt idx="13359">
                  <c:v>41343</c:v>
                </c:pt>
                <c:pt idx="13360">
                  <c:v>41343</c:v>
                </c:pt>
                <c:pt idx="13361">
                  <c:v>41343</c:v>
                </c:pt>
                <c:pt idx="13362">
                  <c:v>41343</c:v>
                </c:pt>
                <c:pt idx="13363">
                  <c:v>41343</c:v>
                </c:pt>
                <c:pt idx="13364">
                  <c:v>41343</c:v>
                </c:pt>
                <c:pt idx="13365">
                  <c:v>41343</c:v>
                </c:pt>
                <c:pt idx="13366">
                  <c:v>41343</c:v>
                </c:pt>
                <c:pt idx="13367">
                  <c:v>41343</c:v>
                </c:pt>
                <c:pt idx="13368">
                  <c:v>41343</c:v>
                </c:pt>
                <c:pt idx="13369">
                  <c:v>41343</c:v>
                </c:pt>
                <c:pt idx="13370">
                  <c:v>41343</c:v>
                </c:pt>
                <c:pt idx="13371">
                  <c:v>41343</c:v>
                </c:pt>
                <c:pt idx="13372">
                  <c:v>41343</c:v>
                </c:pt>
                <c:pt idx="13373">
                  <c:v>41343</c:v>
                </c:pt>
                <c:pt idx="13374">
                  <c:v>41343</c:v>
                </c:pt>
                <c:pt idx="13375">
                  <c:v>41343</c:v>
                </c:pt>
                <c:pt idx="13376">
                  <c:v>41343</c:v>
                </c:pt>
                <c:pt idx="13377">
                  <c:v>41343</c:v>
                </c:pt>
                <c:pt idx="13378">
                  <c:v>41343</c:v>
                </c:pt>
                <c:pt idx="13379">
                  <c:v>41343</c:v>
                </c:pt>
                <c:pt idx="13380">
                  <c:v>41343</c:v>
                </c:pt>
                <c:pt idx="13381">
                  <c:v>41343</c:v>
                </c:pt>
                <c:pt idx="13382">
                  <c:v>41343</c:v>
                </c:pt>
                <c:pt idx="13383">
                  <c:v>41343</c:v>
                </c:pt>
                <c:pt idx="13384">
                  <c:v>41344</c:v>
                </c:pt>
                <c:pt idx="13385">
                  <c:v>41344</c:v>
                </c:pt>
                <c:pt idx="13386">
                  <c:v>41344</c:v>
                </c:pt>
                <c:pt idx="13387">
                  <c:v>41344</c:v>
                </c:pt>
                <c:pt idx="13388">
                  <c:v>41344</c:v>
                </c:pt>
                <c:pt idx="13389">
                  <c:v>41344</c:v>
                </c:pt>
                <c:pt idx="13390">
                  <c:v>41344</c:v>
                </c:pt>
                <c:pt idx="13391">
                  <c:v>41344</c:v>
                </c:pt>
                <c:pt idx="13392">
                  <c:v>41344</c:v>
                </c:pt>
                <c:pt idx="13393">
                  <c:v>41344</c:v>
                </c:pt>
                <c:pt idx="13394">
                  <c:v>41344</c:v>
                </c:pt>
                <c:pt idx="13395">
                  <c:v>41344</c:v>
                </c:pt>
                <c:pt idx="13396">
                  <c:v>41344</c:v>
                </c:pt>
                <c:pt idx="13397">
                  <c:v>41344</c:v>
                </c:pt>
                <c:pt idx="13398">
                  <c:v>41344</c:v>
                </c:pt>
                <c:pt idx="13399">
                  <c:v>41344</c:v>
                </c:pt>
                <c:pt idx="13400">
                  <c:v>41344</c:v>
                </c:pt>
                <c:pt idx="13401">
                  <c:v>41344</c:v>
                </c:pt>
                <c:pt idx="13402">
                  <c:v>41344</c:v>
                </c:pt>
                <c:pt idx="13403">
                  <c:v>41344</c:v>
                </c:pt>
                <c:pt idx="13404">
                  <c:v>41344</c:v>
                </c:pt>
                <c:pt idx="13405">
                  <c:v>41344</c:v>
                </c:pt>
                <c:pt idx="13406">
                  <c:v>41344</c:v>
                </c:pt>
                <c:pt idx="13407">
                  <c:v>41344</c:v>
                </c:pt>
                <c:pt idx="13408">
                  <c:v>41344</c:v>
                </c:pt>
                <c:pt idx="13409">
                  <c:v>41344</c:v>
                </c:pt>
                <c:pt idx="13410">
                  <c:v>41344</c:v>
                </c:pt>
                <c:pt idx="13411">
                  <c:v>41344</c:v>
                </c:pt>
                <c:pt idx="13412">
                  <c:v>41344</c:v>
                </c:pt>
                <c:pt idx="13413">
                  <c:v>41344</c:v>
                </c:pt>
                <c:pt idx="13414">
                  <c:v>41344</c:v>
                </c:pt>
                <c:pt idx="13415">
                  <c:v>41344</c:v>
                </c:pt>
                <c:pt idx="13416">
                  <c:v>41344</c:v>
                </c:pt>
                <c:pt idx="13417">
                  <c:v>41344</c:v>
                </c:pt>
                <c:pt idx="13418">
                  <c:v>41344</c:v>
                </c:pt>
                <c:pt idx="13419">
                  <c:v>41344</c:v>
                </c:pt>
                <c:pt idx="13420">
                  <c:v>41344</c:v>
                </c:pt>
                <c:pt idx="13421">
                  <c:v>41344</c:v>
                </c:pt>
                <c:pt idx="13422">
                  <c:v>41344</c:v>
                </c:pt>
                <c:pt idx="13423">
                  <c:v>41344</c:v>
                </c:pt>
                <c:pt idx="13424">
                  <c:v>41344</c:v>
                </c:pt>
                <c:pt idx="13425">
                  <c:v>41344</c:v>
                </c:pt>
                <c:pt idx="13426">
                  <c:v>41344</c:v>
                </c:pt>
                <c:pt idx="13427">
                  <c:v>41344</c:v>
                </c:pt>
                <c:pt idx="13428">
                  <c:v>41344</c:v>
                </c:pt>
                <c:pt idx="13429">
                  <c:v>41344</c:v>
                </c:pt>
                <c:pt idx="13430">
                  <c:v>41344</c:v>
                </c:pt>
                <c:pt idx="13431">
                  <c:v>41344</c:v>
                </c:pt>
                <c:pt idx="13432">
                  <c:v>41344</c:v>
                </c:pt>
                <c:pt idx="13433">
                  <c:v>41344</c:v>
                </c:pt>
                <c:pt idx="13434">
                  <c:v>41344</c:v>
                </c:pt>
                <c:pt idx="13435">
                  <c:v>41344</c:v>
                </c:pt>
                <c:pt idx="13436">
                  <c:v>41344</c:v>
                </c:pt>
                <c:pt idx="13437">
                  <c:v>41344</c:v>
                </c:pt>
                <c:pt idx="13438">
                  <c:v>41344</c:v>
                </c:pt>
                <c:pt idx="13439">
                  <c:v>41344</c:v>
                </c:pt>
                <c:pt idx="13440">
                  <c:v>41344</c:v>
                </c:pt>
                <c:pt idx="13441">
                  <c:v>41344</c:v>
                </c:pt>
                <c:pt idx="13442">
                  <c:v>41344</c:v>
                </c:pt>
                <c:pt idx="13443">
                  <c:v>41344</c:v>
                </c:pt>
                <c:pt idx="13444">
                  <c:v>41344</c:v>
                </c:pt>
                <c:pt idx="13445">
                  <c:v>41344</c:v>
                </c:pt>
                <c:pt idx="13446">
                  <c:v>41345</c:v>
                </c:pt>
                <c:pt idx="13447">
                  <c:v>41345</c:v>
                </c:pt>
                <c:pt idx="13448">
                  <c:v>41345</c:v>
                </c:pt>
                <c:pt idx="13449">
                  <c:v>41345</c:v>
                </c:pt>
                <c:pt idx="13450">
                  <c:v>41345</c:v>
                </c:pt>
                <c:pt idx="13451">
                  <c:v>41345</c:v>
                </c:pt>
                <c:pt idx="13452">
                  <c:v>41345</c:v>
                </c:pt>
                <c:pt idx="13453">
                  <c:v>41345</c:v>
                </c:pt>
                <c:pt idx="13454">
                  <c:v>41345</c:v>
                </c:pt>
                <c:pt idx="13455">
                  <c:v>41345</c:v>
                </c:pt>
                <c:pt idx="13456">
                  <c:v>41345</c:v>
                </c:pt>
                <c:pt idx="13457">
                  <c:v>41345</c:v>
                </c:pt>
                <c:pt idx="13458">
                  <c:v>41345</c:v>
                </c:pt>
                <c:pt idx="13459">
                  <c:v>41345</c:v>
                </c:pt>
                <c:pt idx="13460">
                  <c:v>41345</c:v>
                </c:pt>
                <c:pt idx="13461">
                  <c:v>41345</c:v>
                </c:pt>
                <c:pt idx="13462">
                  <c:v>41345</c:v>
                </c:pt>
                <c:pt idx="13463">
                  <c:v>41345</c:v>
                </c:pt>
                <c:pt idx="13464">
                  <c:v>41345</c:v>
                </c:pt>
                <c:pt idx="13465">
                  <c:v>41345</c:v>
                </c:pt>
                <c:pt idx="13466">
                  <c:v>41345</c:v>
                </c:pt>
                <c:pt idx="13467">
                  <c:v>41345</c:v>
                </c:pt>
                <c:pt idx="13468">
                  <c:v>41345</c:v>
                </c:pt>
                <c:pt idx="13469">
                  <c:v>41345</c:v>
                </c:pt>
                <c:pt idx="13470">
                  <c:v>41345</c:v>
                </c:pt>
                <c:pt idx="13471">
                  <c:v>41345</c:v>
                </c:pt>
                <c:pt idx="13472">
                  <c:v>41345</c:v>
                </c:pt>
                <c:pt idx="13473">
                  <c:v>41345</c:v>
                </c:pt>
                <c:pt idx="13474">
                  <c:v>41345</c:v>
                </c:pt>
                <c:pt idx="13475">
                  <c:v>41345</c:v>
                </c:pt>
                <c:pt idx="13476">
                  <c:v>41345</c:v>
                </c:pt>
                <c:pt idx="13477">
                  <c:v>41345</c:v>
                </c:pt>
                <c:pt idx="13478">
                  <c:v>41345</c:v>
                </c:pt>
                <c:pt idx="13479">
                  <c:v>41345</c:v>
                </c:pt>
                <c:pt idx="13480">
                  <c:v>41345</c:v>
                </c:pt>
                <c:pt idx="13481">
                  <c:v>41345</c:v>
                </c:pt>
                <c:pt idx="13482">
                  <c:v>41345</c:v>
                </c:pt>
                <c:pt idx="13483">
                  <c:v>41345</c:v>
                </c:pt>
                <c:pt idx="13484">
                  <c:v>41345</c:v>
                </c:pt>
                <c:pt idx="13485">
                  <c:v>41345</c:v>
                </c:pt>
                <c:pt idx="13486">
                  <c:v>41345</c:v>
                </c:pt>
                <c:pt idx="13487">
                  <c:v>41345</c:v>
                </c:pt>
                <c:pt idx="13488">
                  <c:v>41345</c:v>
                </c:pt>
                <c:pt idx="13489">
                  <c:v>41345</c:v>
                </c:pt>
                <c:pt idx="13490">
                  <c:v>41345</c:v>
                </c:pt>
                <c:pt idx="13491">
                  <c:v>41345</c:v>
                </c:pt>
                <c:pt idx="13492">
                  <c:v>41345</c:v>
                </c:pt>
                <c:pt idx="13493">
                  <c:v>41345</c:v>
                </c:pt>
                <c:pt idx="13494">
                  <c:v>41345</c:v>
                </c:pt>
                <c:pt idx="13495">
                  <c:v>41345</c:v>
                </c:pt>
                <c:pt idx="13496">
                  <c:v>41345</c:v>
                </c:pt>
                <c:pt idx="13497">
                  <c:v>41345</c:v>
                </c:pt>
                <c:pt idx="13498">
                  <c:v>41345</c:v>
                </c:pt>
                <c:pt idx="13499">
                  <c:v>41345</c:v>
                </c:pt>
                <c:pt idx="13500">
                  <c:v>41345</c:v>
                </c:pt>
                <c:pt idx="13501">
                  <c:v>41345</c:v>
                </c:pt>
                <c:pt idx="13502">
                  <c:v>41345</c:v>
                </c:pt>
                <c:pt idx="13503">
                  <c:v>41345</c:v>
                </c:pt>
                <c:pt idx="13504">
                  <c:v>41345</c:v>
                </c:pt>
                <c:pt idx="13505">
                  <c:v>41345</c:v>
                </c:pt>
                <c:pt idx="13506">
                  <c:v>41345</c:v>
                </c:pt>
                <c:pt idx="13507">
                  <c:v>41345</c:v>
                </c:pt>
                <c:pt idx="13508">
                  <c:v>41345</c:v>
                </c:pt>
                <c:pt idx="13509">
                  <c:v>41345</c:v>
                </c:pt>
                <c:pt idx="13510">
                  <c:v>41345</c:v>
                </c:pt>
                <c:pt idx="13511">
                  <c:v>41345</c:v>
                </c:pt>
                <c:pt idx="13512">
                  <c:v>41345</c:v>
                </c:pt>
                <c:pt idx="13513">
                  <c:v>41345</c:v>
                </c:pt>
                <c:pt idx="13514">
                  <c:v>41345</c:v>
                </c:pt>
                <c:pt idx="13515">
                  <c:v>41345</c:v>
                </c:pt>
                <c:pt idx="13516">
                  <c:v>41345</c:v>
                </c:pt>
                <c:pt idx="13517">
                  <c:v>41345</c:v>
                </c:pt>
                <c:pt idx="13518">
                  <c:v>41345</c:v>
                </c:pt>
                <c:pt idx="13519">
                  <c:v>41345</c:v>
                </c:pt>
                <c:pt idx="13520">
                  <c:v>41345</c:v>
                </c:pt>
                <c:pt idx="13521">
                  <c:v>41345</c:v>
                </c:pt>
                <c:pt idx="13522">
                  <c:v>41345</c:v>
                </c:pt>
                <c:pt idx="13523">
                  <c:v>41345</c:v>
                </c:pt>
                <c:pt idx="13524">
                  <c:v>41345</c:v>
                </c:pt>
                <c:pt idx="13525">
                  <c:v>41345</c:v>
                </c:pt>
                <c:pt idx="13526">
                  <c:v>41345</c:v>
                </c:pt>
                <c:pt idx="13527">
                  <c:v>41345</c:v>
                </c:pt>
                <c:pt idx="13528">
                  <c:v>41345</c:v>
                </c:pt>
                <c:pt idx="13529">
                  <c:v>41345</c:v>
                </c:pt>
                <c:pt idx="13530">
                  <c:v>41345</c:v>
                </c:pt>
                <c:pt idx="13531">
                  <c:v>41345</c:v>
                </c:pt>
                <c:pt idx="13532">
                  <c:v>41345</c:v>
                </c:pt>
                <c:pt idx="13533">
                  <c:v>41345</c:v>
                </c:pt>
                <c:pt idx="13534">
                  <c:v>41345</c:v>
                </c:pt>
                <c:pt idx="13535">
                  <c:v>41345</c:v>
                </c:pt>
                <c:pt idx="13536">
                  <c:v>41345</c:v>
                </c:pt>
                <c:pt idx="13537">
                  <c:v>41345</c:v>
                </c:pt>
                <c:pt idx="13538">
                  <c:v>41345</c:v>
                </c:pt>
                <c:pt idx="13539">
                  <c:v>41345</c:v>
                </c:pt>
                <c:pt idx="13540">
                  <c:v>41345</c:v>
                </c:pt>
                <c:pt idx="13541">
                  <c:v>41345</c:v>
                </c:pt>
                <c:pt idx="13542">
                  <c:v>41345</c:v>
                </c:pt>
                <c:pt idx="13543">
                  <c:v>41345</c:v>
                </c:pt>
                <c:pt idx="13544">
                  <c:v>41345</c:v>
                </c:pt>
                <c:pt idx="13545">
                  <c:v>41345</c:v>
                </c:pt>
                <c:pt idx="13546">
                  <c:v>41345</c:v>
                </c:pt>
                <c:pt idx="13547">
                  <c:v>41345</c:v>
                </c:pt>
                <c:pt idx="13548">
                  <c:v>41345</c:v>
                </c:pt>
                <c:pt idx="13549">
                  <c:v>41345</c:v>
                </c:pt>
                <c:pt idx="13550">
                  <c:v>41345</c:v>
                </c:pt>
                <c:pt idx="13551">
                  <c:v>41345</c:v>
                </c:pt>
                <c:pt idx="13552">
                  <c:v>41345</c:v>
                </c:pt>
                <c:pt idx="13553">
                  <c:v>41345</c:v>
                </c:pt>
                <c:pt idx="13554">
                  <c:v>41345</c:v>
                </c:pt>
                <c:pt idx="13555">
                  <c:v>41345</c:v>
                </c:pt>
                <c:pt idx="13556">
                  <c:v>41345</c:v>
                </c:pt>
                <c:pt idx="13557">
                  <c:v>41345</c:v>
                </c:pt>
                <c:pt idx="13558">
                  <c:v>41345</c:v>
                </c:pt>
                <c:pt idx="13559">
                  <c:v>41345</c:v>
                </c:pt>
                <c:pt idx="13560">
                  <c:v>41345</c:v>
                </c:pt>
                <c:pt idx="13561">
                  <c:v>41345</c:v>
                </c:pt>
                <c:pt idx="13562">
                  <c:v>41345</c:v>
                </c:pt>
                <c:pt idx="13563">
                  <c:v>41345</c:v>
                </c:pt>
                <c:pt idx="13564">
                  <c:v>41345</c:v>
                </c:pt>
                <c:pt idx="13565">
                  <c:v>41345</c:v>
                </c:pt>
                <c:pt idx="13566">
                  <c:v>41345</c:v>
                </c:pt>
                <c:pt idx="13567">
                  <c:v>41345</c:v>
                </c:pt>
                <c:pt idx="13568">
                  <c:v>41345</c:v>
                </c:pt>
                <c:pt idx="13569">
                  <c:v>41345</c:v>
                </c:pt>
                <c:pt idx="13570">
                  <c:v>41345</c:v>
                </c:pt>
                <c:pt idx="13571">
                  <c:v>41345</c:v>
                </c:pt>
                <c:pt idx="13572">
                  <c:v>41345</c:v>
                </c:pt>
                <c:pt idx="13573">
                  <c:v>41345</c:v>
                </c:pt>
                <c:pt idx="13574">
                  <c:v>41345</c:v>
                </c:pt>
                <c:pt idx="13575">
                  <c:v>41345</c:v>
                </c:pt>
                <c:pt idx="13576">
                  <c:v>41345</c:v>
                </c:pt>
                <c:pt idx="13577">
                  <c:v>41345</c:v>
                </c:pt>
                <c:pt idx="13578">
                  <c:v>41345</c:v>
                </c:pt>
                <c:pt idx="13579">
                  <c:v>41345</c:v>
                </c:pt>
                <c:pt idx="13580">
                  <c:v>41345</c:v>
                </c:pt>
                <c:pt idx="13581">
                  <c:v>41345</c:v>
                </c:pt>
                <c:pt idx="13582">
                  <c:v>41345</c:v>
                </c:pt>
                <c:pt idx="13583">
                  <c:v>41345</c:v>
                </c:pt>
                <c:pt idx="13584">
                  <c:v>41345</c:v>
                </c:pt>
                <c:pt idx="13585">
                  <c:v>41345</c:v>
                </c:pt>
                <c:pt idx="13586">
                  <c:v>41345</c:v>
                </c:pt>
                <c:pt idx="13587">
                  <c:v>41345</c:v>
                </c:pt>
                <c:pt idx="13588">
                  <c:v>41345</c:v>
                </c:pt>
                <c:pt idx="13589">
                  <c:v>41345</c:v>
                </c:pt>
                <c:pt idx="13590">
                  <c:v>41345</c:v>
                </c:pt>
                <c:pt idx="13591">
                  <c:v>41345</c:v>
                </c:pt>
                <c:pt idx="13592">
                  <c:v>41345</c:v>
                </c:pt>
                <c:pt idx="13593">
                  <c:v>41345</c:v>
                </c:pt>
                <c:pt idx="13594">
                  <c:v>41345</c:v>
                </c:pt>
                <c:pt idx="13595">
                  <c:v>41345</c:v>
                </c:pt>
                <c:pt idx="13596">
                  <c:v>41345</c:v>
                </c:pt>
                <c:pt idx="13597">
                  <c:v>41345</c:v>
                </c:pt>
                <c:pt idx="13598">
                  <c:v>41345</c:v>
                </c:pt>
                <c:pt idx="13599">
                  <c:v>41345</c:v>
                </c:pt>
                <c:pt idx="13600">
                  <c:v>41345</c:v>
                </c:pt>
                <c:pt idx="13601">
                  <c:v>41345</c:v>
                </c:pt>
                <c:pt idx="13602">
                  <c:v>41345</c:v>
                </c:pt>
                <c:pt idx="13603">
                  <c:v>41345</c:v>
                </c:pt>
                <c:pt idx="13604">
                  <c:v>41345</c:v>
                </c:pt>
                <c:pt idx="13605">
                  <c:v>41345</c:v>
                </c:pt>
                <c:pt idx="13606">
                  <c:v>41345</c:v>
                </c:pt>
                <c:pt idx="13607">
                  <c:v>41345</c:v>
                </c:pt>
                <c:pt idx="13608">
                  <c:v>41345</c:v>
                </c:pt>
                <c:pt idx="13609">
                  <c:v>41345</c:v>
                </c:pt>
                <c:pt idx="13610">
                  <c:v>41345</c:v>
                </c:pt>
                <c:pt idx="13611">
                  <c:v>41345</c:v>
                </c:pt>
                <c:pt idx="13612">
                  <c:v>41345</c:v>
                </c:pt>
                <c:pt idx="13613">
                  <c:v>41345</c:v>
                </c:pt>
                <c:pt idx="13614">
                  <c:v>41345</c:v>
                </c:pt>
                <c:pt idx="13615">
                  <c:v>41345</c:v>
                </c:pt>
                <c:pt idx="13616">
                  <c:v>41345</c:v>
                </c:pt>
                <c:pt idx="13617">
                  <c:v>41345</c:v>
                </c:pt>
                <c:pt idx="13618">
                  <c:v>41345</c:v>
                </c:pt>
                <c:pt idx="13619">
                  <c:v>41345</c:v>
                </c:pt>
                <c:pt idx="13620">
                  <c:v>41345</c:v>
                </c:pt>
                <c:pt idx="13621">
                  <c:v>41345</c:v>
                </c:pt>
                <c:pt idx="13622">
                  <c:v>41345</c:v>
                </c:pt>
                <c:pt idx="13623">
                  <c:v>41345</c:v>
                </c:pt>
                <c:pt idx="13624">
                  <c:v>41345</c:v>
                </c:pt>
                <c:pt idx="13625">
                  <c:v>41345</c:v>
                </c:pt>
                <c:pt idx="13626">
                  <c:v>41345</c:v>
                </c:pt>
                <c:pt idx="13627">
                  <c:v>41345</c:v>
                </c:pt>
                <c:pt idx="13628">
                  <c:v>41345</c:v>
                </c:pt>
                <c:pt idx="13629">
                  <c:v>41345</c:v>
                </c:pt>
                <c:pt idx="13630">
                  <c:v>41345</c:v>
                </c:pt>
                <c:pt idx="13631">
                  <c:v>41345</c:v>
                </c:pt>
                <c:pt idx="13632">
                  <c:v>41345</c:v>
                </c:pt>
                <c:pt idx="13633">
                  <c:v>41345</c:v>
                </c:pt>
                <c:pt idx="13634">
                  <c:v>41345</c:v>
                </c:pt>
                <c:pt idx="13635">
                  <c:v>41345</c:v>
                </c:pt>
                <c:pt idx="13636">
                  <c:v>41345</c:v>
                </c:pt>
                <c:pt idx="13637">
                  <c:v>41345</c:v>
                </c:pt>
                <c:pt idx="13638">
                  <c:v>41345</c:v>
                </c:pt>
                <c:pt idx="13639">
                  <c:v>41345</c:v>
                </c:pt>
                <c:pt idx="13640">
                  <c:v>41345</c:v>
                </c:pt>
                <c:pt idx="13641">
                  <c:v>41345</c:v>
                </c:pt>
                <c:pt idx="13642">
                  <c:v>41345</c:v>
                </c:pt>
                <c:pt idx="13643">
                  <c:v>41345</c:v>
                </c:pt>
                <c:pt idx="13644">
                  <c:v>41345</c:v>
                </c:pt>
                <c:pt idx="13645">
                  <c:v>41345</c:v>
                </c:pt>
                <c:pt idx="13646">
                  <c:v>41345</c:v>
                </c:pt>
                <c:pt idx="13647">
                  <c:v>41345</c:v>
                </c:pt>
                <c:pt idx="13648">
                  <c:v>41345</c:v>
                </c:pt>
                <c:pt idx="13649">
                  <c:v>41345</c:v>
                </c:pt>
                <c:pt idx="13650">
                  <c:v>41345</c:v>
                </c:pt>
                <c:pt idx="13651">
                  <c:v>41345</c:v>
                </c:pt>
                <c:pt idx="13652">
                  <c:v>41345</c:v>
                </c:pt>
                <c:pt idx="13653">
                  <c:v>41345</c:v>
                </c:pt>
                <c:pt idx="13654">
                  <c:v>41345</c:v>
                </c:pt>
                <c:pt idx="13655">
                  <c:v>41345</c:v>
                </c:pt>
                <c:pt idx="13656">
                  <c:v>41345</c:v>
                </c:pt>
                <c:pt idx="13657">
                  <c:v>41345</c:v>
                </c:pt>
                <c:pt idx="13658">
                  <c:v>41345</c:v>
                </c:pt>
                <c:pt idx="13659">
                  <c:v>41345</c:v>
                </c:pt>
                <c:pt idx="13660">
                  <c:v>41345</c:v>
                </c:pt>
                <c:pt idx="13661">
                  <c:v>41345</c:v>
                </c:pt>
                <c:pt idx="13662">
                  <c:v>41345</c:v>
                </c:pt>
                <c:pt idx="13663">
                  <c:v>41345</c:v>
                </c:pt>
                <c:pt idx="13664">
                  <c:v>41345</c:v>
                </c:pt>
                <c:pt idx="13665">
                  <c:v>41345</c:v>
                </c:pt>
                <c:pt idx="13666">
                  <c:v>41345</c:v>
                </c:pt>
                <c:pt idx="13667">
                  <c:v>41345</c:v>
                </c:pt>
                <c:pt idx="13668">
                  <c:v>41345</c:v>
                </c:pt>
                <c:pt idx="13669">
                  <c:v>41345</c:v>
                </c:pt>
                <c:pt idx="13670">
                  <c:v>41345</c:v>
                </c:pt>
                <c:pt idx="13671">
                  <c:v>41345</c:v>
                </c:pt>
                <c:pt idx="13672">
                  <c:v>41345</c:v>
                </c:pt>
                <c:pt idx="13673">
                  <c:v>41345</c:v>
                </c:pt>
                <c:pt idx="13674">
                  <c:v>41345</c:v>
                </c:pt>
                <c:pt idx="13675">
                  <c:v>41345</c:v>
                </c:pt>
                <c:pt idx="13676">
                  <c:v>41345</c:v>
                </c:pt>
                <c:pt idx="13677">
                  <c:v>41345</c:v>
                </c:pt>
                <c:pt idx="13678">
                  <c:v>41345</c:v>
                </c:pt>
                <c:pt idx="13679">
                  <c:v>41345</c:v>
                </c:pt>
                <c:pt idx="13680">
                  <c:v>41345</c:v>
                </c:pt>
                <c:pt idx="13681">
                  <c:v>41345</c:v>
                </c:pt>
                <c:pt idx="13682">
                  <c:v>41345</c:v>
                </c:pt>
                <c:pt idx="13683">
                  <c:v>41345</c:v>
                </c:pt>
                <c:pt idx="13684">
                  <c:v>41345</c:v>
                </c:pt>
                <c:pt idx="13685">
                  <c:v>41345</c:v>
                </c:pt>
                <c:pt idx="13686">
                  <c:v>41345</c:v>
                </c:pt>
                <c:pt idx="13687">
                  <c:v>41345</c:v>
                </c:pt>
                <c:pt idx="13688">
                  <c:v>41345</c:v>
                </c:pt>
                <c:pt idx="13689">
                  <c:v>41345</c:v>
                </c:pt>
                <c:pt idx="13690">
                  <c:v>41345</c:v>
                </c:pt>
                <c:pt idx="13691">
                  <c:v>41345</c:v>
                </c:pt>
                <c:pt idx="13692">
                  <c:v>41345</c:v>
                </c:pt>
                <c:pt idx="13693">
                  <c:v>41345</c:v>
                </c:pt>
                <c:pt idx="13694">
                  <c:v>41345</c:v>
                </c:pt>
                <c:pt idx="13695">
                  <c:v>41345</c:v>
                </c:pt>
                <c:pt idx="13696">
                  <c:v>41345</c:v>
                </c:pt>
                <c:pt idx="13697">
                  <c:v>41345</c:v>
                </c:pt>
                <c:pt idx="13698">
                  <c:v>41345</c:v>
                </c:pt>
                <c:pt idx="13699">
                  <c:v>41345</c:v>
                </c:pt>
                <c:pt idx="13700">
                  <c:v>41345</c:v>
                </c:pt>
                <c:pt idx="13701">
                  <c:v>41345</c:v>
                </c:pt>
                <c:pt idx="13702">
                  <c:v>41345</c:v>
                </c:pt>
                <c:pt idx="13703">
                  <c:v>41345</c:v>
                </c:pt>
                <c:pt idx="13704">
                  <c:v>41345</c:v>
                </c:pt>
                <c:pt idx="13705">
                  <c:v>41345</c:v>
                </c:pt>
                <c:pt idx="13706">
                  <c:v>41345</c:v>
                </c:pt>
                <c:pt idx="13707">
                  <c:v>41345</c:v>
                </c:pt>
                <c:pt idx="13708">
                  <c:v>41345</c:v>
                </c:pt>
                <c:pt idx="13709">
                  <c:v>41345</c:v>
                </c:pt>
                <c:pt idx="13710">
                  <c:v>41345</c:v>
                </c:pt>
                <c:pt idx="13711">
                  <c:v>41345</c:v>
                </c:pt>
                <c:pt idx="13712">
                  <c:v>41345</c:v>
                </c:pt>
                <c:pt idx="13713">
                  <c:v>41345</c:v>
                </c:pt>
                <c:pt idx="13714">
                  <c:v>41345</c:v>
                </c:pt>
                <c:pt idx="13715">
                  <c:v>41345</c:v>
                </c:pt>
                <c:pt idx="13716">
                  <c:v>41345</c:v>
                </c:pt>
                <c:pt idx="13717">
                  <c:v>41345</c:v>
                </c:pt>
                <c:pt idx="13718">
                  <c:v>41345</c:v>
                </c:pt>
                <c:pt idx="13719">
                  <c:v>41345</c:v>
                </c:pt>
                <c:pt idx="13720">
                  <c:v>41345</c:v>
                </c:pt>
                <c:pt idx="13721">
                  <c:v>41345</c:v>
                </c:pt>
                <c:pt idx="13722">
                  <c:v>41345</c:v>
                </c:pt>
                <c:pt idx="13723">
                  <c:v>41345</c:v>
                </c:pt>
                <c:pt idx="13724">
                  <c:v>41345</c:v>
                </c:pt>
                <c:pt idx="13725">
                  <c:v>41345</c:v>
                </c:pt>
                <c:pt idx="13726">
                  <c:v>41345</c:v>
                </c:pt>
                <c:pt idx="13727">
                  <c:v>41345</c:v>
                </c:pt>
                <c:pt idx="13728">
                  <c:v>41345</c:v>
                </c:pt>
                <c:pt idx="13729">
                  <c:v>41345</c:v>
                </c:pt>
                <c:pt idx="13730">
                  <c:v>41345</c:v>
                </c:pt>
                <c:pt idx="13731">
                  <c:v>41345</c:v>
                </c:pt>
                <c:pt idx="13732">
                  <c:v>41345</c:v>
                </c:pt>
                <c:pt idx="13733">
                  <c:v>41345</c:v>
                </c:pt>
                <c:pt idx="13734">
                  <c:v>41345</c:v>
                </c:pt>
                <c:pt idx="13735">
                  <c:v>41345</c:v>
                </c:pt>
                <c:pt idx="13736">
                  <c:v>41345</c:v>
                </c:pt>
                <c:pt idx="13737">
                  <c:v>41345</c:v>
                </c:pt>
                <c:pt idx="13738">
                  <c:v>41345</c:v>
                </c:pt>
                <c:pt idx="13739">
                  <c:v>41345</c:v>
                </c:pt>
                <c:pt idx="13740">
                  <c:v>41345</c:v>
                </c:pt>
                <c:pt idx="13741">
                  <c:v>41345</c:v>
                </c:pt>
                <c:pt idx="13742">
                  <c:v>41345</c:v>
                </c:pt>
                <c:pt idx="13743">
                  <c:v>41345</c:v>
                </c:pt>
                <c:pt idx="13744">
                  <c:v>41345</c:v>
                </c:pt>
                <c:pt idx="13745">
                  <c:v>41345</c:v>
                </c:pt>
                <c:pt idx="13746">
                  <c:v>41345</c:v>
                </c:pt>
                <c:pt idx="13747">
                  <c:v>41345</c:v>
                </c:pt>
                <c:pt idx="13748">
                  <c:v>41345</c:v>
                </c:pt>
                <c:pt idx="13749">
                  <c:v>41345</c:v>
                </c:pt>
                <c:pt idx="13750">
                  <c:v>41345</c:v>
                </c:pt>
                <c:pt idx="13751">
                  <c:v>41345</c:v>
                </c:pt>
                <c:pt idx="13752">
                  <c:v>41345</c:v>
                </c:pt>
                <c:pt idx="13753">
                  <c:v>41345</c:v>
                </c:pt>
                <c:pt idx="13754">
                  <c:v>41345</c:v>
                </c:pt>
                <c:pt idx="13755">
                  <c:v>41345</c:v>
                </c:pt>
                <c:pt idx="13756">
                  <c:v>41345</c:v>
                </c:pt>
                <c:pt idx="13757">
                  <c:v>41345</c:v>
                </c:pt>
                <c:pt idx="13758">
                  <c:v>41345</c:v>
                </c:pt>
                <c:pt idx="13759">
                  <c:v>41345</c:v>
                </c:pt>
                <c:pt idx="13760">
                  <c:v>41345</c:v>
                </c:pt>
                <c:pt idx="13761">
                  <c:v>41345</c:v>
                </c:pt>
                <c:pt idx="13762">
                  <c:v>41345</c:v>
                </c:pt>
                <c:pt idx="13763">
                  <c:v>41345</c:v>
                </c:pt>
                <c:pt idx="13764">
                  <c:v>41345</c:v>
                </c:pt>
                <c:pt idx="13765">
                  <c:v>41345</c:v>
                </c:pt>
                <c:pt idx="13766">
                  <c:v>41345</c:v>
                </c:pt>
                <c:pt idx="13767">
                  <c:v>41345</c:v>
                </c:pt>
                <c:pt idx="13768">
                  <c:v>41345</c:v>
                </c:pt>
                <c:pt idx="13769">
                  <c:v>41345</c:v>
                </c:pt>
                <c:pt idx="13770">
                  <c:v>41345</c:v>
                </c:pt>
                <c:pt idx="13771">
                  <c:v>41345</c:v>
                </c:pt>
                <c:pt idx="13772">
                  <c:v>41345</c:v>
                </c:pt>
                <c:pt idx="13773">
                  <c:v>41345</c:v>
                </c:pt>
                <c:pt idx="13774">
                  <c:v>41345</c:v>
                </c:pt>
                <c:pt idx="13775">
                  <c:v>41345</c:v>
                </c:pt>
                <c:pt idx="13776">
                  <c:v>41345</c:v>
                </c:pt>
                <c:pt idx="13777">
                  <c:v>41345</c:v>
                </c:pt>
                <c:pt idx="13778">
                  <c:v>41345</c:v>
                </c:pt>
                <c:pt idx="13779">
                  <c:v>41345</c:v>
                </c:pt>
                <c:pt idx="13780">
                  <c:v>41345</c:v>
                </c:pt>
                <c:pt idx="13781">
                  <c:v>41345</c:v>
                </c:pt>
                <c:pt idx="13782">
                  <c:v>41345</c:v>
                </c:pt>
                <c:pt idx="13783">
                  <c:v>41345</c:v>
                </c:pt>
                <c:pt idx="13784">
                  <c:v>41345</c:v>
                </c:pt>
                <c:pt idx="13785">
                  <c:v>41345</c:v>
                </c:pt>
                <c:pt idx="13786">
                  <c:v>41345</c:v>
                </c:pt>
                <c:pt idx="13787">
                  <c:v>41345</c:v>
                </c:pt>
                <c:pt idx="13788">
                  <c:v>41345</c:v>
                </c:pt>
                <c:pt idx="13789">
                  <c:v>41345</c:v>
                </c:pt>
                <c:pt idx="13790">
                  <c:v>41345</c:v>
                </c:pt>
                <c:pt idx="13791">
                  <c:v>41345</c:v>
                </c:pt>
                <c:pt idx="13792">
                  <c:v>41345</c:v>
                </c:pt>
                <c:pt idx="13793">
                  <c:v>41345</c:v>
                </c:pt>
                <c:pt idx="13794">
                  <c:v>41345</c:v>
                </c:pt>
                <c:pt idx="13795">
                  <c:v>41345</c:v>
                </c:pt>
                <c:pt idx="13796">
                  <c:v>41345</c:v>
                </c:pt>
                <c:pt idx="13797">
                  <c:v>41345</c:v>
                </c:pt>
                <c:pt idx="13798">
                  <c:v>41345</c:v>
                </c:pt>
                <c:pt idx="13799">
                  <c:v>41345</c:v>
                </c:pt>
                <c:pt idx="13800">
                  <c:v>41345</c:v>
                </c:pt>
                <c:pt idx="13801">
                  <c:v>41345</c:v>
                </c:pt>
                <c:pt idx="13802">
                  <c:v>41345</c:v>
                </c:pt>
                <c:pt idx="13803">
                  <c:v>41345</c:v>
                </c:pt>
                <c:pt idx="13804">
                  <c:v>41345</c:v>
                </c:pt>
                <c:pt idx="13805">
                  <c:v>41345</c:v>
                </c:pt>
                <c:pt idx="13806">
                  <c:v>41345</c:v>
                </c:pt>
                <c:pt idx="13807">
                  <c:v>41345</c:v>
                </c:pt>
                <c:pt idx="13808">
                  <c:v>41345</c:v>
                </c:pt>
                <c:pt idx="13809">
                  <c:v>41345</c:v>
                </c:pt>
                <c:pt idx="13810">
                  <c:v>41345</c:v>
                </c:pt>
                <c:pt idx="13811">
                  <c:v>41345</c:v>
                </c:pt>
                <c:pt idx="13812">
                  <c:v>41345</c:v>
                </c:pt>
                <c:pt idx="13813">
                  <c:v>41345</c:v>
                </c:pt>
                <c:pt idx="13814">
                  <c:v>41345</c:v>
                </c:pt>
                <c:pt idx="13815">
                  <c:v>41345</c:v>
                </c:pt>
                <c:pt idx="13816">
                  <c:v>41345</c:v>
                </c:pt>
                <c:pt idx="13817">
                  <c:v>41345</c:v>
                </c:pt>
                <c:pt idx="13818">
                  <c:v>41345</c:v>
                </c:pt>
                <c:pt idx="13819">
                  <c:v>41345</c:v>
                </c:pt>
                <c:pt idx="13820">
                  <c:v>41345</c:v>
                </c:pt>
                <c:pt idx="13821">
                  <c:v>41345</c:v>
                </c:pt>
                <c:pt idx="13822">
                  <c:v>41345</c:v>
                </c:pt>
                <c:pt idx="13823">
                  <c:v>41345</c:v>
                </c:pt>
                <c:pt idx="13824">
                  <c:v>41345</c:v>
                </c:pt>
                <c:pt idx="13825">
                  <c:v>41345</c:v>
                </c:pt>
                <c:pt idx="13826">
                  <c:v>41345</c:v>
                </c:pt>
                <c:pt idx="13827">
                  <c:v>41345</c:v>
                </c:pt>
                <c:pt idx="13828">
                  <c:v>41345</c:v>
                </c:pt>
                <c:pt idx="13829">
                  <c:v>41345</c:v>
                </c:pt>
                <c:pt idx="13830">
                  <c:v>41345</c:v>
                </c:pt>
                <c:pt idx="13831">
                  <c:v>41345</c:v>
                </c:pt>
                <c:pt idx="13832">
                  <c:v>41345</c:v>
                </c:pt>
                <c:pt idx="13833">
                  <c:v>41345</c:v>
                </c:pt>
                <c:pt idx="13834">
                  <c:v>41345</c:v>
                </c:pt>
                <c:pt idx="13835">
                  <c:v>41345</c:v>
                </c:pt>
                <c:pt idx="13836">
                  <c:v>41345</c:v>
                </c:pt>
                <c:pt idx="13837">
                  <c:v>41345</c:v>
                </c:pt>
                <c:pt idx="13838">
                  <c:v>41345</c:v>
                </c:pt>
                <c:pt idx="13839">
                  <c:v>41345</c:v>
                </c:pt>
                <c:pt idx="13840">
                  <c:v>41345</c:v>
                </c:pt>
                <c:pt idx="13841">
                  <c:v>41345</c:v>
                </c:pt>
                <c:pt idx="13842">
                  <c:v>41345</c:v>
                </c:pt>
                <c:pt idx="13843">
                  <c:v>41345</c:v>
                </c:pt>
                <c:pt idx="13844">
                  <c:v>41345</c:v>
                </c:pt>
                <c:pt idx="13845">
                  <c:v>41345</c:v>
                </c:pt>
                <c:pt idx="13846">
                  <c:v>41345</c:v>
                </c:pt>
                <c:pt idx="13847">
                  <c:v>41345</c:v>
                </c:pt>
                <c:pt idx="13848">
                  <c:v>41345</c:v>
                </c:pt>
                <c:pt idx="13849">
                  <c:v>41345</c:v>
                </c:pt>
                <c:pt idx="13850">
                  <c:v>41345</c:v>
                </c:pt>
                <c:pt idx="13851">
                  <c:v>41345</c:v>
                </c:pt>
                <c:pt idx="13852">
                  <c:v>41345</c:v>
                </c:pt>
                <c:pt idx="13853">
                  <c:v>41345</c:v>
                </c:pt>
                <c:pt idx="13854">
                  <c:v>41345</c:v>
                </c:pt>
                <c:pt idx="13855">
                  <c:v>41345</c:v>
                </c:pt>
                <c:pt idx="13856">
                  <c:v>41345</c:v>
                </c:pt>
                <c:pt idx="13857">
                  <c:v>41345</c:v>
                </c:pt>
                <c:pt idx="13858">
                  <c:v>41345</c:v>
                </c:pt>
                <c:pt idx="13859">
                  <c:v>41345</c:v>
                </c:pt>
                <c:pt idx="13860">
                  <c:v>41345</c:v>
                </c:pt>
                <c:pt idx="13861">
                  <c:v>41345</c:v>
                </c:pt>
                <c:pt idx="13862">
                  <c:v>41345</c:v>
                </c:pt>
                <c:pt idx="13863">
                  <c:v>41345</c:v>
                </c:pt>
                <c:pt idx="13864">
                  <c:v>41345</c:v>
                </c:pt>
                <c:pt idx="13865">
                  <c:v>41345</c:v>
                </c:pt>
                <c:pt idx="13866">
                  <c:v>41345</c:v>
                </c:pt>
                <c:pt idx="13867">
                  <c:v>41345</c:v>
                </c:pt>
                <c:pt idx="13868">
                  <c:v>41345</c:v>
                </c:pt>
                <c:pt idx="13869">
                  <c:v>41345</c:v>
                </c:pt>
                <c:pt idx="13870">
                  <c:v>41345</c:v>
                </c:pt>
                <c:pt idx="13871">
                  <c:v>41345</c:v>
                </c:pt>
                <c:pt idx="13872">
                  <c:v>41345</c:v>
                </c:pt>
                <c:pt idx="13873">
                  <c:v>41345</c:v>
                </c:pt>
                <c:pt idx="13874">
                  <c:v>41345</c:v>
                </c:pt>
                <c:pt idx="13875">
                  <c:v>41345</c:v>
                </c:pt>
                <c:pt idx="13876">
                  <c:v>41345</c:v>
                </c:pt>
                <c:pt idx="13877">
                  <c:v>41345</c:v>
                </c:pt>
                <c:pt idx="13878">
                  <c:v>41345</c:v>
                </c:pt>
                <c:pt idx="13879">
                  <c:v>41345</c:v>
                </c:pt>
                <c:pt idx="13880">
                  <c:v>41345</c:v>
                </c:pt>
                <c:pt idx="13881">
                  <c:v>41345</c:v>
                </c:pt>
                <c:pt idx="13882">
                  <c:v>41345</c:v>
                </c:pt>
                <c:pt idx="13883">
                  <c:v>41345</c:v>
                </c:pt>
                <c:pt idx="13884">
                  <c:v>41345</c:v>
                </c:pt>
                <c:pt idx="13885">
                  <c:v>41345</c:v>
                </c:pt>
                <c:pt idx="13886">
                  <c:v>41345</c:v>
                </c:pt>
                <c:pt idx="13887">
                  <c:v>41345</c:v>
                </c:pt>
                <c:pt idx="13888">
                  <c:v>41345</c:v>
                </c:pt>
                <c:pt idx="13889">
                  <c:v>41345</c:v>
                </c:pt>
                <c:pt idx="13890">
                  <c:v>41345</c:v>
                </c:pt>
                <c:pt idx="13891">
                  <c:v>41345</c:v>
                </c:pt>
                <c:pt idx="13892">
                  <c:v>41345</c:v>
                </c:pt>
                <c:pt idx="13893">
                  <c:v>41345</c:v>
                </c:pt>
                <c:pt idx="13894">
                  <c:v>41345</c:v>
                </c:pt>
                <c:pt idx="13895">
                  <c:v>41345</c:v>
                </c:pt>
                <c:pt idx="13896">
                  <c:v>41345</c:v>
                </c:pt>
                <c:pt idx="13897">
                  <c:v>41345</c:v>
                </c:pt>
                <c:pt idx="13898">
                  <c:v>41345</c:v>
                </c:pt>
                <c:pt idx="13899">
                  <c:v>41345</c:v>
                </c:pt>
                <c:pt idx="13900">
                  <c:v>41345</c:v>
                </c:pt>
                <c:pt idx="13901">
                  <c:v>41345</c:v>
                </c:pt>
                <c:pt idx="13902">
                  <c:v>41345</c:v>
                </c:pt>
                <c:pt idx="13903">
                  <c:v>41345</c:v>
                </c:pt>
                <c:pt idx="13904">
                  <c:v>41345</c:v>
                </c:pt>
                <c:pt idx="13905">
                  <c:v>41345</c:v>
                </c:pt>
                <c:pt idx="13906">
                  <c:v>41345</c:v>
                </c:pt>
                <c:pt idx="13907">
                  <c:v>41345</c:v>
                </c:pt>
                <c:pt idx="13908">
                  <c:v>41345</c:v>
                </c:pt>
                <c:pt idx="13909">
                  <c:v>41345</c:v>
                </c:pt>
                <c:pt idx="13910">
                  <c:v>41345</c:v>
                </c:pt>
                <c:pt idx="13911">
                  <c:v>41345</c:v>
                </c:pt>
                <c:pt idx="13912">
                  <c:v>41345</c:v>
                </c:pt>
                <c:pt idx="13913">
                  <c:v>41345</c:v>
                </c:pt>
                <c:pt idx="13914">
                  <c:v>41345</c:v>
                </c:pt>
                <c:pt idx="13915">
                  <c:v>41345</c:v>
                </c:pt>
                <c:pt idx="13916">
                  <c:v>41345</c:v>
                </c:pt>
                <c:pt idx="13917">
                  <c:v>41345</c:v>
                </c:pt>
                <c:pt idx="13918">
                  <c:v>41345</c:v>
                </c:pt>
                <c:pt idx="13919">
                  <c:v>41345</c:v>
                </c:pt>
                <c:pt idx="13920">
                  <c:v>41345</c:v>
                </c:pt>
                <c:pt idx="13921">
                  <c:v>41345</c:v>
                </c:pt>
                <c:pt idx="13922">
                  <c:v>41345</c:v>
                </c:pt>
                <c:pt idx="13923">
                  <c:v>41345</c:v>
                </c:pt>
                <c:pt idx="13924">
                  <c:v>41345</c:v>
                </c:pt>
                <c:pt idx="13925">
                  <c:v>41345</c:v>
                </c:pt>
                <c:pt idx="13926">
                  <c:v>41345</c:v>
                </c:pt>
                <c:pt idx="13927">
                  <c:v>41345</c:v>
                </c:pt>
                <c:pt idx="13928">
                  <c:v>41345</c:v>
                </c:pt>
                <c:pt idx="13929">
                  <c:v>41345</c:v>
                </c:pt>
                <c:pt idx="13930">
                  <c:v>41345</c:v>
                </c:pt>
                <c:pt idx="13931">
                  <c:v>41345</c:v>
                </c:pt>
                <c:pt idx="13932">
                  <c:v>41345</c:v>
                </c:pt>
                <c:pt idx="13933">
                  <c:v>41345</c:v>
                </c:pt>
                <c:pt idx="13934">
                  <c:v>41345</c:v>
                </c:pt>
                <c:pt idx="13935">
                  <c:v>41345</c:v>
                </c:pt>
                <c:pt idx="13936">
                  <c:v>41345</c:v>
                </c:pt>
                <c:pt idx="13937">
                  <c:v>41345</c:v>
                </c:pt>
                <c:pt idx="13938">
                  <c:v>41345</c:v>
                </c:pt>
                <c:pt idx="13939">
                  <c:v>41345</c:v>
                </c:pt>
                <c:pt idx="13940">
                  <c:v>41345</c:v>
                </c:pt>
                <c:pt idx="13941">
                  <c:v>41345</c:v>
                </c:pt>
                <c:pt idx="13942">
                  <c:v>41345</c:v>
                </c:pt>
                <c:pt idx="13943">
                  <c:v>41345</c:v>
                </c:pt>
                <c:pt idx="13944">
                  <c:v>41345</c:v>
                </c:pt>
                <c:pt idx="13945">
                  <c:v>41345</c:v>
                </c:pt>
                <c:pt idx="13946">
                  <c:v>41345</c:v>
                </c:pt>
                <c:pt idx="13947">
                  <c:v>41345</c:v>
                </c:pt>
                <c:pt idx="13948">
                  <c:v>41345</c:v>
                </c:pt>
                <c:pt idx="13949">
                  <c:v>41345</c:v>
                </c:pt>
                <c:pt idx="13950">
                  <c:v>41345</c:v>
                </c:pt>
                <c:pt idx="13951">
                  <c:v>41345</c:v>
                </c:pt>
                <c:pt idx="13952">
                  <c:v>41345</c:v>
                </c:pt>
                <c:pt idx="13953">
                  <c:v>41345</c:v>
                </c:pt>
                <c:pt idx="13954">
                  <c:v>41345</c:v>
                </c:pt>
                <c:pt idx="13955">
                  <c:v>41345</c:v>
                </c:pt>
                <c:pt idx="13956">
                  <c:v>41345</c:v>
                </c:pt>
                <c:pt idx="13957">
                  <c:v>41345</c:v>
                </c:pt>
                <c:pt idx="13958">
                  <c:v>41345</c:v>
                </c:pt>
                <c:pt idx="13959">
                  <c:v>41345</c:v>
                </c:pt>
                <c:pt idx="13960">
                  <c:v>41345</c:v>
                </c:pt>
                <c:pt idx="13961">
                  <c:v>41345</c:v>
                </c:pt>
                <c:pt idx="13962">
                  <c:v>41345</c:v>
                </c:pt>
                <c:pt idx="13963">
                  <c:v>41345</c:v>
                </c:pt>
                <c:pt idx="13964">
                  <c:v>41345</c:v>
                </c:pt>
                <c:pt idx="13965">
                  <c:v>41345</c:v>
                </c:pt>
                <c:pt idx="13966">
                  <c:v>41345</c:v>
                </c:pt>
                <c:pt idx="13967">
                  <c:v>41345</c:v>
                </c:pt>
                <c:pt idx="13968">
                  <c:v>41345</c:v>
                </c:pt>
                <c:pt idx="13969">
                  <c:v>41345</c:v>
                </c:pt>
                <c:pt idx="13970">
                  <c:v>41345</c:v>
                </c:pt>
                <c:pt idx="13971">
                  <c:v>41345</c:v>
                </c:pt>
                <c:pt idx="13972">
                  <c:v>41345</c:v>
                </c:pt>
                <c:pt idx="13973">
                  <c:v>41345</c:v>
                </c:pt>
                <c:pt idx="13974">
                  <c:v>41345</c:v>
                </c:pt>
                <c:pt idx="13975">
                  <c:v>41345</c:v>
                </c:pt>
                <c:pt idx="13976">
                  <c:v>41345</c:v>
                </c:pt>
                <c:pt idx="13977">
                  <c:v>41345</c:v>
                </c:pt>
                <c:pt idx="13978">
                  <c:v>41345</c:v>
                </c:pt>
                <c:pt idx="13979">
                  <c:v>41345</c:v>
                </c:pt>
                <c:pt idx="13980">
                  <c:v>41345</c:v>
                </c:pt>
                <c:pt idx="13981">
                  <c:v>41345</c:v>
                </c:pt>
                <c:pt idx="13982">
                  <c:v>41345</c:v>
                </c:pt>
                <c:pt idx="13983">
                  <c:v>41345</c:v>
                </c:pt>
                <c:pt idx="13984">
                  <c:v>41345</c:v>
                </c:pt>
                <c:pt idx="13985">
                  <c:v>41345</c:v>
                </c:pt>
                <c:pt idx="13986">
                  <c:v>41345</c:v>
                </c:pt>
                <c:pt idx="13987">
                  <c:v>41345</c:v>
                </c:pt>
                <c:pt idx="13988">
                  <c:v>41345</c:v>
                </c:pt>
                <c:pt idx="13989">
                  <c:v>41345</c:v>
                </c:pt>
                <c:pt idx="13990">
                  <c:v>41345</c:v>
                </c:pt>
                <c:pt idx="13991">
                  <c:v>41345</c:v>
                </c:pt>
                <c:pt idx="13992">
                  <c:v>41345</c:v>
                </c:pt>
                <c:pt idx="13993">
                  <c:v>41345</c:v>
                </c:pt>
                <c:pt idx="13994">
                  <c:v>41345</c:v>
                </c:pt>
                <c:pt idx="13995">
                  <c:v>41345</c:v>
                </c:pt>
                <c:pt idx="13996">
                  <c:v>41345</c:v>
                </c:pt>
                <c:pt idx="13997">
                  <c:v>41345</c:v>
                </c:pt>
                <c:pt idx="13998">
                  <c:v>41345</c:v>
                </c:pt>
                <c:pt idx="13999">
                  <c:v>41345</c:v>
                </c:pt>
                <c:pt idx="14000">
                  <c:v>41345</c:v>
                </c:pt>
                <c:pt idx="14001">
                  <c:v>41345</c:v>
                </c:pt>
                <c:pt idx="14002">
                  <c:v>41345</c:v>
                </c:pt>
                <c:pt idx="14003">
                  <c:v>41345</c:v>
                </c:pt>
                <c:pt idx="14004">
                  <c:v>41345</c:v>
                </c:pt>
                <c:pt idx="14005">
                  <c:v>41345</c:v>
                </c:pt>
                <c:pt idx="14006">
                  <c:v>41345</c:v>
                </c:pt>
                <c:pt idx="14007">
                  <c:v>41345</c:v>
                </c:pt>
                <c:pt idx="14008">
                  <c:v>41345</c:v>
                </c:pt>
                <c:pt idx="14009">
                  <c:v>41345</c:v>
                </c:pt>
                <c:pt idx="14010">
                  <c:v>41345</c:v>
                </c:pt>
                <c:pt idx="14011">
                  <c:v>41345</c:v>
                </c:pt>
                <c:pt idx="14012">
                  <c:v>41345</c:v>
                </c:pt>
                <c:pt idx="14013">
                  <c:v>41345</c:v>
                </c:pt>
                <c:pt idx="14014">
                  <c:v>41345</c:v>
                </c:pt>
                <c:pt idx="14015">
                  <c:v>41345</c:v>
                </c:pt>
                <c:pt idx="14016">
                  <c:v>41345</c:v>
                </c:pt>
                <c:pt idx="14017">
                  <c:v>41345</c:v>
                </c:pt>
                <c:pt idx="14018">
                  <c:v>41345</c:v>
                </c:pt>
                <c:pt idx="14019">
                  <c:v>41345</c:v>
                </c:pt>
                <c:pt idx="14020">
                  <c:v>41345</c:v>
                </c:pt>
                <c:pt idx="14021">
                  <c:v>41345</c:v>
                </c:pt>
                <c:pt idx="14022">
                  <c:v>41345</c:v>
                </c:pt>
                <c:pt idx="14023">
                  <c:v>41345</c:v>
                </c:pt>
                <c:pt idx="14024">
                  <c:v>41345</c:v>
                </c:pt>
                <c:pt idx="14025">
                  <c:v>41345</c:v>
                </c:pt>
                <c:pt idx="14026">
                  <c:v>41345</c:v>
                </c:pt>
                <c:pt idx="14027">
                  <c:v>41345</c:v>
                </c:pt>
                <c:pt idx="14028">
                  <c:v>41345</c:v>
                </c:pt>
                <c:pt idx="14029">
                  <c:v>41345</c:v>
                </c:pt>
                <c:pt idx="14030">
                  <c:v>41345</c:v>
                </c:pt>
                <c:pt idx="14031">
                  <c:v>41345</c:v>
                </c:pt>
                <c:pt idx="14032">
                  <c:v>41345</c:v>
                </c:pt>
                <c:pt idx="14033">
                  <c:v>41345</c:v>
                </c:pt>
                <c:pt idx="14034">
                  <c:v>41345</c:v>
                </c:pt>
                <c:pt idx="14035">
                  <c:v>41345</c:v>
                </c:pt>
                <c:pt idx="14036">
                  <c:v>41345</c:v>
                </c:pt>
                <c:pt idx="14037">
                  <c:v>41345</c:v>
                </c:pt>
                <c:pt idx="14038">
                  <c:v>41345</c:v>
                </c:pt>
                <c:pt idx="14039">
                  <c:v>41345</c:v>
                </c:pt>
                <c:pt idx="14040">
                  <c:v>41345</c:v>
                </c:pt>
                <c:pt idx="14041">
                  <c:v>41345</c:v>
                </c:pt>
                <c:pt idx="14042">
                  <c:v>41345</c:v>
                </c:pt>
                <c:pt idx="14043">
                  <c:v>41345</c:v>
                </c:pt>
                <c:pt idx="14044">
                  <c:v>41345</c:v>
                </c:pt>
                <c:pt idx="14045">
                  <c:v>41345</c:v>
                </c:pt>
                <c:pt idx="14046">
                  <c:v>41345</c:v>
                </c:pt>
                <c:pt idx="14047">
                  <c:v>41345</c:v>
                </c:pt>
                <c:pt idx="14048">
                  <c:v>41345</c:v>
                </c:pt>
                <c:pt idx="14049">
                  <c:v>41345</c:v>
                </c:pt>
                <c:pt idx="14050">
                  <c:v>41345</c:v>
                </c:pt>
                <c:pt idx="14051">
                  <c:v>41345</c:v>
                </c:pt>
                <c:pt idx="14052">
                  <c:v>41345</c:v>
                </c:pt>
                <c:pt idx="14053">
                  <c:v>41345</c:v>
                </c:pt>
                <c:pt idx="14054">
                  <c:v>41346</c:v>
                </c:pt>
                <c:pt idx="14055">
                  <c:v>41346</c:v>
                </c:pt>
                <c:pt idx="14056">
                  <c:v>41346</c:v>
                </c:pt>
                <c:pt idx="14057">
                  <c:v>41346</c:v>
                </c:pt>
                <c:pt idx="14058">
                  <c:v>41346</c:v>
                </c:pt>
                <c:pt idx="14059">
                  <c:v>41346</c:v>
                </c:pt>
                <c:pt idx="14060">
                  <c:v>41346</c:v>
                </c:pt>
                <c:pt idx="14061">
                  <c:v>41346</c:v>
                </c:pt>
                <c:pt idx="14062">
                  <c:v>41346</c:v>
                </c:pt>
                <c:pt idx="14063">
                  <c:v>41346</c:v>
                </c:pt>
                <c:pt idx="14064">
                  <c:v>41346</c:v>
                </c:pt>
                <c:pt idx="14065">
                  <c:v>41346</c:v>
                </c:pt>
                <c:pt idx="14066">
                  <c:v>41346</c:v>
                </c:pt>
                <c:pt idx="14067">
                  <c:v>41346</c:v>
                </c:pt>
                <c:pt idx="14068">
                  <c:v>41346</c:v>
                </c:pt>
                <c:pt idx="14069">
                  <c:v>41346</c:v>
                </c:pt>
                <c:pt idx="14070">
                  <c:v>41346</c:v>
                </c:pt>
                <c:pt idx="14071">
                  <c:v>41346</c:v>
                </c:pt>
                <c:pt idx="14072">
                  <c:v>41346</c:v>
                </c:pt>
                <c:pt idx="14073">
                  <c:v>41346</c:v>
                </c:pt>
                <c:pt idx="14074">
                  <c:v>41346</c:v>
                </c:pt>
                <c:pt idx="14075">
                  <c:v>41346</c:v>
                </c:pt>
                <c:pt idx="14076">
                  <c:v>41346</c:v>
                </c:pt>
                <c:pt idx="14077">
                  <c:v>41346</c:v>
                </c:pt>
                <c:pt idx="14078">
                  <c:v>41346</c:v>
                </c:pt>
                <c:pt idx="14079">
                  <c:v>41346</c:v>
                </c:pt>
                <c:pt idx="14080">
                  <c:v>41346</c:v>
                </c:pt>
                <c:pt idx="14081">
                  <c:v>41346</c:v>
                </c:pt>
                <c:pt idx="14082">
                  <c:v>41346</c:v>
                </c:pt>
                <c:pt idx="14083">
                  <c:v>41346</c:v>
                </c:pt>
                <c:pt idx="14084">
                  <c:v>41346</c:v>
                </c:pt>
                <c:pt idx="14085">
                  <c:v>41346</c:v>
                </c:pt>
                <c:pt idx="14086">
                  <c:v>41346</c:v>
                </c:pt>
                <c:pt idx="14087">
                  <c:v>41346</c:v>
                </c:pt>
                <c:pt idx="14088">
                  <c:v>41346</c:v>
                </c:pt>
                <c:pt idx="14089">
                  <c:v>41346</c:v>
                </c:pt>
                <c:pt idx="14090">
                  <c:v>41346</c:v>
                </c:pt>
                <c:pt idx="14091">
                  <c:v>41346</c:v>
                </c:pt>
                <c:pt idx="14092">
                  <c:v>41346</c:v>
                </c:pt>
                <c:pt idx="14093">
                  <c:v>41346</c:v>
                </c:pt>
                <c:pt idx="14094">
                  <c:v>41346</c:v>
                </c:pt>
                <c:pt idx="14095">
                  <c:v>41346</c:v>
                </c:pt>
                <c:pt idx="14096">
                  <c:v>41346</c:v>
                </c:pt>
                <c:pt idx="14097">
                  <c:v>41346</c:v>
                </c:pt>
                <c:pt idx="14098">
                  <c:v>41346</c:v>
                </c:pt>
                <c:pt idx="14099">
                  <c:v>41346</c:v>
                </c:pt>
                <c:pt idx="14100">
                  <c:v>41346</c:v>
                </c:pt>
                <c:pt idx="14101">
                  <c:v>41346</c:v>
                </c:pt>
                <c:pt idx="14102">
                  <c:v>41346</c:v>
                </c:pt>
                <c:pt idx="14103">
                  <c:v>41346</c:v>
                </c:pt>
                <c:pt idx="14104">
                  <c:v>41346</c:v>
                </c:pt>
                <c:pt idx="14105">
                  <c:v>41346</c:v>
                </c:pt>
                <c:pt idx="14106">
                  <c:v>41346</c:v>
                </c:pt>
                <c:pt idx="14107">
                  <c:v>41346</c:v>
                </c:pt>
                <c:pt idx="14108">
                  <c:v>41346</c:v>
                </c:pt>
                <c:pt idx="14109">
                  <c:v>41346</c:v>
                </c:pt>
                <c:pt idx="14110">
                  <c:v>41346</c:v>
                </c:pt>
                <c:pt idx="14111">
                  <c:v>41346</c:v>
                </c:pt>
                <c:pt idx="14112">
                  <c:v>41346</c:v>
                </c:pt>
                <c:pt idx="14113">
                  <c:v>41346</c:v>
                </c:pt>
                <c:pt idx="14114">
                  <c:v>41346</c:v>
                </c:pt>
                <c:pt idx="14115">
                  <c:v>41346</c:v>
                </c:pt>
                <c:pt idx="14116">
                  <c:v>41346</c:v>
                </c:pt>
                <c:pt idx="14117">
                  <c:v>41346</c:v>
                </c:pt>
                <c:pt idx="14118">
                  <c:v>41346</c:v>
                </c:pt>
                <c:pt idx="14119">
                  <c:v>41346</c:v>
                </c:pt>
                <c:pt idx="14120">
                  <c:v>41346</c:v>
                </c:pt>
                <c:pt idx="14121">
                  <c:v>41346</c:v>
                </c:pt>
                <c:pt idx="14122">
                  <c:v>41346</c:v>
                </c:pt>
                <c:pt idx="14123">
                  <c:v>41346</c:v>
                </c:pt>
                <c:pt idx="14124">
                  <c:v>41346</c:v>
                </c:pt>
                <c:pt idx="14125">
                  <c:v>41346</c:v>
                </c:pt>
                <c:pt idx="14126">
                  <c:v>41346</c:v>
                </c:pt>
                <c:pt idx="14127">
                  <c:v>41346</c:v>
                </c:pt>
                <c:pt idx="14128">
                  <c:v>41346</c:v>
                </c:pt>
                <c:pt idx="14129">
                  <c:v>41346</c:v>
                </c:pt>
                <c:pt idx="14130">
                  <c:v>41346</c:v>
                </c:pt>
                <c:pt idx="14131">
                  <c:v>41346</c:v>
                </c:pt>
                <c:pt idx="14132">
                  <c:v>41346</c:v>
                </c:pt>
                <c:pt idx="14133">
                  <c:v>41346</c:v>
                </c:pt>
                <c:pt idx="14134">
                  <c:v>41346</c:v>
                </c:pt>
                <c:pt idx="14135">
                  <c:v>41346</c:v>
                </c:pt>
                <c:pt idx="14136">
                  <c:v>41346</c:v>
                </c:pt>
                <c:pt idx="14137">
                  <c:v>41346</c:v>
                </c:pt>
                <c:pt idx="14138">
                  <c:v>41346</c:v>
                </c:pt>
                <c:pt idx="14139">
                  <c:v>41346</c:v>
                </c:pt>
                <c:pt idx="14140">
                  <c:v>41347</c:v>
                </c:pt>
                <c:pt idx="14141">
                  <c:v>41347</c:v>
                </c:pt>
                <c:pt idx="14142">
                  <c:v>41347</c:v>
                </c:pt>
                <c:pt idx="14143">
                  <c:v>41347</c:v>
                </c:pt>
                <c:pt idx="14144">
                  <c:v>41347</c:v>
                </c:pt>
                <c:pt idx="14145">
                  <c:v>41347</c:v>
                </c:pt>
                <c:pt idx="14146">
                  <c:v>41347</c:v>
                </c:pt>
                <c:pt idx="14147">
                  <c:v>41347</c:v>
                </c:pt>
                <c:pt idx="14148">
                  <c:v>41347</c:v>
                </c:pt>
                <c:pt idx="14149">
                  <c:v>41347</c:v>
                </c:pt>
                <c:pt idx="14150">
                  <c:v>41347</c:v>
                </c:pt>
                <c:pt idx="14151">
                  <c:v>41347</c:v>
                </c:pt>
                <c:pt idx="14152">
                  <c:v>41347</c:v>
                </c:pt>
                <c:pt idx="14153">
                  <c:v>41347</c:v>
                </c:pt>
                <c:pt idx="14154">
                  <c:v>41347</c:v>
                </c:pt>
                <c:pt idx="14155">
                  <c:v>41347</c:v>
                </c:pt>
                <c:pt idx="14156">
                  <c:v>41347</c:v>
                </c:pt>
                <c:pt idx="14157">
                  <c:v>41347</c:v>
                </c:pt>
                <c:pt idx="14158">
                  <c:v>41347</c:v>
                </c:pt>
                <c:pt idx="14159">
                  <c:v>41347</c:v>
                </c:pt>
                <c:pt idx="14160">
                  <c:v>41347</c:v>
                </c:pt>
                <c:pt idx="14161">
                  <c:v>41347</c:v>
                </c:pt>
                <c:pt idx="14162">
                  <c:v>41347</c:v>
                </c:pt>
                <c:pt idx="14163">
                  <c:v>41347</c:v>
                </c:pt>
                <c:pt idx="14164">
                  <c:v>41347</c:v>
                </c:pt>
                <c:pt idx="14165">
                  <c:v>41347</c:v>
                </c:pt>
                <c:pt idx="14166">
                  <c:v>41347</c:v>
                </c:pt>
                <c:pt idx="14167">
                  <c:v>41347</c:v>
                </c:pt>
                <c:pt idx="14168">
                  <c:v>41347</c:v>
                </c:pt>
                <c:pt idx="14169">
                  <c:v>41347</c:v>
                </c:pt>
                <c:pt idx="14170">
                  <c:v>41347</c:v>
                </c:pt>
                <c:pt idx="14171">
                  <c:v>41347</c:v>
                </c:pt>
                <c:pt idx="14172">
                  <c:v>41347</c:v>
                </c:pt>
                <c:pt idx="14173">
                  <c:v>41347</c:v>
                </c:pt>
                <c:pt idx="14174">
                  <c:v>41347</c:v>
                </c:pt>
                <c:pt idx="14175">
                  <c:v>41347</c:v>
                </c:pt>
                <c:pt idx="14176">
                  <c:v>41347</c:v>
                </c:pt>
                <c:pt idx="14177">
                  <c:v>41347</c:v>
                </c:pt>
                <c:pt idx="14178">
                  <c:v>41347</c:v>
                </c:pt>
                <c:pt idx="14179">
                  <c:v>41347</c:v>
                </c:pt>
                <c:pt idx="14180">
                  <c:v>41347</c:v>
                </c:pt>
                <c:pt idx="14181">
                  <c:v>41347</c:v>
                </c:pt>
                <c:pt idx="14182">
                  <c:v>41347</c:v>
                </c:pt>
                <c:pt idx="14183">
                  <c:v>41347</c:v>
                </c:pt>
                <c:pt idx="14184">
                  <c:v>41347</c:v>
                </c:pt>
                <c:pt idx="14185">
                  <c:v>41347</c:v>
                </c:pt>
                <c:pt idx="14186">
                  <c:v>41347</c:v>
                </c:pt>
                <c:pt idx="14187">
                  <c:v>41347</c:v>
                </c:pt>
                <c:pt idx="14188">
                  <c:v>41347</c:v>
                </c:pt>
                <c:pt idx="14189">
                  <c:v>41347</c:v>
                </c:pt>
                <c:pt idx="14190">
                  <c:v>41347</c:v>
                </c:pt>
                <c:pt idx="14191">
                  <c:v>41347</c:v>
                </c:pt>
                <c:pt idx="14192">
                  <c:v>41347</c:v>
                </c:pt>
                <c:pt idx="14193">
                  <c:v>41347</c:v>
                </c:pt>
                <c:pt idx="14194">
                  <c:v>41347</c:v>
                </c:pt>
                <c:pt idx="14195">
                  <c:v>41347</c:v>
                </c:pt>
                <c:pt idx="14196">
                  <c:v>41347</c:v>
                </c:pt>
                <c:pt idx="14197">
                  <c:v>41347</c:v>
                </c:pt>
                <c:pt idx="14198">
                  <c:v>41347</c:v>
                </c:pt>
                <c:pt idx="14199">
                  <c:v>41347</c:v>
                </c:pt>
                <c:pt idx="14200">
                  <c:v>41347</c:v>
                </c:pt>
                <c:pt idx="14201">
                  <c:v>41347</c:v>
                </c:pt>
                <c:pt idx="14202">
                  <c:v>41347</c:v>
                </c:pt>
                <c:pt idx="14203">
                  <c:v>41347</c:v>
                </c:pt>
                <c:pt idx="14204">
                  <c:v>41347</c:v>
                </c:pt>
                <c:pt idx="14205">
                  <c:v>41347</c:v>
                </c:pt>
                <c:pt idx="14206">
                  <c:v>41347</c:v>
                </c:pt>
                <c:pt idx="14207">
                  <c:v>41347</c:v>
                </c:pt>
                <c:pt idx="14208">
                  <c:v>41347</c:v>
                </c:pt>
                <c:pt idx="14209">
                  <c:v>41347</c:v>
                </c:pt>
                <c:pt idx="14210">
                  <c:v>41347</c:v>
                </c:pt>
                <c:pt idx="14211">
                  <c:v>41348</c:v>
                </c:pt>
                <c:pt idx="14212">
                  <c:v>41348</c:v>
                </c:pt>
                <c:pt idx="14213">
                  <c:v>41348</c:v>
                </c:pt>
                <c:pt idx="14214">
                  <c:v>41348</c:v>
                </c:pt>
                <c:pt idx="14215">
                  <c:v>41348</c:v>
                </c:pt>
                <c:pt idx="14216">
                  <c:v>41348</c:v>
                </c:pt>
                <c:pt idx="14217">
                  <c:v>41348</c:v>
                </c:pt>
                <c:pt idx="14218">
                  <c:v>41348</c:v>
                </c:pt>
                <c:pt idx="14219">
                  <c:v>41348</c:v>
                </c:pt>
                <c:pt idx="14220">
                  <c:v>41348</c:v>
                </c:pt>
                <c:pt idx="14221">
                  <c:v>41348</c:v>
                </c:pt>
                <c:pt idx="14222">
                  <c:v>41348</c:v>
                </c:pt>
                <c:pt idx="14223">
                  <c:v>41348</c:v>
                </c:pt>
                <c:pt idx="14224">
                  <c:v>41348</c:v>
                </c:pt>
                <c:pt idx="14225">
                  <c:v>41348</c:v>
                </c:pt>
                <c:pt idx="14226">
                  <c:v>41348</c:v>
                </c:pt>
                <c:pt idx="14227">
                  <c:v>41348</c:v>
                </c:pt>
                <c:pt idx="14228">
                  <c:v>41348</c:v>
                </c:pt>
                <c:pt idx="14229">
                  <c:v>41348</c:v>
                </c:pt>
                <c:pt idx="14230">
                  <c:v>41348</c:v>
                </c:pt>
                <c:pt idx="14231">
                  <c:v>41348</c:v>
                </c:pt>
                <c:pt idx="14232">
                  <c:v>41348</c:v>
                </c:pt>
                <c:pt idx="14233">
                  <c:v>41348</c:v>
                </c:pt>
                <c:pt idx="14234">
                  <c:v>41348</c:v>
                </c:pt>
                <c:pt idx="14235">
                  <c:v>41348</c:v>
                </c:pt>
                <c:pt idx="14236">
                  <c:v>41348</c:v>
                </c:pt>
                <c:pt idx="14237">
                  <c:v>41348</c:v>
                </c:pt>
                <c:pt idx="14238">
                  <c:v>41348</c:v>
                </c:pt>
                <c:pt idx="14239">
                  <c:v>41348</c:v>
                </c:pt>
                <c:pt idx="14240">
                  <c:v>41348</c:v>
                </c:pt>
                <c:pt idx="14241">
                  <c:v>41348</c:v>
                </c:pt>
                <c:pt idx="14242">
                  <c:v>41348</c:v>
                </c:pt>
                <c:pt idx="14243">
                  <c:v>41348</c:v>
                </c:pt>
                <c:pt idx="14244">
                  <c:v>41348</c:v>
                </c:pt>
                <c:pt idx="14245">
                  <c:v>41348</c:v>
                </c:pt>
                <c:pt idx="14246">
                  <c:v>41348</c:v>
                </c:pt>
                <c:pt idx="14247">
                  <c:v>41348</c:v>
                </c:pt>
                <c:pt idx="14248">
                  <c:v>41348</c:v>
                </c:pt>
                <c:pt idx="14249">
                  <c:v>41348</c:v>
                </c:pt>
                <c:pt idx="14250">
                  <c:v>41348</c:v>
                </c:pt>
                <c:pt idx="14251">
                  <c:v>41348</c:v>
                </c:pt>
                <c:pt idx="14252">
                  <c:v>41348</c:v>
                </c:pt>
                <c:pt idx="14253">
                  <c:v>41348</c:v>
                </c:pt>
                <c:pt idx="14254">
                  <c:v>41348</c:v>
                </c:pt>
                <c:pt idx="14255">
                  <c:v>41348</c:v>
                </c:pt>
                <c:pt idx="14256">
                  <c:v>41348</c:v>
                </c:pt>
                <c:pt idx="14257">
                  <c:v>41348</c:v>
                </c:pt>
                <c:pt idx="14258">
                  <c:v>41348</c:v>
                </c:pt>
                <c:pt idx="14259">
                  <c:v>41348</c:v>
                </c:pt>
                <c:pt idx="14260">
                  <c:v>41348</c:v>
                </c:pt>
                <c:pt idx="14261">
                  <c:v>41348</c:v>
                </c:pt>
                <c:pt idx="14262">
                  <c:v>41348</c:v>
                </c:pt>
                <c:pt idx="14263">
                  <c:v>41348</c:v>
                </c:pt>
                <c:pt idx="14264">
                  <c:v>41348</c:v>
                </c:pt>
                <c:pt idx="14265">
                  <c:v>41348</c:v>
                </c:pt>
                <c:pt idx="14266">
                  <c:v>41348</c:v>
                </c:pt>
                <c:pt idx="14267">
                  <c:v>41348</c:v>
                </c:pt>
                <c:pt idx="14268">
                  <c:v>41348</c:v>
                </c:pt>
                <c:pt idx="14269">
                  <c:v>41348</c:v>
                </c:pt>
                <c:pt idx="14270">
                  <c:v>41348</c:v>
                </c:pt>
                <c:pt idx="14271">
                  <c:v>41348</c:v>
                </c:pt>
                <c:pt idx="14272">
                  <c:v>41348</c:v>
                </c:pt>
                <c:pt idx="14273">
                  <c:v>41349</c:v>
                </c:pt>
                <c:pt idx="14274">
                  <c:v>41349</c:v>
                </c:pt>
                <c:pt idx="14275">
                  <c:v>41349</c:v>
                </c:pt>
                <c:pt idx="14276">
                  <c:v>41349</c:v>
                </c:pt>
                <c:pt idx="14277">
                  <c:v>41349</c:v>
                </c:pt>
                <c:pt idx="14278">
                  <c:v>41349</c:v>
                </c:pt>
                <c:pt idx="14279">
                  <c:v>41349</c:v>
                </c:pt>
                <c:pt idx="14280">
                  <c:v>41349</c:v>
                </c:pt>
                <c:pt idx="14281">
                  <c:v>41349</c:v>
                </c:pt>
                <c:pt idx="14282">
                  <c:v>41349</c:v>
                </c:pt>
                <c:pt idx="14283">
                  <c:v>41349</c:v>
                </c:pt>
                <c:pt idx="14284">
                  <c:v>41349</c:v>
                </c:pt>
                <c:pt idx="14285">
                  <c:v>41349</c:v>
                </c:pt>
                <c:pt idx="14286">
                  <c:v>41349</c:v>
                </c:pt>
                <c:pt idx="14287">
                  <c:v>41349</c:v>
                </c:pt>
                <c:pt idx="14288">
                  <c:v>41349</c:v>
                </c:pt>
                <c:pt idx="14289">
                  <c:v>41349</c:v>
                </c:pt>
                <c:pt idx="14290">
                  <c:v>41349</c:v>
                </c:pt>
                <c:pt idx="14291">
                  <c:v>41349</c:v>
                </c:pt>
                <c:pt idx="14292">
                  <c:v>41349</c:v>
                </c:pt>
                <c:pt idx="14293">
                  <c:v>41349</c:v>
                </c:pt>
                <c:pt idx="14294">
                  <c:v>41349</c:v>
                </c:pt>
                <c:pt idx="14295">
                  <c:v>41349</c:v>
                </c:pt>
                <c:pt idx="14296">
                  <c:v>41349</c:v>
                </c:pt>
                <c:pt idx="14297">
                  <c:v>41349</c:v>
                </c:pt>
                <c:pt idx="14298">
                  <c:v>41349</c:v>
                </c:pt>
                <c:pt idx="14299">
                  <c:v>41349</c:v>
                </c:pt>
                <c:pt idx="14300">
                  <c:v>41349</c:v>
                </c:pt>
                <c:pt idx="14301">
                  <c:v>41349</c:v>
                </c:pt>
                <c:pt idx="14302">
                  <c:v>41349</c:v>
                </c:pt>
                <c:pt idx="14303">
                  <c:v>41349</c:v>
                </c:pt>
                <c:pt idx="14304">
                  <c:v>41349</c:v>
                </c:pt>
                <c:pt idx="14305">
                  <c:v>41349</c:v>
                </c:pt>
                <c:pt idx="14306">
                  <c:v>41349</c:v>
                </c:pt>
                <c:pt idx="14307">
                  <c:v>41350</c:v>
                </c:pt>
                <c:pt idx="14308">
                  <c:v>41350</c:v>
                </c:pt>
                <c:pt idx="14309">
                  <c:v>41350</c:v>
                </c:pt>
                <c:pt idx="14310">
                  <c:v>41350</c:v>
                </c:pt>
                <c:pt idx="14311">
                  <c:v>41350</c:v>
                </c:pt>
                <c:pt idx="14312">
                  <c:v>41350</c:v>
                </c:pt>
                <c:pt idx="14313">
                  <c:v>41350</c:v>
                </c:pt>
                <c:pt idx="14314">
                  <c:v>41350</c:v>
                </c:pt>
                <c:pt idx="14315">
                  <c:v>41350</c:v>
                </c:pt>
                <c:pt idx="14316">
                  <c:v>41350</c:v>
                </c:pt>
                <c:pt idx="14317">
                  <c:v>41350</c:v>
                </c:pt>
                <c:pt idx="14318">
                  <c:v>41350</c:v>
                </c:pt>
                <c:pt idx="14319">
                  <c:v>41350</c:v>
                </c:pt>
                <c:pt idx="14320">
                  <c:v>41350</c:v>
                </c:pt>
                <c:pt idx="14321">
                  <c:v>41350</c:v>
                </c:pt>
                <c:pt idx="14322">
                  <c:v>41350</c:v>
                </c:pt>
                <c:pt idx="14323">
                  <c:v>41351</c:v>
                </c:pt>
                <c:pt idx="14324">
                  <c:v>41351</c:v>
                </c:pt>
                <c:pt idx="14325">
                  <c:v>41351</c:v>
                </c:pt>
                <c:pt idx="14326">
                  <c:v>41351</c:v>
                </c:pt>
                <c:pt idx="14327">
                  <c:v>41351</c:v>
                </c:pt>
                <c:pt idx="14328">
                  <c:v>41351</c:v>
                </c:pt>
                <c:pt idx="14329">
                  <c:v>41351</c:v>
                </c:pt>
                <c:pt idx="14330">
                  <c:v>41351</c:v>
                </c:pt>
                <c:pt idx="14331">
                  <c:v>41351</c:v>
                </c:pt>
                <c:pt idx="14332">
                  <c:v>41351</c:v>
                </c:pt>
                <c:pt idx="14333">
                  <c:v>41351</c:v>
                </c:pt>
                <c:pt idx="14334">
                  <c:v>41351</c:v>
                </c:pt>
                <c:pt idx="14335">
                  <c:v>41351</c:v>
                </c:pt>
                <c:pt idx="14336">
                  <c:v>41351</c:v>
                </c:pt>
                <c:pt idx="14337">
                  <c:v>41351</c:v>
                </c:pt>
                <c:pt idx="14338">
                  <c:v>41351</c:v>
                </c:pt>
                <c:pt idx="14339">
                  <c:v>41351</c:v>
                </c:pt>
                <c:pt idx="14340">
                  <c:v>41351</c:v>
                </c:pt>
                <c:pt idx="14341">
                  <c:v>41351</c:v>
                </c:pt>
                <c:pt idx="14342">
                  <c:v>41351</c:v>
                </c:pt>
                <c:pt idx="14343">
                  <c:v>41351</c:v>
                </c:pt>
                <c:pt idx="14344">
                  <c:v>41351</c:v>
                </c:pt>
                <c:pt idx="14345">
                  <c:v>41351</c:v>
                </c:pt>
                <c:pt idx="14346">
                  <c:v>41351</c:v>
                </c:pt>
                <c:pt idx="14347">
                  <c:v>41351</c:v>
                </c:pt>
                <c:pt idx="14348">
                  <c:v>41351</c:v>
                </c:pt>
                <c:pt idx="14349">
                  <c:v>41351</c:v>
                </c:pt>
                <c:pt idx="14350">
                  <c:v>41351</c:v>
                </c:pt>
                <c:pt idx="14351">
                  <c:v>41351</c:v>
                </c:pt>
                <c:pt idx="14352">
                  <c:v>41351</c:v>
                </c:pt>
                <c:pt idx="14353">
                  <c:v>41351</c:v>
                </c:pt>
                <c:pt idx="14354">
                  <c:v>41351</c:v>
                </c:pt>
                <c:pt idx="14355">
                  <c:v>41351</c:v>
                </c:pt>
                <c:pt idx="14356">
                  <c:v>41351</c:v>
                </c:pt>
                <c:pt idx="14357">
                  <c:v>41351</c:v>
                </c:pt>
                <c:pt idx="14358">
                  <c:v>41351</c:v>
                </c:pt>
                <c:pt idx="14359">
                  <c:v>41351</c:v>
                </c:pt>
                <c:pt idx="14360">
                  <c:v>41351</c:v>
                </c:pt>
                <c:pt idx="14361">
                  <c:v>41351</c:v>
                </c:pt>
                <c:pt idx="14362">
                  <c:v>41351</c:v>
                </c:pt>
                <c:pt idx="14363">
                  <c:v>41351</c:v>
                </c:pt>
                <c:pt idx="14364">
                  <c:v>41351</c:v>
                </c:pt>
                <c:pt idx="14365">
                  <c:v>41351</c:v>
                </c:pt>
                <c:pt idx="14366">
                  <c:v>41351</c:v>
                </c:pt>
                <c:pt idx="14367">
                  <c:v>41351</c:v>
                </c:pt>
                <c:pt idx="14368">
                  <c:v>41351</c:v>
                </c:pt>
                <c:pt idx="14369">
                  <c:v>41351</c:v>
                </c:pt>
                <c:pt idx="14370">
                  <c:v>41351</c:v>
                </c:pt>
                <c:pt idx="14371">
                  <c:v>41351</c:v>
                </c:pt>
                <c:pt idx="14372">
                  <c:v>41351</c:v>
                </c:pt>
                <c:pt idx="14373">
                  <c:v>41351</c:v>
                </c:pt>
                <c:pt idx="14374">
                  <c:v>41351</c:v>
                </c:pt>
                <c:pt idx="14375">
                  <c:v>41351</c:v>
                </c:pt>
                <c:pt idx="14376">
                  <c:v>41351</c:v>
                </c:pt>
                <c:pt idx="14377">
                  <c:v>41351</c:v>
                </c:pt>
                <c:pt idx="14378">
                  <c:v>41351</c:v>
                </c:pt>
                <c:pt idx="14379">
                  <c:v>41351</c:v>
                </c:pt>
                <c:pt idx="14380">
                  <c:v>41351</c:v>
                </c:pt>
                <c:pt idx="14381">
                  <c:v>41351</c:v>
                </c:pt>
                <c:pt idx="14382">
                  <c:v>41351</c:v>
                </c:pt>
                <c:pt idx="14383">
                  <c:v>41351</c:v>
                </c:pt>
                <c:pt idx="14384">
                  <c:v>41351</c:v>
                </c:pt>
                <c:pt idx="14385">
                  <c:v>41351</c:v>
                </c:pt>
                <c:pt idx="14386">
                  <c:v>41351</c:v>
                </c:pt>
                <c:pt idx="14387">
                  <c:v>41351</c:v>
                </c:pt>
                <c:pt idx="14388">
                  <c:v>41351</c:v>
                </c:pt>
                <c:pt idx="14389">
                  <c:v>41351</c:v>
                </c:pt>
                <c:pt idx="14390">
                  <c:v>41351</c:v>
                </c:pt>
                <c:pt idx="14391">
                  <c:v>41351</c:v>
                </c:pt>
                <c:pt idx="14392">
                  <c:v>41351</c:v>
                </c:pt>
                <c:pt idx="14393">
                  <c:v>41351</c:v>
                </c:pt>
                <c:pt idx="14394">
                  <c:v>41351</c:v>
                </c:pt>
                <c:pt idx="14395">
                  <c:v>41351</c:v>
                </c:pt>
                <c:pt idx="14396">
                  <c:v>41351</c:v>
                </c:pt>
                <c:pt idx="14397">
                  <c:v>41351</c:v>
                </c:pt>
                <c:pt idx="14398">
                  <c:v>41351</c:v>
                </c:pt>
                <c:pt idx="14399">
                  <c:v>41351</c:v>
                </c:pt>
                <c:pt idx="14400">
                  <c:v>41351</c:v>
                </c:pt>
                <c:pt idx="14401">
                  <c:v>41351</c:v>
                </c:pt>
                <c:pt idx="14402">
                  <c:v>41351</c:v>
                </c:pt>
                <c:pt idx="14403">
                  <c:v>41351</c:v>
                </c:pt>
                <c:pt idx="14404">
                  <c:v>41351</c:v>
                </c:pt>
                <c:pt idx="14405">
                  <c:v>41351</c:v>
                </c:pt>
                <c:pt idx="14406">
                  <c:v>41351</c:v>
                </c:pt>
                <c:pt idx="14407">
                  <c:v>41351</c:v>
                </c:pt>
                <c:pt idx="14408">
                  <c:v>41351</c:v>
                </c:pt>
                <c:pt idx="14409">
                  <c:v>41351</c:v>
                </c:pt>
                <c:pt idx="14410">
                  <c:v>41351</c:v>
                </c:pt>
                <c:pt idx="14411">
                  <c:v>41351</c:v>
                </c:pt>
                <c:pt idx="14412">
                  <c:v>41351</c:v>
                </c:pt>
                <c:pt idx="14413">
                  <c:v>41352</c:v>
                </c:pt>
                <c:pt idx="14414">
                  <c:v>41352</c:v>
                </c:pt>
                <c:pt idx="14415">
                  <c:v>41352</c:v>
                </c:pt>
                <c:pt idx="14416">
                  <c:v>41352</c:v>
                </c:pt>
                <c:pt idx="14417">
                  <c:v>41352</c:v>
                </c:pt>
                <c:pt idx="14418">
                  <c:v>41352</c:v>
                </c:pt>
                <c:pt idx="14419">
                  <c:v>41352</c:v>
                </c:pt>
                <c:pt idx="14420">
                  <c:v>41352</c:v>
                </c:pt>
                <c:pt idx="14421">
                  <c:v>41352</c:v>
                </c:pt>
                <c:pt idx="14422">
                  <c:v>41352</c:v>
                </c:pt>
                <c:pt idx="14423">
                  <c:v>41352</c:v>
                </c:pt>
                <c:pt idx="14424">
                  <c:v>41352</c:v>
                </c:pt>
                <c:pt idx="14425">
                  <c:v>41352</c:v>
                </c:pt>
                <c:pt idx="14426">
                  <c:v>41352</c:v>
                </c:pt>
                <c:pt idx="14427">
                  <c:v>41352</c:v>
                </c:pt>
                <c:pt idx="14428">
                  <c:v>41352</c:v>
                </c:pt>
                <c:pt idx="14429">
                  <c:v>41352</c:v>
                </c:pt>
                <c:pt idx="14430">
                  <c:v>41352</c:v>
                </c:pt>
                <c:pt idx="14431">
                  <c:v>41352</c:v>
                </c:pt>
                <c:pt idx="14432">
                  <c:v>41352</c:v>
                </c:pt>
                <c:pt idx="14433">
                  <c:v>41352</c:v>
                </c:pt>
                <c:pt idx="14434">
                  <c:v>41352</c:v>
                </c:pt>
                <c:pt idx="14435">
                  <c:v>41352</c:v>
                </c:pt>
                <c:pt idx="14436">
                  <c:v>41352</c:v>
                </c:pt>
                <c:pt idx="14437">
                  <c:v>41352</c:v>
                </c:pt>
                <c:pt idx="14438">
                  <c:v>41352</c:v>
                </c:pt>
                <c:pt idx="14439">
                  <c:v>41352</c:v>
                </c:pt>
                <c:pt idx="14440">
                  <c:v>41352</c:v>
                </c:pt>
                <c:pt idx="14441">
                  <c:v>41352</c:v>
                </c:pt>
                <c:pt idx="14442">
                  <c:v>41352</c:v>
                </c:pt>
                <c:pt idx="14443">
                  <c:v>41352</c:v>
                </c:pt>
                <c:pt idx="14444">
                  <c:v>41352</c:v>
                </c:pt>
                <c:pt idx="14445">
                  <c:v>41352</c:v>
                </c:pt>
                <c:pt idx="14446">
                  <c:v>41352</c:v>
                </c:pt>
                <c:pt idx="14447">
                  <c:v>41352</c:v>
                </c:pt>
                <c:pt idx="14448">
                  <c:v>41352</c:v>
                </c:pt>
                <c:pt idx="14449">
                  <c:v>41352</c:v>
                </c:pt>
                <c:pt idx="14450">
                  <c:v>41352</c:v>
                </c:pt>
                <c:pt idx="14451">
                  <c:v>41352</c:v>
                </c:pt>
                <c:pt idx="14452">
                  <c:v>41352</c:v>
                </c:pt>
                <c:pt idx="14453">
                  <c:v>41352</c:v>
                </c:pt>
                <c:pt idx="14454">
                  <c:v>41352</c:v>
                </c:pt>
                <c:pt idx="14455">
                  <c:v>41352</c:v>
                </c:pt>
                <c:pt idx="14456">
                  <c:v>41352</c:v>
                </c:pt>
                <c:pt idx="14457">
                  <c:v>41352</c:v>
                </c:pt>
                <c:pt idx="14458">
                  <c:v>41352</c:v>
                </c:pt>
                <c:pt idx="14459">
                  <c:v>41352</c:v>
                </c:pt>
                <c:pt idx="14460">
                  <c:v>41352</c:v>
                </c:pt>
                <c:pt idx="14461">
                  <c:v>41352</c:v>
                </c:pt>
                <c:pt idx="14462">
                  <c:v>41352</c:v>
                </c:pt>
                <c:pt idx="14463">
                  <c:v>41352</c:v>
                </c:pt>
                <c:pt idx="14464">
                  <c:v>41352</c:v>
                </c:pt>
                <c:pt idx="14465">
                  <c:v>41352</c:v>
                </c:pt>
                <c:pt idx="14466">
                  <c:v>41352</c:v>
                </c:pt>
                <c:pt idx="14467">
                  <c:v>41352</c:v>
                </c:pt>
                <c:pt idx="14468">
                  <c:v>41352</c:v>
                </c:pt>
                <c:pt idx="14469">
                  <c:v>41352</c:v>
                </c:pt>
                <c:pt idx="14470">
                  <c:v>41352</c:v>
                </c:pt>
                <c:pt idx="14471">
                  <c:v>41352</c:v>
                </c:pt>
                <c:pt idx="14472">
                  <c:v>41352</c:v>
                </c:pt>
                <c:pt idx="14473">
                  <c:v>41352</c:v>
                </c:pt>
                <c:pt idx="14474">
                  <c:v>41352</c:v>
                </c:pt>
                <c:pt idx="14475">
                  <c:v>41352</c:v>
                </c:pt>
                <c:pt idx="14476">
                  <c:v>41352</c:v>
                </c:pt>
                <c:pt idx="14477">
                  <c:v>41352</c:v>
                </c:pt>
                <c:pt idx="14478">
                  <c:v>41352</c:v>
                </c:pt>
                <c:pt idx="14479">
                  <c:v>41352</c:v>
                </c:pt>
                <c:pt idx="14480">
                  <c:v>41352</c:v>
                </c:pt>
                <c:pt idx="14481">
                  <c:v>41352</c:v>
                </c:pt>
                <c:pt idx="14482">
                  <c:v>41352</c:v>
                </c:pt>
                <c:pt idx="14483">
                  <c:v>41352</c:v>
                </c:pt>
                <c:pt idx="14484">
                  <c:v>41352</c:v>
                </c:pt>
                <c:pt idx="14485">
                  <c:v>41352</c:v>
                </c:pt>
                <c:pt idx="14486">
                  <c:v>41352</c:v>
                </c:pt>
                <c:pt idx="14487">
                  <c:v>41352</c:v>
                </c:pt>
                <c:pt idx="14488">
                  <c:v>41352</c:v>
                </c:pt>
                <c:pt idx="14489">
                  <c:v>41352</c:v>
                </c:pt>
                <c:pt idx="14490">
                  <c:v>41352</c:v>
                </c:pt>
                <c:pt idx="14491">
                  <c:v>41352</c:v>
                </c:pt>
                <c:pt idx="14492">
                  <c:v>41352</c:v>
                </c:pt>
                <c:pt idx="14493">
                  <c:v>41352</c:v>
                </c:pt>
                <c:pt idx="14494">
                  <c:v>41352</c:v>
                </c:pt>
                <c:pt idx="14495">
                  <c:v>41352</c:v>
                </c:pt>
                <c:pt idx="14496">
                  <c:v>41352</c:v>
                </c:pt>
                <c:pt idx="14497">
                  <c:v>41352</c:v>
                </c:pt>
                <c:pt idx="14498">
                  <c:v>41352</c:v>
                </c:pt>
                <c:pt idx="14499">
                  <c:v>41352</c:v>
                </c:pt>
                <c:pt idx="14500">
                  <c:v>41352</c:v>
                </c:pt>
                <c:pt idx="14501">
                  <c:v>41352</c:v>
                </c:pt>
                <c:pt idx="14502">
                  <c:v>41352</c:v>
                </c:pt>
                <c:pt idx="14503">
                  <c:v>41352</c:v>
                </c:pt>
                <c:pt idx="14504">
                  <c:v>41352</c:v>
                </c:pt>
                <c:pt idx="14505">
                  <c:v>41352</c:v>
                </c:pt>
                <c:pt idx="14506">
                  <c:v>41352</c:v>
                </c:pt>
                <c:pt idx="14507">
                  <c:v>41352</c:v>
                </c:pt>
                <c:pt idx="14508">
                  <c:v>41352</c:v>
                </c:pt>
                <c:pt idx="14509">
                  <c:v>41352</c:v>
                </c:pt>
                <c:pt idx="14510">
                  <c:v>41352</c:v>
                </c:pt>
                <c:pt idx="14511">
                  <c:v>41352</c:v>
                </c:pt>
                <c:pt idx="14512">
                  <c:v>41352</c:v>
                </c:pt>
                <c:pt idx="14513">
                  <c:v>41352</c:v>
                </c:pt>
                <c:pt idx="14514">
                  <c:v>41352</c:v>
                </c:pt>
                <c:pt idx="14515">
                  <c:v>41352</c:v>
                </c:pt>
                <c:pt idx="14516">
                  <c:v>41352</c:v>
                </c:pt>
                <c:pt idx="14517">
                  <c:v>41352</c:v>
                </c:pt>
                <c:pt idx="14518">
                  <c:v>41352</c:v>
                </c:pt>
                <c:pt idx="14519">
                  <c:v>41352</c:v>
                </c:pt>
                <c:pt idx="14520">
                  <c:v>41352</c:v>
                </c:pt>
                <c:pt idx="14521">
                  <c:v>41352</c:v>
                </c:pt>
                <c:pt idx="14522">
                  <c:v>41352</c:v>
                </c:pt>
                <c:pt idx="14523">
                  <c:v>41352</c:v>
                </c:pt>
                <c:pt idx="14524">
                  <c:v>41352</c:v>
                </c:pt>
                <c:pt idx="14525">
                  <c:v>41352</c:v>
                </c:pt>
                <c:pt idx="14526">
                  <c:v>41352</c:v>
                </c:pt>
                <c:pt idx="14527">
                  <c:v>41352</c:v>
                </c:pt>
                <c:pt idx="14528">
                  <c:v>41352</c:v>
                </c:pt>
                <c:pt idx="14529">
                  <c:v>41352</c:v>
                </c:pt>
                <c:pt idx="14530">
                  <c:v>41352</c:v>
                </c:pt>
                <c:pt idx="14531">
                  <c:v>41352</c:v>
                </c:pt>
                <c:pt idx="14532">
                  <c:v>41352</c:v>
                </c:pt>
                <c:pt idx="14533">
                  <c:v>41352</c:v>
                </c:pt>
                <c:pt idx="14534">
                  <c:v>41352</c:v>
                </c:pt>
                <c:pt idx="14535">
                  <c:v>41352</c:v>
                </c:pt>
                <c:pt idx="14536">
                  <c:v>41352</c:v>
                </c:pt>
                <c:pt idx="14537">
                  <c:v>41352</c:v>
                </c:pt>
                <c:pt idx="14538">
                  <c:v>41352</c:v>
                </c:pt>
                <c:pt idx="14539">
                  <c:v>41352</c:v>
                </c:pt>
                <c:pt idx="14540">
                  <c:v>41352</c:v>
                </c:pt>
                <c:pt idx="14541">
                  <c:v>41352</c:v>
                </c:pt>
                <c:pt idx="14542">
                  <c:v>41352</c:v>
                </c:pt>
                <c:pt idx="14543">
                  <c:v>41352</c:v>
                </c:pt>
                <c:pt idx="14544">
                  <c:v>41352</c:v>
                </c:pt>
                <c:pt idx="14545">
                  <c:v>41352</c:v>
                </c:pt>
                <c:pt idx="14546">
                  <c:v>41352</c:v>
                </c:pt>
                <c:pt idx="14547">
                  <c:v>41352</c:v>
                </c:pt>
                <c:pt idx="14548">
                  <c:v>41352</c:v>
                </c:pt>
                <c:pt idx="14549">
                  <c:v>41352</c:v>
                </c:pt>
                <c:pt idx="14550">
                  <c:v>41352</c:v>
                </c:pt>
                <c:pt idx="14551">
                  <c:v>41352</c:v>
                </c:pt>
                <c:pt idx="14552">
                  <c:v>41352</c:v>
                </c:pt>
                <c:pt idx="14553">
                  <c:v>41352</c:v>
                </c:pt>
                <c:pt idx="14554">
                  <c:v>41352</c:v>
                </c:pt>
                <c:pt idx="14555">
                  <c:v>41352</c:v>
                </c:pt>
                <c:pt idx="14556">
                  <c:v>41352</c:v>
                </c:pt>
                <c:pt idx="14557">
                  <c:v>41352</c:v>
                </c:pt>
                <c:pt idx="14558">
                  <c:v>41352</c:v>
                </c:pt>
                <c:pt idx="14559">
                  <c:v>41352</c:v>
                </c:pt>
                <c:pt idx="14560">
                  <c:v>41352</c:v>
                </c:pt>
                <c:pt idx="14561">
                  <c:v>41352</c:v>
                </c:pt>
                <c:pt idx="14562">
                  <c:v>41352</c:v>
                </c:pt>
                <c:pt idx="14563">
                  <c:v>41352</c:v>
                </c:pt>
                <c:pt idx="14564">
                  <c:v>41352</c:v>
                </c:pt>
                <c:pt idx="14565">
                  <c:v>41352</c:v>
                </c:pt>
                <c:pt idx="14566">
                  <c:v>41352</c:v>
                </c:pt>
                <c:pt idx="14567">
                  <c:v>41352</c:v>
                </c:pt>
                <c:pt idx="14568">
                  <c:v>41352</c:v>
                </c:pt>
                <c:pt idx="14569">
                  <c:v>41352</c:v>
                </c:pt>
                <c:pt idx="14570">
                  <c:v>41352</c:v>
                </c:pt>
                <c:pt idx="14571">
                  <c:v>41352</c:v>
                </c:pt>
                <c:pt idx="14572">
                  <c:v>41352</c:v>
                </c:pt>
                <c:pt idx="14573">
                  <c:v>41352</c:v>
                </c:pt>
                <c:pt idx="14574">
                  <c:v>41352</c:v>
                </c:pt>
                <c:pt idx="14575">
                  <c:v>41352</c:v>
                </c:pt>
                <c:pt idx="14576">
                  <c:v>41352</c:v>
                </c:pt>
                <c:pt idx="14577">
                  <c:v>41352</c:v>
                </c:pt>
                <c:pt idx="14578">
                  <c:v>41352</c:v>
                </c:pt>
                <c:pt idx="14579">
                  <c:v>41352</c:v>
                </c:pt>
                <c:pt idx="14580">
                  <c:v>41352</c:v>
                </c:pt>
                <c:pt idx="14581">
                  <c:v>41352</c:v>
                </c:pt>
                <c:pt idx="14582">
                  <c:v>41352</c:v>
                </c:pt>
                <c:pt idx="14583">
                  <c:v>41352</c:v>
                </c:pt>
                <c:pt idx="14584">
                  <c:v>41352</c:v>
                </c:pt>
                <c:pt idx="14585">
                  <c:v>41352</c:v>
                </c:pt>
                <c:pt idx="14586">
                  <c:v>41352</c:v>
                </c:pt>
                <c:pt idx="14587">
                  <c:v>41352</c:v>
                </c:pt>
                <c:pt idx="14588">
                  <c:v>41352</c:v>
                </c:pt>
                <c:pt idx="14589">
                  <c:v>41352</c:v>
                </c:pt>
                <c:pt idx="14590">
                  <c:v>41352</c:v>
                </c:pt>
                <c:pt idx="14591">
                  <c:v>41352</c:v>
                </c:pt>
                <c:pt idx="14592">
                  <c:v>41352</c:v>
                </c:pt>
                <c:pt idx="14593">
                  <c:v>41352</c:v>
                </c:pt>
                <c:pt idx="14594">
                  <c:v>41352</c:v>
                </c:pt>
                <c:pt idx="14595">
                  <c:v>41352</c:v>
                </c:pt>
                <c:pt idx="14596">
                  <c:v>41352</c:v>
                </c:pt>
                <c:pt idx="14597">
                  <c:v>41352</c:v>
                </c:pt>
                <c:pt idx="14598">
                  <c:v>41352</c:v>
                </c:pt>
                <c:pt idx="14599">
                  <c:v>41352</c:v>
                </c:pt>
                <c:pt idx="14600">
                  <c:v>41352</c:v>
                </c:pt>
                <c:pt idx="14601">
                  <c:v>41352</c:v>
                </c:pt>
                <c:pt idx="14602">
                  <c:v>41352</c:v>
                </c:pt>
                <c:pt idx="14603">
                  <c:v>41352</c:v>
                </c:pt>
                <c:pt idx="14604">
                  <c:v>41352</c:v>
                </c:pt>
                <c:pt idx="14605">
                  <c:v>41352</c:v>
                </c:pt>
                <c:pt idx="14606">
                  <c:v>41352</c:v>
                </c:pt>
                <c:pt idx="14607">
                  <c:v>41352</c:v>
                </c:pt>
                <c:pt idx="14608">
                  <c:v>41352</c:v>
                </c:pt>
                <c:pt idx="14609">
                  <c:v>41352</c:v>
                </c:pt>
                <c:pt idx="14610">
                  <c:v>41352</c:v>
                </c:pt>
                <c:pt idx="14611">
                  <c:v>41352</c:v>
                </c:pt>
                <c:pt idx="14612">
                  <c:v>41352</c:v>
                </c:pt>
                <c:pt idx="14613">
                  <c:v>41352</c:v>
                </c:pt>
                <c:pt idx="14614">
                  <c:v>41352</c:v>
                </c:pt>
                <c:pt idx="14615">
                  <c:v>41352</c:v>
                </c:pt>
                <c:pt idx="14616">
                  <c:v>41352</c:v>
                </c:pt>
                <c:pt idx="14617">
                  <c:v>41352</c:v>
                </c:pt>
                <c:pt idx="14618">
                  <c:v>41352</c:v>
                </c:pt>
                <c:pt idx="14619">
                  <c:v>41352</c:v>
                </c:pt>
                <c:pt idx="14620">
                  <c:v>41352</c:v>
                </c:pt>
                <c:pt idx="14621">
                  <c:v>41352</c:v>
                </c:pt>
                <c:pt idx="14622">
                  <c:v>41352</c:v>
                </c:pt>
                <c:pt idx="14623">
                  <c:v>41352</c:v>
                </c:pt>
                <c:pt idx="14624">
                  <c:v>41352</c:v>
                </c:pt>
                <c:pt idx="14625">
                  <c:v>41352</c:v>
                </c:pt>
                <c:pt idx="14626">
                  <c:v>41352</c:v>
                </c:pt>
                <c:pt idx="14627">
                  <c:v>41352</c:v>
                </c:pt>
                <c:pt idx="14628">
                  <c:v>41352</c:v>
                </c:pt>
                <c:pt idx="14629">
                  <c:v>41352</c:v>
                </c:pt>
                <c:pt idx="14630">
                  <c:v>41352</c:v>
                </c:pt>
                <c:pt idx="14631">
                  <c:v>41352</c:v>
                </c:pt>
                <c:pt idx="14632">
                  <c:v>41352</c:v>
                </c:pt>
                <c:pt idx="14633">
                  <c:v>41352</c:v>
                </c:pt>
                <c:pt idx="14634">
                  <c:v>41352</c:v>
                </c:pt>
                <c:pt idx="14635">
                  <c:v>41352</c:v>
                </c:pt>
                <c:pt idx="14636">
                  <c:v>41352</c:v>
                </c:pt>
                <c:pt idx="14637">
                  <c:v>41352</c:v>
                </c:pt>
                <c:pt idx="14638">
                  <c:v>41352</c:v>
                </c:pt>
                <c:pt idx="14639">
                  <c:v>41352</c:v>
                </c:pt>
                <c:pt idx="14640">
                  <c:v>41352</c:v>
                </c:pt>
                <c:pt idx="14641">
                  <c:v>41352</c:v>
                </c:pt>
                <c:pt idx="14642">
                  <c:v>41352</c:v>
                </c:pt>
                <c:pt idx="14643">
                  <c:v>41352</c:v>
                </c:pt>
                <c:pt idx="14644">
                  <c:v>41352</c:v>
                </c:pt>
                <c:pt idx="14645">
                  <c:v>41352</c:v>
                </c:pt>
                <c:pt idx="14646">
                  <c:v>41352</c:v>
                </c:pt>
                <c:pt idx="14647">
                  <c:v>41352</c:v>
                </c:pt>
                <c:pt idx="14648">
                  <c:v>41352</c:v>
                </c:pt>
                <c:pt idx="14649">
                  <c:v>41352</c:v>
                </c:pt>
                <c:pt idx="14650">
                  <c:v>41352</c:v>
                </c:pt>
                <c:pt idx="14651">
                  <c:v>41352</c:v>
                </c:pt>
                <c:pt idx="14652">
                  <c:v>41352</c:v>
                </c:pt>
                <c:pt idx="14653">
                  <c:v>41352</c:v>
                </c:pt>
                <c:pt idx="14654">
                  <c:v>41352</c:v>
                </c:pt>
                <c:pt idx="14655">
                  <c:v>41352</c:v>
                </c:pt>
                <c:pt idx="14656">
                  <c:v>41352</c:v>
                </c:pt>
                <c:pt idx="14657">
                  <c:v>41352</c:v>
                </c:pt>
                <c:pt idx="14658">
                  <c:v>41352</c:v>
                </c:pt>
                <c:pt idx="14659">
                  <c:v>41352</c:v>
                </c:pt>
                <c:pt idx="14660">
                  <c:v>41352</c:v>
                </c:pt>
                <c:pt idx="14661">
                  <c:v>41352</c:v>
                </c:pt>
                <c:pt idx="14662">
                  <c:v>41352</c:v>
                </c:pt>
                <c:pt idx="14663">
                  <c:v>41352</c:v>
                </c:pt>
                <c:pt idx="14664">
                  <c:v>41352</c:v>
                </c:pt>
                <c:pt idx="14665">
                  <c:v>41352</c:v>
                </c:pt>
                <c:pt idx="14666">
                  <c:v>41352</c:v>
                </c:pt>
                <c:pt idx="14667">
                  <c:v>41352</c:v>
                </c:pt>
                <c:pt idx="14668">
                  <c:v>41352</c:v>
                </c:pt>
                <c:pt idx="14669">
                  <c:v>41352</c:v>
                </c:pt>
                <c:pt idx="14670">
                  <c:v>41352</c:v>
                </c:pt>
                <c:pt idx="14671">
                  <c:v>41352</c:v>
                </c:pt>
                <c:pt idx="14672">
                  <c:v>41352</c:v>
                </c:pt>
                <c:pt idx="14673">
                  <c:v>41352</c:v>
                </c:pt>
                <c:pt idx="14674">
                  <c:v>41352</c:v>
                </c:pt>
                <c:pt idx="14675">
                  <c:v>41352</c:v>
                </c:pt>
                <c:pt idx="14676">
                  <c:v>41352</c:v>
                </c:pt>
                <c:pt idx="14677">
                  <c:v>41352</c:v>
                </c:pt>
                <c:pt idx="14678">
                  <c:v>41352</c:v>
                </c:pt>
                <c:pt idx="14679">
                  <c:v>41352</c:v>
                </c:pt>
                <c:pt idx="14680">
                  <c:v>41352</c:v>
                </c:pt>
                <c:pt idx="14681">
                  <c:v>41352</c:v>
                </c:pt>
                <c:pt idx="14682">
                  <c:v>41352</c:v>
                </c:pt>
                <c:pt idx="14683">
                  <c:v>41352</c:v>
                </c:pt>
                <c:pt idx="14684">
                  <c:v>41352</c:v>
                </c:pt>
                <c:pt idx="14685">
                  <c:v>41352</c:v>
                </c:pt>
                <c:pt idx="14686">
                  <c:v>41352</c:v>
                </c:pt>
                <c:pt idx="14687">
                  <c:v>41352</c:v>
                </c:pt>
                <c:pt idx="14688">
                  <c:v>41352</c:v>
                </c:pt>
                <c:pt idx="14689">
                  <c:v>41352</c:v>
                </c:pt>
                <c:pt idx="14690">
                  <c:v>41352</c:v>
                </c:pt>
                <c:pt idx="14691">
                  <c:v>41352</c:v>
                </c:pt>
                <c:pt idx="14692">
                  <c:v>41352</c:v>
                </c:pt>
                <c:pt idx="14693">
                  <c:v>41352</c:v>
                </c:pt>
                <c:pt idx="14694">
                  <c:v>41352</c:v>
                </c:pt>
                <c:pt idx="14695">
                  <c:v>41352</c:v>
                </c:pt>
                <c:pt idx="14696">
                  <c:v>41352</c:v>
                </c:pt>
                <c:pt idx="14697">
                  <c:v>41352</c:v>
                </c:pt>
                <c:pt idx="14698">
                  <c:v>41352</c:v>
                </c:pt>
                <c:pt idx="14699">
                  <c:v>41352</c:v>
                </c:pt>
                <c:pt idx="14700">
                  <c:v>41352</c:v>
                </c:pt>
                <c:pt idx="14701">
                  <c:v>41352</c:v>
                </c:pt>
                <c:pt idx="14702">
                  <c:v>41352</c:v>
                </c:pt>
                <c:pt idx="14703">
                  <c:v>41352</c:v>
                </c:pt>
                <c:pt idx="14704">
                  <c:v>41352</c:v>
                </c:pt>
                <c:pt idx="14705">
                  <c:v>41352</c:v>
                </c:pt>
                <c:pt idx="14706">
                  <c:v>41352</c:v>
                </c:pt>
                <c:pt idx="14707">
                  <c:v>41352</c:v>
                </c:pt>
                <c:pt idx="14708">
                  <c:v>41352</c:v>
                </c:pt>
                <c:pt idx="14709">
                  <c:v>41352</c:v>
                </c:pt>
                <c:pt idx="14710">
                  <c:v>41352</c:v>
                </c:pt>
                <c:pt idx="14711">
                  <c:v>41352</c:v>
                </c:pt>
                <c:pt idx="14712">
                  <c:v>41352</c:v>
                </c:pt>
                <c:pt idx="14713">
                  <c:v>41352</c:v>
                </c:pt>
                <c:pt idx="14714">
                  <c:v>41352</c:v>
                </c:pt>
                <c:pt idx="14715">
                  <c:v>41352</c:v>
                </c:pt>
                <c:pt idx="14716">
                  <c:v>41352</c:v>
                </c:pt>
                <c:pt idx="14717">
                  <c:v>41352</c:v>
                </c:pt>
                <c:pt idx="14718">
                  <c:v>41352</c:v>
                </c:pt>
                <c:pt idx="14719">
                  <c:v>41352</c:v>
                </c:pt>
                <c:pt idx="14720">
                  <c:v>41352</c:v>
                </c:pt>
                <c:pt idx="14721">
                  <c:v>41352</c:v>
                </c:pt>
                <c:pt idx="14722">
                  <c:v>41352</c:v>
                </c:pt>
                <c:pt idx="14723">
                  <c:v>41352</c:v>
                </c:pt>
                <c:pt idx="14724">
                  <c:v>41352</c:v>
                </c:pt>
                <c:pt idx="14725">
                  <c:v>41352</c:v>
                </c:pt>
                <c:pt idx="14726">
                  <c:v>41352</c:v>
                </c:pt>
                <c:pt idx="14727">
                  <c:v>41352</c:v>
                </c:pt>
                <c:pt idx="14728">
                  <c:v>41352</c:v>
                </c:pt>
                <c:pt idx="14729">
                  <c:v>41352</c:v>
                </c:pt>
                <c:pt idx="14730">
                  <c:v>41352</c:v>
                </c:pt>
                <c:pt idx="14731">
                  <c:v>41352</c:v>
                </c:pt>
                <c:pt idx="14732">
                  <c:v>41352</c:v>
                </c:pt>
                <c:pt idx="14733">
                  <c:v>41352</c:v>
                </c:pt>
                <c:pt idx="14734">
                  <c:v>41352</c:v>
                </c:pt>
                <c:pt idx="14735">
                  <c:v>41352</c:v>
                </c:pt>
                <c:pt idx="14736">
                  <c:v>41352</c:v>
                </c:pt>
                <c:pt idx="14737">
                  <c:v>41352</c:v>
                </c:pt>
                <c:pt idx="14738">
                  <c:v>41352</c:v>
                </c:pt>
                <c:pt idx="14739">
                  <c:v>41352</c:v>
                </c:pt>
                <c:pt idx="14740">
                  <c:v>41352</c:v>
                </c:pt>
                <c:pt idx="14741">
                  <c:v>41352</c:v>
                </c:pt>
                <c:pt idx="14742">
                  <c:v>41352</c:v>
                </c:pt>
                <c:pt idx="14743">
                  <c:v>41352</c:v>
                </c:pt>
                <c:pt idx="14744">
                  <c:v>41352</c:v>
                </c:pt>
                <c:pt idx="14745">
                  <c:v>41352</c:v>
                </c:pt>
                <c:pt idx="14746">
                  <c:v>41352</c:v>
                </c:pt>
                <c:pt idx="14747">
                  <c:v>41352</c:v>
                </c:pt>
                <c:pt idx="14748">
                  <c:v>41352</c:v>
                </c:pt>
                <c:pt idx="14749">
                  <c:v>41352</c:v>
                </c:pt>
                <c:pt idx="14750">
                  <c:v>41352</c:v>
                </c:pt>
                <c:pt idx="14751">
                  <c:v>41352</c:v>
                </c:pt>
                <c:pt idx="14752">
                  <c:v>41352</c:v>
                </c:pt>
                <c:pt idx="14753">
                  <c:v>41352</c:v>
                </c:pt>
                <c:pt idx="14754">
                  <c:v>41352</c:v>
                </c:pt>
                <c:pt idx="14755">
                  <c:v>41352</c:v>
                </c:pt>
                <c:pt idx="14756">
                  <c:v>41352</c:v>
                </c:pt>
                <c:pt idx="14757">
                  <c:v>41352</c:v>
                </c:pt>
                <c:pt idx="14758">
                  <c:v>41352</c:v>
                </c:pt>
                <c:pt idx="14759">
                  <c:v>41352</c:v>
                </c:pt>
                <c:pt idx="14760">
                  <c:v>41352</c:v>
                </c:pt>
                <c:pt idx="14761">
                  <c:v>41352</c:v>
                </c:pt>
                <c:pt idx="14762">
                  <c:v>41352</c:v>
                </c:pt>
                <c:pt idx="14763">
                  <c:v>41352</c:v>
                </c:pt>
                <c:pt idx="14764">
                  <c:v>41352</c:v>
                </c:pt>
                <c:pt idx="14765">
                  <c:v>41352</c:v>
                </c:pt>
                <c:pt idx="14766">
                  <c:v>41352</c:v>
                </c:pt>
                <c:pt idx="14767">
                  <c:v>41352</c:v>
                </c:pt>
                <c:pt idx="14768">
                  <c:v>41352</c:v>
                </c:pt>
                <c:pt idx="14769">
                  <c:v>41352</c:v>
                </c:pt>
                <c:pt idx="14770">
                  <c:v>41352</c:v>
                </c:pt>
                <c:pt idx="14771">
                  <c:v>41352</c:v>
                </c:pt>
                <c:pt idx="14772">
                  <c:v>41352</c:v>
                </c:pt>
                <c:pt idx="14773">
                  <c:v>41352</c:v>
                </c:pt>
                <c:pt idx="14774">
                  <c:v>41352</c:v>
                </c:pt>
                <c:pt idx="14775">
                  <c:v>41352</c:v>
                </c:pt>
                <c:pt idx="14776">
                  <c:v>41352</c:v>
                </c:pt>
                <c:pt idx="14777">
                  <c:v>41352</c:v>
                </c:pt>
                <c:pt idx="14778">
                  <c:v>41352</c:v>
                </c:pt>
                <c:pt idx="14779">
                  <c:v>41352</c:v>
                </c:pt>
                <c:pt idx="14780">
                  <c:v>41352</c:v>
                </c:pt>
                <c:pt idx="14781">
                  <c:v>41352</c:v>
                </c:pt>
                <c:pt idx="14782">
                  <c:v>41352</c:v>
                </c:pt>
                <c:pt idx="14783">
                  <c:v>41352</c:v>
                </c:pt>
                <c:pt idx="14784">
                  <c:v>41352</c:v>
                </c:pt>
                <c:pt idx="14785">
                  <c:v>41352</c:v>
                </c:pt>
                <c:pt idx="14786">
                  <c:v>41352</c:v>
                </c:pt>
                <c:pt idx="14787">
                  <c:v>41352</c:v>
                </c:pt>
                <c:pt idx="14788">
                  <c:v>41352</c:v>
                </c:pt>
                <c:pt idx="14789">
                  <c:v>41352</c:v>
                </c:pt>
                <c:pt idx="14790">
                  <c:v>41352</c:v>
                </c:pt>
                <c:pt idx="14791">
                  <c:v>41352</c:v>
                </c:pt>
                <c:pt idx="14792">
                  <c:v>41352</c:v>
                </c:pt>
                <c:pt idx="14793">
                  <c:v>41352</c:v>
                </c:pt>
                <c:pt idx="14794">
                  <c:v>41352</c:v>
                </c:pt>
                <c:pt idx="14795">
                  <c:v>41352</c:v>
                </c:pt>
                <c:pt idx="14796">
                  <c:v>41352</c:v>
                </c:pt>
                <c:pt idx="14797">
                  <c:v>41352</c:v>
                </c:pt>
                <c:pt idx="14798">
                  <c:v>41352</c:v>
                </c:pt>
                <c:pt idx="14799">
                  <c:v>41352</c:v>
                </c:pt>
                <c:pt idx="14800">
                  <c:v>41352</c:v>
                </c:pt>
                <c:pt idx="14801">
                  <c:v>41352</c:v>
                </c:pt>
                <c:pt idx="14802">
                  <c:v>41352</c:v>
                </c:pt>
                <c:pt idx="14803">
                  <c:v>41352</c:v>
                </c:pt>
                <c:pt idx="14804">
                  <c:v>41352</c:v>
                </c:pt>
                <c:pt idx="14805">
                  <c:v>41352</c:v>
                </c:pt>
                <c:pt idx="14806">
                  <c:v>41352</c:v>
                </c:pt>
                <c:pt idx="14807">
                  <c:v>41352</c:v>
                </c:pt>
                <c:pt idx="14808">
                  <c:v>41352</c:v>
                </c:pt>
                <c:pt idx="14809">
                  <c:v>41352</c:v>
                </c:pt>
                <c:pt idx="14810">
                  <c:v>41352</c:v>
                </c:pt>
                <c:pt idx="14811">
                  <c:v>41352</c:v>
                </c:pt>
                <c:pt idx="14812">
                  <c:v>41352</c:v>
                </c:pt>
                <c:pt idx="14813">
                  <c:v>41352</c:v>
                </c:pt>
                <c:pt idx="14814">
                  <c:v>41352</c:v>
                </c:pt>
                <c:pt idx="14815">
                  <c:v>41352</c:v>
                </c:pt>
                <c:pt idx="14816">
                  <c:v>41352</c:v>
                </c:pt>
                <c:pt idx="14817">
                  <c:v>41352</c:v>
                </c:pt>
                <c:pt idx="14818">
                  <c:v>41352</c:v>
                </c:pt>
                <c:pt idx="14819">
                  <c:v>41352</c:v>
                </c:pt>
                <c:pt idx="14820">
                  <c:v>41352</c:v>
                </c:pt>
                <c:pt idx="14821">
                  <c:v>41352</c:v>
                </c:pt>
                <c:pt idx="14822">
                  <c:v>41352</c:v>
                </c:pt>
                <c:pt idx="14823">
                  <c:v>41352</c:v>
                </c:pt>
                <c:pt idx="14824">
                  <c:v>41352</c:v>
                </c:pt>
                <c:pt idx="14825">
                  <c:v>41352</c:v>
                </c:pt>
                <c:pt idx="14826">
                  <c:v>41352</c:v>
                </c:pt>
                <c:pt idx="14827">
                  <c:v>41352</c:v>
                </c:pt>
                <c:pt idx="14828">
                  <c:v>41352</c:v>
                </c:pt>
                <c:pt idx="14829">
                  <c:v>41352</c:v>
                </c:pt>
                <c:pt idx="14830">
                  <c:v>41352</c:v>
                </c:pt>
                <c:pt idx="14831">
                  <c:v>41352</c:v>
                </c:pt>
                <c:pt idx="14832">
                  <c:v>41352</c:v>
                </c:pt>
                <c:pt idx="14833">
                  <c:v>41352</c:v>
                </c:pt>
                <c:pt idx="14834">
                  <c:v>41352</c:v>
                </c:pt>
                <c:pt idx="14835">
                  <c:v>41352</c:v>
                </c:pt>
                <c:pt idx="14836">
                  <c:v>41352</c:v>
                </c:pt>
                <c:pt idx="14837">
                  <c:v>41352</c:v>
                </c:pt>
                <c:pt idx="14838">
                  <c:v>41352</c:v>
                </c:pt>
                <c:pt idx="14839">
                  <c:v>41352</c:v>
                </c:pt>
                <c:pt idx="14840">
                  <c:v>41352</c:v>
                </c:pt>
                <c:pt idx="14841">
                  <c:v>41352</c:v>
                </c:pt>
                <c:pt idx="14842">
                  <c:v>41352</c:v>
                </c:pt>
                <c:pt idx="14843">
                  <c:v>41352</c:v>
                </c:pt>
                <c:pt idx="14844">
                  <c:v>41352</c:v>
                </c:pt>
                <c:pt idx="14845">
                  <c:v>41352</c:v>
                </c:pt>
                <c:pt idx="14846">
                  <c:v>41352</c:v>
                </c:pt>
                <c:pt idx="14847">
                  <c:v>41352</c:v>
                </c:pt>
                <c:pt idx="14848">
                  <c:v>41352</c:v>
                </c:pt>
                <c:pt idx="14849">
                  <c:v>41352</c:v>
                </c:pt>
                <c:pt idx="14850">
                  <c:v>41352</c:v>
                </c:pt>
                <c:pt idx="14851">
                  <c:v>41352</c:v>
                </c:pt>
                <c:pt idx="14852">
                  <c:v>41352</c:v>
                </c:pt>
                <c:pt idx="14853">
                  <c:v>41352</c:v>
                </c:pt>
                <c:pt idx="14854">
                  <c:v>41352</c:v>
                </c:pt>
                <c:pt idx="14855">
                  <c:v>41352</c:v>
                </c:pt>
                <c:pt idx="14856">
                  <c:v>41352</c:v>
                </c:pt>
                <c:pt idx="14857">
                  <c:v>41352</c:v>
                </c:pt>
                <c:pt idx="14858">
                  <c:v>41352</c:v>
                </c:pt>
                <c:pt idx="14859">
                  <c:v>41352</c:v>
                </c:pt>
                <c:pt idx="14860">
                  <c:v>41352</c:v>
                </c:pt>
                <c:pt idx="14861">
                  <c:v>41352</c:v>
                </c:pt>
                <c:pt idx="14862">
                  <c:v>41352</c:v>
                </c:pt>
                <c:pt idx="14863">
                  <c:v>41352</c:v>
                </c:pt>
                <c:pt idx="14864">
                  <c:v>41352</c:v>
                </c:pt>
                <c:pt idx="14865">
                  <c:v>41352</c:v>
                </c:pt>
                <c:pt idx="14866">
                  <c:v>41352</c:v>
                </c:pt>
                <c:pt idx="14867">
                  <c:v>41352</c:v>
                </c:pt>
                <c:pt idx="14868">
                  <c:v>41352</c:v>
                </c:pt>
                <c:pt idx="14869">
                  <c:v>41352</c:v>
                </c:pt>
                <c:pt idx="14870">
                  <c:v>41352</c:v>
                </c:pt>
                <c:pt idx="14871">
                  <c:v>41352</c:v>
                </c:pt>
                <c:pt idx="14872">
                  <c:v>41352</c:v>
                </c:pt>
                <c:pt idx="14873">
                  <c:v>41352</c:v>
                </c:pt>
                <c:pt idx="14874">
                  <c:v>41352</c:v>
                </c:pt>
                <c:pt idx="14875">
                  <c:v>41352</c:v>
                </c:pt>
                <c:pt idx="14876">
                  <c:v>41352</c:v>
                </c:pt>
                <c:pt idx="14877">
                  <c:v>41352</c:v>
                </c:pt>
                <c:pt idx="14878">
                  <c:v>41352</c:v>
                </c:pt>
                <c:pt idx="14879">
                  <c:v>41352</c:v>
                </c:pt>
                <c:pt idx="14880">
                  <c:v>41352</c:v>
                </c:pt>
                <c:pt idx="14881">
                  <c:v>41352</c:v>
                </c:pt>
                <c:pt idx="14882">
                  <c:v>41352</c:v>
                </c:pt>
                <c:pt idx="14883">
                  <c:v>41352</c:v>
                </c:pt>
                <c:pt idx="14884">
                  <c:v>41352</c:v>
                </c:pt>
                <c:pt idx="14885">
                  <c:v>41352</c:v>
                </c:pt>
                <c:pt idx="14886">
                  <c:v>41352</c:v>
                </c:pt>
                <c:pt idx="14887">
                  <c:v>41352</c:v>
                </c:pt>
                <c:pt idx="14888">
                  <c:v>41352</c:v>
                </c:pt>
                <c:pt idx="14889">
                  <c:v>41352</c:v>
                </c:pt>
                <c:pt idx="14890">
                  <c:v>41352</c:v>
                </c:pt>
                <c:pt idx="14891">
                  <c:v>41352</c:v>
                </c:pt>
                <c:pt idx="14892">
                  <c:v>41352</c:v>
                </c:pt>
                <c:pt idx="14893">
                  <c:v>41352</c:v>
                </c:pt>
                <c:pt idx="14894">
                  <c:v>41352</c:v>
                </c:pt>
                <c:pt idx="14895">
                  <c:v>41352</c:v>
                </c:pt>
                <c:pt idx="14896">
                  <c:v>41352</c:v>
                </c:pt>
                <c:pt idx="14897">
                  <c:v>41352</c:v>
                </c:pt>
                <c:pt idx="14898">
                  <c:v>41352</c:v>
                </c:pt>
                <c:pt idx="14899">
                  <c:v>41352</c:v>
                </c:pt>
                <c:pt idx="14900">
                  <c:v>41352</c:v>
                </c:pt>
                <c:pt idx="14901">
                  <c:v>41352</c:v>
                </c:pt>
                <c:pt idx="14902">
                  <c:v>41352</c:v>
                </c:pt>
                <c:pt idx="14903">
                  <c:v>41352</c:v>
                </c:pt>
                <c:pt idx="14904">
                  <c:v>41352</c:v>
                </c:pt>
                <c:pt idx="14905">
                  <c:v>41352</c:v>
                </c:pt>
                <c:pt idx="14906">
                  <c:v>41352</c:v>
                </c:pt>
                <c:pt idx="14907">
                  <c:v>41352</c:v>
                </c:pt>
                <c:pt idx="14908">
                  <c:v>41352</c:v>
                </c:pt>
                <c:pt idx="14909">
                  <c:v>41352</c:v>
                </c:pt>
                <c:pt idx="14910">
                  <c:v>41352</c:v>
                </c:pt>
                <c:pt idx="14911">
                  <c:v>41352</c:v>
                </c:pt>
                <c:pt idx="14912">
                  <c:v>41352</c:v>
                </c:pt>
                <c:pt idx="14913">
                  <c:v>41352</c:v>
                </c:pt>
                <c:pt idx="14914">
                  <c:v>41352</c:v>
                </c:pt>
                <c:pt idx="14915">
                  <c:v>41352</c:v>
                </c:pt>
                <c:pt idx="14916">
                  <c:v>41352</c:v>
                </c:pt>
                <c:pt idx="14917">
                  <c:v>41352</c:v>
                </c:pt>
                <c:pt idx="14918">
                  <c:v>41352</c:v>
                </c:pt>
                <c:pt idx="14919">
                  <c:v>41352</c:v>
                </c:pt>
                <c:pt idx="14920">
                  <c:v>41352</c:v>
                </c:pt>
                <c:pt idx="14921">
                  <c:v>41352</c:v>
                </c:pt>
                <c:pt idx="14922">
                  <c:v>41352</c:v>
                </c:pt>
                <c:pt idx="14923">
                  <c:v>41352</c:v>
                </c:pt>
                <c:pt idx="14924">
                  <c:v>41352</c:v>
                </c:pt>
                <c:pt idx="14925">
                  <c:v>41352</c:v>
                </c:pt>
                <c:pt idx="14926">
                  <c:v>41352</c:v>
                </c:pt>
                <c:pt idx="14927">
                  <c:v>41352</c:v>
                </c:pt>
                <c:pt idx="14928">
                  <c:v>41352</c:v>
                </c:pt>
                <c:pt idx="14929">
                  <c:v>41352</c:v>
                </c:pt>
                <c:pt idx="14930">
                  <c:v>41352</c:v>
                </c:pt>
                <c:pt idx="14931">
                  <c:v>41352</c:v>
                </c:pt>
                <c:pt idx="14932">
                  <c:v>41352</c:v>
                </c:pt>
                <c:pt idx="14933">
                  <c:v>41352</c:v>
                </c:pt>
                <c:pt idx="14934">
                  <c:v>41352</c:v>
                </c:pt>
                <c:pt idx="14935">
                  <c:v>41352</c:v>
                </c:pt>
                <c:pt idx="14936">
                  <c:v>41352</c:v>
                </c:pt>
                <c:pt idx="14937">
                  <c:v>41352</c:v>
                </c:pt>
                <c:pt idx="14938">
                  <c:v>41352</c:v>
                </c:pt>
                <c:pt idx="14939">
                  <c:v>41352</c:v>
                </c:pt>
                <c:pt idx="14940">
                  <c:v>41352</c:v>
                </c:pt>
                <c:pt idx="14941">
                  <c:v>41352</c:v>
                </c:pt>
                <c:pt idx="14942">
                  <c:v>41352</c:v>
                </c:pt>
                <c:pt idx="14943">
                  <c:v>41352</c:v>
                </c:pt>
                <c:pt idx="14944">
                  <c:v>41352</c:v>
                </c:pt>
                <c:pt idx="14945">
                  <c:v>41352</c:v>
                </c:pt>
                <c:pt idx="14946">
                  <c:v>41352</c:v>
                </c:pt>
                <c:pt idx="14947">
                  <c:v>41352</c:v>
                </c:pt>
                <c:pt idx="14948">
                  <c:v>41352</c:v>
                </c:pt>
                <c:pt idx="14949">
                  <c:v>41352</c:v>
                </c:pt>
                <c:pt idx="14950">
                  <c:v>41352</c:v>
                </c:pt>
                <c:pt idx="14951">
                  <c:v>41352</c:v>
                </c:pt>
                <c:pt idx="14952">
                  <c:v>41352</c:v>
                </c:pt>
                <c:pt idx="14953">
                  <c:v>41352</c:v>
                </c:pt>
                <c:pt idx="14954">
                  <c:v>41352</c:v>
                </c:pt>
                <c:pt idx="14955">
                  <c:v>41352</c:v>
                </c:pt>
                <c:pt idx="14956">
                  <c:v>41352</c:v>
                </c:pt>
                <c:pt idx="14957">
                  <c:v>41352</c:v>
                </c:pt>
                <c:pt idx="14958">
                  <c:v>41352</c:v>
                </c:pt>
                <c:pt idx="14959">
                  <c:v>41352</c:v>
                </c:pt>
                <c:pt idx="14960">
                  <c:v>41352</c:v>
                </c:pt>
                <c:pt idx="14961">
                  <c:v>41352</c:v>
                </c:pt>
                <c:pt idx="14962">
                  <c:v>41352</c:v>
                </c:pt>
                <c:pt idx="14963">
                  <c:v>41352</c:v>
                </c:pt>
                <c:pt idx="14964">
                  <c:v>41352</c:v>
                </c:pt>
                <c:pt idx="14965">
                  <c:v>41352</c:v>
                </c:pt>
                <c:pt idx="14966">
                  <c:v>41352</c:v>
                </c:pt>
                <c:pt idx="14967">
                  <c:v>41352</c:v>
                </c:pt>
                <c:pt idx="14968">
                  <c:v>41352</c:v>
                </c:pt>
                <c:pt idx="14969">
                  <c:v>41352</c:v>
                </c:pt>
                <c:pt idx="14970">
                  <c:v>41352</c:v>
                </c:pt>
                <c:pt idx="14971">
                  <c:v>41352</c:v>
                </c:pt>
                <c:pt idx="14972">
                  <c:v>41352</c:v>
                </c:pt>
                <c:pt idx="14973">
                  <c:v>41352</c:v>
                </c:pt>
                <c:pt idx="14974">
                  <c:v>41352</c:v>
                </c:pt>
                <c:pt idx="14975">
                  <c:v>41352</c:v>
                </c:pt>
                <c:pt idx="14976">
                  <c:v>41352</c:v>
                </c:pt>
                <c:pt idx="14977">
                  <c:v>41352</c:v>
                </c:pt>
                <c:pt idx="14978">
                  <c:v>41352</c:v>
                </c:pt>
                <c:pt idx="14979">
                  <c:v>41352</c:v>
                </c:pt>
                <c:pt idx="14980">
                  <c:v>41352</c:v>
                </c:pt>
                <c:pt idx="14981">
                  <c:v>41352</c:v>
                </c:pt>
                <c:pt idx="14982">
                  <c:v>41352</c:v>
                </c:pt>
                <c:pt idx="14983">
                  <c:v>41352</c:v>
                </c:pt>
                <c:pt idx="14984">
                  <c:v>41352</c:v>
                </c:pt>
                <c:pt idx="14985">
                  <c:v>41352</c:v>
                </c:pt>
                <c:pt idx="14986">
                  <c:v>41352</c:v>
                </c:pt>
                <c:pt idx="14987">
                  <c:v>41352</c:v>
                </c:pt>
                <c:pt idx="14988">
                  <c:v>41352</c:v>
                </c:pt>
                <c:pt idx="14989">
                  <c:v>41352</c:v>
                </c:pt>
                <c:pt idx="14990">
                  <c:v>41352</c:v>
                </c:pt>
                <c:pt idx="14991">
                  <c:v>41353</c:v>
                </c:pt>
                <c:pt idx="14992">
                  <c:v>41353</c:v>
                </c:pt>
                <c:pt idx="14993">
                  <c:v>41353</c:v>
                </c:pt>
                <c:pt idx="14994">
                  <c:v>41353</c:v>
                </c:pt>
                <c:pt idx="14995">
                  <c:v>41353</c:v>
                </c:pt>
                <c:pt idx="14996">
                  <c:v>41353</c:v>
                </c:pt>
                <c:pt idx="14997">
                  <c:v>41353</c:v>
                </c:pt>
                <c:pt idx="14998">
                  <c:v>41353</c:v>
                </c:pt>
                <c:pt idx="14999">
                  <c:v>41353</c:v>
                </c:pt>
                <c:pt idx="15000">
                  <c:v>41353</c:v>
                </c:pt>
                <c:pt idx="15001">
                  <c:v>41353</c:v>
                </c:pt>
                <c:pt idx="15002">
                  <c:v>41353</c:v>
                </c:pt>
                <c:pt idx="15003">
                  <c:v>41353</c:v>
                </c:pt>
                <c:pt idx="15004">
                  <c:v>41353</c:v>
                </c:pt>
                <c:pt idx="15005">
                  <c:v>41353</c:v>
                </c:pt>
                <c:pt idx="15006">
                  <c:v>41353</c:v>
                </c:pt>
                <c:pt idx="15007">
                  <c:v>41353</c:v>
                </c:pt>
                <c:pt idx="15008">
                  <c:v>41353</c:v>
                </c:pt>
                <c:pt idx="15009">
                  <c:v>41353</c:v>
                </c:pt>
                <c:pt idx="15010">
                  <c:v>41353</c:v>
                </c:pt>
                <c:pt idx="15011">
                  <c:v>41353</c:v>
                </c:pt>
                <c:pt idx="15012">
                  <c:v>41353</c:v>
                </c:pt>
                <c:pt idx="15013">
                  <c:v>41353</c:v>
                </c:pt>
                <c:pt idx="15014">
                  <c:v>41353</c:v>
                </c:pt>
                <c:pt idx="15015">
                  <c:v>41353</c:v>
                </c:pt>
                <c:pt idx="15016">
                  <c:v>41353</c:v>
                </c:pt>
                <c:pt idx="15017">
                  <c:v>41353</c:v>
                </c:pt>
                <c:pt idx="15018">
                  <c:v>41353</c:v>
                </c:pt>
                <c:pt idx="15019">
                  <c:v>41353</c:v>
                </c:pt>
                <c:pt idx="15020">
                  <c:v>41353</c:v>
                </c:pt>
                <c:pt idx="15021">
                  <c:v>41353</c:v>
                </c:pt>
                <c:pt idx="15022">
                  <c:v>41353</c:v>
                </c:pt>
                <c:pt idx="15023">
                  <c:v>41353</c:v>
                </c:pt>
                <c:pt idx="15024">
                  <c:v>41353</c:v>
                </c:pt>
                <c:pt idx="15025">
                  <c:v>41353</c:v>
                </c:pt>
                <c:pt idx="15026">
                  <c:v>41353</c:v>
                </c:pt>
                <c:pt idx="15027">
                  <c:v>41353</c:v>
                </c:pt>
                <c:pt idx="15028">
                  <c:v>41353</c:v>
                </c:pt>
                <c:pt idx="15029">
                  <c:v>41353</c:v>
                </c:pt>
                <c:pt idx="15030">
                  <c:v>41353</c:v>
                </c:pt>
                <c:pt idx="15031">
                  <c:v>41353</c:v>
                </c:pt>
                <c:pt idx="15032">
                  <c:v>41353</c:v>
                </c:pt>
                <c:pt idx="15033">
                  <c:v>41353</c:v>
                </c:pt>
                <c:pt idx="15034">
                  <c:v>41353</c:v>
                </c:pt>
                <c:pt idx="15035">
                  <c:v>41353</c:v>
                </c:pt>
                <c:pt idx="15036">
                  <c:v>41353</c:v>
                </c:pt>
                <c:pt idx="15037">
                  <c:v>41353</c:v>
                </c:pt>
                <c:pt idx="15038">
                  <c:v>41353</c:v>
                </c:pt>
                <c:pt idx="15039">
                  <c:v>41354</c:v>
                </c:pt>
                <c:pt idx="15040">
                  <c:v>41354</c:v>
                </c:pt>
                <c:pt idx="15041">
                  <c:v>41354</c:v>
                </c:pt>
                <c:pt idx="15042">
                  <c:v>41354</c:v>
                </c:pt>
                <c:pt idx="15043">
                  <c:v>41354</c:v>
                </c:pt>
                <c:pt idx="15044">
                  <c:v>41354</c:v>
                </c:pt>
                <c:pt idx="15045">
                  <c:v>41354</c:v>
                </c:pt>
                <c:pt idx="15046">
                  <c:v>41354</c:v>
                </c:pt>
                <c:pt idx="15047">
                  <c:v>41354</c:v>
                </c:pt>
                <c:pt idx="15048">
                  <c:v>41354</c:v>
                </c:pt>
                <c:pt idx="15049">
                  <c:v>41354</c:v>
                </c:pt>
                <c:pt idx="15050">
                  <c:v>41354</c:v>
                </c:pt>
                <c:pt idx="15051">
                  <c:v>41354</c:v>
                </c:pt>
                <c:pt idx="15052">
                  <c:v>41354</c:v>
                </c:pt>
                <c:pt idx="15053">
                  <c:v>41354</c:v>
                </c:pt>
                <c:pt idx="15054">
                  <c:v>41354</c:v>
                </c:pt>
                <c:pt idx="15055">
                  <c:v>41354</c:v>
                </c:pt>
                <c:pt idx="15056">
                  <c:v>41354</c:v>
                </c:pt>
                <c:pt idx="15057">
                  <c:v>41354</c:v>
                </c:pt>
                <c:pt idx="15058">
                  <c:v>41354</c:v>
                </c:pt>
                <c:pt idx="15059">
                  <c:v>41354</c:v>
                </c:pt>
                <c:pt idx="15060">
                  <c:v>41354</c:v>
                </c:pt>
                <c:pt idx="15061">
                  <c:v>41354</c:v>
                </c:pt>
                <c:pt idx="15062">
                  <c:v>41354</c:v>
                </c:pt>
                <c:pt idx="15063">
                  <c:v>41354</c:v>
                </c:pt>
                <c:pt idx="15064">
                  <c:v>41354</c:v>
                </c:pt>
                <c:pt idx="15065">
                  <c:v>41354</c:v>
                </c:pt>
                <c:pt idx="15066">
                  <c:v>41354</c:v>
                </c:pt>
                <c:pt idx="15067">
                  <c:v>41354</c:v>
                </c:pt>
                <c:pt idx="15068">
                  <c:v>41354</c:v>
                </c:pt>
                <c:pt idx="15069">
                  <c:v>41354</c:v>
                </c:pt>
                <c:pt idx="15070">
                  <c:v>41354</c:v>
                </c:pt>
                <c:pt idx="15071">
                  <c:v>41354</c:v>
                </c:pt>
                <c:pt idx="15072">
                  <c:v>41354</c:v>
                </c:pt>
                <c:pt idx="15073">
                  <c:v>41354</c:v>
                </c:pt>
                <c:pt idx="15074">
                  <c:v>41354</c:v>
                </c:pt>
                <c:pt idx="15075">
                  <c:v>41354</c:v>
                </c:pt>
                <c:pt idx="15076">
                  <c:v>41354</c:v>
                </c:pt>
                <c:pt idx="15077">
                  <c:v>41354</c:v>
                </c:pt>
                <c:pt idx="15078">
                  <c:v>41354</c:v>
                </c:pt>
                <c:pt idx="15079">
                  <c:v>41354</c:v>
                </c:pt>
                <c:pt idx="15080">
                  <c:v>41354</c:v>
                </c:pt>
                <c:pt idx="15081">
                  <c:v>41354</c:v>
                </c:pt>
                <c:pt idx="15082">
                  <c:v>41354</c:v>
                </c:pt>
                <c:pt idx="15083">
                  <c:v>41354</c:v>
                </c:pt>
                <c:pt idx="15084">
                  <c:v>41354</c:v>
                </c:pt>
                <c:pt idx="15085">
                  <c:v>41354</c:v>
                </c:pt>
                <c:pt idx="15086">
                  <c:v>41354</c:v>
                </c:pt>
                <c:pt idx="15087">
                  <c:v>41354</c:v>
                </c:pt>
                <c:pt idx="15088">
                  <c:v>41354</c:v>
                </c:pt>
                <c:pt idx="15089">
                  <c:v>41354</c:v>
                </c:pt>
                <c:pt idx="15090">
                  <c:v>41354</c:v>
                </c:pt>
                <c:pt idx="15091">
                  <c:v>41354</c:v>
                </c:pt>
                <c:pt idx="15092">
                  <c:v>41354</c:v>
                </c:pt>
                <c:pt idx="15093">
                  <c:v>41354</c:v>
                </c:pt>
                <c:pt idx="15094">
                  <c:v>41354</c:v>
                </c:pt>
                <c:pt idx="15095">
                  <c:v>41354</c:v>
                </c:pt>
                <c:pt idx="15096">
                  <c:v>41354</c:v>
                </c:pt>
                <c:pt idx="15097">
                  <c:v>41354</c:v>
                </c:pt>
                <c:pt idx="15098">
                  <c:v>41354</c:v>
                </c:pt>
                <c:pt idx="15099">
                  <c:v>41354</c:v>
                </c:pt>
                <c:pt idx="15100">
                  <c:v>41354</c:v>
                </c:pt>
                <c:pt idx="15101">
                  <c:v>41354</c:v>
                </c:pt>
                <c:pt idx="15102">
                  <c:v>41354</c:v>
                </c:pt>
                <c:pt idx="15103">
                  <c:v>41354</c:v>
                </c:pt>
                <c:pt idx="15104">
                  <c:v>41354</c:v>
                </c:pt>
                <c:pt idx="15105">
                  <c:v>41354</c:v>
                </c:pt>
                <c:pt idx="15106">
                  <c:v>41354</c:v>
                </c:pt>
                <c:pt idx="15107">
                  <c:v>41354</c:v>
                </c:pt>
                <c:pt idx="15108">
                  <c:v>41354</c:v>
                </c:pt>
                <c:pt idx="15109">
                  <c:v>41354</c:v>
                </c:pt>
                <c:pt idx="15110">
                  <c:v>41354</c:v>
                </c:pt>
                <c:pt idx="15111">
                  <c:v>41354</c:v>
                </c:pt>
                <c:pt idx="15112">
                  <c:v>41354</c:v>
                </c:pt>
                <c:pt idx="15113">
                  <c:v>41354</c:v>
                </c:pt>
                <c:pt idx="15114">
                  <c:v>41354</c:v>
                </c:pt>
                <c:pt idx="15115">
                  <c:v>41354</c:v>
                </c:pt>
                <c:pt idx="15116">
                  <c:v>41355</c:v>
                </c:pt>
                <c:pt idx="15117">
                  <c:v>41355</c:v>
                </c:pt>
                <c:pt idx="15118">
                  <c:v>41355</c:v>
                </c:pt>
                <c:pt idx="15119">
                  <c:v>41355</c:v>
                </c:pt>
                <c:pt idx="15120">
                  <c:v>41355</c:v>
                </c:pt>
                <c:pt idx="15121">
                  <c:v>41355</c:v>
                </c:pt>
                <c:pt idx="15122">
                  <c:v>41355</c:v>
                </c:pt>
                <c:pt idx="15123">
                  <c:v>41355</c:v>
                </c:pt>
                <c:pt idx="15124">
                  <c:v>41355</c:v>
                </c:pt>
                <c:pt idx="15125">
                  <c:v>41355</c:v>
                </c:pt>
                <c:pt idx="15126">
                  <c:v>41355</c:v>
                </c:pt>
                <c:pt idx="15127">
                  <c:v>41355</c:v>
                </c:pt>
                <c:pt idx="15128">
                  <c:v>41355</c:v>
                </c:pt>
                <c:pt idx="15129">
                  <c:v>41355</c:v>
                </c:pt>
                <c:pt idx="15130">
                  <c:v>41355</c:v>
                </c:pt>
                <c:pt idx="15131">
                  <c:v>41355</c:v>
                </c:pt>
                <c:pt idx="15132">
                  <c:v>41355</c:v>
                </c:pt>
                <c:pt idx="15133">
                  <c:v>41355</c:v>
                </c:pt>
                <c:pt idx="15134">
                  <c:v>41355</c:v>
                </c:pt>
                <c:pt idx="15135">
                  <c:v>41355</c:v>
                </c:pt>
                <c:pt idx="15136">
                  <c:v>41355</c:v>
                </c:pt>
                <c:pt idx="15137">
                  <c:v>41355</c:v>
                </c:pt>
                <c:pt idx="15138">
                  <c:v>41355</c:v>
                </c:pt>
                <c:pt idx="15139">
                  <c:v>41355</c:v>
                </c:pt>
                <c:pt idx="15140">
                  <c:v>41355</c:v>
                </c:pt>
                <c:pt idx="15141">
                  <c:v>41355</c:v>
                </c:pt>
                <c:pt idx="15142">
                  <c:v>41355</c:v>
                </c:pt>
                <c:pt idx="15143">
                  <c:v>41355</c:v>
                </c:pt>
                <c:pt idx="15144">
                  <c:v>41355</c:v>
                </c:pt>
                <c:pt idx="15145">
                  <c:v>41355</c:v>
                </c:pt>
                <c:pt idx="15146">
                  <c:v>41355</c:v>
                </c:pt>
                <c:pt idx="15147">
                  <c:v>41355</c:v>
                </c:pt>
                <c:pt idx="15148">
                  <c:v>41355</c:v>
                </c:pt>
                <c:pt idx="15149">
                  <c:v>41355</c:v>
                </c:pt>
                <c:pt idx="15150">
                  <c:v>41355</c:v>
                </c:pt>
                <c:pt idx="15151">
                  <c:v>41355</c:v>
                </c:pt>
                <c:pt idx="15152">
                  <c:v>41355</c:v>
                </c:pt>
                <c:pt idx="15153">
                  <c:v>41355</c:v>
                </c:pt>
                <c:pt idx="15154">
                  <c:v>41355</c:v>
                </c:pt>
                <c:pt idx="15155">
                  <c:v>41355</c:v>
                </c:pt>
                <c:pt idx="15156">
                  <c:v>41355</c:v>
                </c:pt>
                <c:pt idx="15157">
                  <c:v>41355</c:v>
                </c:pt>
                <c:pt idx="15158">
                  <c:v>41355</c:v>
                </c:pt>
                <c:pt idx="15159">
                  <c:v>41355</c:v>
                </c:pt>
                <c:pt idx="15160">
                  <c:v>41355</c:v>
                </c:pt>
                <c:pt idx="15161">
                  <c:v>41355</c:v>
                </c:pt>
                <c:pt idx="15162">
                  <c:v>41355</c:v>
                </c:pt>
                <c:pt idx="15163">
                  <c:v>41355</c:v>
                </c:pt>
                <c:pt idx="15164">
                  <c:v>41355</c:v>
                </c:pt>
                <c:pt idx="15165">
                  <c:v>41355</c:v>
                </c:pt>
                <c:pt idx="15166">
                  <c:v>41355</c:v>
                </c:pt>
                <c:pt idx="15167">
                  <c:v>41355</c:v>
                </c:pt>
                <c:pt idx="15168">
                  <c:v>41355</c:v>
                </c:pt>
                <c:pt idx="15169">
                  <c:v>41356</c:v>
                </c:pt>
                <c:pt idx="15170">
                  <c:v>41356</c:v>
                </c:pt>
                <c:pt idx="15171">
                  <c:v>41356</c:v>
                </c:pt>
                <c:pt idx="15172">
                  <c:v>41356</c:v>
                </c:pt>
                <c:pt idx="15173">
                  <c:v>41356</c:v>
                </c:pt>
                <c:pt idx="15174">
                  <c:v>41356</c:v>
                </c:pt>
                <c:pt idx="15175">
                  <c:v>41356</c:v>
                </c:pt>
                <c:pt idx="15176">
                  <c:v>41356</c:v>
                </c:pt>
                <c:pt idx="15177">
                  <c:v>41356</c:v>
                </c:pt>
                <c:pt idx="15178">
                  <c:v>41356</c:v>
                </c:pt>
                <c:pt idx="15179">
                  <c:v>41356</c:v>
                </c:pt>
                <c:pt idx="15180">
                  <c:v>41356</c:v>
                </c:pt>
                <c:pt idx="15181">
                  <c:v>41356</c:v>
                </c:pt>
                <c:pt idx="15182">
                  <c:v>41356</c:v>
                </c:pt>
                <c:pt idx="15183">
                  <c:v>41356</c:v>
                </c:pt>
                <c:pt idx="15184">
                  <c:v>41356</c:v>
                </c:pt>
                <c:pt idx="15185">
                  <c:v>41357</c:v>
                </c:pt>
                <c:pt idx="15186">
                  <c:v>41357</c:v>
                </c:pt>
                <c:pt idx="15187">
                  <c:v>41357</c:v>
                </c:pt>
                <c:pt idx="15188">
                  <c:v>41357</c:v>
                </c:pt>
                <c:pt idx="15189">
                  <c:v>41357</c:v>
                </c:pt>
                <c:pt idx="15190">
                  <c:v>41357</c:v>
                </c:pt>
                <c:pt idx="15191">
                  <c:v>41357</c:v>
                </c:pt>
                <c:pt idx="15192">
                  <c:v>41357</c:v>
                </c:pt>
                <c:pt idx="15193">
                  <c:v>41357</c:v>
                </c:pt>
                <c:pt idx="15194">
                  <c:v>41358</c:v>
                </c:pt>
                <c:pt idx="15195">
                  <c:v>41358</c:v>
                </c:pt>
                <c:pt idx="15196">
                  <c:v>41358</c:v>
                </c:pt>
                <c:pt idx="15197">
                  <c:v>41358</c:v>
                </c:pt>
                <c:pt idx="15198">
                  <c:v>41358</c:v>
                </c:pt>
                <c:pt idx="15199">
                  <c:v>41358</c:v>
                </c:pt>
                <c:pt idx="15200">
                  <c:v>41358</c:v>
                </c:pt>
                <c:pt idx="15201">
                  <c:v>41358</c:v>
                </c:pt>
                <c:pt idx="15202">
                  <c:v>41358</c:v>
                </c:pt>
                <c:pt idx="15203">
                  <c:v>41358</c:v>
                </c:pt>
                <c:pt idx="15204">
                  <c:v>41358</c:v>
                </c:pt>
                <c:pt idx="15205">
                  <c:v>41358</c:v>
                </c:pt>
                <c:pt idx="15206">
                  <c:v>41358</c:v>
                </c:pt>
                <c:pt idx="15207">
                  <c:v>41358</c:v>
                </c:pt>
                <c:pt idx="15208">
                  <c:v>41358</c:v>
                </c:pt>
                <c:pt idx="15209">
                  <c:v>41358</c:v>
                </c:pt>
                <c:pt idx="15210">
                  <c:v>41358</c:v>
                </c:pt>
                <c:pt idx="15211">
                  <c:v>41358</c:v>
                </c:pt>
                <c:pt idx="15212">
                  <c:v>41358</c:v>
                </c:pt>
                <c:pt idx="15213">
                  <c:v>41358</c:v>
                </c:pt>
                <c:pt idx="15214">
                  <c:v>41358</c:v>
                </c:pt>
                <c:pt idx="15215">
                  <c:v>41358</c:v>
                </c:pt>
                <c:pt idx="15216">
                  <c:v>41358</c:v>
                </c:pt>
                <c:pt idx="15217">
                  <c:v>41358</c:v>
                </c:pt>
                <c:pt idx="15218">
                  <c:v>41358</c:v>
                </c:pt>
                <c:pt idx="15219">
                  <c:v>41358</c:v>
                </c:pt>
                <c:pt idx="15220">
                  <c:v>41358</c:v>
                </c:pt>
                <c:pt idx="15221">
                  <c:v>41358</c:v>
                </c:pt>
                <c:pt idx="15222">
                  <c:v>41358</c:v>
                </c:pt>
                <c:pt idx="15223">
                  <c:v>41358</c:v>
                </c:pt>
                <c:pt idx="15224">
                  <c:v>41358</c:v>
                </c:pt>
                <c:pt idx="15225">
                  <c:v>41358</c:v>
                </c:pt>
                <c:pt idx="15226">
                  <c:v>41358</c:v>
                </c:pt>
                <c:pt idx="15227">
                  <c:v>41358</c:v>
                </c:pt>
                <c:pt idx="15228">
                  <c:v>41358</c:v>
                </c:pt>
                <c:pt idx="15229">
                  <c:v>41358</c:v>
                </c:pt>
                <c:pt idx="15230">
                  <c:v>41358</c:v>
                </c:pt>
                <c:pt idx="15231">
                  <c:v>41358</c:v>
                </c:pt>
                <c:pt idx="15232">
                  <c:v>41358</c:v>
                </c:pt>
                <c:pt idx="15233">
                  <c:v>41358</c:v>
                </c:pt>
                <c:pt idx="15234">
                  <c:v>41358</c:v>
                </c:pt>
                <c:pt idx="15235">
                  <c:v>41358</c:v>
                </c:pt>
                <c:pt idx="15236">
                  <c:v>41358</c:v>
                </c:pt>
                <c:pt idx="15237">
                  <c:v>41358</c:v>
                </c:pt>
                <c:pt idx="15238">
                  <c:v>41358</c:v>
                </c:pt>
                <c:pt idx="15239">
                  <c:v>41358</c:v>
                </c:pt>
                <c:pt idx="15240">
                  <c:v>41358</c:v>
                </c:pt>
                <c:pt idx="15241">
                  <c:v>41358</c:v>
                </c:pt>
                <c:pt idx="15242">
                  <c:v>41358</c:v>
                </c:pt>
                <c:pt idx="15243">
                  <c:v>41358</c:v>
                </c:pt>
                <c:pt idx="15244">
                  <c:v>41358</c:v>
                </c:pt>
                <c:pt idx="15245">
                  <c:v>41358</c:v>
                </c:pt>
                <c:pt idx="15246">
                  <c:v>41358</c:v>
                </c:pt>
                <c:pt idx="15247">
                  <c:v>41358</c:v>
                </c:pt>
                <c:pt idx="15248">
                  <c:v>41358</c:v>
                </c:pt>
                <c:pt idx="15249">
                  <c:v>41358</c:v>
                </c:pt>
                <c:pt idx="15250">
                  <c:v>41358</c:v>
                </c:pt>
                <c:pt idx="15251">
                  <c:v>41358</c:v>
                </c:pt>
                <c:pt idx="15252">
                  <c:v>41358</c:v>
                </c:pt>
                <c:pt idx="15253">
                  <c:v>41358</c:v>
                </c:pt>
                <c:pt idx="15254">
                  <c:v>41358</c:v>
                </c:pt>
                <c:pt idx="15255">
                  <c:v>41358</c:v>
                </c:pt>
                <c:pt idx="15256">
                  <c:v>41358</c:v>
                </c:pt>
                <c:pt idx="15257">
                  <c:v>41358</c:v>
                </c:pt>
                <c:pt idx="15258">
                  <c:v>41358</c:v>
                </c:pt>
                <c:pt idx="15259">
                  <c:v>41358</c:v>
                </c:pt>
                <c:pt idx="15260">
                  <c:v>41358</c:v>
                </c:pt>
                <c:pt idx="15261">
                  <c:v>41358</c:v>
                </c:pt>
                <c:pt idx="15262">
                  <c:v>41358</c:v>
                </c:pt>
                <c:pt idx="15263">
                  <c:v>41358</c:v>
                </c:pt>
                <c:pt idx="15264">
                  <c:v>41358</c:v>
                </c:pt>
                <c:pt idx="15265">
                  <c:v>41358</c:v>
                </c:pt>
                <c:pt idx="15266">
                  <c:v>41358</c:v>
                </c:pt>
                <c:pt idx="15267">
                  <c:v>41358</c:v>
                </c:pt>
                <c:pt idx="15268">
                  <c:v>41358</c:v>
                </c:pt>
                <c:pt idx="15269">
                  <c:v>41358</c:v>
                </c:pt>
                <c:pt idx="15270">
                  <c:v>41358</c:v>
                </c:pt>
                <c:pt idx="15271">
                  <c:v>41358</c:v>
                </c:pt>
                <c:pt idx="15272">
                  <c:v>41358</c:v>
                </c:pt>
                <c:pt idx="15273">
                  <c:v>41359</c:v>
                </c:pt>
                <c:pt idx="15274">
                  <c:v>41359</c:v>
                </c:pt>
                <c:pt idx="15275">
                  <c:v>41359</c:v>
                </c:pt>
                <c:pt idx="15276">
                  <c:v>41359</c:v>
                </c:pt>
                <c:pt idx="15277">
                  <c:v>41359</c:v>
                </c:pt>
                <c:pt idx="15278">
                  <c:v>41359</c:v>
                </c:pt>
                <c:pt idx="15279">
                  <c:v>41359</c:v>
                </c:pt>
                <c:pt idx="15280">
                  <c:v>41359</c:v>
                </c:pt>
                <c:pt idx="15281">
                  <c:v>41359</c:v>
                </c:pt>
                <c:pt idx="15282">
                  <c:v>41359</c:v>
                </c:pt>
                <c:pt idx="15283">
                  <c:v>41359</c:v>
                </c:pt>
                <c:pt idx="15284">
                  <c:v>41359</c:v>
                </c:pt>
                <c:pt idx="15285">
                  <c:v>41359</c:v>
                </c:pt>
                <c:pt idx="15286">
                  <c:v>41359</c:v>
                </c:pt>
                <c:pt idx="15287">
                  <c:v>41359</c:v>
                </c:pt>
                <c:pt idx="15288">
                  <c:v>41359</c:v>
                </c:pt>
                <c:pt idx="15289">
                  <c:v>41359</c:v>
                </c:pt>
                <c:pt idx="15290">
                  <c:v>41359</c:v>
                </c:pt>
                <c:pt idx="15291">
                  <c:v>41359</c:v>
                </c:pt>
                <c:pt idx="15292">
                  <c:v>41359</c:v>
                </c:pt>
                <c:pt idx="15293">
                  <c:v>41359</c:v>
                </c:pt>
                <c:pt idx="15294">
                  <c:v>41359</c:v>
                </c:pt>
                <c:pt idx="15295">
                  <c:v>41359</c:v>
                </c:pt>
                <c:pt idx="15296">
                  <c:v>41359</c:v>
                </c:pt>
                <c:pt idx="15297">
                  <c:v>41359</c:v>
                </c:pt>
                <c:pt idx="15298">
                  <c:v>41359</c:v>
                </c:pt>
                <c:pt idx="15299">
                  <c:v>41359</c:v>
                </c:pt>
                <c:pt idx="15300">
                  <c:v>41359</c:v>
                </c:pt>
                <c:pt idx="15301">
                  <c:v>41359</c:v>
                </c:pt>
                <c:pt idx="15302">
                  <c:v>41359</c:v>
                </c:pt>
                <c:pt idx="15303">
                  <c:v>41359</c:v>
                </c:pt>
                <c:pt idx="15304">
                  <c:v>41359</c:v>
                </c:pt>
                <c:pt idx="15305">
                  <c:v>41359</c:v>
                </c:pt>
                <c:pt idx="15306">
                  <c:v>41359</c:v>
                </c:pt>
                <c:pt idx="15307">
                  <c:v>41359</c:v>
                </c:pt>
                <c:pt idx="15308">
                  <c:v>41359</c:v>
                </c:pt>
                <c:pt idx="15309">
                  <c:v>41359</c:v>
                </c:pt>
                <c:pt idx="15310">
                  <c:v>41359</c:v>
                </c:pt>
                <c:pt idx="15311">
                  <c:v>41359</c:v>
                </c:pt>
                <c:pt idx="15312">
                  <c:v>41359</c:v>
                </c:pt>
                <c:pt idx="15313">
                  <c:v>41359</c:v>
                </c:pt>
                <c:pt idx="15314">
                  <c:v>41359</c:v>
                </c:pt>
                <c:pt idx="15315">
                  <c:v>41359</c:v>
                </c:pt>
                <c:pt idx="15316">
                  <c:v>41359</c:v>
                </c:pt>
                <c:pt idx="15317">
                  <c:v>41359</c:v>
                </c:pt>
                <c:pt idx="15318">
                  <c:v>41359</c:v>
                </c:pt>
                <c:pt idx="15319">
                  <c:v>41359</c:v>
                </c:pt>
                <c:pt idx="15320">
                  <c:v>41359</c:v>
                </c:pt>
                <c:pt idx="15321">
                  <c:v>41359</c:v>
                </c:pt>
                <c:pt idx="15322">
                  <c:v>41359</c:v>
                </c:pt>
                <c:pt idx="15323">
                  <c:v>41359</c:v>
                </c:pt>
                <c:pt idx="15324">
                  <c:v>41359</c:v>
                </c:pt>
                <c:pt idx="15325">
                  <c:v>41359</c:v>
                </c:pt>
                <c:pt idx="15326">
                  <c:v>41359</c:v>
                </c:pt>
                <c:pt idx="15327">
                  <c:v>41359</c:v>
                </c:pt>
                <c:pt idx="15328">
                  <c:v>41359</c:v>
                </c:pt>
                <c:pt idx="15329">
                  <c:v>41359</c:v>
                </c:pt>
                <c:pt idx="15330">
                  <c:v>41359</c:v>
                </c:pt>
                <c:pt idx="15331">
                  <c:v>41359</c:v>
                </c:pt>
                <c:pt idx="15332">
                  <c:v>41359</c:v>
                </c:pt>
                <c:pt idx="15333">
                  <c:v>41359</c:v>
                </c:pt>
                <c:pt idx="15334">
                  <c:v>41359</c:v>
                </c:pt>
                <c:pt idx="15335">
                  <c:v>41359</c:v>
                </c:pt>
                <c:pt idx="15336">
                  <c:v>41359</c:v>
                </c:pt>
                <c:pt idx="15337">
                  <c:v>41359</c:v>
                </c:pt>
                <c:pt idx="15338">
                  <c:v>41359</c:v>
                </c:pt>
                <c:pt idx="15339">
                  <c:v>41359</c:v>
                </c:pt>
                <c:pt idx="15340">
                  <c:v>41359</c:v>
                </c:pt>
                <c:pt idx="15341">
                  <c:v>41359</c:v>
                </c:pt>
                <c:pt idx="15342">
                  <c:v>41359</c:v>
                </c:pt>
                <c:pt idx="15343">
                  <c:v>41359</c:v>
                </c:pt>
                <c:pt idx="15344">
                  <c:v>41359</c:v>
                </c:pt>
                <c:pt idx="15345">
                  <c:v>41359</c:v>
                </c:pt>
                <c:pt idx="15346">
                  <c:v>41359</c:v>
                </c:pt>
                <c:pt idx="15347">
                  <c:v>41359</c:v>
                </c:pt>
                <c:pt idx="15348">
                  <c:v>41359</c:v>
                </c:pt>
                <c:pt idx="15349">
                  <c:v>41359</c:v>
                </c:pt>
                <c:pt idx="15350">
                  <c:v>41359</c:v>
                </c:pt>
                <c:pt idx="15351">
                  <c:v>41359</c:v>
                </c:pt>
                <c:pt idx="15352">
                  <c:v>41359</c:v>
                </c:pt>
                <c:pt idx="15353">
                  <c:v>41359</c:v>
                </c:pt>
                <c:pt idx="15354">
                  <c:v>41359</c:v>
                </c:pt>
                <c:pt idx="15355">
                  <c:v>41359</c:v>
                </c:pt>
                <c:pt idx="15356">
                  <c:v>41359</c:v>
                </c:pt>
                <c:pt idx="15357">
                  <c:v>41359</c:v>
                </c:pt>
                <c:pt idx="15358">
                  <c:v>41359</c:v>
                </c:pt>
                <c:pt idx="15359">
                  <c:v>41359</c:v>
                </c:pt>
                <c:pt idx="15360">
                  <c:v>41359</c:v>
                </c:pt>
                <c:pt idx="15361">
                  <c:v>41359</c:v>
                </c:pt>
                <c:pt idx="15362">
                  <c:v>41359</c:v>
                </c:pt>
                <c:pt idx="15363">
                  <c:v>41359</c:v>
                </c:pt>
                <c:pt idx="15364">
                  <c:v>41359</c:v>
                </c:pt>
                <c:pt idx="15365">
                  <c:v>41359</c:v>
                </c:pt>
                <c:pt idx="15366">
                  <c:v>41359</c:v>
                </c:pt>
                <c:pt idx="15367">
                  <c:v>41359</c:v>
                </c:pt>
                <c:pt idx="15368">
                  <c:v>41359</c:v>
                </c:pt>
                <c:pt idx="15369">
                  <c:v>41359</c:v>
                </c:pt>
                <c:pt idx="15370">
                  <c:v>41359</c:v>
                </c:pt>
                <c:pt idx="15371">
                  <c:v>41359</c:v>
                </c:pt>
                <c:pt idx="15372">
                  <c:v>41359</c:v>
                </c:pt>
                <c:pt idx="15373">
                  <c:v>41359</c:v>
                </c:pt>
                <c:pt idx="15374">
                  <c:v>41359</c:v>
                </c:pt>
                <c:pt idx="15375">
                  <c:v>41359</c:v>
                </c:pt>
                <c:pt idx="15376">
                  <c:v>41359</c:v>
                </c:pt>
                <c:pt idx="15377">
                  <c:v>41359</c:v>
                </c:pt>
                <c:pt idx="15378">
                  <c:v>41359</c:v>
                </c:pt>
                <c:pt idx="15379">
                  <c:v>41359</c:v>
                </c:pt>
                <c:pt idx="15380">
                  <c:v>41359</c:v>
                </c:pt>
                <c:pt idx="15381">
                  <c:v>41359</c:v>
                </c:pt>
                <c:pt idx="15382">
                  <c:v>41359</c:v>
                </c:pt>
                <c:pt idx="15383">
                  <c:v>41359</c:v>
                </c:pt>
                <c:pt idx="15384">
                  <c:v>41359</c:v>
                </c:pt>
                <c:pt idx="15385">
                  <c:v>41359</c:v>
                </c:pt>
                <c:pt idx="15386">
                  <c:v>41359</c:v>
                </c:pt>
                <c:pt idx="15387">
                  <c:v>41359</c:v>
                </c:pt>
                <c:pt idx="15388">
                  <c:v>41359</c:v>
                </c:pt>
                <c:pt idx="15389">
                  <c:v>41359</c:v>
                </c:pt>
                <c:pt idx="15390">
                  <c:v>41359</c:v>
                </c:pt>
                <c:pt idx="15391">
                  <c:v>41359</c:v>
                </c:pt>
                <c:pt idx="15392">
                  <c:v>41359</c:v>
                </c:pt>
                <c:pt idx="15393">
                  <c:v>41359</c:v>
                </c:pt>
                <c:pt idx="15394">
                  <c:v>41359</c:v>
                </c:pt>
                <c:pt idx="15395">
                  <c:v>41359</c:v>
                </c:pt>
                <c:pt idx="15396">
                  <c:v>41359</c:v>
                </c:pt>
                <c:pt idx="15397">
                  <c:v>41359</c:v>
                </c:pt>
                <c:pt idx="15398">
                  <c:v>41359</c:v>
                </c:pt>
                <c:pt idx="15399">
                  <c:v>41359</c:v>
                </c:pt>
                <c:pt idx="15400">
                  <c:v>41359</c:v>
                </c:pt>
                <c:pt idx="15401">
                  <c:v>41359</c:v>
                </c:pt>
                <c:pt idx="15402">
                  <c:v>41359</c:v>
                </c:pt>
                <c:pt idx="15403">
                  <c:v>41359</c:v>
                </c:pt>
                <c:pt idx="15404">
                  <c:v>41359</c:v>
                </c:pt>
                <c:pt idx="15405">
                  <c:v>41359</c:v>
                </c:pt>
                <c:pt idx="15406">
                  <c:v>41359</c:v>
                </c:pt>
                <c:pt idx="15407">
                  <c:v>41359</c:v>
                </c:pt>
                <c:pt idx="15408">
                  <c:v>41359</c:v>
                </c:pt>
                <c:pt idx="15409">
                  <c:v>41359</c:v>
                </c:pt>
                <c:pt idx="15410">
                  <c:v>41359</c:v>
                </c:pt>
                <c:pt idx="15411">
                  <c:v>41359</c:v>
                </c:pt>
                <c:pt idx="15412">
                  <c:v>41359</c:v>
                </c:pt>
                <c:pt idx="15413">
                  <c:v>41359</c:v>
                </c:pt>
                <c:pt idx="15414">
                  <c:v>41359</c:v>
                </c:pt>
                <c:pt idx="15415">
                  <c:v>41359</c:v>
                </c:pt>
                <c:pt idx="15416">
                  <c:v>41359</c:v>
                </c:pt>
                <c:pt idx="15417">
                  <c:v>41359</c:v>
                </c:pt>
                <c:pt idx="15418">
                  <c:v>41359</c:v>
                </c:pt>
                <c:pt idx="15419">
                  <c:v>41359</c:v>
                </c:pt>
                <c:pt idx="15420">
                  <c:v>41359</c:v>
                </c:pt>
                <c:pt idx="15421">
                  <c:v>41359</c:v>
                </c:pt>
                <c:pt idx="15422">
                  <c:v>41359</c:v>
                </c:pt>
                <c:pt idx="15423">
                  <c:v>41359</c:v>
                </c:pt>
                <c:pt idx="15424">
                  <c:v>41359</c:v>
                </c:pt>
                <c:pt idx="15425">
                  <c:v>41359</c:v>
                </c:pt>
                <c:pt idx="15426">
                  <c:v>41359</c:v>
                </c:pt>
                <c:pt idx="15427">
                  <c:v>41359</c:v>
                </c:pt>
                <c:pt idx="15428">
                  <c:v>41359</c:v>
                </c:pt>
                <c:pt idx="15429">
                  <c:v>41359</c:v>
                </c:pt>
                <c:pt idx="15430">
                  <c:v>41359</c:v>
                </c:pt>
                <c:pt idx="15431">
                  <c:v>41359</c:v>
                </c:pt>
                <c:pt idx="15432">
                  <c:v>41359</c:v>
                </c:pt>
                <c:pt idx="15433">
                  <c:v>41359</c:v>
                </c:pt>
                <c:pt idx="15434">
                  <c:v>41359</c:v>
                </c:pt>
                <c:pt idx="15435">
                  <c:v>41359</c:v>
                </c:pt>
                <c:pt idx="15436">
                  <c:v>41359</c:v>
                </c:pt>
                <c:pt idx="15437">
                  <c:v>41359</c:v>
                </c:pt>
                <c:pt idx="15438">
                  <c:v>41359</c:v>
                </c:pt>
                <c:pt idx="15439">
                  <c:v>41359</c:v>
                </c:pt>
                <c:pt idx="15440">
                  <c:v>41359</c:v>
                </c:pt>
                <c:pt idx="15441">
                  <c:v>41359</c:v>
                </c:pt>
                <c:pt idx="15442">
                  <c:v>41359</c:v>
                </c:pt>
                <c:pt idx="15443">
                  <c:v>41359</c:v>
                </c:pt>
                <c:pt idx="15444">
                  <c:v>41359</c:v>
                </c:pt>
                <c:pt idx="15445">
                  <c:v>41359</c:v>
                </c:pt>
                <c:pt idx="15446">
                  <c:v>41359</c:v>
                </c:pt>
                <c:pt idx="15447">
                  <c:v>41359</c:v>
                </c:pt>
                <c:pt idx="15448">
                  <c:v>41359</c:v>
                </c:pt>
                <c:pt idx="15449">
                  <c:v>41359</c:v>
                </c:pt>
                <c:pt idx="15450">
                  <c:v>41359</c:v>
                </c:pt>
                <c:pt idx="15451">
                  <c:v>41359</c:v>
                </c:pt>
                <c:pt idx="15452">
                  <c:v>41359</c:v>
                </c:pt>
                <c:pt idx="15453">
                  <c:v>41359</c:v>
                </c:pt>
                <c:pt idx="15454">
                  <c:v>41359</c:v>
                </c:pt>
                <c:pt idx="15455">
                  <c:v>41359</c:v>
                </c:pt>
                <c:pt idx="15456">
                  <c:v>41359</c:v>
                </c:pt>
                <c:pt idx="15457">
                  <c:v>41359</c:v>
                </c:pt>
                <c:pt idx="15458">
                  <c:v>41359</c:v>
                </c:pt>
                <c:pt idx="15459">
                  <c:v>41359</c:v>
                </c:pt>
                <c:pt idx="15460">
                  <c:v>41359</c:v>
                </c:pt>
                <c:pt idx="15461">
                  <c:v>41359</c:v>
                </c:pt>
                <c:pt idx="15462">
                  <c:v>41359</c:v>
                </c:pt>
                <c:pt idx="15463">
                  <c:v>41359</c:v>
                </c:pt>
                <c:pt idx="15464">
                  <c:v>41359</c:v>
                </c:pt>
                <c:pt idx="15465">
                  <c:v>41359</c:v>
                </c:pt>
                <c:pt idx="15466">
                  <c:v>41359</c:v>
                </c:pt>
                <c:pt idx="15467">
                  <c:v>41359</c:v>
                </c:pt>
                <c:pt idx="15468">
                  <c:v>41359</c:v>
                </c:pt>
                <c:pt idx="15469">
                  <c:v>41359</c:v>
                </c:pt>
                <c:pt idx="15470">
                  <c:v>41359</c:v>
                </c:pt>
                <c:pt idx="15471">
                  <c:v>41359</c:v>
                </c:pt>
                <c:pt idx="15472">
                  <c:v>41359</c:v>
                </c:pt>
                <c:pt idx="15473">
                  <c:v>41359</c:v>
                </c:pt>
                <c:pt idx="15474">
                  <c:v>41359</c:v>
                </c:pt>
                <c:pt idx="15475">
                  <c:v>41359</c:v>
                </c:pt>
                <c:pt idx="15476">
                  <c:v>41359</c:v>
                </c:pt>
                <c:pt idx="15477">
                  <c:v>41359</c:v>
                </c:pt>
                <c:pt idx="15478">
                  <c:v>41359</c:v>
                </c:pt>
                <c:pt idx="15479">
                  <c:v>41359</c:v>
                </c:pt>
                <c:pt idx="15480">
                  <c:v>41359</c:v>
                </c:pt>
                <c:pt idx="15481">
                  <c:v>41359</c:v>
                </c:pt>
                <c:pt idx="15482">
                  <c:v>41359</c:v>
                </c:pt>
                <c:pt idx="15483">
                  <c:v>41359</c:v>
                </c:pt>
                <c:pt idx="15484">
                  <c:v>41359</c:v>
                </c:pt>
                <c:pt idx="15485">
                  <c:v>41359</c:v>
                </c:pt>
                <c:pt idx="15486">
                  <c:v>41359</c:v>
                </c:pt>
                <c:pt idx="15487">
                  <c:v>41359</c:v>
                </c:pt>
                <c:pt idx="15488">
                  <c:v>41359</c:v>
                </c:pt>
                <c:pt idx="15489">
                  <c:v>41359</c:v>
                </c:pt>
                <c:pt idx="15490">
                  <c:v>41359</c:v>
                </c:pt>
                <c:pt idx="15491">
                  <c:v>41359</c:v>
                </c:pt>
                <c:pt idx="15492">
                  <c:v>41359</c:v>
                </c:pt>
                <c:pt idx="15493">
                  <c:v>41359</c:v>
                </c:pt>
                <c:pt idx="15494">
                  <c:v>41359</c:v>
                </c:pt>
                <c:pt idx="15495">
                  <c:v>41359</c:v>
                </c:pt>
                <c:pt idx="15496">
                  <c:v>41359</c:v>
                </c:pt>
                <c:pt idx="15497">
                  <c:v>41359</c:v>
                </c:pt>
                <c:pt idx="15498">
                  <c:v>41359</c:v>
                </c:pt>
                <c:pt idx="15499">
                  <c:v>41359</c:v>
                </c:pt>
                <c:pt idx="15500">
                  <c:v>41359</c:v>
                </c:pt>
                <c:pt idx="15501">
                  <c:v>41359</c:v>
                </c:pt>
                <c:pt idx="15502">
                  <c:v>41359</c:v>
                </c:pt>
                <c:pt idx="15503">
                  <c:v>41359</c:v>
                </c:pt>
                <c:pt idx="15504">
                  <c:v>41359</c:v>
                </c:pt>
                <c:pt idx="15505">
                  <c:v>41359</c:v>
                </c:pt>
                <c:pt idx="15506">
                  <c:v>41359</c:v>
                </c:pt>
                <c:pt idx="15507">
                  <c:v>41359</c:v>
                </c:pt>
                <c:pt idx="15508">
                  <c:v>41359</c:v>
                </c:pt>
                <c:pt idx="15509">
                  <c:v>41359</c:v>
                </c:pt>
                <c:pt idx="15510">
                  <c:v>41359</c:v>
                </c:pt>
                <c:pt idx="15511">
                  <c:v>41359</c:v>
                </c:pt>
                <c:pt idx="15512">
                  <c:v>41359</c:v>
                </c:pt>
                <c:pt idx="15513">
                  <c:v>41359</c:v>
                </c:pt>
                <c:pt idx="15514">
                  <c:v>41359</c:v>
                </c:pt>
                <c:pt idx="15515">
                  <c:v>41359</c:v>
                </c:pt>
                <c:pt idx="15516">
                  <c:v>41359</c:v>
                </c:pt>
                <c:pt idx="15517">
                  <c:v>41359</c:v>
                </c:pt>
                <c:pt idx="15518">
                  <c:v>41359</c:v>
                </c:pt>
                <c:pt idx="15519">
                  <c:v>41359</c:v>
                </c:pt>
                <c:pt idx="15520">
                  <c:v>41359</c:v>
                </c:pt>
                <c:pt idx="15521">
                  <c:v>41359</c:v>
                </c:pt>
                <c:pt idx="15522">
                  <c:v>41359</c:v>
                </c:pt>
                <c:pt idx="15523">
                  <c:v>41359</c:v>
                </c:pt>
                <c:pt idx="15524">
                  <c:v>41359</c:v>
                </c:pt>
                <c:pt idx="15525">
                  <c:v>41359</c:v>
                </c:pt>
                <c:pt idx="15526">
                  <c:v>41359</c:v>
                </c:pt>
                <c:pt idx="15527">
                  <c:v>41359</c:v>
                </c:pt>
                <c:pt idx="15528">
                  <c:v>41359</c:v>
                </c:pt>
                <c:pt idx="15529">
                  <c:v>41359</c:v>
                </c:pt>
                <c:pt idx="15530">
                  <c:v>41359</c:v>
                </c:pt>
                <c:pt idx="15531">
                  <c:v>41359</c:v>
                </c:pt>
                <c:pt idx="15532">
                  <c:v>41359</c:v>
                </c:pt>
                <c:pt idx="15533">
                  <c:v>41359</c:v>
                </c:pt>
                <c:pt idx="15534">
                  <c:v>41359</c:v>
                </c:pt>
                <c:pt idx="15535">
                  <c:v>41359</c:v>
                </c:pt>
                <c:pt idx="15536">
                  <c:v>41359</c:v>
                </c:pt>
                <c:pt idx="15537">
                  <c:v>41359</c:v>
                </c:pt>
                <c:pt idx="15538">
                  <c:v>41359</c:v>
                </c:pt>
                <c:pt idx="15539">
                  <c:v>41359</c:v>
                </c:pt>
                <c:pt idx="15540">
                  <c:v>41359</c:v>
                </c:pt>
                <c:pt idx="15541">
                  <c:v>41359</c:v>
                </c:pt>
                <c:pt idx="15542">
                  <c:v>41359</c:v>
                </c:pt>
                <c:pt idx="15543">
                  <c:v>41359</c:v>
                </c:pt>
                <c:pt idx="15544">
                  <c:v>41359</c:v>
                </c:pt>
                <c:pt idx="15545">
                  <c:v>41359</c:v>
                </c:pt>
                <c:pt idx="15546">
                  <c:v>41359</c:v>
                </c:pt>
                <c:pt idx="15547">
                  <c:v>41359</c:v>
                </c:pt>
                <c:pt idx="15548">
                  <c:v>41359</c:v>
                </c:pt>
                <c:pt idx="15549">
                  <c:v>41359</c:v>
                </c:pt>
                <c:pt idx="15550">
                  <c:v>41359</c:v>
                </c:pt>
                <c:pt idx="15551">
                  <c:v>41359</c:v>
                </c:pt>
                <c:pt idx="15552">
                  <c:v>41359</c:v>
                </c:pt>
                <c:pt idx="15553">
                  <c:v>41359</c:v>
                </c:pt>
                <c:pt idx="15554">
                  <c:v>41359</c:v>
                </c:pt>
                <c:pt idx="15555">
                  <c:v>41359</c:v>
                </c:pt>
                <c:pt idx="15556">
                  <c:v>41359</c:v>
                </c:pt>
                <c:pt idx="15557">
                  <c:v>41359</c:v>
                </c:pt>
                <c:pt idx="15558">
                  <c:v>41359</c:v>
                </c:pt>
                <c:pt idx="15559">
                  <c:v>41359</c:v>
                </c:pt>
                <c:pt idx="15560">
                  <c:v>41359</c:v>
                </c:pt>
                <c:pt idx="15561">
                  <c:v>41359</c:v>
                </c:pt>
                <c:pt idx="15562">
                  <c:v>41359</c:v>
                </c:pt>
                <c:pt idx="15563">
                  <c:v>41359</c:v>
                </c:pt>
                <c:pt idx="15564">
                  <c:v>41359</c:v>
                </c:pt>
                <c:pt idx="15565">
                  <c:v>41359</c:v>
                </c:pt>
                <c:pt idx="15566">
                  <c:v>41359</c:v>
                </c:pt>
                <c:pt idx="15567">
                  <c:v>41359</c:v>
                </c:pt>
                <c:pt idx="15568">
                  <c:v>41359</c:v>
                </c:pt>
                <c:pt idx="15569">
                  <c:v>41359</c:v>
                </c:pt>
                <c:pt idx="15570">
                  <c:v>41359</c:v>
                </c:pt>
                <c:pt idx="15571">
                  <c:v>41359</c:v>
                </c:pt>
                <c:pt idx="15572">
                  <c:v>41359</c:v>
                </c:pt>
                <c:pt idx="15573">
                  <c:v>41359</c:v>
                </c:pt>
                <c:pt idx="15574">
                  <c:v>41359</c:v>
                </c:pt>
                <c:pt idx="15575">
                  <c:v>41359</c:v>
                </c:pt>
                <c:pt idx="15576">
                  <c:v>41359</c:v>
                </c:pt>
                <c:pt idx="15577">
                  <c:v>41359</c:v>
                </c:pt>
                <c:pt idx="15578">
                  <c:v>41359</c:v>
                </c:pt>
                <c:pt idx="15579">
                  <c:v>41359</c:v>
                </c:pt>
                <c:pt idx="15580">
                  <c:v>41359</c:v>
                </c:pt>
                <c:pt idx="15581">
                  <c:v>41359</c:v>
                </c:pt>
                <c:pt idx="15582">
                  <c:v>41359</c:v>
                </c:pt>
                <c:pt idx="15583">
                  <c:v>41359</c:v>
                </c:pt>
                <c:pt idx="15584">
                  <c:v>41359</c:v>
                </c:pt>
                <c:pt idx="15585">
                  <c:v>41359</c:v>
                </c:pt>
                <c:pt idx="15586">
                  <c:v>41359</c:v>
                </c:pt>
                <c:pt idx="15587">
                  <c:v>41359</c:v>
                </c:pt>
                <c:pt idx="15588">
                  <c:v>41359</c:v>
                </c:pt>
                <c:pt idx="15589">
                  <c:v>41359</c:v>
                </c:pt>
                <c:pt idx="15590">
                  <c:v>41359</c:v>
                </c:pt>
                <c:pt idx="15591">
                  <c:v>41359</c:v>
                </c:pt>
                <c:pt idx="15592">
                  <c:v>41359</c:v>
                </c:pt>
                <c:pt idx="15593">
                  <c:v>41359</c:v>
                </c:pt>
                <c:pt idx="15594">
                  <c:v>41359</c:v>
                </c:pt>
                <c:pt idx="15595">
                  <c:v>41359</c:v>
                </c:pt>
                <c:pt idx="15596">
                  <c:v>41359</c:v>
                </c:pt>
                <c:pt idx="15597">
                  <c:v>41359</c:v>
                </c:pt>
                <c:pt idx="15598">
                  <c:v>41359</c:v>
                </c:pt>
                <c:pt idx="15599">
                  <c:v>41359</c:v>
                </c:pt>
                <c:pt idx="15600">
                  <c:v>41359</c:v>
                </c:pt>
                <c:pt idx="15601">
                  <c:v>41359</c:v>
                </c:pt>
                <c:pt idx="15602">
                  <c:v>41359</c:v>
                </c:pt>
                <c:pt idx="15603">
                  <c:v>41359</c:v>
                </c:pt>
                <c:pt idx="15604">
                  <c:v>41359</c:v>
                </c:pt>
                <c:pt idx="15605">
                  <c:v>41359</c:v>
                </c:pt>
                <c:pt idx="15606">
                  <c:v>41359</c:v>
                </c:pt>
                <c:pt idx="15607">
                  <c:v>41359</c:v>
                </c:pt>
                <c:pt idx="15608">
                  <c:v>41359</c:v>
                </c:pt>
                <c:pt idx="15609">
                  <c:v>41359</c:v>
                </c:pt>
                <c:pt idx="15610">
                  <c:v>41359</c:v>
                </c:pt>
                <c:pt idx="15611">
                  <c:v>41359</c:v>
                </c:pt>
                <c:pt idx="15612">
                  <c:v>41359</c:v>
                </c:pt>
                <c:pt idx="15613">
                  <c:v>41359</c:v>
                </c:pt>
                <c:pt idx="15614">
                  <c:v>41359</c:v>
                </c:pt>
                <c:pt idx="15615">
                  <c:v>41359</c:v>
                </c:pt>
                <c:pt idx="15616">
                  <c:v>41359</c:v>
                </c:pt>
                <c:pt idx="15617">
                  <c:v>41359</c:v>
                </c:pt>
                <c:pt idx="15618">
                  <c:v>41359</c:v>
                </c:pt>
                <c:pt idx="15619">
                  <c:v>41359</c:v>
                </c:pt>
                <c:pt idx="15620">
                  <c:v>41359</c:v>
                </c:pt>
                <c:pt idx="15621">
                  <c:v>41359</c:v>
                </c:pt>
                <c:pt idx="15622">
                  <c:v>41359</c:v>
                </c:pt>
                <c:pt idx="15623">
                  <c:v>41359</c:v>
                </c:pt>
                <c:pt idx="15624">
                  <c:v>41359</c:v>
                </c:pt>
                <c:pt idx="15625">
                  <c:v>41359</c:v>
                </c:pt>
                <c:pt idx="15626">
                  <c:v>41359</c:v>
                </c:pt>
                <c:pt idx="15627">
                  <c:v>41359</c:v>
                </c:pt>
                <c:pt idx="15628">
                  <c:v>41359</c:v>
                </c:pt>
                <c:pt idx="15629">
                  <c:v>41359</c:v>
                </c:pt>
                <c:pt idx="15630">
                  <c:v>41359</c:v>
                </c:pt>
                <c:pt idx="15631">
                  <c:v>41359</c:v>
                </c:pt>
                <c:pt idx="15632">
                  <c:v>41359</c:v>
                </c:pt>
                <c:pt idx="15633">
                  <c:v>41359</c:v>
                </c:pt>
                <c:pt idx="15634">
                  <c:v>41359</c:v>
                </c:pt>
                <c:pt idx="15635">
                  <c:v>41359</c:v>
                </c:pt>
                <c:pt idx="15636">
                  <c:v>41359</c:v>
                </c:pt>
                <c:pt idx="15637">
                  <c:v>41359</c:v>
                </c:pt>
                <c:pt idx="15638">
                  <c:v>41359</c:v>
                </c:pt>
                <c:pt idx="15639">
                  <c:v>41359</c:v>
                </c:pt>
                <c:pt idx="15640">
                  <c:v>41359</c:v>
                </c:pt>
                <c:pt idx="15641">
                  <c:v>41359</c:v>
                </c:pt>
                <c:pt idx="15642">
                  <c:v>41359</c:v>
                </c:pt>
                <c:pt idx="15643">
                  <c:v>41359</c:v>
                </c:pt>
                <c:pt idx="15644">
                  <c:v>41359</c:v>
                </c:pt>
                <c:pt idx="15645">
                  <c:v>41359</c:v>
                </c:pt>
                <c:pt idx="15646">
                  <c:v>41359</c:v>
                </c:pt>
                <c:pt idx="15647">
                  <c:v>41359</c:v>
                </c:pt>
                <c:pt idx="15648">
                  <c:v>41359</c:v>
                </c:pt>
                <c:pt idx="15649">
                  <c:v>41359</c:v>
                </c:pt>
                <c:pt idx="15650">
                  <c:v>41359</c:v>
                </c:pt>
                <c:pt idx="15651">
                  <c:v>41359</c:v>
                </c:pt>
                <c:pt idx="15652">
                  <c:v>41359</c:v>
                </c:pt>
                <c:pt idx="15653">
                  <c:v>41359</c:v>
                </c:pt>
                <c:pt idx="15654">
                  <c:v>41359</c:v>
                </c:pt>
                <c:pt idx="15655">
                  <c:v>41359</c:v>
                </c:pt>
                <c:pt idx="15656">
                  <c:v>41359</c:v>
                </c:pt>
                <c:pt idx="15657">
                  <c:v>41359</c:v>
                </c:pt>
                <c:pt idx="15658">
                  <c:v>41359</c:v>
                </c:pt>
                <c:pt idx="15659">
                  <c:v>41359</c:v>
                </c:pt>
                <c:pt idx="15660">
                  <c:v>41359</c:v>
                </c:pt>
                <c:pt idx="15661">
                  <c:v>41359</c:v>
                </c:pt>
                <c:pt idx="15662">
                  <c:v>41359</c:v>
                </c:pt>
                <c:pt idx="15663">
                  <c:v>41359</c:v>
                </c:pt>
                <c:pt idx="15664">
                  <c:v>41359</c:v>
                </c:pt>
                <c:pt idx="15665">
                  <c:v>41359</c:v>
                </c:pt>
                <c:pt idx="15666">
                  <c:v>41359</c:v>
                </c:pt>
                <c:pt idx="15667">
                  <c:v>41359</c:v>
                </c:pt>
                <c:pt idx="15668">
                  <c:v>41359</c:v>
                </c:pt>
                <c:pt idx="15669">
                  <c:v>41359</c:v>
                </c:pt>
                <c:pt idx="15670">
                  <c:v>41359</c:v>
                </c:pt>
                <c:pt idx="15671">
                  <c:v>41359</c:v>
                </c:pt>
                <c:pt idx="15672">
                  <c:v>41359</c:v>
                </c:pt>
                <c:pt idx="15673">
                  <c:v>41359</c:v>
                </c:pt>
                <c:pt idx="15674">
                  <c:v>41359</c:v>
                </c:pt>
                <c:pt idx="15675">
                  <c:v>41359</c:v>
                </c:pt>
                <c:pt idx="15676">
                  <c:v>41359</c:v>
                </c:pt>
                <c:pt idx="15677">
                  <c:v>41359</c:v>
                </c:pt>
                <c:pt idx="15678">
                  <c:v>41359</c:v>
                </c:pt>
                <c:pt idx="15679">
                  <c:v>41359</c:v>
                </c:pt>
                <c:pt idx="15680">
                  <c:v>41359</c:v>
                </c:pt>
                <c:pt idx="15681">
                  <c:v>41359</c:v>
                </c:pt>
                <c:pt idx="15682">
                  <c:v>41359</c:v>
                </c:pt>
                <c:pt idx="15683">
                  <c:v>41359</c:v>
                </c:pt>
                <c:pt idx="15684">
                  <c:v>41359</c:v>
                </c:pt>
                <c:pt idx="15685">
                  <c:v>41359</c:v>
                </c:pt>
                <c:pt idx="15686">
                  <c:v>41359</c:v>
                </c:pt>
                <c:pt idx="15687">
                  <c:v>41359</c:v>
                </c:pt>
                <c:pt idx="15688">
                  <c:v>41359</c:v>
                </c:pt>
                <c:pt idx="15689">
                  <c:v>41359</c:v>
                </c:pt>
                <c:pt idx="15690">
                  <c:v>41359</c:v>
                </c:pt>
                <c:pt idx="15691">
                  <c:v>41359</c:v>
                </c:pt>
                <c:pt idx="15692">
                  <c:v>41359</c:v>
                </c:pt>
                <c:pt idx="15693">
                  <c:v>41359</c:v>
                </c:pt>
                <c:pt idx="15694">
                  <c:v>41359</c:v>
                </c:pt>
                <c:pt idx="15695">
                  <c:v>41359</c:v>
                </c:pt>
                <c:pt idx="15696">
                  <c:v>41359</c:v>
                </c:pt>
                <c:pt idx="15697">
                  <c:v>41359</c:v>
                </c:pt>
                <c:pt idx="15698">
                  <c:v>41359</c:v>
                </c:pt>
                <c:pt idx="15699">
                  <c:v>41359</c:v>
                </c:pt>
                <c:pt idx="15700">
                  <c:v>41359</c:v>
                </c:pt>
                <c:pt idx="15701">
                  <c:v>41359</c:v>
                </c:pt>
                <c:pt idx="15702">
                  <c:v>41359</c:v>
                </c:pt>
                <c:pt idx="15703">
                  <c:v>41359</c:v>
                </c:pt>
                <c:pt idx="15704">
                  <c:v>41359</c:v>
                </c:pt>
                <c:pt idx="15705">
                  <c:v>41359</c:v>
                </c:pt>
                <c:pt idx="15706">
                  <c:v>41359</c:v>
                </c:pt>
                <c:pt idx="15707">
                  <c:v>41359</c:v>
                </c:pt>
                <c:pt idx="15708">
                  <c:v>41359</c:v>
                </c:pt>
                <c:pt idx="15709">
                  <c:v>41359</c:v>
                </c:pt>
                <c:pt idx="15710">
                  <c:v>41359</c:v>
                </c:pt>
                <c:pt idx="15711">
                  <c:v>41359</c:v>
                </c:pt>
                <c:pt idx="15712">
                  <c:v>41359</c:v>
                </c:pt>
                <c:pt idx="15713">
                  <c:v>41359</c:v>
                </c:pt>
                <c:pt idx="15714">
                  <c:v>41359</c:v>
                </c:pt>
                <c:pt idx="15715">
                  <c:v>41359</c:v>
                </c:pt>
                <c:pt idx="15716">
                  <c:v>41359</c:v>
                </c:pt>
                <c:pt idx="15717">
                  <c:v>41359</c:v>
                </c:pt>
                <c:pt idx="15718">
                  <c:v>41359</c:v>
                </c:pt>
                <c:pt idx="15719">
                  <c:v>41359</c:v>
                </c:pt>
                <c:pt idx="15720">
                  <c:v>41359</c:v>
                </c:pt>
                <c:pt idx="15721">
                  <c:v>41359</c:v>
                </c:pt>
                <c:pt idx="15722">
                  <c:v>41359</c:v>
                </c:pt>
                <c:pt idx="15723">
                  <c:v>41359</c:v>
                </c:pt>
                <c:pt idx="15724">
                  <c:v>41359</c:v>
                </c:pt>
                <c:pt idx="15725">
                  <c:v>41359</c:v>
                </c:pt>
                <c:pt idx="15726">
                  <c:v>41359</c:v>
                </c:pt>
                <c:pt idx="15727">
                  <c:v>41359</c:v>
                </c:pt>
                <c:pt idx="15728">
                  <c:v>41359</c:v>
                </c:pt>
                <c:pt idx="15729">
                  <c:v>41359</c:v>
                </c:pt>
                <c:pt idx="15730">
                  <c:v>41359</c:v>
                </c:pt>
                <c:pt idx="15731">
                  <c:v>41359</c:v>
                </c:pt>
                <c:pt idx="15732">
                  <c:v>41359</c:v>
                </c:pt>
                <c:pt idx="15733">
                  <c:v>41359</c:v>
                </c:pt>
                <c:pt idx="15734">
                  <c:v>41359</c:v>
                </c:pt>
                <c:pt idx="15735">
                  <c:v>41359</c:v>
                </c:pt>
                <c:pt idx="15736">
                  <c:v>41359</c:v>
                </c:pt>
                <c:pt idx="15737">
                  <c:v>41359</c:v>
                </c:pt>
                <c:pt idx="15738">
                  <c:v>41359</c:v>
                </c:pt>
                <c:pt idx="15739">
                  <c:v>41359</c:v>
                </c:pt>
                <c:pt idx="15740">
                  <c:v>41359</c:v>
                </c:pt>
                <c:pt idx="15741">
                  <c:v>41359</c:v>
                </c:pt>
                <c:pt idx="15742">
                  <c:v>41359</c:v>
                </c:pt>
                <c:pt idx="15743">
                  <c:v>41360</c:v>
                </c:pt>
                <c:pt idx="15744">
                  <c:v>41360</c:v>
                </c:pt>
                <c:pt idx="15745">
                  <c:v>41360</c:v>
                </c:pt>
                <c:pt idx="15746">
                  <c:v>41360</c:v>
                </c:pt>
                <c:pt idx="15747">
                  <c:v>41360</c:v>
                </c:pt>
                <c:pt idx="15748">
                  <c:v>41360</c:v>
                </c:pt>
                <c:pt idx="15749">
                  <c:v>41360</c:v>
                </c:pt>
                <c:pt idx="15750">
                  <c:v>41360</c:v>
                </c:pt>
                <c:pt idx="15751">
                  <c:v>41360</c:v>
                </c:pt>
                <c:pt idx="15752">
                  <c:v>41360</c:v>
                </c:pt>
                <c:pt idx="15753">
                  <c:v>41360</c:v>
                </c:pt>
                <c:pt idx="15754">
                  <c:v>41360</c:v>
                </c:pt>
                <c:pt idx="15755">
                  <c:v>41360</c:v>
                </c:pt>
                <c:pt idx="15756">
                  <c:v>41360</c:v>
                </c:pt>
                <c:pt idx="15757">
                  <c:v>41360</c:v>
                </c:pt>
                <c:pt idx="15758">
                  <c:v>41360</c:v>
                </c:pt>
                <c:pt idx="15759">
                  <c:v>41360</c:v>
                </c:pt>
                <c:pt idx="15760">
                  <c:v>41360</c:v>
                </c:pt>
                <c:pt idx="15761">
                  <c:v>41360</c:v>
                </c:pt>
                <c:pt idx="15762">
                  <c:v>41360</c:v>
                </c:pt>
                <c:pt idx="15763">
                  <c:v>41360</c:v>
                </c:pt>
                <c:pt idx="15764">
                  <c:v>41360</c:v>
                </c:pt>
                <c:pt idx="15765">
                  <c:v>41360</c:v>
                </c:pt>
                <c:pt idx="15766">
                  <c:v>41360</c:v>
                </c:pt>
                <c:pt idx="15767">
                  <c:v>41361</c:v>
                </c:pt>
                <c:pt idx="15768">
                  <c:v>41361</c:v>
                </c:pt>
                <c:pt idx="15769">
                  <c:v>41361</c:v>
                </c:pt>
                <c:pt idx="15770">
                  <c:v>41361</c:v>
                </c:pt>
                <c:pt idx="15771">
                  <c:v>41361</c:v>
                </c:pt>
                <c:pt idx="15772">
                  <c:v>41361</c:v>
                </c:pt>
                <c:pt idx="15773">
                  <c:v>41361</c:v>
                </c:pt>
                <c:pt idx="15774">
                  <c:v>41361</c:v>
                </c:pt>
                <c:pt idx="15775">
                  <c:v>41361</c:v>
                </c:pt>
                <c:pt idx="15776">
                  <c:v>41364</c:v>
                </c:pt>
                <c:pt idx="15777">
                  <c:v>41364</c:v>
                </c:pt>
                <c:pt idx="15778">
                  <c:v>41364</c:v>
                </c:pt>
                <c:pt idx="15779">
                  <c:v>41364</c:v>
                </c:pt>
                <c:pt idx="15780">
                  <c:v>41364</c:v>
                </c:pt>
                <c:pt idx="15781">
                  <c:v>41364</c:v>
                </c:pt>
                <c:pt idx="15782">
                  <c:v>41364</c:v>
                </c:pt>
                <c:pt idx="15783">
                  <c:v>41364</c:v>
                </c:pt>
                <c:pt idx="15784">
                  <c:v>41364</c:v>
                </c:pt>
                <c:pt idx="15785">
                  <c:v>41364</c:v>
                </c:pt>
                <c:pt idx="15786">
                  <c:v>41364</c:v>
                </c:pt>
                <c:pt idx="15787">
                  <c:v>41364</c:v>
                </c:pt>
                <c:pt idx="15788">
                  <c:v>41364</c:v>
                </c:pt>
                <c:pt idx="15789">
                  <c:v>41364</c:v>
                </c:pt>
                <c:pt idx="15790">
                  <c:v>41364</c:v>
                </c:pt>
                <c:pt idx="15791">
                  <c:v>41364</c:v>
                </c:pt>
                <c:pt idx="15792">
                  <c:v>41364</c:v>
                </c:pt>
                <c:pt idx="15793">
                  <c:v>41364</c:v>
                </c:pt>
                <c:pt idx="15794">
                  <c:v>41364</c:v>
                </c:pt>
                <c:pt idx="15795">
                  <c:v>41364</c:v>
                </c:pt>
                <c:pt idx="15796">
                  <c:v>41364</c:v>
                </c:pt>
              </c:numCache>
            </c:numRef>
          </c:xVal>
          <c:yVal>
            <c:numRef>
              <c:f>'All 2013.xlsx'!dollar_bklg</c:f>
              <c:numCache>
                <c:formatCode>#,##0</c:formatCode>
                <c:ptCount val="15797"/>
                <c:pt idx="0">
                  <c:v>1337.87</c:v>
                </c:pt>
                <c:pt idx="1">
                  <c:v>1756.6999999999998</c:v>
                </c:pt>
                <c:pt idx="2">
                  <c:v>2044.5399999999997</c:v>
                </c:pt>
                <c:pt idx="3">
                  <c:v>2200.6699999999996</c:v>
                </c:pt>
                <c:pt idx="4">
                  <c:v>16876.099999999999</c:v>
                </c:pt>
                <c:pt idx="5">
                  <c:v>18076.099999999999</c:v>
                </c:pt>
                <c:pt idx="6">
                  <c:v>32901.53</c:v>
                </c:pt>
                <c:pt idx="7">
                  <c:v>41533.550000000003</c:v>
                </c:pt>
                <c:pt idx="8">
                  <c:v>42225.91</c:v>
                </c:pt>
                <c:pt idx="9">
                  <c:v>48560.5</c:v>
                </c:pt>
                <c:pt idx="10">
                  <c:v>56477.5</c:v>
                </c:pt>
                <c:pt idx="11">
                  <c:v>66221.5</c:v>
                </c:pt>
                <c:pt idx="12">
                  <c:v>68860.5</c:v>
                </c:pt>
                <c:pt idx="13">
                  <c:v>71145.38</c:v>
                </c:pt>
                <c:pt idx="14">
                  <c:v>120174.96</c:v>
                </c:pt>
                <c:pt idx="15">
                  <c:v>121132.5</c:v>
                </c:pt>
                <c:pt idx="16">
                  <c:v>121882.5</c:v>
                </c:pt>
                <c:pt idx="17">
                  <c:v>127915.35</c:v>
                </c:pt>
                <c:pt idx="18">
                  <c:v>128261.51000000001</c:v>
                </c:pt>
                <c:pt idx="19">
                  <c:v>138684.46000000002</c:v>
                </c:pt>
                <c:pt idx="20">
                  <c:v>169242.59000000003</c:v>
                </c:pt>
                <c:pt idx="21">
                  <c:v>170667.59000000003</c:v>
                </c:pt>
                <c:pt idx="22">
                  <c:v>174727.59000000003</c:v>
                </c:pt>
                <c:pt idx="23">
                  <c:v>186298.59000000003</c:v>
                </c:pt>
                <c:pt idx="24">
                  <c:v>190967.59000000003</c:v>
                </c:pt>
                <c:pt idx="25">
                  <c:v>280918.81000000006</c:v>
                </c:pt>
                <c:pt idx="26">
                  <c:v>285047.69000000006</c:v>
                </c:pt>
                <c:pt idx="27">
                  <c:v>382850.49000000005</c:v>
                </c:pt>
                <c:pt idx="28">
                  <c:v>413408.62000000005</c:v>
                </c:pt>
                <c:pt idx="29">
                  <c:v>482142.93000000005</c:v>
                </c:pt>
                <c:pt idx="30">
                  <c:v>495106.42000000004</c:v>
                </c:pt>
                <c:pt idx="31">
                  <c:v>509843.78</c:v>
                </c:pt>
                <c:pt idx="32">
                  <c:v>515428.39</c:v>
                </c:pt>
                <c:pt idx="33">
                  <c:v>516963</c:v>
                </c:pt>
                <c:pt idx="34">
                  <c:v>517389.12</c:v>
                </c:pt>
                <c:pt idx="35">
                  <c:v>518758.8</c:v>
                </c:pt>
                <c:pt idx="36">
                  <c:v>519128.20999999996</c:v>
                </c:pt>
                <c:pt idx="37">
                  <c:v>519807.24</c:v>
                </c:pt>
                <c:pt idx="38">
                  <c:v>520965.14999999997</c:v>
                </c:pt>
                <c:pt idx="39">
                  <c:v>521431.8</c:v>
                </c:pt>
                <c:pt idx="40">
                  <c:v>521832.83999999997</c:v>
                </c:pt>
                <c:pt idx="41">
                  <c:v>522171.74</c:v>
                </c:pt>
                <c:pt idx="42">
                  <c:v>522660.01</c:v>
                </c:pt>
                <c:pt idx="43">
                  <c:v>523021.21</c:v>
                </c:pt>
                <c:pt idx="44">
                  <c:v>524828.58000000007</c:v>
                </c:pt>
                <c:pt idx="45">
                  <c:v>524956.01000000013</c:v>
                </c:pt>
                <c:pt idx="46">
                  <c:v>527169.6100000001</c:v>
                </c:pt>
                <c:pt idx="47">
                  <c:v>527971.9800000001</c:v>
                </c:pt>
                <c:pt idx="48">
                  <c:v>528184.56000000006</c:v>
                </c:pt>
                <c:pt idx="49">
                  <c:v>528704.75</c:v>
                </c:pt>
                <c:pt idx="50">
                  <c:v>533768.56000000006</c:v>
                </c:pt>
                <c:pt idx="51">
                  <c:v>534396.65</c:v>
                </c:pt>
                <c:pt idx="52">
                  <c:v>534627.61</c:v>
                </c:pt>
                <c:pt idx="53">
                  <c:v>535057.21</c:v>
                </c:pt>
                <c:pt idx="54">
                  <c:v>558946.22</c:v>
                </c:pt>
                <c:pt idx="55">
                  <c:v>567523.12</c:v>
                </c:pt>
                <c:pt idx="56">
                  <c:v>568449.6</c:v>
                </c:pt>
                <c:pt idx="57">
                  <c:v>569052.64</c:v>
                </c:pt>
                <c:pt idx="58">
                  <c:v>569125.87</c:v>
                </c:pt>
                <c:pt idx="59">
                  <c:v>572228.67000000004</c:v>
                </c:pt>
                <c:pt idx="60">
                  <c:v>572458.62</c:v>
                </c:pt>
                <c:pt idx="61">
                  <c:v>572614.71</c:v>
                </c:pt>
                <c:pt idx="62">
                  <c:v>573848.38</c:v>
                </c:pt>
                <c:pt idx="63">
                  <c:v>583271.92000000004</c:v>
                </c:pt>
                <c:pt idx="64">
                  <c:v>603964.77</c:v>
                </c:pt>
                <c:pt idx="65">
                  <c:v>604416.61</c:v>
                </c:pt>
                <c:pt idx="66">
                  <c:v>604733.39</c:v>
                </c:pt>
                <c:pt idx="67">
                  <c:v>605062.88</c:v>
                </c:pt>
                <c:pt idx="68">
                  <c:v>606584.06000000006</c:v>
                </c:pt>
                <c:pt idx="69">
                  <c:v>607165.55000000005</c:v>
                </c:pt>
                <c:pt idx="70">
                  <c:v>642375.76</c:v>
                </c:pt>
                <c:pt idx="71">
                  <c:v>642969.09</c:v>
                </c:pt>
                <c:pt idx="72">
                  <c:v>643315.09</c:v>
                </c:pt>
                <c:pt idx="73">
                  <c:v>643722.55999999994</c:v>
                </c:pt>
                <c:pt idx="74">
                  <c:v>644442.36</c:v>
                </c:pt>
                <c:pt idx="75">
                  <c:v>645205.16</c:v>
                </c:pt>
                <c:pt idx="76">
                  <c:v>646330.33000000007</c:v>
                </c:pt>
                <c:pt idx="77">
                  <c:v>646728.04</c:v>
                </c:pt>
                <c:pt idx="78">
                  <c:v>647151.94000000006</c:v>
                </c:pt>
                <c:pt idx="79">
                  <c:v>647785.75000000012</c:v>
                </c:pt>
                <c:pt idx="80">
                  <c:v>648315.53000000014</c:v>
                </c:pt>
                <c:pt idx="81">
                  <c:v>648688.77000000014</c:v>
                </c:pt>
                <c:pt idx="82">
                  <c:v>649045.83000000019</c:v>
                </c:pt>
                <c:pt idx="83">
                  <c:v>649326.81000000017</c:v>
                </c:pt>
                <c:pt idx="84">
                  <c:v>649686.9600000002</c:v>
                </c:pt>
                <c:pt idx="85">
                  <c:v>650286.9600000002</c:v>
                </c:pt>
                <c:pt idx="86">
                  <c:v>666598.41000000015</c:v>
                </c:pt>
                <c:pt idx="87">
                  <c:v>676254.88000000012</c:v>
                </c:pt>
                <c:pt idx="88">
                  <c:v>676701.05000000016</c:v>
                </c:pt>
                <c:pt idx="89">
                  <c:v>677310.64000000013</c:v>
                </c:pt>
                <c:pt idx="90">
                  <c:v>685239.24000000011</c:v>
                </c:pt>
                <c:pt idx="91">
                  <c:v>685677.72000000009</c:v>
                </c:pt>
                <c:pt idx="92">
                  <c:v>686078.27000000014</c:v>
                </c:pt>
                <c:pt idx="93">
                  <c:v>686531.95000000019</c:v>
                </c:pt>
                <c:pt idx="94">
                  <c:v>686904.95000000019</c:v>
                </c:pt>
                <c:pt idx="95">
                  <c:v>688023.45000000019</c:v>
                </c:pt>
                <c:pt idx="96">
                  <c:v>688484.54000000015</c:v>
                </c:pt>
                <c:pt idx="97">
                  <c:v>689006.17000000016</c:v>
                </c:pt>
                <c:pt idx="98">
                  <c:v>689419.94000000018</c:v>
                </c:pt>
                <c:pt idx="99">
                  <c:v>690245.25000000023</c:v>
                </c:pt>
                <c:pt idx="100">
                  <c:v>690777.01000000024</c:v>
                </c:pt>
                <c:pt idx="101">
                  <c:v>691329.90000000026</c:v>
                </c:pt>
                <c:pt idx="102">
                  <c:v>691925.16000000027</c:v>
                </c:pt>
                <c:pt idx="103">
                  <c:v>692299.89000000025</c:v>
                </c:pt>
                <c:pt idx="104">
                  <c:v>692835.60000000021</c:v>
                </c:pt>
                <c:pt idx="105">
                  <c:v>693452.73000000021</c:v>
                </c:pt>
                <c:pt idx="106">
                  <c:v>693928.00000000023</c:v>
                </c:pt>
                <c:pt idx="107">
                  <c:v>695500.30000000028</c:v>
                </c:pt>
                <c:pt idx="108">
                  <c:v>695882.19000000029</c:v>
                </c:pt>
                <c:pt idx="109">
                  <c:v>696467.8200000003</c:v>
                </c:pt>
                <c:pt idx="110">
                  <c:v>696981.42000000027</c:v>
                </c:pt>
                <c:pt idx="111">
                  <c:v>697676.31000000029</c:v>
                </c:pt>
                <c:pt idx="112">
                  <c:v>697870.04000000027</c:v>
                </c:pt>
                <c:pt idx="113">
                  <c:v>698456.16000000027</c:v>
                </c:pt>
                <c:pt idx="114">
                  <c:v>699087.62000000023</c:v>
                </c:pt>
                <c:pt idx="115">
                  <c:v>699775.55000000028</c:v>
                </c:pt>
                <c:pt idx="116">
                  <c:v>700090.87000000023</c:v>
                </c:pt>
                <c:pt idx="117">
                  <c:v>718345.50000000023</c:v>
                </c:pt>
                <c:pt idx="118">
                  <c:v>726429.37000000023</c:v>
                </c:pt>
                <c:pt idx="119">
                  <c:v>727794.58000000019</c:v>
                </c:pt>
                <c:pt idx="120">
                  <c:v>739337.30000000016</c:v>
                </c:pt>
                <c:pt idx="121">
                  <c:v>739596.48000000021</c:v>
                </c:pt>
                <c:pt idx="122">
                  <c:v>743523.48000000021</c:v>
                </c:pt>
                <c:pt idx="123">
                  <c:v>748283.48000000021</c:v>
                </c:pt>
                <c:pt idx="124">
                  <c:v>749772.13000000024</c:v>
                </c:pt>
                <c:pt idx="125">
                  <c:v>752985.13000000024</c:v>
                </c:pt>
                <c:pt idx="126">
                  <c:v>753718.70000000019</c:v>
                </c:pt>
                <c:pt idx="127">
                  <c:v>754514.52000000014</c:v>
                </c:pt>
                <c:pt idx="128">
                  <c:v>765465.40000000014</c:v>
                </c:pt>
                <c:pt idx="129">
                  <c:v>766007.9600000002</c:v>
                </c:pt>
                <c:pt idx="130">
                  <c:v>766403.85000000021</c:v>
                </c:pt>
                <c:pt idx="131">
                  <c:v>782990.85000000021</c:v>
                </c:pt>
                <c:pt idx="132">
                  <c:v>783074.14000000025</c:v>
                </c:pt>
                <c:pt idx="133">
                  <c:v>812527.68000000028</c:v>
                </c:pt>
                <c:pt idx="134">
                  <c:v>814953.54000000027</c:v>
                </c:pt>
                <c:pt idx="135">
                  <c:v>859453.54000000027</c:v>
                </c:pt>
                <c:pt idx="136">
                  <c:v>883536.88000000024</c:v>
                </c:pt>
                <c:pt idx="137">
                  <c:v>894118.73000000021</c:v>
                </c:pt>
                <c:pt idx="138">
                  <c:v>896565.12000000023</c:v>
                </c:pt>
                <c:pt idx="139">
                  <c:v>919196.83000000019</c:v>
                </c:pt>
                <c:pt idx="140">
                  <c:v>937039.78000000014</c:v>
                </c:pt>
                <c:pt idx="141">
                  <c:v>1036350.3300000002</c:v>
                </c:pt>
                <c:pt idx="142">
                  <c:v>1053590.83</c:v>
                </c:pt>
                <c:pt idx="143">
                  <c:v>1056165.6300000001</c:v>
                </c:pt>
                <c:pt idx="144">
                  <c:v>1063522.3700000001</c:v>
                </c:pt>
                <c:pt idx="145">
                  <c:v>1064159.4300000002</c:v>
                </c:pt>
                <c:pt idx="146">
                  <c:v>1065276.3600000001</c:v>
                </c:pt>
                <c:pt idx="147">
                  <c:v>1079989.01</c:v>
                </c:pt>
                <c:pt idx="148">
                  <c:v>1080700.53</c:v>
                </c:pt>
                <c:pt idx="149">
                  <c:v>1081255.02</c:v>
                </c:pt>
                <c:pt idx="150">
                  <c:v>1081921.81</c:v>
                </c:pt>
                <c:pt idx="151">
                  <c:v>1082570.82</c:v>
                </c:pt>
                <c:pt idx="152">
                  <c:v>1083285.6800000002</c:v>
                </c:pt>
                <c:pt idx="153">
                  <c:v>1083665.57</c:v>
                </c:pt>
                <c:pt idx="154">
                  <c:v>1084310.75</c:v>
                </c:pt>
                <c:pt idx="155">
                  <c:v>1089374.92</c:v>
                </c:pt>
                <c:pt idx="156">
                  <c:v>1106490.67</c:v>
                </c:pt>
                <c:pt idx="157">
                  <c:v>1106936.21</c:v>
                </c:pt>
                <c:pt idx="158">
                  <c:v>1107107.6599999999</c:v>
                </c:pt>
                <c:pt idx="159">
                  <c:v>1112797.6099999999</c:v>
                </c:pt>
                <c:pt idx="160">
                  <c:v>1113296.71</c:v>
                </c:pt>
                <c:pt idx="161">
                  <c:v>1113424.83</c:v>
                </c:pt>
                <c:pt idx="162">
                  <c:v>1114795.08</c:v>
                </c:pt>
                <c:pt idx="163">
                  <c:v>1118957.07</c:v>
                </c:pt>
                <c:pt idx="164">
                  <c:v>1122229.07</c:v>
                </c:pt>
                <c:pt idx="165">
                  <c:v>1138282.3900000001</c:v>
                </c:pt>
                <c:pt idx="166">
                  <c:v>1189614.05</c:v>
                </c:pt>
                <c:pt idx="167">
                  <c:v>1190131.24</c:v>
                </c:pt>
                <c:pt idx="168">
                  <c:v>1192121.24</c:v>
                </c:pt>
                <c:pt idx="169">
                  <c:v>1192482.3699999999</c:v>
                </c:pt>
                <c:pt idx="170">
                  <c:v>1196225.5899999999</c:v>
                </c:pt>
                <c:pt idx="171">
                  <c:v>1207660.2299999997</c:v>
                </c:pt>
                <c:pt idx="172">
                  <c:v>1214165.8599999996</c:v>
                </c:pt>
                <c:pt idx="173">
                  <c:v>1218980.1999999997</c:v>
                </c:pt>
                <c:pt idx="174">
                  <c:v>1241620.4499999997</c:v>
                </c:pt>
                <c:pt idx="175">
                  <c:v>1241832.3999999997</c:v>
                </c:pt>
                <c:pt idx="176">
                  <c:v>1291377.8099999996</c:v>
                </c:pt>
                <c:pt idx="177">
                  <c:v>1307522.6799999997</c:v>
                </c:pt>
                <c:pt idx="178">
                  <c:v>1327256.0999999996</c:v>
                </c:pt>
                <c:pt idx="179">
                  <c:v>1328187.9799999995</c:v>
                </c:pt>
                <c:pt idx="180">
                  <c:v>1330504.2999999996</c:v>
                </c:pt>
                <c:pt idx="181">
                  <c:v>1330914.0099999995</c:v>
                </c:pt>
                <c:pt idx="182">
                  <c:v>1331019.4599999995</c:v>
                </c:pt>
                <c:pt idx="183">
                  <c:v>1331160.0099999995</c:v>
                </c:pt>
                <c:pt idx="184">
                  <c:v>1336951.4599999995</c:v>
                </c:pt>
                <c:pt idx="185">
                  <c:v>1337280.5999999994</c:v>
                </c:pt>
                <c:pt idx="186">
                  <c:v>1339504.6199999994</c:v>
                </c:pt>
                <c:pt idx="187">
                  <c:v>1339921.8099999994</c:v>
                </c:pt>
                <c:pt idx="188">
                  <c:v>1340097.6699999995</c:v>
                </c:pt>
                <c:pt idx="189">
                  <c:v>1340137.6699999995</c:v>
                </c:pt>
                <c:pt idx="190">
                  <c:v>1340354.8599999994</c:v>
                </c:pt>
                <c:pt idx="191">
                  <c:v>1340509.1499999994</c:v>
                </c:pt>
                <c:pt idx="192">
                  <c:v>1340782.9199999995</c:v>
                </c:pt>
                <c:pt idx="193">
                  <c:v>1341718.4399999995</c:v>
                </c:pt>
                <c:pt idx="194">
                  <c:v>1342020.8999999994</c:v>
                </c:pt>
                <c:pt idx="195">
                  <c:v>1342145.0899999994</c:v>
                </c:pt>
                <c:pt idx="196">
                  <c:v>1343194.3099999994</c:v>
                </c:pt>
                <c:pt idx="197">
                  <c:v>1343215.0899999994</c:v>
                </c:pt>
                <c:pt idx="198">
                  <c:v>1343696.4399999995</c:v>
                </c:pt>
                <c:pt idx="199">
                  <c:v>1343825.9999999995</c:v>
                </c:pt>
                <c:pt idx="200">
                  <c:v>1344171.4699999995</c:v>
                </c:pt>
                <c:pt idx="201">
                  <c:v>1344345.7199999995</c:v>
                </c:pt>
                <c:pt idx="202">
                  <c:v>1344594.9999999995</c:v>
                </c:pt>
                <c:pt idx="203">
                  <c:v>1344840.7299999995</c:v>
                </c:pt>
                <c:pt idx="204">
                  <c:v>1344879.7899999996</c:v>
                </c:pt>
                <c:pt idx="205">
                  <c:v>1345405.3699999996</c:v>
                </c:pt>
                <c:pt idx="206">
                  <c:v>1345862.7499999995</c:v>
                </c:pt>
                <c:pt idx="207">
                  <c:v>1346569.6999999995</c:v>
                </c:pt>
                <c:pt idx="208">
                  <c:v>1347826.1499999994</c:v>
                </c:pt>
                <c:pt idx="209">
                  <c:v>1348602.0399999993</c:v>
                </c:pt>
                <c:pt idx="210">
                  <c:v>1348687.1899999992</c:v>
                </c:pt>
                <c:pt idx="211">
                  <c:v>1349247.8299999991</c:v>
                </c:pt>
                <c:pt idx="212">
                  <c:v>1355965.5299999991</c:v>
                </c:pt>
                <c:pt idx="213">
                  <c:v>1357316.0999999992</c:v>
                </c:pt>
                <c:pt idx="214">
                  <c:v>1364591.2499999991</c:v>
                </c:pt>
                <c:pt idx="215">
                  <c:v>1385640.2599999991</c:v>
                </c:pt>
                <c:pt idx="216">
                  <c:v>1386310.959999999</c:v>
                </c:pt>
                <c:pt idx="217">
                  <c:v>1386440.8299999991</c:v>
                </c:pt>
                <c:pt idx="218">
                  <c:v>1386995.2299999991</c:v>
                </c:pt>
                <c:pt idx="219">
                  <c:v>1387973.639999999</c:v>
                </c:pt>
                <c:pt idx="220">
                  <c:v>1388027.5999999989</c:v>
                </c:pt>
                <c:pt idx="221">
                  <c:v>1388201.209999999</c:v>
                </c:pt>
                <c:pt idx="222">
                  <c:v>1388302.8699999989</c:v>
                </c:pt>
                <c:pt idx="223">
                  <c:v>1388327.129999999</c:v>
                </c:pt>
                <c:pt idx="224">
                  <c:v>1388408.899999999</c:v>
                </c:pt>
                <c:pt idx="225">
                  <c:v>1388867.7699999991</c:v>
                </c:pt>
                <c:pt idx="226">
                  <c:v>1390063.5199999991</c:v>
                </c:pt>
                <c:pt idx="227">
                  <c:v>1390334.8099999991</c:v>
                </c:pt>
                <c:pt idx="228">
                  <c:v>1390519.8199999991</c:v>
                </c:pt>
                <c:pt idx="229">
                  <c:v>1390771.5699999991</c:v>
                </c:pt>
                <c:pt idx="230">
                  <c:v>1390852.699999999</c:v>
                </c:pt>
                <c:pt idx="231">
                  <c:v>1391039.679999999</c:v>
                </c:pt>
                <c:pt idx="232">
                  <c:v>1391154.1199999989</c:v>
                </c:pt>
                <c:pt idx="233">
                  <c:v>1391454.3599999989</c:v>
                </c:pt>
                <c:pt idx="234">
                  <c:v>1391548.5899999989</c:v>
                </c:pt>
                <c:pt idx="235">
                  <c:v>1392793.899999999</c:v>
                </c:pt>
                <c:pt idx="236">
                  <c:v>1393503.3299999989</c:v>
                </c:pt>
                <c:pt idx="237">
                  <c:v>1394742.7699999989</c:v>
                </c:pt>
                <c:pt idx="238">
                  <c:v>1396019.5499999989</c:v>
                </c:pt>
                <c:pt idx="239">
                  <c:v>1396287.7999999989</c:v>
                </c:pt>
                <c:pt idx="240">
                  <c:v>1396514.7399999988</c:v>
                </c:pt>
                <c:pt idx="241">
                  <c:v>1397169.1299999987</c:v>
                </c:pt>
                <c:pt idx="242">
                  <c:v>1398187.8399999987</c:v>
                </c:pt>
                <c:pt idx="243">
                  <c:v>1398338.2299999986</c:v>
                </c:pt>
                <c:pt idx="244">
                  <c:v>1404340.5999999987</c:v>
                </c:pt>
                <c:pt idx="245">
                  <c:v>1404707.7399999986</c:v>
                </c:pt>
                <c:pt idx="246">
                  <c:v>1405782.8899999985</c:v>
                </c:pt>
                <c:pt idx="247">
                  <c:v>1406652.0199999984</c:v>
                </c:pt>
                <c:pt idx="248">
                  <c:v>1406908.6699999983</c:v>
                </c:pt>
                <c:pt idx="249">
                  <c:v>1408047.7999999982</c:v>
                </c:pt>
                <c:pt idx="250">
                  <c:v>1408140.0299999982</c:v>
                </c:pt>
                <c:pt idx="251">
                  <c:v>1408872.5399999982</c:v>
                </c:pt>
                <c:pt idx="252">
                  <c:v>1409112.0899999982</c:v>
                </c:pt>
                <c:pt idx="253">
                  <c:v>1409271.3899999983</c:v>
                </c:pt>
                <c:pt idx="254">
                  <c:v>1409722.6999999983</c:v>
                </c:pt>
                <c:pt idx="255">
                  <c:v>1409908.5599999984</c:v>
                </c:pt>
                <c:pt idx="256">
                  <c:v>1410622.8599999985</c:v>
                </c:pt>
                <c:pt idx="257">
                  <c:v>1410716.9699999986</c:v>
                </c:pt>
                <c:pt idx="258">
                  <c:v>1411741.7599999986</c:v>
                </c:pt>
                <c:pt idx="259">
                  <c:v>1415236.3999999985</c:v>
                </c:pt>
                <c:pt idx="260">
                  <c:v>1415903.5699999984</c:v>
                </c:pt>
                <c:pt idx="261">
                  <c:v>1416100.2099999983</c:v>
                </c:pt>
                <c:pt idx="262">
                  <c:v>1416220.4399999983</c:v>
                </c:pt>
                <c:pt idx="263">
                  <c:v>1416475.2099999983</c:v>
                </c:pt>
                <c:pt idx="264">
                  <c:v>1417353.0499999984</c:v>
                </c:pt>
                <c:pt idx="265">
                  <c:v>1419529.5199999984</c:v>
                </c:pt>
                <c:pt idx="266">
                  <c:v>1420053.3199999984</c:v>
                </c:pt>
                <c:pt idx="267">
                  <c:v>1422189.9699999983</c:v>
                </c:pt>
                <c:pt idx="268">
                  <c:v>1449728.6499999983</c:v>
                </c:pt>
                <c:pt idx="269">
                  <c:v>1450577.3999999983</c:v>
                </c:pt>
                <c:pt idx="270">
                  <c:v>1450656.0299999982</c:v>
                </c:pt>
                <c:pt idx="271">
                  <c:v>1450977.5999999982</c:v>
                </c:pt>
                <c:pt idx="272">
                  <c:v>1451342.5099999981</c:v>
                </c:pt>
                <c:pt idx="273">
                  <c:v>1451494.2099999981</c:v>
                </c:pt>
                <c:pt idx="274">
                  <c:v>1452294.899999998</c:v>
                </c:pt>
                <c:pt idx="275">
                  <c:v>1452379.4699999981</c:v>
                </c:pt>
                <c:pt idx="276">
                  <c:v>1452456.9399999981</c:v>
                </c:pt>
                <c:pt idx="277">
                  <c:v>1452513.9699999981</c:v>
                </c:pt>
                <c:pt idx="278">
                  <c:v>1452990.1599999981</c:v>
                </c:pt>
                <c:pt idx="279">
                  <c:v>1453411.7099999981</c:v>
                </c:pt>
                <c:pt idx="280">
                  <c:v>1453758.0199999982</c:v>
                </c:pt>
                <c:pt idx="281">
                  <c:v>1454228.1299999983</c:v>
                </c:pt>
                <c:pt idx="282">
                  <c:v>1454428.1299999983</c:v>
                </c:pt>
                <c:pt idx="283">
                  <c:v>1455120.9999999984</c:v>
                </c:pt>
                <c:pt idx="284">
                  <c:v>1455314.5299999984</c:v>
                </c:pt>
                <c:pt idx="285">
                  <c:v>1456428.1999999983</c:v>
                </c:pt>
                <c:pt idx="286">
                  <c:v>1457258.5399999984</c:v>
                </c:pt>
                <c:pt idx="287">
                  <c:v>1466891.6499999985</c:v>
                </c:pt>
                <c:pt idx="288">
                  <c:v>1474111.1099999985</c:v>
                </c:pt>
                <c:pt idx="289">
                  <c:v>1474297.4699999986</c:v>
                </c:pt>
                <c:pt idx="290">
                  <c:v>1474822.2699999986</c:v>
                </c:pt>
                <c:pt idx="291">
                  <c:v>1474963.5599999987</c:v>
                </c:pt>
                <c:pt idx="292">
                  <c:v>1486032.0999999987</c:v>
                </c:pt>
                <c:pt idx="293">
                  <c:v>1486093.9999999986</c:v>
                </c:pt>
                <c:pt idx="294">
                  <c:v>1486474.9499999986</c:v>
                </c:pt>
                <c:pt idx="295">
                  <c:v>1486951.1399999985</c:v>
                </c:pt>
                <c:pt idx="296">
                  <c:v>1487284.4699999986</c:v>
                </c:pt>
                <c:pt idx="297">
                  <c:v>1487826.1599999985</c:v>
                </c:pt>
                <c:pt idx="298">
                  <c:v>1488159.4899999986</c:v>
                </c:pt>
                <c:pt idx="299">
                  <c:v>1488492.8199999987</c:v>
                </c:pt>
                <c:pt idx="300">
                  <c:v>1488719.8799999987</c:v>
                </c:pt>
                <c:pt idx="301">
                  <c:v>1489100.8299999987</c:v>
                </c:pt>
                <c:pt idx="302">
                  <c:v>1489434.1599999988</c:v>
                </c:pt>
                <c:pt idx="303">
                  <c:v>1489815.1099999987</c:v>
                </c:pt>
                <c:pt idx="304">
                  <c:v>1501675.1099999987</c:v>
                </c:pt>
                <c:pt idx="305">
                  <c:v>1502151.2999999986</c:v>
                </c:pt>
                <c:pt idx="306">
                  <c:v>1502627.4899999986</c:v>
                </c:pt>
                <c:pt idx="307">
                  <c:v>1513100.1699999985</c:v>
                </c:pt>
                <c:pt idx="308">
                  <c:v>1525784.3199999984</c:v>
                </c:pt>
                <c:pt idx="309">
                  <c:v>1530342.3099999984</c:v>
                </c:pt>
                <c:pt idx="310">
                  <c:v>1531031.8099999984</c:v>
                </c:pt>
                <c:pt idx="311">
                  <c:v>1531507.9999999984</c:v>
                </c:pt>
                <c:pt idx="312">
                  <c:v>1578994.4899999984</c:v>
                </c:pt>
                <c:pt idx="313">
                  <c:v>1582533.1199999982</c:v>
                </c:pt>
                <c:pt idx="314">
                  <c:v>1582586.7999999982</c:v>
                </c:pt>
                <c:pt idx="315">
                  <c:v>1583011.9199999983</c:v>
                </c:pt>
                <c:pt idx="316">
                  <c:v>1594961.3899999983</c:v>
                </c:pt>
                <c:pt idx="317">
                  <c:v>1597981.3899999983</c:v>
                </c:pt>
                <c:pt idx="318">
                  <c:v>1598362.3399999982</c:v>
                </c:pt>
                <c:pt idx="319">
                  <c:v>1598836.9799999981</c:v>
                </c:pt>
                <c:pt idx="320">
                  <c:v>1621702.0499999982</c:v>
                </c:pt>
                <c:pt idx="321">
                  <c:v>1622702.0499999982</c:v>
                </c:pt>
                <c:pt idx="322">
                  <c:v>1623722.0499999982</c:v>
                </c:pt>
                <c:pt idx="323">
                  <c:v>1624928.5099999981</c:v>
                </c:pt>
                <c:pt idx="324">
                  <c:v>1626904.5299999982</c:v>
                </c:pt>
                <c:pt idx="325">
                  <c:v>1627399.4699999981</c:v>
                </c:pt>
                <c:pt idx="326">
                  <c:v>1628373.0299999982</c:v>
                </c:pt>
                <c:pt idx="327">
                  <c:v>1629129.7899999982</c:v>
                </c:pt>
                <c:pt idx="328">
                  <c:v>1633033.1599999983</c:v>
                </c:pt>
                <c:pt idx="329">
                  <c:v>1638332.9999999984</c:v>
                </c:pt>
                <c:pt idx="330">
                  <c:v>1657439.8299999984</c:v>
                </c:pt>
                <c:pt idx="331">
                  <c:v>1658365.3399999985</c:v>
                </c:pt>
                <c:pt idx="332">
                  <c:v>1659618.9599999986</c:v>
                </c:pt>
                <c:pt idx="333">
                  <c:v>1659953.3199999987</c:v>
                </c:pt>
                <c:pt idx="334">
                  <c:v>1660569.2199999986</c:v>
                </c:pt>
                <c:pt idx="335">
                  <c:v>1660661.3499999985</c:v>
                </c:pt>
                <c:pt idx="336">
                  <c:v>1661644.1899999985</c:v>
                </c:pt>
                <c:pt idx="337">
                  <c:v>1661977.7999999986</c:v>
                </c:pt>
                <c:pt idx="338">
                  <c:v>1663272.2299999986</c:v>
                </c:pt>
                <c:pt idx="339">
                  <c:v>1663748.4199999985</c:v>
                </c:pt>
                <c:pt idx="340">
                  <c:v>1664082.0299999986</c:v>
                </c:pt>
                <c:pt idx="341">
                  <c:v>1664415.8899999987</c:v>
                </c:pt>
                <c:pt idx="342">
                  <c:v>1664980.8899999987</c:v>
                </c:pt>
                <c:pt idx="343">
                  <c:v>1665171.3699999987</c:v>
                </c:pt>
                <c:pt idx="344">
                  <c:v>1665924.7799999986</c:v>
                </c:pt>
                <c:pt idx="345">
                  <c:v>1666595.5299999986</c:v>
                </c:pt>
                <c:pt idx="346">
                  <c:v>1666976.4799999986</c:v>
                </c:pt>
                <c:pt idx="347">
                  <c:v>1674676.4799999986</c:v>
                </c:pt>
                <c:pt idx="348">
                  <c:v>1675247.9099999985</c:v>
                </c:pt>
                <c:pt idx="349">
                  <c:v>1675581.2399999986</c:v>
                </c:pt>
                <c:pt idx="350">
                  <c:v>1675962.1899999985</c:v>
                </c:pt>
                <c:pt idx="351">
                  <c:v>1676295.5199999986</c:v>
                </c:pt>
                <c:pt idx="352">
                  <c:v>1676628.8499999987</c:v>
                </c:pt>
                <c:pt idx="353">
                  <c:v>1677331.4599999988</c:v>
                </c:pt>
                <c:pt idx="354">
                  <c:v>1677807.6499999987</c:v>
                </c:pt>
                <c:pt idx="355">
                  <c:v>1678188.5999999987</c:v>
                </c:pt>
                <c:pt idx="356">
                  <c:v>1678522.7099999988</c:v>
                </c:pt>
                <c:pt idx="357">
                  <c:v>1703736.4899999988</c:v>
                </c:pt>
                <c:pt idx="358">
                  <c:v>1706511.0099999988</c:v>
                </c:pt>
                <c:pt idx="359">
                  <c:v>1706891.9599999988</c:v>
                </c:pt>
                <c:pt idx="360">
                  <c:v>1707177.6699999988</c:v>
                </c:pt>
                <c:pt idx="361">
                  <c:v>1707510.9999999988</c:v>
                </c:pt>
                <c:pt idx="362">
                  <c:v>1712444.4099999988</c:v>
                </c:pt>
                <c:pt idx="363">
                  <c:v>1717857.8199999987</c:v>
                </c:pt>
                <c:pt idx="364">
                  <c:v>1718238.7699999986</c:v>
                </c:pt>
                <c:pt idx="365">
                  <c:v>1718262.5399999986</c:v>
                </c:pt>
                <c:pt idx="366">
                  <c:v>1718372.1399999987</c:v>
                </c:pt>
                <c:pt idx="367">
                  <c:v>1718940.7399999988</c:v>
                </c:pt>
                <c:pt idx="368">
                  <c:v>1719274.0699999989</c:v>
                </c:pt>
                <c:pt idx="369">
                  <c:v>1720276.8099999989</c:v>
                </c:pt>
                <c:pt idx="370">
                  <c:v>1720422.179999999</c:v>
                </c:pt>
                <c:pt idx="371">
                  <c:v>1732703.0299999991</c:v>
                </c:pt>
                <c:pt idx="372">
                  <c:v>1733083.9799999991</c:v>
                </c:pt>
                <c:pt idx="373">
                  <c:v>1733274.459999999</c:v>
                </c:pt>
                <c:pt idx="374">
                  <c:v>1733580.4899999991</c:v>
                </c:pt>
                <c:pt idx="375">
                  <c:v>1734373.0499999991</c:v>
                </c:pt>
                <c:pt idx="376">
                  <c:v>1734706.5299999991</c:v>
                </c:pt>
                <c:pt idx="377">
                  <c:v>1736282.2699999991</c:v>
                </c:pt>
                <c:pt idx="378">
                  <c:v>1737565.8699999992</c:v>
                </c:pt>
                <c:pt idx="379">
                  <c:v>1737899.1899999992</c:v>
                </c:pt>
                <c:pt idx="380">
                  <c:v>1739881.4399999992</c:v>
                </c:pt>
                <c:pt idx="381">
                  <c:v>1772903.7699999993</c:v>
                </c:pt>
                <c:pt idx="382">
                  <c:v>1773066.8499999994</c:v>
                </c:pt>
                <c:pt idx="383">
                  <c:v>1773447.7999999993</c:v>
                </c:pt>
                <c:pt idx="384">
                  <c:v>1791273.0699999994</c:v>
                </c:pt>
                <c:pt idx="385">
                  <c:v>1841682.1299999994</c:v>
                </c:pt>
                <c:pt idx="386">
                  <c:v>1845601.6599999995</c:v>
                </c:pt>
                <c:pt idx="387">
                  <c:v>1846935.8699999994</c:v>
                </c:pt>
                <c:pt idx="388">
                  <c:v>1848176.6099999994</c:v>
                </c:pt>
                <c:pt idx="389">
                  <c:v>1851865.6099999994</c:v>
                </c:pt>
                <c:pt idx="390">
                  <c:v>1851907.2399999993</c:v>
                </c:pt>
                <c:pt idx="391">
                  <c:v>1853097.2399999993</c:v>
                </c:pt>
                <c:pt idx="392">
                  <c:v>1853204.6999999993</c:v>
                </c:pt>
                <c:pt idx="393">
                  <c:v>1853288.8199999994</c:v>
                </c:pt>
                <c:pt idx="394">
                  <c:v>1853455.8599999994</c:v>
                </c:pt>
                <c:pt idx="395">
                  <c:v>1853559.9299999995</c:v>
                </c:pt>
                <c:pt idx="396">
                  <c:v>1873630.0199999996</c:v>
                </c:pt>
                <c:pt idx="397">
                  <c:v>1873749.5099999995</c:v>
                </c:pt>
                <c:pt idx="398">
                  <c:v>1873989.3299999996</c:v>
                </c:pt>
                <c:pt idx="399">
                  <c:v>1874433.6599999997</c:v>
                </c:pt>
                <c:pt idx="400">
                  <c:v>1875550.5699999996</c:v>
                </c:pt>
                <c:pt idx="401">
                  <c:v>1876366.0299999996</c:v>
                </c:pt>
                <c:pt idx="402">
                  <c:v>1883387.0299999996</c:v>
                </c:pt>
                <c:pt idx="403">
                  <c:v>1883503.7699999996</c:v>
                </c:pt>
                <c:pt idx="404">
                  <c:v>1883644.1399999997</c:v>
                </c:pt>
                <c:pt idx="405">
                  <c:v>1884369.0699999996</c:v>
                </c:pt>
                <c:pt idx="406">
                  <c:v>1887614.5199999996</c:v>
                </c:pt>
                <c:pt idx="407">
                  <c:v>1887777.5599999996</c:v>
                </c:pt>
                <c:pt idx="408">
                  <c:v>1888045.3399999996</c:v>
                </c:pt>
                <c:pt idx="409">
                  <c:v>1888265.6799999997</c:v>
                </c:pt>
                <c:pt idx="410">
                  <c:v>1891360.5899999996</c:v>
                </c:pt>
                <c:pt idx="411">
                  <c:v>1892750.9299999997</c:v>
                </c:pt>
                <c:pt idx="412">
                  <c:v>1897428.4299999997</c:v>
                </c:pt>
                <c:pt idx="413">
                  <c:v>1899095.3499999996</c:v>
                </c:pt>
                <c:pt idx="414">
                  <c:v>1899126.2999999996</c:v>
                </c:pt>
                <c:pt idx="415">
                  <c:v>1901120.2799999996</c:v>
                </c:pt>
                <c:pt idx="416">
                  <c:v>1901269.0999999996</c:v>
                </c:pt>
                <c:pt idx="417">
                  <c:v>1902162.3099999996</c:v>
                </c:pt>
                <c:pt idx="418">
                  <c:v>1906304.0199999996</c:v>
                </c:pt>
                <c:pt idx="419">
                  <c:v>1911309.0699999996</c:v>
                </c:pt>
                <c:pt idx="420">
                  <c:v>1911920.8299999996</c:v>
                </c:pt>
                <c:pt idx="421">
                  <c:v>1912072.0699999996</c:v>
                </c:pt>
                <c:pt idx="422">
                  <c:v>1912282.7999999996</c:v>
                </c:pt>
                <c:pt idx="423">
                  <c:v>1913320.7399999995</c:v>
                </c:pt>
                <c:pt idx="424">
                  <c:v>1915966.8499999996</c:v>
                </c:pt>
                <c:pt idx="425">
                  <c:v>1916074.7999999996</c:v>
                </c:pt>
                <c:pt idx="426">
                  <c:v>1916274.7399999995</c:v>
                </c:pt>
                <c:pt idx="427">
                  <c:v>1917811.5199999996</c:v>
                </c:pt>
                <c:pt idx="428">
                  <c:v>1918777.7399999995</c:v>
                </c:pt>
                <c:pt idx="429">
                  <c:v>1921075.7799999996</c:v>
                </c:pt>
                <c:pt idx="430">
                  <c:v>1921588.5199999996</c:v>
                </c:pt>
                <c:pt idx="431">
                  <c:v>1923058.1999999995</c:v>
                </c:pt>
                <c:pt idx="432">
                  <c:v>1923640.0499999996</c:v>
                </c:pt>
                <c:pt idx="433">
                  <c:v>1988404.3999999997</c:v>
                </c:pt>
                <c:pt idx="434">
                  <c:v>1988951.8999999997</c:v>
                </c:pt>
                <c:pt idx="435">
                  <c:v>1989332.4199999997</c:v>
                </c:pt>
                <c:pt idx="436">
                  <c:v>1989462.2599999998</c:v>
                </c:pt>
                <c:pt idx="437">
                  <c:v>2001212.2599999998</c:v>
                </c:pt>
                <c:pt idx="438">
                  <c:v>2001456.3499999999</c:v>
                </c:pt>
                <c:pt idx="439">
                  <c:v>2001761.88</c:v>
                </c:pt>
                <c:pt idx="440">
                  <c:v>2002000.0199999998</c:v>
                </c:pt>
                <c:pt idx="441">
                  <c:v>2005452.5399999998</c:v>
                </c:pt>
                <c:pt idx="442">
                  <c:v>2005732.64</c:v>
                </c:pt>
                <c:pt idx="443">
                  <c:v>2006152.0999999999</c:v>
                </c:pt>
                <c:pt idx="444">
                  <c:v>2006376.4799999997</c:v>
                </c:pt>
                <c:pt idx="445">
                  <c:v>2006690.8499999999</c:v>
                </c:pt>
                <c:pt idx="446">
                  <c:v>2006776.2399999998</c:v>
                </c:pt>
                <c:pt idx="447">
                  <c:v>2022437.2999999998</c:v>
                </c:pt>
                <c:pt idx="448">
                  <c:v>2067531.4399999997</c:v>
                </c:pt>
                <c:pt idx="449">
                  <c:v>2126431.4399999995</c:v>
                </c:pt>
                <c:pt idx="450">
                  <c:v>2126657.1099999994</c:v>
                </c:pt>
                <c:pt idx="451">
                  <c:v>2206909.0299999993</c:v>
                </c:pt>
                <c:pt idx="452">
                  <c:v>2208259.0299999993</c:v>
                </c:pt>
                <c:pt idx="453">
                  <c:v>2209609.0299999993</c:v>
                </c:pt>
                <c:pt idx="454">
                  <c:v>2213434.0299999993</c:v>
                </c:pt>
                <c:pt idx="455">
                  <c:v>2213734.0299999993</c:v>
                </c:pt>
                <c:pt idx="456">
                  <c:v>2214289.6299999994</c:v>
                </c:pt>
                <c:pt idx="457">
                  <c:v>2214664.6299999994</c:v>
                </c:pt>
                <c:pt idx="458">
                  <c:v>2218039.6299999994</c:v>
                </c:pt>
                <c:pt idx="459">
                  <c:v>2221114.6299999994</c:v>
                </c:pt>
                <c:pt idx="460">
                  <c:v>2247372.9699999993</c:v>
                </c:pt>
                <c:pt idx="461">
                  <c:v>2249022.9699999993</c:v>
                </c:pt>
                <c:pt idx="462">
                  <c:v>2257260.2499999991</c:v>
                </c:pt>
                <c:pt idx="463">
                  <c:v>2265497.5299999989</c:v>
                </c:pt>
                <c:pt idx="464">
                  <c:v>2273959.8099999987</c:v>
                </c:pt>
                <c:pt idx="465">
                  <c:v>2277409.8099999987</c:v>
                </c:pt>
                <c:pt idx="466">
                  <c:v>2278834.8099999987</c:v>
                </c:pt>
                <c:pt idx="467">
                  <c:v>2287072.0899999985</c:v>
                </c:pt>
                <c:pt idx="468">
                  <c:v>2295309.3699999982</c:v>
                </c:pt>
                <c:pt idx="469">
                  <c:v>2295377.7299999981</c:v>
                </c:pt>
                <c:pt idx="470">
                  <c:v>2297252.7299999981</c:v>
                </c:pt>
                <c:pt idx="471">
                  <c:v>2297625.9499999983</c:v>
                </c:pt>
                <c:pt idx="472">
                  <c:v>2309199.6199999982</c:v>
                </c:pt>
                <c:pt idx="473">
                  <c:v>2324803.899999998</c:v>
                </c:pt>
                <c:pt idx="474">
                  <c:v>2326003.899999998</c:v>
                </c:pt>
                <c:pt idx="475">
                  <c:v>2326603.899999998</c:v>
                </c:pt>
                <c:pt idx="476">
                  <c:v>2327428.899999998</c:v>
                </c:pt>
                <c:pt idx="477">
                  <c:v>2329470.089999998</c:v>
                </c:pt>
                <c:pt idx="478">
                  <c:v>2331571.129999998</c:v>
                </c:pt>
                <c:pt idx="479">
                  <c:v>2335740.569999998</c:v>
                </c:pt>
                <c:pt idx="480">
                  <c:v>2530387.9999999981</c:v>
                </c:pt>
                <c:pt idx="481">
                  <c:v>2531137.9999999981</c:v>
                </c:pt>
                <c:pt idx="482">
                  <c:v>2533387.9999999981</c:v>
                </c:pt>
                <c:pt idx="483">
                  <c:v>2535412.9999999981</c:v>
                </c:pt>
                <c:pt idx="484">
                  <c:v>2535825.2499999981</c:v>
                </c:pt>
                <c:pt idx="485">
                  <c:v>2536125.2499999981</c:v>
                </c:pt>
                <c:pt idx="486">
                  <c:v>2542902.1699999981</c:v>
                </c:pt>
                <c:pt idx="487">
                  <c:v>2544264.5599999982</c:v>
                </c:pt>
                <c:pt idx="488">
                  <c:v>2545132.2999999984</c:v>
                </c:pt>
                <c:pt idx="489">
                  <c:v>2545357.2999999984</c:v>
                </c:pt>
                <c:pt idx="490">
                  <c:v>2545623.1299999985</c:v>
                </c:pt>
                <c:pt idx="491">
                  <c:v>2548000.7999999984</c:v>
                </c:pt>
                <c:pt idx="492">
                  <c:v>2550025.7999999984</c:v>
                </c:pt>
                <c:pt idx="493">
                  <c:v>2582955.6599999983</c:v>
                </c:pt>
                <c:pt idx="494">
                  <c:v>2583705.6599999983</c:v>
                </c:pt>
                <c:pt idx="495">
                  <c:v>2593557.4399999981</c:v>
                </c:pt>
                <c:pt idx="496">
                  <c:v>2647123.879999998</c:v>
                </c:pt>
                <c:pt idx="497">
                  <c:v>2647409.589999998</c:v>
                </c:pt>
                <c:pt idx="498">
                  <c:v>2653431.6999999979</c:v>
                </c:pt>
                <c:pt idx="499">
                  <c:v>2653860.2699999977</c:v>
                </c:pt>
                <c:pt idx="500">
                  <c:v>2654193.5999999978</c:v>
                </c:pt>
                <c:pt idx="501">
                  <c:v>2654393.5999999978</c:v>
                </c:pt>
                <c:pt idx="502">
                  <c:v>2654726.9299999978</c:v>
                </c:pt>
                <c:pt idx="503">
                  <c:v>2655107.879999998</c:v>
                </c:pt>
                <c:pt idx="504">
                  <c:v>2655441.2099999981</c:v>
                </c:pt>
                <c:pt idx="505">
                  <c:v>2657773.7199999979</c:v>
                </c:pt>
                <c:pt idx="506">
                  <c:v>2663424.7399999979</c:v>
                </c:pt>
                <c:pt idx="507">
                  <c:v>2663552.4999999977</c:v>
                </c:pt>
                <c:pt idx="508">
                  <c:v>2664078.8199999975</c:v>
                </c:pt>
                <c:pt idx="509">
                  <c:v>2664305.8599999975</c:v>
                </c:pt>
                <c:pt idx="510">
                  <c:v>2664731.8899999973</c:v>
                </c:pt>
                <c:pt idx="511">
                  <c:v>2664774.9499999974</c:v>
                </c:pt>
                <c:pt idx="512">
                  <c:v>2669356.2699999972</c:v>
                </c:pt>
                <c:pt idx="513">
                  <c:v>2672027.4399999972</c:v>
                </c:pt>
                <c:pt idx="514">
                  <c:v>2685230.049999997</c:v>
                </c:pt>
                <c:pt idx="515">
                  <c:v>2685530.049999997</c:v>
                </c:pt>
                <c:pt idx="516">
                  <c:v>2687976.4399999972</c:v>
                </c:pt>
                <c:pt idx="517">
                  <c:v>2688309.7699999972</c:v>
                </c:pt>
                <c:pt idx="518">
                  <c:v>2688393.2599999974</c:v>
                </c:pt>
                <c:pt idx="519">
                  <c:v>2688964.6899999976</c:v>
                </c:pt>
                <c:pt idx="520">
                  <c:v>2689250.3999999976</c:v>
                </c:pt>
                <c:pt idx="521">
                  <c:v>2706938.2899999977</c:v>
                </c:pt>
                <c:pt idx="522">
                  <c:v>2707595.4999999977</c:v>
                </c:pt>
                <c:pt idx="523">
                  <c:v>2717449.4699999979</c:v>
                </c:pt>
                <c:pt idx="524">
                  <c:v>2717853.569999998</c:v>
                </c:pt>
                <c:pt idx="525">
                  <c:v>2718273.089999998</c:v>
                </c:pt>
                <c:pt idx="526">
                  <c:v>2719920.089999998</c:v>
                </c:pt>
                <c:pt idx="527">
                  <c:v>2728081.7099999981</c:v>
                </c:pt>
                <c:pt idx="528">
                  <c:v>2739321.819999998</c:v>
                </c:pt>
                <c:pt idx="529">
                  <c:v>2741768.049999998</c:v>
                </c:pt>
                <c:pt idx="530">
                  <c:v>2742537.4899999979</c:v>
                </c:pt>
                <c:pt idx="531">
                  <c:v>2742855.359999998</c:v>
                </c:pt>
                <c:pt idx="532">
                  <c:v>2745255.359999998</c:v>
                </c:pt>
                <c:pt idx="533">
                  <c:v>2848013.5599999982</c:v>
                </c:pt>
                <c:pt idx="534">
                  <c:v>2848326.859999998</c:v>
                </c:pt>
                <c:pt idx="535">
                  <c:v>2848399.649999998</c:v>
                </c:pt>
                <c:pt idx="536">
                  <c:v>2848738.149999998</c:v>
                </c:pt>
                <c:pt idx="537">
                  <c:v>2849211.399999998</c:v>
                </c:pt>
                <c:pt idx="538">
                  <c:v>2849876.9599999981</c:v>
                </c:pt>
                <c:pt idx="539">
                  <c:v>2850876.0599999982</c:v>
                </c:pt>
                <c:pt idx="540">
                  <c:v>3010987.359999998</c:v>
                </c:pt>
                <c:pt idx="541">
                  <c:v>2711234.379999998</c:v>
                </c:pt>
                <c:pt idx="542">
                  <c:v>2711683.899999998</c:v>
                </c:pt>
                <c:pt idx="543">
                  <c:v>2712302.9499999979</c:v>
                </c:pt>
                <c:pt idx="544">
                  <c:v>2712812.5399999977</c:v>
                </c:pt>
                <c:pt idx="545">
                  <c:v>2713107.7799999979</c:v>
                </c:pt>
                <c:pt idx="546">
                  <c:v>2713488.7299999981</c:v>
                </c:pt>
                <c:pt idx="547">
                  <c:v>2715091.4999999981</c:v>
                </c:pt>
                <c:pt idx="548">
                  <c:v>2717194.089999998</c:v>
                </c:pt>
                <c:pt idx="549">
                  <c:v>2717384.569999998</c:v>
                </c:pt>
                <c:pt idx="550">
                  <c:v>2718193.1999999979</c:v>
                </c:pt>
                <c:pt idx="551">
                  <c:v>2718574.149999998</c:v>
                </c:pt>
                <c:pt idx="552">
                  <c:v>2719583.3499999982</c:v>
                </c:pt>
                <c:pt idx="553">
                  <c:v>2733908.4599999981</c:v>
                </c:pt>
                <c:pt idx="554">
                  <c:v>2734406.049999998</c:v>
                </c:pt>
                <c:pt idx="555">
                  <c:v>2734786.9999999981</c:v>
                </c:pt>
                <c:pt idx="556">
                  <c:v>2735649.6199999982</c:v>
                </c:pt>
                <c:pt idx="557">
                  <c:v>2735982.9499999983</c:v>
                </c:pt>
                <c:pt idx="558">
                  <c:v>2736363.8999999985</c:v>
                </c:pt>
                <c:pt idx="559">
                  <c:v>2736783.9399999985</c:v>
                </c:pt>
                <c:pt idx="560">
                  <c:v>2737164.8899999987</c:v>
                </c:pt>
                <c:pt idx="561">
                  <c:v>2737545.8399999989</c:v>
                </c:pt>
                <c:pt idx="562">
                  <c:v>2737725.0599999991</c:v>
                </c:pt>
                <c:pt idx="563">
                  <c:v>2739975.0599999991</c:v>
                </c:pt>
                <c:pt idx="564">
                  <c:v>2780585.0599999991</c:v>
                </c:pt>
                <c:pt idx="565">
                  <c:v>2818575.0599999991</c:v>
                </c:pt>
                <c:pt idx="566">
                  <c:v>2818849.5399999991</c:v>
                </c:pt>
                <c:pt idx="567">
                  <c:v>2931882.0499999989</c:v>
                </c:pt>
                <c:pt idx="568">
                  <c:v>2932242.4899999988</c:v>
                </c:pt>
                <c:pt idx="569">
                  <c:v>2933567.129999999</c:v>
                </c:pt>
                <c:pt idx="570">
                  <c:v>2934114.629999999</c:v>
                </c:pt>
                <c:pt idx="571">
                  <c:v>2934144.4999999991</c:v>
                </c:pt>
                <c:pt idx="572">
                  <c:v>2934217.2899999991</c:v>
                </c:pt>
                <c:pt idx="573">
                  <c:v>2934516.2299999991</c:v>
                </c:pt>
                <c:pt idx="574">
                  <c:v>2934849.5599999991</c:v>
                </c:pt>
                <c:pt idx="575">
                  <c:v>2934919.959999999</c:v>
                </c:pt>
                <c:pt idx="576">
                  <c:v>2935310.9099999992</c:v>
                </c:pt>
                <c:pt idx="577">
                  <c:v>2935644.2399999993</c:v>
                </c:pt>
                <c:pt idx="578">
                  <c:v>2955644.2399999993</c:v>
                </c:pt>
                <c:pt idx="579">
                  <c:v>2955958.6099999994</c:v>
                </c:pt>
                <c:pt idx="580">
                  <c:v>2956291.9399999995</c:v>
                </c:pt>
                <c:pt idx="581">
                  <c:v>2956863.3699999996</c:v>
                </c:pt>
                <c:pt idx="582">
                  <c:v>2957196.6999999997</c:v>
                </c:pt>
                <c:pt idx="583">
                  <c:v>2957530.03</c:v>
                </c:pt>
                <c:pt idx="584">
                  <c:v>2957863.36</c:v>
                </c:pt>
                <c:pt idx="585">
                  <c:v>2958196.69</c:v>
                </c:pt>
                <c:pt idx="586">
                  <c:v>2958530.02</c:v>
                </c:pt>
                <c:pt idx="587">
                  <c:v>2958910.97</c:v>
                </c:pt>
                <c:pt idx="588">
                  <c:v>2959244.3000000003</c:v>
                </c:pt>
                <c:pt idx="589">
                  <c:v>2980776.68</c:v>
                </c:pt>
                <c:pt idx="590">
                  <c:v>3002309.06</c:v>
                </c:pt>
                <c:pt idx="591">
                  <c:v>3013774.35</c:v>
                </c:pt>
                <c:pt idx="592">
                  <c:v>3018965.22</c:v>
                </c:pt>
                <c:pt idx="593">
                  <c:v>3019190.22</c:v>
                </c:pt>
                <c:pt idx="594">
                  <c:v>3025927.79</c:v>
                </c:pt>
                <c:pt idx="595">
                  <c:v>3027338.72</c:v>
                </c:pt>
                <c:pt idx="596">
                  <c:v>3027672.0500000003</c:v>
                </c:pt>
                <c:pt idx="597">
                  <c:v>3028148.24</c:v>
                </c:pt>
                <c:pt idx="598">
                  <c:v>3028586.33</c:v>
                </c:pt>
                <c:pt idx="599">
                  <c:v>3029157.7600000002</c:v>
                </c:pt>
                <c:pt idx="600">
                  <c:v>3029321.3600000003</c:v>
                </c:pt>
                <c:pt idx="601">
                  <c:v>3029702.3100000005</c:v>
                </c:pt>
                <c:pt idx="602">
                  <c:v>3030035.6400000006</c:v>
                </c:pt>
                <c:pt idx="603">
                  <c:v>3030073.7400000007</c:v>
                </c:pt>
                <c:pt idx="604">
                  <c:v>3030407.0700000008</c:v>
                </c:pt>
                <c:pt idx="605">
                  <c:v>3030788.0200000009</c:v>
                </c:pt>
                <c:pt idx="606">
                  <c:v>3031121.350000001</c:v>
                </c:pt>
                <c:pt idx="607">
                  <c:v>3032301.8200000012</c:v>
                </c:pt>
                <c:pt idx="608">
                  <c:v>3032635.1500000013</c:v>
                </c:pt>
                <c:pt idx="609">
                  <c:v>3033203.8000000012</c:v>
                </c:pt>
                <c:pt idx="610">
                  <c:v>3049122.810000001</c:v>
                </c:pt>
                <c:pt idx="611">
                  <c:v>3050123.0300000012</c:v>
                </c:pt>
                <c:pt idx="612">
                  <c:v>3050861.850000001</c:v>
                </c:pt>
                <c:pt idx="613">
                  <c:v>3051442.6300000008</c:v>
                </c:pt>
                <c:pt idx="614">
                  <c:v>3051694.7600000007</c:v>
                </c:pt>
                <c:pt idx="615">
                  <c:v>3052030.3000000007</c:v>
                </c:pt>
                <c:pt idx="616">
                  <c:v>3052509.9800000009</c:v>
                </c:pt>
                <c:pt idx="617">
                  <c:v>3061094.2000000011</c:v>
                </c:pt>
                <c:pt idx="618">
                  <c:v>3062417.100000001</c:v>
                </c:pt>
                <c:pt idx="619">
                  <c:v>3063701.4800000009</c:v>
                </c:pt>
                <c:pt idx="620">
                  <c:v>3096078.560000001</c:v>
                </c:pt>
                <c:pt idx="621">
                  <c:v>3096459.5100000012</c:v>
                </c:pt>
                <c:pt idx="622">
                  <c:v>3112584.0200000009</c:v>
                </c:pt>
                <c:pt idx="623">
                  <c:v>3118603.830000001</c:v>
                </c:pt>
                <c:pt idx="624">
                  <c:v>3118938.2300000009</c:v>
                </c:pt>
                <c:pt idx="625">
                  <c:v>3119271.560000001</c:v>
                </c:pt>
                <c:pt idx="626">
                  <c:v>3120570.620000001</c:v>
                </c:pt>
                <c:pt idx="627">
                  <c:v>3120903.9500000011</c:v>
                </c:pt>
                <c:pt idx="628">
                  <c:v>3121237.2800000012</c:v>
                </c:pt>
                <c:pt idx="629">
                  <c:v>3127192.7300000014</c:v>
                </c:pt>
                <c:pt idx="630">
                  <c:v>2466699.1500000022</c:v>
                </c:pt>
                <c:pt idx="631">
                  <c:v>2471821.870000002</c:v>
                </c:pt>
                <c:pt idx="632">
                  <c:v>2472215.910000002</c:v>
                </c:pt>
                <c:pt idx="633">
                  <c:v>2473806.410000002</c:v>
                </c:pt>
                <c:pt idx="634">
                  <c:v>2490510.3900000025</c:v>
                </c:pt>
                <c:pt idx="635">
                  <c:v>2490562.9200000018</c:v>
                </c:pt>
                <c:pt idx="636">
                  <c:v>2491181.9700000016</c:v>
                </c:pt>
                <c:pt idx="637">
                  <c:v>2491368.9900000021</c:v>
                </c:pt>
                <c:pt idx="638">
                  <c:v>2491702.3200000022</c:v>
                </c:pt>
                <c:pt idx="639">
                  <c:v>2492188.7700000023</c:v>
                </c:pt>
                <c:pt idx="640">
                  <c:v>2493689.4700000025</c:v>
                </c:pt>
                <c:pt idx="641">
                  <c:v>2493753.7100000028</c:v>
                </c:pt>
                <c:pt idx="642">
                  <c:v>2493912.2200000025</c:v>
                </c:pt>
                <c:pt idx="643">
                  <c:v>2505545.160000002</c:v>
                </c:pt>
                <c:pt idx="644">
                  <c:v>2505910.4400000023</c:v>
                </c:pt>
                <c:pt idx="645">
                  <c:v>2506162.0100000016</c:v>
                </c:pt>
                <c:pt idx="646">
                  <c:v>2506379.6000000015</c:v>
                </c:pt>
                <c:pt idx="647">
                  <c:v>2506629.3300000019</c:v>
                </c:pt>
                <c:pt idx="648">
                  <c:v>2506909.410000002</c:v>
                </c:pt>
                <c:pt idx="649">
                  <c:v>2506994.0300000021</c:v>
                </c:pt>
                <c:pt idx="650">
                  <c:v>2517988.9600000018</c:v>
                </c:pt>
                <c:pt idx="651">
                  <c:v>2544313.9400000023</c:v>
                </c:pt>
                <c:pt idx="652">
                  <c:v>2544610.3600000022</c:v>
                </c:pt>
                <c:pt idx="653">
                  <c:v>2545747.6000000024</c:v>
                </c:pt>
                <c:pt idx="654">
                  <c:v>2549742.0500000026</c:v>
                </c:pt>
                <c:pt idx="655">
                  <c:v>2550030.660000002</c:v>
                </c:pt>
                <c:pt idx="656">
                  <c:v>2551631.3600000022</c:v>
                </c:pt>
                <c:pt idx="657">
                  <c:v>2551807.910000002</c:v>
                </c:pt>
                <c:pt idx="658">
                  <c:v>2552067.4900000021</c:v>
                </c:pt>
                <c:pt idx="659">
                  <c:v>2553069.7500000019</c:v>
                </c:pt>
                <c:pt idx="660">
                  <c:v>2553641.1800000025</c:v>
                </c:pt>
                <c:pt idx="661">
                  <c:v>2553858.4000000022</c:v>
                </c:pt>
                <c:pt idx="662">
                  <c:v>2553908.4400000023</c:v>
                </c:pt>
                <c:pt idx="663">
                  <c:v>2557280.2600000026</c:v>
                </c:pt>
                <c:pt idx="664">
                  <c:v>2558873.450000002</c:v>
                </c:pt>
                <c:pt idx="665">
                  <c:v>2560511.5600000024</c:v>
                </c:pt>
                <c:pt idx="666">
                  <c:v>2560732.6100000022</c:v>
                </c:pt>
                <c:pt idx="667">
                  <c:v>2560805.4200000018</c:v>
                </c:pt>
                <c:pt idx="668">
                  <c:v>2560949.1700000018</c:v>
                </c:pt>
                <c:pt idx="669">
                  <c:v>2562494.7300000023</c:v>
                </c:pt>
                <c:pt idx="670">
                  <c:v>2562596.8200000022</c:v>
                </c:pt>
                <c:pt idx="671">
                  <c:v>2562733.3500000015</c:v>
                </c:pt>
                <c:pt idx="672">
                  <c:v>2563277.6100000013</c:v>
                </c:pt>
                <c:pt idx="673">
                  <c:v>2609155.4900000012</c:v>
                </c:pt>
                <c:pt idx="674">
                  <c:v>2609277.1600000011</c:v>
                </c:pt>
                <c:pt idx="675">
                  <c:v>2609403.6600000011</c:v>
                </c:pt>
                <c:pt idx="676">
                  <c:v>2609491.4400000013</c:v>
                </c:pt>
                <c:pt idx="677">
                  <c:v>2611027.1800000016</c:v>
                </c:pt>
                <c:pt idx="678">
                  <c:v>2611781.4800000014</c:v>
                </c:pt>
                <c:pt idx="679">
                  <c:v>2611864.3400000008</c:v>
                </c:pt>
                <c:pt idx="680">
                  <c:v>2612007.2200000007</c:v>
                </c:pt>
                <c:pt idx="681">
                  <c:v>2612094.4500000011</c:v>
                </c:pt>
                <c:pt idx="682">
                  <c:v>2634298.7400000012</c:v>
                </c:pt>
                <c:pt idx="683">
                  <c:v>2634823.2500000009</c:v>
                </c:pt>
                <c:pt idx="684">
                  <c:v>2634963.040000001</c:v>
                </c:pt>
                <c:pt idx="685">
                  <c:v>2635020.7800000012</c:v>
                </c:pt>
                <c:pt idx="686">
                  <c:v>2635458.2700000014</c:v>
                </c:pt>
                <c:pt idx="687">
                  <c:v>2635525.3900000015</c:v>
                </c:pt>
                <c:pt idx="688">
                  <c:v>2635616.8400000017</c:v>
                </c:pt>
                <c:pt idx="689">
                  <c:v>2636892.6400000015</c:v>
                </c:pt>
                <c:pt idx="690">
                  <c:v>2636989.5200000014</c:v>
                </c:pt>
                <c:pt idx="691">
                  <c:v>2637842.9000000013</c:v>
                </c:pt>
                <c:pt idx="692">
                  <c:v>2640653.2400000012</c:v>
                </c:pt>
                <c:pt idx="693">
                  <c:v>2641243.0200000005</c:v>
                </c:pt>
                <c:pt idx="694">
                  <c:v>2641355.4500000011</c:v>
                </c:pt>
                <c:pt idx="695">
                  <c:v>2641728.4100000011</c:v>
                </c:pt>
                <c:pt idx="696">
                  <c:v>2641793.5600000005</c:v>
                </c:pt>
                <c:pt idx="697">
                  <c:v>2641933.2600000007</c:v>
                </c:pt>
                <c:pt idx="698">
                  <c:v>2641986.8000000007</c:v>
                </c:pt>
                <c:pt idx="699">
                  <c:v>2642041.4700000007</c:v>
                </c:pt>
                <c:pt idx="700">
                  <c:v>2642136.580000001</c:v>
                </c:pt>
                <c:pt idx="701">
                  <c:v>2642137.0700000012</c:v>
                </c:pt>
                <c:pt idx="702">
                  <c:v>2642232.6700000009</c:v>
                </c:pt>
                <c:pt idx="703">
                  <c:v>2642986.9000000013</c:v>
                </c:pt>
                <c:pt idx="704">
                  <c:v>2645172.5100000007</c:v>
                </c:pt>
                <c:pt idx="705">
                  <c:v>2645590.8500000006</c:v>
                </c:pt>
                <c:pt idx="706">
                  <c:v>2645816.3800000008</c:v>
                </c:pt>
                <c:pt idx="707">
                  <c:v>2646158.1900000004</c:v>
                </c:pt>
                <c:pt idx="708">
                  <c:v>2646202.1900000004</c:v>
                </c:pt>
                <c:pt idx="709">
                  <c:v>2646634.120000001</c:v>
                </c:pt>
                <c:pt idx="710">
                  <c:v>2646693.8400000008</c:v>
                </c:pt>
                <c:pt idx="711">
                  <c:v>2666667.2200000007</c:v>
                </c:pt>
                <c:pt idx="712">
                  <c:v>2668436.790000001</c:v>
                </c:pt>
                <c:pt idx="713">
                  <c:v>2668716.0500000007</c:v>
                </c:pt>
                <c:pt idx="714">
                  <c:v>2668756.8100000005</c:v>
                </c:pt>
                <c:pt idx="715">
                  <c:v>2668883.33</c:v>
                </c:pt>
                <c:pt idx="716">
                  <c:v>2674625.5300000003</c:v>
                </c:pt>
                <c:pt idx="717">
                  <c:v>2676636.62</c:v>
                </c:pt>
                <c:pt idx="718">
                  <c:v>2678576.8500000006</c:v>
                </c:pt>
                <c:pt idx="719">
                  <c:v>2678910.2000000002</c:v>
                </c:pt>
                <c:pt idx="720">
                  <c:v>2679018.1300000008</c:v>
                </c:pt>
                <c:pt idx="721">
                  <c:v>2682979.6400000006</c:v>
                </c:pt>
                <c:pt idx="722">
                  <c:v>2683118.2600000007</c:v>
                </c:pt>
                <c:pt idx="723">
                  <c:v>2683175.2600000007</c:v>
                </c:pt>
                <c:pt idx="724">
                  <c:v>2683480.2700000005</c:v>
                </c:pt>
                <c:pt idx="725">
                  <c:v>2684661.16</c:v>
                </c:pt>
                <c:pt idx="726">
                  <c:v>2685447.7800000003</c:v>
                </c:pt>
                <c:pt idx="727">
                  <c:v>2686006.8400000008</c:v>
                </c:pt>
                <c:pt idx="728">
                  <c:v>2686052.3800000008</c:v>
                </c:pt>
                <c:pt idx="729">
                  <c:v>2686121.4800000004</c:v>
                </c:pt>
                <c:pt idx="730">
                  <c:v>2687005.4500000011</c:v>
                </c:pt>
                <c:pt idx="731">
                  <c:v>2692621.3200000012</c:v>
                </c:pt>
                <c:pt idx="732">
                  <c:v>2698057.9000000013</c:v>
                </c:pt>
                <c:pt idx="733">
                  <c:v>2698452.1600000011</c:v>
                </c:pt>
                <c:pt idx="734">
                  <c:v>2698896.9400000004</c:v>
                </c:pt>
                <c:pt idx="735">
                  <c:v>2698994.45</c:v>
                </c:pt>
                <c:pt idx="736">
                  <c:v>2702341.66</c:v>
                </c:pt>
                <c:pt idx="737">
                  <c:v>2702372.6800000006</c:v>
                </c:pt>
                <c:pt idx="738">
                  <c:v>2702627.7700000005</c:v>
                </c:pt>
                <c:pt idx="739">
                  <c:v>2704083.3500000006</c:v>
                </c:pt>
                <c:pt idx="740">
                  <c:v>2704416.6800000006</c:v>
                </c:pt>
                <c:pt idx="741">
                  <c:v>2704617.5700000003</c:v>
                </c:pt>
                <c:pt idx="742">
                  <c:v>2706211.8400000008</c:v>
                </c:pt>
                <c:pt idx="743">
                  <c:v>2706369.7700000005</c:v>
                </c:pt>
                <c:pt idx="744">
                  <c:v>2706501.5600000005</c:v>
                </c:pt>
                <c:pt idx="745">
                  <c:v>2743579.040000001</c:v>
                </c:pt>
                <c:pt idx="746">
                  <c:v>2743632.580000001</c:v>
                </c:pt>
                <c:pt idx="747">
                  <c:v>2746002.9800000004</c:v>
                </c:pt>
                <c:pt idx="748">
                  <c:v>2746036.2300000004</c:v>
                </c:pt>
                <c:pt idx="749">
                  <c:v>2746146.3200000003</c:v>
                </c:pt>
                <c:pt idx="750">
                  <c:v>2746464.1100000003</c:v>
                </c:pt>
                <c:pt idx="751">
                  <c:v>2747067.5300000003</c:v>
                </c:pt>
                <c:pt idx="752">
                  <c:v>2747534.1900000004</c:v>
                </c:pt>
                <c:pt idx="753">
                  <c:v>2747879.9200000009</c:v>
                </c:pt>
                <c:pt idx="754">
                  <c:v>2750615.2100000009</c:v>
                </c:pt>
                <c:pt idx="755">
                  <c:v>2751079.1400000006</c:v>
                </c:pt>
                <c:pt idx="756">
                  <c:v>2751566.4200000009</c:v>
                </c:pt>
                <c:pt idx="757">
                  <c:v>2754403.5000000009</c:v>
                </c:pt>
                <c:pt idx="758">
                  <c:v>2756607.4600000009</c:v>
                </c:pt>
                <c:pt idx="759">
                  <c:v>2760328.6500000004</c:v>
                </c:pt>
                <c:pt idx="760">
                  <c:v>2760386.120000001</c:v>
                </c:pt>
                <c:pt idx="761">
                  <c:v>2760542.7200000007</c:v>
                </c:pt>
                <c:pt idx="762">
                  <c:v>2760925.2300000004</c:v>
                </c:pt>
                <c:pt idx="763">
                  <c:v>2763399.5200000005</c:v>
                </c:pt>
                <c:pt idx="764">
                  <c:v>2763872.7800000003</c:v>
                </c:pt>
                <c:pt idx="765">
                  <c:v>2764371.6700000009</c:v>
                </c:pt>
                <c:pt idx="766">
                  <c:v>2764792.2300000004</c:v>
                </c:pt>
                <c:pt idx="767">
                  <c:v>2766231.5700000003</c:v>
                </c:pt>
                <c:pt idx="768">
                  <c:v>2766348.7300000004</c:v>
                </c:pt>
                <c:pt idx="769">
                  <c:v>2766412.7300000004</c:v>
                </c:pt>
                <c:pt idx="770">
                  <c:v>2768536.6100000003</c:v>
                </c:pt>
                <c:pt idx="771">
                  <c:v>2768785.7800000003</c:v>
                </c:pt>
                <c:pt idx="772">
                  <c:v>2770253.2800000003</c:v>
                </c:pt>
                <c:pt idx="773">
                  <c:v>2770373.4400000004</c:v>
                </c:pt>
                <c:pt idx="774">
                  <c:v>2770422.7100000009</c:v>
                </c:pt>
                <c:pt idx="775">
                  <c:v>2770561.6000000006</c:v>
                </c:pt>
                <c:pt idx="776">
                  <c:v>2771053.2100000009</c:v>
                </c:pt>
                <c:pt idx="777">
                  <c:v>2784282.8100000005</c:v>
                </c:pt>
                <c:pt idx="778">
                  <c:v>2784339.3400000008</c:v>
                </c:pt>
                <c:pt idx="779">
                  <c:v>2784855.3900000006</c:v>
                </c:pt>
                <c:pt idx="780">
                  <c:v>2785188.7200000007</c:v>
                </c:pt>
                <c:pt idx="781">
                  <c:v>2785271.9000000004</c:v>
                </c:pt>
                <c:pt idx="782">
                  <c:v>2785616.9000000004</c:v>
                </c:pt>
                <c:pt idx="783">
                  <c:v>2785642.8600000003</c:v>
                </c:pt>
                <c:pt idx="784">
                  <c:v>2786079.2500000009</c:v>
                </c:pt>
                <c:pt idx="785">
                  <c:v>2786784.7000000011</c:v>
                </c:pt>
                <c:pt idx="786">
                  <c:v>2786873.0200000005</c:v>
                </c:pt>
                <c:pt idx="787">
                  <c:v>2787117.0300000003</c:v>
                </c:pt>
                <c:pt idx="788">
                  <c:v>2789078.5500000007</c:v>
                </c:pt>
                <c:pt idx="789">
                  <c:v>2800658.6100000003</c:v>
                </c:pt>
                <c:pt idx="790">
                  <c:v>2800680.2200000007</c:v>
                </c:pt>
                <c:pt idx="791">
                  <c:v>2801305.3200000003</c:v>
                </c:pt>
                <c:pt idx="792">
                  <c:v>2801400.0900000008</c:v>
                </c:pt>
                <c:pt idx="793">
                  <c:v>2807072.1400000006</c:v>
                </c:pt>
                <c:pt idx="794">
                  <c:v>2807169.12</c:v>
                </c:pt>
                <c:pt idx="795">
                  <c:v>2807262.8000000007</c:v>
                </c:pt>
                <c:pt idx="796">
                  <c:v>2827908.1700000009</c:v>
                </c:pt>
                <c:pt idx="797">
                  <c:v>2828680.370000001</c:v>
                </c:pt>
                <c:pt idx="798">
                  <c:v>2828782.8000000007</c:v>
                </c:pt>
                <c:pt idx="799">
                  <c:v>2828876.6000000006</c:v>
                </c:pt>
                <c:pt idx="800">
                  <c:v>2832393.3600000003</c:v>
                </c:pt>
                <c:pt idx="801">
                  <c:v>2832511.3000000007</c:v>
                </c:pt>
                <c:pt idx="802">
                  <c:v>2832688.7300000004</c:v>
                </c:pt>
                <c:pt idx="803">
                  <c:v>2833069.6800000006</c:v>
                </c:pt>
                <c:pt idx="804">
                  <c:v>2833631.7200000007</c:v>
                </c:pt>
                <c:pt idx="805">
                  <c:v>2833965.0500000007</c:v>
                </c:pt>
                <c:pt idx="806">
                  <c:v>2843697.1400000006</c:v>
                </c:pt>
                <c:pt idx="807">
                  <c:v>2843761.580000001</c:v>
                </c:pt>
                <c:pt idx="808">
                  <c:v>2844619.8600000003</c:v>
                </c:pt>
                <c:pt idx="809">
                  <c:v>2921218.3800000008</c:v>
                </c:pt>
                <c:pt idx="810">
                  <c:v>2921775.040000001</c:v>
                </c:pt>
                <c:pt idx="811">
                  <c:v>2932435.6800000006</c:v>
                </c:pt>
                <c:pt idx="812">
                  <c:v>2933138.7100000009</c:v>
                </c:pt>
                <c:pt idx="813">
                  <c:v>2933472.040000001</c:v>
                </c:pt>
                <c:pt idx="814">
                  <c:v>2936300.0700000003</c:v>
                </c:pt>
                <c:pt idx="815">
                  <c:v>2936342.0000000009</c:v>
                </c:pt>
                <c:pt idx="816">
                  <c:v>2936562.2000000011</c:v>
                </c:pt>
                <c:pt idx="817">
                  <c:v>2936906.9800000004</c:v>
                </c:pt>
                <c:pt idx="818">
                  <c:v>2940082.3100000005</c:v>
                </c:pt>
                <c:pt idx="819">
                  <c:v>2940751.2400000012</c:v>
                </c:pt>
                <c:pt idx="820">
                  <c:v>2941907.2800000012</c:v>
                </c:pt>
                <c:pt idx="821">
                  <c:v>2942240.6100000013</c:v>
                </c:pt>
                <c:pt idx="822">
                  <c:v>2959416.2500000009</c:v>
                </c:pt>
                <c:pt idx="823">
                  <c:v>2959797.2000000011</c:v>
                </c:pt>
                <c:pt idx="824">
                  <c:v>2960225.7700000014</c:v>
                </c:pt>
                <c:pt idx="825">
                  <c:v>2961268.540000001</c:v>
                </c:pt>
                <c:pt idx="826">
                  <c:v>2961601.870000001</c:v>
                </c:pt>
                <c:pt idx="827">
                  <c:v>2962957.330000001</c:v>
                </c:pt>
                <c:pt idx="828">
                  <c:v>2963445.3900000015</c:v>
                </c:pt>
                <c:pt idx="829">
                  <c:v>2963920.3500000015</c:v>
                </c:pt>
                <c:pt idx="830">
                  <c:v>2964253.6800000016</c:v>
                </c:pt>
                <c:pt idx="831">
                  <c:v>2964325.1600000011</c:v>
                </c:pt>
                <c:pt idx="832">
                  <c:v>2973356.9100000011</c:v>
                </c:pt>
                <c:pt idx="833">
                  <c:v>2991693.7400000012</c:v>
                </c:pt>
                <c:pt idx="834">
                  <c:v>2993796.580000001</c:v>
                </c:pt>
                <c:pt idx="835">
                  <c:v>2993885.9600000009</c:v>
                </c:pt>
                <c:pt idx="836">
                  <c:v>2993968.580000001</c:v>
                </c:pt>
                <c:pt idx="837">
                  <c:v>3000987.7200000016</c:v>
                </c:pt>
                <c:pt idx="838">
                  <c:v>3088341.6100000013</c:v>
                </c:pt>
                <c:pt idx="839">
                  <c:v>3088627.3600000013</c:v>
                </c:pt>
                <c:pt idx="840">
                  <c:v>3097618.7400000012</c:v>
                </c:pt>
                <c:pt idx="841">
                  <c:v>3097677.5700000012</c:v>
                </c:pt>
                <c:pt idx="842">
                  <c:v>3097724.4800000014</c:v>
                </c:pt>
                <c:pt idx="843">
                  <c:v>3097795.9600000018</c:v>
                </c:pt>
                <c:pt idx="844">
                  <c:v>3098104.1800000016</c:v>
                </c:pt>
                <c:pt idx="845">
                  <c:v>3098521.5700000022</c:v>
                </c:pt>
                <c:pt idx="846">
                  <c:v>3098877.2800000021</c:v>
                </c:pt>
                <c:pt idx="847">
                  <c:v>3142415.5900000017</c:v>
                </c:pt>
                <c:pt idx="848">
                  <c:v>3143940.0700000022</c:v>
                </c:pt>
                <c:pt idx="849">
                  <c:v>3146301.370000002</c:v>
                </c:pt>
                <c:pt idx="850">
                  <c:v>3148538.8800000018</c:v>
                </c:pt>
                <c:pt idx="851">
                  <c:v>3148592.2700000014</c:v>
                </c:pt>
                <c:pt idx="852">
                  <c:v>3148652.5800000019</c:v>
                </c:pt>
                <c:pt idx="853">
                  <c:v>3153491.7700000014</c:v>
                </c:pt>
                <c:pt idx="854">
                  <c:v>3155400.2900000019</c:v>
                </c:pt>
                <c:pt idx="855">
                  <c:v>3155840.3100000015</c:v>
                </c:pt>
                <c:pt idx="856">
                  <c:v>3179591.1900000013</c:v>
                </c:pt>
                <c:pt idx="857">
                  <c:v>3182141.910000002</c:v>
                </c:pt>
                <c:pt idx="858">
                  <c:v>3182236.5700000022</c:v>
                </c:pt>
                <c:pt idx="859">
                  <c:v>3182309.0800000019</c:v>
                </c:pt>
                <c:pt idx="860">
                  <c:v>3183850.7100000018</c:v>
                </c:pt>
                <c:pt idx="861">
                  <c:v>3185415.1500000013</c:v>
                </c:pt>
                <c:pt idx="862">
                  <c:v>3190222.5300000012</c:v>
                </c:pt>
                <c:pt idx="863">
                  <c:v>3190246.2400000012</c:v>
                </c:pt>
                <c:pt idx="864">
                  <c:v>3195029.9100000011</c:v>
                </c:pt>
                <c:pt idx="865">
                  <c:v>3202986.6600000011</c:v>
                </c:pt>
                <c:pt idx="866">
                  <c:v>3203057.2300000014</c:v>
                </c:pt>
                <c:pt idx="867">
                  <c:v>3203156.2500000009</c:v>
                </c:pt>
                <c:pt idx="868">
                  <c:v>3203665.7300000014</c:v>
                </c:pt>
                <c:pt idx="869">
                  <c:v>3226419.4300000016</c:v>
                </c:pt>
                <c:pt idx="870">
                  <c:v>3261457.370000002</c:v>
                </c:pt>
                <c:pt idx="871">
                  <c:v>3271023.910000002</c:v>
                </c:pt>
                <c:pt idx="872">
                  <c:v>3271816.0000000019</c:v>
                </c:pt>
                <c:pt idx="873">
                  <c:v>3271883.9700000016</c:v>
                </c:pt>
                <c:pt idx="874">
                  <c:v>3272212.8800000018</c:v>
                </c:pt>
                <c:pt idx="875">
                  <c:v>3273842.6300000018</c:v>
                </c:pt>
                <c:pt idx="876">
                  <c:v>3274442.8200000022</c:v>
                </c:pt>
                <c:pt idx="877">
                  <c:v>3274847.8400000017</c:v>
                </c:pt>
                <c:pt idx="878">
                  <c:v>3276278.6300000018</c:v>
                </c:pt>
                <c:pt idx="879">
                  <c:v>3276547.9600000018</c:v>
                </c:pt>
                <c:pt idx="880">
                  <c:v>3276604.2100000018</c:v>
                </c:pt>
                <c:pt idx="881">
                  <c:v>3276980.910000002</c:v>
                </c:pt>
                <c:pt idx="882">
                  <c:v>3278009.0600000024</c:v>
                </c:pt>
                <c:pt idx="883">
                  <c:v>3278085.7700000023</c:v>
                </c:pt>
                <c:pt idx="884">
                  <c:v>3293680.8400000026</c:v>
                </c:pt>
                <c:pt idx="885">
                  <c:v>3293804.2700000023</c:v>
                </c:pt>
                <c:pt idx="886">
                  <c:v>3294525.6000000024</c:v>
                </c:pt>
                <c:pt idx="887">
                  <c:v>3316625.910000002</c:v>
                </c:pt>
                <c:pt idx="888">
                  <c:v>3353699.120000002</c:v>
                </c:pt>
                <c:pt idx="889">
                  <c:v>3559913.870000002</c:v>
                </c:pt>
                <c:pt idx="890">
                  <c:v>3561480.2900000019</c:v>
                </c:pt>
                <c:pt idx="891">
                  <c:v>3561676.1800000016</c:v>
                </c:pt>
                <c:pt idx="892">
                  <c:v>3590713.0300000012</c:v>
                </c:pt>
                <c:pt idx="893">
                  <c:v>3591049.7200000016</c:v>
                </c:pt>
                <c:pt idx="894">
                  <c:v>3596129.4900000012</c:v>
                </c:pt>
                <c:pt idx="895">
                  <c:v>3596367.3900000015</c:v>
                </c:pt>
                <c:pt idx="896">
                  <c:v>3596470.4300000016</c:v>
                </c:pt>
                <c:pt idx="897">
                  <c:v>3596707.8500000015</c:v>
                </c:pt>
                <c:pt idx="898">
                  <c:v>3596993.0400000019</c:v>
                </c:pt>
                <c:pt idx="899">
                  <c:v>3599811.6300000018</c:v>
                </c:pt>
                <c:pt idx="900">
                  <c:v>3600699.0200000014</c:v>
                </c:pt>
                <c:pt idx="901">
                  <c:v>3601516.2000000011</c:v>
                </c:pt>
                <c:pt idx="902">
                  <c:v>3601707.0300000012</c:v>
                </c:pt>
                <c:pt idx="903">
                  <c:v>3601768.2000000011</c:v>
                </c:pt>
                <c:pt idx="904">
                  <c:v>3601799.2500000009</c:v>
                </c:pt>
                <c:pt idx="905">
                  <c:v>3602775.8800000008</c:v>
                </c:pt>
                <c:pt idx="906">
                  <c:v>3604230.9500000011</c:v>
                </c:pt>
                <c:pt idx="907">
                  <c:v>3604696.330000001</c:v>
                </c:pt>
                <c:pt idx="908">
                  <c:v>3608193.3800000008</c:v>
                </c:pt>
                <c:pt idx="909">
                  <c:v>3608334.290000001</c:v>
                </c:pt>
                <c:pt idx="910">
                  <c:v>3608483.5700000012</c:v>
                </c:pt>
                <c:pt idx="911">
                  <c:v>3608563.0100000016</c:v>
                </c:pt>
                <c:pt idx="912">
                  <c:v>3608656.1500000013</c:v>
                </c:pt>
                <c:pt idx="913">
                  <c:v>3609403.580000001</c:v>
                </c:pt>
                <c:pt idx="914">
                  <c:v>3641579.1400000006</c:v>
                </c:pt>
                <c:pt idx="915">
                  <c:v>3652085.9300000006</c:v>
                </c:pt>
                <c:pt idx="916">
                  <c:v>3652288.7</c:v>
                </c:pt>
                <c:pt idx="917">
                  <c:v>3652356.67</c:v>
                </c:pt>
                <c:pt idx="918">
                  <c:v>3652420.1799999997</c:v>
                </c:pt>
                <c:pt idx="919">
                  <c:v>3652705.84</c:v>
                </c:pt>
                <c:pt idx="920">
                  <c:v>3659010.95</c:v>
                </c:pt>
                <c:pt idx="921">
                  <c:v>3659171.67</c:v>
                </c:pt>
                <c:pt idx="922">
                  <c:v>3659253.45</c:v>
                </c:pt>
                <c:pt idx="923">
                  <c:v>3659325.62</c:v>
                </c:pt>
                <c:pt idx="924">
                  <c:v>3659801.95</c:v>
                </c:pt>
                <c:pt idx="925">
                  <c:v>3660241.7700000005</c:v>
                </c:pt>
                <c:pt idx="926">
                  <c:v>3660791.6000000006</c:v>
                </c:pt>
                <c:pt idx="927">
                  <c:v>3660936.3100000005</c:v>
                </c:pt>
                <c:pt idx="928">
                  <c:v>3662377.16</c:v>
                </c:pt>
                <c:pt idx="929">
                  <c:v>3663016.9299999997</c:v>
                </c:pt>
                <c:pt idx="930">
                  <c:v>3668280.67</c:v>
                </c:pt>
                <c:pt idx="931">
                  <c:v>3668493</c:v>
                </c:pt>
                <c:pt idx="932">
                  <c:v>3669381.29</c:v>
                </c:pt>
                <c:pt idx="933">
                  <c:v>3669610.2</c:v>
                </c:pt>
                <c:pt idx="934">
                  <c:v>3674294.49</c:v>
                </c:pt>
                <c:pt idx="935">
                  <c:v>3674370.04</c:v>
                </c:pt>
                <c:pt idx="936">
                  <c:v>3675768.83</c:v>
                </c:pt>
                <c:pt idx="937">
                  <c:v>3675836.9000000004</c:v>
                </c:pt>
                <c:pt idx="938">
                  <c:v>3675912.6100000003</c:v>
                </c:pt>
                <c:pt idx="939">
                  <c:v>3675952.6100000003</c:v>
                </c:pt>
                <c:pt idx="940">
                  <c:v>3676456.62</c:v>
                </c:pt>
                <c:pt idx="941">
                  <c:v>3676584.66</c:v>
                </c:pt>
                <c:pt idx="942">
                  <c:v>3676670.37</c:v>
                </c:pt>
                <c:pt idx="943">
                  <c:v>3676740.58</c:v>
                </c:pt>
                <c:pt idx="944">
                  <c:v>3676907.63</c:v>
                </c:pt>
                <c:pt idx="945">
                  <c:v>3677763.0999999996</c:v>
                </c:pt>
                <c:pt idx="946">
                  <c:v>3682256.1799999997</c:v>
                </c:pt>
                <c:pt idx="947">
                  <c:v>3682480.0699999994</c:v>
                </c:pt>
                <c:pt idx="948">
                  <c:v>3682832.4899999993</c:v>
                </c:pt>
                <c:pt idx="949">
                  <c:v>3683007.0699999994</c:v>
                </c:pt>
                <c:pt idx="950">
                  <c:v>3683716.2699999996</c:v>
                </c:pt>
                <c:pt idx="951">
                  <c:v>3683796.7799999993</c:v>
                </c:pt>
                <c:pt idx="952">
                  <c:v>3684160.7399999993</c:v>
                </c:pt>
                <c:pt idx="953">
                  <c:v>3698344.379999999</c:v>
                </c:pt>
                <c:pt idx="954">
                  <c:v>3701679.3999999985</c:v>
                </c:pt>
                <c:pt idx="955">
                  <c:v>3702007.9199999981</c:v>
                </c:pt>
                <c:pt idx="956">
                  <c:v>3702393.8699999982</c:v>
                </c:pt>
                <c:pt idx="957">
                  <c:v>3702777.0799999982</c:v>
                </c:pt>
                <c:pt idx="958">
                  <c:v>3702922.3599999985</c:v>
                </c:pt>
                <c:pt idx="959">
                  <c:v>3707647.4099999983</c:v>
                </c:pt>
                <c:pt idx="960">
                  <c:v>3711464.6499999985</c:v>
                </c:pt>
                <c:pt idx="961">
                  <c:v>3712477.7999999989</c:v>
                </c:pt>
                <c:pt idx="962">
                  <c:v>3715131.709999999</c:v>
                </c:pt>
                <c:pt idx="963">
                  <c:v>3715346.3999999994</c:v>
                </c:pt>
                <c:pt idx="964">
                  <c:v>3718936.6099999994</c:v>
                </c:pt>
                <c:pt idx="965">
                  <c:v>3719076.3599999994</c:v>
                </c:pt>
                <c:pt idx="966">
                  <c:v>3720233.3299999991</c:v>
                </c:pt>
                <c:pt idx="967">
                  <c:v>3720296.5699999994</c:v>
                </c:pt>
                <c:pt idx="968">
                  <c:v>3724311.9499999993</c:v>
                </c:pt>
                <c:pt idx="969">
                  <c:v>3724367.6899999995</c:v>
                </c:pt>
                <c:pt idx="970">
                  <c:v>3726115.2499999991</c:v>
                </c:pt>
                <c:pt idx="971">
                  <c:v>3728670.4899999993</c:v>
                </c:pt>
                <c:pt idx="972">
                  <c:v>3731754.0599999996</c:v>
                </c:pt>
                <c:pt idx="973">
                  <c:v>3731986.6899999995</c:v>
                </c:pt>
                <c:pt idx="974">
                  <c:v>3732416.8299999991</c:v>
                </c:pt>
                <c:pt idx="975">
                  <c:v>3733008.3199999994</c:v>
                </c:pt>
                <c:pt idx="976">
                  <c:v>3738749.3199999994</c:v>
                </c:pt>
                <c:pt idx="977">
                  <c:v>3740940.1799999997</c:v>
                </c:pt>
                <c:pt idx="978">
                  <c:v>3741373.7199999997</c:v>
                </c:pt>
                <c:pt idx="979">
                  <c:v>3742984.6499999994</c:v>
                </c:pt>
                <c:pt idx="980">
                  <c:v>3743697.2299999995</c:v>
                </c:pt>
                <c:pt idx="981">
                  <c:v>3746455.3599999994</c:v>
                </c:pt>
                <c:pt idx="982">
                  <c:v>3747060.4499999993</c:v>
                </c:pt>
                <c:pt idx="983">
                  <c:v>3755770.0399999991</c:v>
                </c:pt>
                <c:pt idx="984">
                  <c:v>3758522.5199999996</c:v>
                </c:pt>
                <c:pt idx="985">
                  <c:v>3759064.21</c:v>
                </c:pt>
                <c:pt idx="986">
                  <c:v>3760441.6100000003</c:v>
                </c:pt>
                <c:pt idx="987">
                  <c:v>3760474.5700000003</c:v>
                </c:pt>
                <c:pt idx="988">
                  <c:v>3761670.16</c:v>
                </c:pt>
                <c:pt idx="989">
                  <c:v>3763253.2700000005</c:v>
                </c:pt>
                <c:pt idx="990">
                  <c:v>3763347.74</c:v>
                </c:pt>
                <c:pt idx="991">
                  <c:v>3765171.4700000007</c:v>
                </c:pt>
                <c:pt idx="992">
                  <c:v>3765296.540000001</c:v>
                </c:pt>
                <c:pt idx="993">
                  <c:v>3765388.580000001</c:v>
                </c:pt>
                <c:pt idx="994">
                  <c:v>3765567.1600000011</c:v>
                </c:pt>
                <c:pt idx="995">
                  <c:v>3765650.9700000007</c:v>
                </c:pt>
                <c:pt idx="996">
                  <c:v>3776822.5700000003</c:v>
                </c:pt>
                <c:pt idx="997">
                  <c:v>3777811.3000000007</c:v>
                </c:pt>
                <c:pt idx="998">
                  <c:v>3777966.6500000004</c:v>
                </c:pt>
                <c:pt idx="999">
                  <c:v>3778102.1100000003</c:v>
                </c:pt>
                <c:pt idx="1000">
                  <c:v>3779027.9300000006</c:v>
                </c:pt>
                <c:pt idx="1001">
                  <c:v>3779153.830000001</c:v>
                </c:pt>
                <c:pt idx="1002">
                  <c:v>3782400.080000001</c:v>
                </c:pt>
                <c:pt idx="1003">
                  <c:v>3782548.9200000009</c:v>
                </c:pt>
                <c:pt idx="1004">
                  <c:v>3783008.8800000008</c:v>
                </c:pt>
                <c:pt idx="1005">
                  <c:v>3783098.5700000012</c:v>
                </c:pt>
                <c:pt idx="1006">
                  <c:v>3784343.1600000011</c:v>
                </c:pt>
                <c:pt idx="1007">
                  <c:v>3785755.5000000009</c:v>
                </c:pt>
                <c:pt idx="1008">
                  <c:v>3785816.7800000012</c:v>
                </c:pt>
                <c:pt idx="1009">
                  <c:v>3785941.3200000012</c:v>
                </c:pt>
                <c:pt idx="1010">
                  <c:v>3786040.1100000013</c:v>
                </c:pt>
                <c:pt idx="1011">
                  <c:v>3788584.0900000017</c:v>
                </c:pt>
                <c:pt idx="1012">
                  <c:v>3791607.2300000014</c:v>
                </c:pt>
                <c:pt idx="1013">
                  <c:v>3809470.1500000013</c:v>
                </c:pt>
                <c:pt idx="1014">
                  <c:v>3810402.870000001</c:v>
                </c:pt>
                <c:pt idx="1015">
                  <c:v>3842059.7700000014</c:v>
                </c:pt>
                <c:pt idx="1016">
                  <c:v>3842244.2500000019</c:v>
                </c:pt>
                <c:pt idx="1017">
                  <c:v>3844466.4200000018</c:v>
                </c:pt>
                <c:pt idx="1018">
                  <c:v>3844556.1900000013</c:v>
                </c:pt>
                <c:pt idx="1019">
                  <c:v>3844606.0900000017</c:v>
                </c:pt>
                <c:pt idx="1020">
                  <c:v>3844755.8300000019</c:v>
                </c:pt>
                <c:pt idx="1021">
                  <c:v>3845209.450000002</c:v>
                </c:pt>
                <c:pt idx="1022">
                  <c:v>3845662.3600000022</c:v>
                </c:pt>
                <c:pt idx="1023">
                  <c:v>3850341.2900000019</c:v>
                </c:pt>
                <c:pt idx="1024">
                  <c:v>3850415.2600000016</c:v>
                </c:pt>
                <c:pt idx="1025">
                  <c:v>3851022.870000002</c:v>
                </c:pt>
                <c:pt idx="1026">
                  <c:v>3851253.1800000016</c:v>
                </c:pt>
                <c:pt idx="1027">
                  <c:v>3998669.6100000013</c:v>
                </c:pt>
                <c:pt idx="1028">
                  <c:v>4001595.790000001</c:v>
                </c:pt>
                <c:pt idx="1029">
                  <c:v>4002297.2500000009</c:v>
                </c:pt>
                <c:pt idx="1030">
                  <c:v>4002489.3800000008</c:v>
                </c:pt>
                <c:pt idx="1031">
                  <c:v>4003958.3800000008</c:v>
                </c:pt>
                <c:pt idx="1032">
                  <c:v>4004009.5900000008</c:v>
                </c:pt>
                <c:pt idx="1033">
                  <c:v>4092262.7600000007</c:v>
                </c:pt>
                <c:pt idx="1034">
                  <c:v>4092339.7600000007</c:v>
                </c:pt>
                <c:pt idx="1035">
                  <c:v>4096778.2100000009</c:v>
                </c:pt>
                <c:pt idx="1036">
                  <c:v>4096823.2700000005</c:v>
                </c:pt>
                <c:pt idx="1037">
                  <c:v>4125593.5900000008</c:v>
                </c:pt>
                <c:pt idx="1038">
                  <c:v>4130884.6700000009</c:v>
                </c:pt>
                <c:pt idx="1039">
                  <c:v>4142342.7400000012</c:v>
                </c:pt>
                <c:pt idx="1040">
                  <c:v>4142629.8800000008</c:v>
                </c:pt>
                <c:pt idx="1041">
                  <c:v>4142784.9600000009</c:v>
                </c:pt>
                <c:pt idx="1042">
                  <c:v>4142818.830000001</c:v>
                </c:pt>
                <c:pt idx="1043">
                  <c:v>4143891.9000000013</c:v>
                </c:pt>
                <c:pt idx="1044">
                  <c:v>4144839.6700000009</c:v>
                </c:pt>
                <c:pt idx="1045">
                  <c:v>4145082.4800000004</c:v>
                </c:pt>
                <c:pt idx="1046">
                  <c:v>4145216.9700000007</c:v>
                </c:pt>
                <c:pt idx="1047">
                  <c:v>4146959.370000001</c:v>
                </c:pt>
                <c:pt idx="1048">
                  <c:v>4147324.830000001</c:v>
                </c:pt>
                <c:pt idx="1049">
                  <c:v>4147747.4600000009</c:v>
                </c:pt>
                <c:pt idx="1050">
                  <c:v>4149278.6800000006</c:v>
                </c:pt>
                <c:pt idx="1051">
                  <c:v>4149388.7500000009</c:v>
                </c:pt>
                <c:pt idx="1052">
                  <c:v>4149479.7400000012</c:v>
                </c:pt>
                <c:pt idx="1053">
                  <c:v>4149708.620000001</c:v>
                </c:pt>
                <c:pt idx="1054">
                  <c:v>4154593.620000001</c:v>
                </c:pt>
                <c:pt idx="1055">
                  <c:v>4154880.7500000009</c:v>
                </c:pt>
                <c:pt idx="1056">
                  <c:v>4158555.7500000009</c:v>
                </c:pt>
                <c:pt idx="1057">
                  <c:v>4158579.9700000007</c:v>
                </c:pt>
                <c:pt idx="1058">
                  <c:v>4165022.24</c:v>
                </c:pt>
                <c:pt idx="1059">
                  <c:v>4166136.96</c:v>
                </c:pt>
                <c:pt idx="1060">
                  <c:v>4172716.96</c:v>
                </c:pt>
                <c:pt idx="1061">
                  <c:v>4237741.5999999996</c:v>
                </c:pt>
                <c:pt idx="1062">
                  <c:v>4237883.4499999993</c:v>
                </c:pt>
                <c:pt idx="1063">
                  <c:v>4237922.7999999989</c:v>
                </c:pt>
                <c:pt idx="1064">
                  <c:v>4245079.879999999</c:v>
                </c:pt>
                <c:pt idx="1065">
                  <c:v>4246605.879999999</c:v>
                </c:pt>
                <c:pt idx="1066">
                  <c:v>4256779.0099999988</c:v>
                </c:pt>
                <c:pt idx="1067">
                  <c:v>4258445.0799999991</c:v>
                </c:pt>
                <c:pt idx="1068">
                  <c:v>4259657.6399999987</c:v>
                </c:pt>
                <c:pt idx="1069">
                  <c:v>4259853.8899999987</c:v>
                </c:pt>
                <c:pt idx="1070">
                  <c:v>4260255.6999999983</c:v>
                </c:pt>
                <c:pt idx="1071">
                  <c:v>4263082.2799999984</c:v>
                </c:pt>
                <c:pt idx="1072">
                  <c:v>4275742.7299999986</c:v>
                </c:pt>
                <c:pt idx="1073">
                  <c:v>4276957.6599999983</c:v>
                </c:pt>
                <c:pt idx="1074">
                  <c:v>4279798.5299999984</c:v>
                </c:pt>
                <c:pt idx="1075">
                  <c:v>4280018.3699999982</c:v>
                </c:pt>
                <c:pt idx="1076">
                  <c:v>4280537.6599999983</c:v>
                </c:pt>
                <c:pt idx="1077">
                  <c:v>4280592.049999998</c:v>
                </c:pt>
                <c:pt idx="1078">
                  <c:v>4280721.6199999982</c:v>
                </c:pt>
                <c:pt idx="1079">
                  <c:v>4281039.5799999982</c:v>
                </c:pt>
                <c:pt idx="1080">
                  <c:v>4281232.4799999986</c:v>
                </c:pt>
                <c:pt idx="1081">
                  <c:v>4281550.9999999981</c:v>
                </c:pt>
                <c:pt idx="1082">
                  <c:v>4282284.5099999979</c:v>
                </c:pt>
                <c:pt idx="1083">
                  <c:v>4282945.3299999982</c:v>
                </c:pt>
                <c:pt idx="1084">
                  <c:v>4285845.5699999984</c:v>
                </c:pt>
                <c:pt idx="1085">
                  <c:v>4142762.1199999982</c:v>
                </c:pt>
                <c:pt idx="1086">
                  <c:v>4411676.799999998</c:v>
                </c:pt>
                <c:pt idx="1087">
                  <c:v>4412302.089999998</c:v>
                </c:pt>
                <c:pt idx="1088">
                  <c:v>4413946.8899999978</c:v>
                </c:pt>
                <c:pt idx="1089">
                  <c:v>4414286.8699999982</c:v>
                </c:pt>
                <c:pt idx="1090">
                  <c:v>4415419.3299999982</c:v>
                </c:pt>
                <c:pt idx="1091">
                  <c:v>4416118.8699999982</c:v>
                </c:pt>
                <c:pt idx="1092">
                  <c:v>4416516.6999999983</c:v>
                </c:pt>
                <c:pt idx="1093">
                  <c:v>4416948.7499999981</c:v>
                </c:pt>
                <c:pt idx="1094">
                  <c:v>4417429.8499999978</c:v>
                </c:pt>
                <c:pt idx="1095">
                  <c:v>4417940.7299999977</c:v>
                </c:pt>
                <c:pt idx="1096">
                  <c:v>4418416.9199999981</c:v>
                </c:pt>
                <c:pt idx="1097">
                  <c:v>4418921.9799999977</c:v>
                </c:pt>
                <c:pt idx="1098">
                  <c:v>4419302.9299999978</c:v>
                </c:pt>
                <c:pt idx="1099">
                  <c:v>4419700.5399999982</c:v>
                </c:pt>
                <c:pt idx="1100">
                  <c:v>4428969.6999999983</c:v>
                </c:pt>
                <c:pt idx="1101">
                  <c:v>4435131.7899999982</c:v>
                </c:pt>
                <c:pt idx="1102">
                  <c:v>4435358.6099999985</c:v>
                </c:pt>
                <c:pt idx="1103">
                  <c:v>4436052.3099999987</c:v>
                </c:pt>
                <c:pt idx="1104">
                  <c:v>4436528.9399999985</c:v>
                </c:pt>
                <c:pt idx="1105">
                  <c:v>4436749.9399999985</c:v>
                </c:pt>
                <c:pt idx="1106">
                  <c:v>4437178.5099999988</c:v>
                </c:pt>
                <c:pt idx="1107">
                  <c:v>4438437.5699999984</c:v>
                </c:pt>
                <c:pt idx="1108">
                  <c:v>4438818.5199999986</c:v>
                </c:pt>
                <c:pt idx="1109">
                  <c:v>4438926.0499999989</c:v>
                </c:pt>
                <c:pt idx="1110">
                  <c:v>4439306.9999999991</c:v>
                </c:pt>
                <c:pt idx="1111">
                  <c:v>4443679.0899999989</c:v>
                </c:pt>
                <c:pt idx="1112">
                  <c:v>4445849.8399999989</c:v>
                </c:pt>
                <c:pt idx="1113">
                  <c:v>4446230.7899999991</c:v>
                </c:pt>
                <c:pt idx="1114">
                  <c:v>4446564.1199999992</c:v>
                </c:pt>
                <c:pt idx="1115">
                  <c:v>4446817.2399999993</c:v>
                </c:pt>
                <c:pt idx="1116">
                  <c:v>4447479.9499999993</c:v>
                </c:pt>
                <c:pt idx="1117">
                  <c:v>4447748.3899999997</c:v>
                </c:pt>
                <c:pt idx="1118">
                  <c:v>4461035.46</c:v>
                </c:pt>
                <c:pt idx="1119">
                  <c:v>4461361.3899999997</c:v>
                </c:pt>
                <c:pt idx="1120">
                  <c:v>4461647.0999999996</c:v>
                </c:pt>
                <c:pt idx="1121">
                  <c:v>4462028.05</c:v>
                </c:pt>
                <c:pt idx="1122">
                  <c:v>4462361.38</c:v>
                </c:pt>
                <c:pt idx="1123">
                  <c:v>4462694.71</c:v>
                </c:pt>
                <c:pt idx="1124">
                  <c:v>4463547.3499999996</c:v>
                </c:pt>
                <c:pt idx="1125">
                  <c:v>4463925.5999999996</c:v>
                </c:pt>
                <c:pt idx="1126">
                  <c:v>4464687.51</c:v>
                </c:pt>
                <c:pt idx="1127">
                  <c:v>4465020.84</c:v>
                </c:pt>
                <c:pt idx="1128">
                  <c:v>4466228.1899999995</c:v>
                </c:pt>
                <c:pt idx="1129">
                  <c:v>4469168.1899999995</c:v>
                </c:pt>
                <c:pt idx="1130">
                  <c:v>4469813.8099999996</c:v>
                </c:pt>
                <c:pt idx="1131">
                  <c:v>4470221.5999999996</c:v>
                </c:pt>
                <c:pt idx="1132">
                  <c:v>4470602.55</c:v>
                </c:pt>
                <c:pt idx="1133">
                  <c:v>4471406.3</c:v>
                </c:pt>
                <c:pt idx="1134">
                  <c:v>4472604.99</c:v>
                </c:pt>
                <c:pt idx="1135">
                  <c:v>4473782.03</c:v>
                </c:pt>
                <c:pt idx="1136">
                  <c:v>4473821.1400000006</c:v>
                </c:pt>
                <c:pt idx="1137">
                  <c:v>4473860.2500000009</c:v>
                </c:pt>
                <c:pt idx="1138">
                  <c:v>4527659.9800000014</c:v>
                </c:pt>
                <c:pt idx="1139">
                  <c:v>4527993.3100000015</c:v>
                </c:pt>
                <c:pt idx="1140">
                  <c:v>4537422.7700000014</c:v>
                </c:pt>
                <c:pt idx="1141">
                  <c:v>4537783.080000001</c:v>
                </c:pt>
                <c:pt idx="1142">
                  <c:v>4538918.7200000007</c:v>
                </c:pt>
                <c:pt idx="1143">
                  <c:v>4542033.9200000009</c:v>
                </c:pt>
                <c:pt idx="1144">
                  <c:v>4542615.2300000004</c:v>
                </c:pt>
                <c:pt idx="1145">
                  <c:v>4542924.83</c:v>
                </c:pt>
                <c:pt idx="1146">
                  <c:v>4543258.16</c:v>
                </c:pt>
                <c:pt idx="1147">
                  <c:v>4543998.83</c:v>
                </c:pt>
                <c:pt idx="1148">
                  <c:v>4544382.75</c:v>
                </c:pt>
                <c:pt idx="1149">
                  <c:v>4545720.5199999996</c:v>
                </c:pt>
                <c:pt idx="1150">
                  <c:v>4563458.22</c:v>
                </c:pt>
                <c:pt idx="1151">
                  <c:v>4563839.17</c:v>
                </c:pt>
                <c:pt idx="1152">
                  <c:v>4581548.7</c:v>
                </c:pt>
                <c:pt idx="1153">
                  <c:v>4149784.0899999985</c:v>
                </c:pt>
                <c:pt idx="1154">
                  <c:v>4150117.4199999985</c:v>
                </c:pt>
                <c:pt idx="1155">
                  <c:v>4150688.8299999987</c:v>
                </c:pt>
                <c:pt idx="1156">
                  <c:v>4152435.5699999989</c:v>
                </c:pt>
                <c:pt idx="1157">
                  <c:v>4152481.9899999988</c:v>
                </c:pt>
                <c:pt idx="1158">
                  <c:v>4153254.9099999988</c:v>
                </c:pt>
                <c:pt idx="1159">
                  <c:v>4153618.4599999986</c:v>
                </c:pt>
                <c:pt idx="1160">
                  <c:v>4154616.6099999989</c:v>
                </c:pt>
                <c:pt idx="1161">
                  <c:v>4154949.939999999</c:v>
                </c:pt>
                <c:pt idx="1162">
                  <c:v>4157345.9999999986</c:v>
                </c:pt>
                <c:pt idx="1163">
                  <c:v>4158767.439999999</c:v>
                </c:pt>
                <c:pt idx="1164">
                  <c:v>4158803.9699999993</c:v>
                </c:pt>
                <c:pt idx="1165">
                  <c:v>4212001.7299999986</c:v>
                </c:pt>
                <c:pt idx="1166">
                  <c:v>4212644.93</c:v>
                </c:pt>
                <c:pt idx="1167">
                  <c:v>4213176.9399999995</c:v>
                </c:pt>
                <c:pt idx="1168">
                  <c:v>4213736.7499999981</c:v>
                </c:pt>
                <c:pt idx="1169">
                  <c:v>4214761.9699999988</c:v>
                </c:pt>
                <c:pt idx="1170">
                  <c:v>4215542.3099999987</c:v>
                </c:pt>
                <c:pt idx="1171">
                  <c:v>4216195.3999999985</c:v>
                </c:pt>
                <c:pt idx="1172">
                  <c:v>4216842.7999999989</c:v>
                </c:pt>
                <c:pt idx="1173">
                  <c:v>4217390.7399999984</c:v>
                </c:pt>
                <c:pt idx="1174">
                  <c:v>4217676.629999999</c:v>
                </c:pt>
                <c:pt idx="1175">
                  <c:v>4218979.959999999</c:v>
                </c:pt>
                <c:pt idx="1176">
                  <c:v>4219417.8099999987</c:v>
                </c:pt>
                <c:pt idx="1177">
                  <c:v>4220292.4199999981</c:v>
                </c:pt>
                <c:pt idx="1178">
                  <c:v>4221536.2899999991</c:v>
                </c:pt>
                <c:pt idx="1179">
                  <c:v>4221964.8599999994</c:v>
                </c:pt>
                <c:pt idx="1180">
                  <c:v>4258134.8899999987</c:v>
                </c:pt>
                <c:pt idx="1181">
                  <c:v>4259391.1099999994</c:v>
                </c:pt>
                <c:pt idx="1182">
                  <c:v>4260343.4199999981</c:v>
                </c:pt>
                <c:pt idx="1183">
                  <c:v>4260649.879999999</c:v>
                </c:pt>
                <c:pt idx="1184">
                  <c:v>4260886.4199999981</c:v>
                </c:pt>
                <c:pt idx="1185">
                  <c:v>4266198.9999999981</c:v>
                </c:pt>
                <c:pt idx="1186">
                  <c:v>4267684.0399999991</c:v>
                </c:pt>
                <c:pt idx="1187">
                  <c:v>4268303.089999998</c:v>
                </c:pt>
                <c:pt idx="1188">
                  <c:v>4272722.0199999977</c:v>
                </c:pt>
                <c:pt idx="1189">
                  <c:v>4280422.0199999977</c:v>
                </c:pt>
                <c:pt idx="1190">
                  <c:v>4299922.0199999977</c:v>
                </c:pt>
                <c:pt idx="1191">
                  <c:v>4316964.5999999978</c:v>
                </c:pt>
                <c:pt idx="1192">
                  <c:v>4317535.6099999975</c:v>
                </c:pt>
                <c:pt idx="1193">
                  <c:v>4317895.9099999983</c:v>
                </c:pt>
                <c:pt idx="1194">
                  <c:v>4318283.5599999987</c:v>
                </c:pt>
                <c:pt idx="1195">
                  <c:v>4318660.1099999975</c:v>
                </c:pt>
                <c:pt idx="1196">
                  <c:v>4318861.1099999975</c:v>
                </c:pt>
                <c:pt idx="1197">
                  <c:v>4380525.5099999979</c:v>
                </c:pt>
                <c:pt idx="1198">
                  <c:v>4390525.5099999979</c:v>
                </c:pt>
                <c:pt idx="1199">
                  <c:v>4390858.839999998</c:v>
                </c:pt>
                <c:pt idx="1200">
                  <c:v>4391811.2199999988</c:v>
                </c:pt>
                <c:pt idx="1201">
                  <c:v>4392144.5499999989</c:v>
                </c:pt>
                <c:pt idx="1202">
                  <c:v>4392620.7399999984</c:v>
                </c:pt>
                <c:pt idx="1203">
                  <c:v>4392954.0699999984</c:v>
                </c:pt>
                <c:pt idx="1204">
                  <c:v>4393540.26</c:v>
                </c:pt>
                <c:pt idx="1205">
                  <c:v>4394016.4499999993</c:v>
                </c:pt>
                <c:pt idx="1206">
                  <c:v>4407732.879999999</c:v>
                </c:pt>
                <c:pt idx="1207">
                  <c:v>4417846.629999999</c:v>
                </c:pt>
                <c:pt idx="1208">
                  <c:v>4418804.7899999991</c:v>
                </c:pt>
                <c:pt idx="1209">
                  <c:v>4419757.17</c:v>
                </c:pt>
                <c:pt idx="1210">
                  <c:v>4421183.2199999988</c:v>
                </c:pt>
                <c:pt idx="1211">
                  <c:v>4422846.7899999991</c:v>
                </c:pt>
                <c:pt idx="1212">
                  <c:v>4426850.6099999994</c:v>
                </c:pt>
                <c:pt idx="1213">
                  <c:v>4434545.18</c:v>
                </c:pt>
                <c:pt idx="1214">
                  <c:v>4434993.75</c:v>
                </c:pt>
                <c:pt idx="1215">
                  <c:v>4435347.0300000012</c:v>
                </c:pt>
                <c:pt idx="1216">
                  <c:v>4435732.1300000008</c:v>
                </c:pt>
                <c:pt idx="1217">
                  <c:v>4445917.7699999996</c:v>
                </c:pt>
                <c:pt idx="1218">
                  <c:v>4451963.99</c:v>
                </c:pt>
                <c:pt idx="1219">
                  <c:v>4452248.99</c:v>
                </c:pt>
                <c:pt idx="1220">
                  <c:v>4510439</c:v>
                </c:pt>
                <c:pt idx="1221">
                  <c:v>4631719.24</c:v>
                </c:pt>
                <c:pt idx="1222">
                  <c:v>4632467.3100000005</c:v>
                </c:pt>
                <c:pt idx="1223">
                  <c:v>4632948.8499999996</c:v>
                </c:pt>
                <c:pt idx="1224">
                  <c:v>4633259.84</c:v>
                </c:pt>
                <c:pt idx="1225">
                  <c:v>4633399.84</c:v>
                </c:pt>
                <c:pt idx="1226">
                  <c:v>3841592.1300000018</c:v>
                </c:pt>
                <c:pt idx="1227">
                  <c:v>3843088.3800000018</c:v>
                </c:pt>
                <c:pt idx="1228">
                  <c:v>3843563.1500000013</c:v>
                </c:pt>
                <c:pt idx="1229">
                  <c:v>3843663.9800000014</c:v>
                </c:pt>
                <c:pt idx="1230">
                  <c:v>3844006.9900000012</c:v>
                </c:pt>
                <c:pt idx="1231">
                  <c:v>3846148.9900000012</c:v>
                </c:pt>
                <c:pt idx="1232">
                  <c:v>3850670.9900000012</c:v>
                </c:pt>
                <c:pt idx="1233">
                  <c:v>3856079.0900000008</c:v>
                </c:pt>
                <c:pt idx="1234">
                  <c:v>3861315.0900000008</c:v>
                </c:pt>
                <c:pt idx="1235">
                  <c:v>3879728.1400000006</c:v>
                </c:pt>
                <c:pt idx="1236">
                  <c:v>3928184.6500000004</c:v>
                </c:pt>
                <c:pt idx="1237">
                  <c:v>3928517.9800000004</c:v>
                </c:pt>
                <c:pt idx="1238">
                  <c:v>3928994.1300000008</c:v>
                </c:pt>
                <c:pt idx="1239">
                  <c:v>3930101.540000001</c:v>
                </c:pt>
                <c:pt idx="1240">
                  <c:v>3936714.1100000013</c:v>
                </c:pt>
                <c:pt idx="1241">
                  <c:v>3938029.6800000016</c:v>
                </c:pt>
                <c:pt idx="1242">
                  <c:v>3938537.5400000019</c:v>
                </c:pt>
                <c:pt idx="1243">
                  <c:v>3938938.1400000015</c:v>
                </c:pt>
                <c:pt idx="1244">
                  <c:v>3939317.7200000016</c:v>
                </c:pt>
                <c:pt idx="1245">
                  <c:v>3939348.4200000018</c:v>
                </c:pt>
                <c:pt idx="1246">
                  <c:v>3939507.5600000015</c:v>
                </c:pt>
                <c:pt idx="1247">
                  <c:v>3939983.7500000019</c:v>
                </c:pt>
                <c:pt idx="1248">
                  <c:v>3940364.700000002</c:v>
                </c:pt>
                <c:pt idx="1249">
                  <c:v>3940698.0300000021</c:v>
                </c:pt>
                <c:pt idx="1250">
                  <c:v>3940863.4800000023</c:v>
                </c:pt>
                <c:pt idx="1251">
                  <c:v>3941266.0500000026</c:v>
                </c:pt>
                <c:pt idx="1252">
                  <c:v>3941700.240000003</c:v>
                </c:pt>
                <c:pt idx="1253">
                  <c:v>3942176.4300000034</c:v>
                </c:pt>
                <c:pt idx="1254">
                  <c:v>3942557.3800000036</c:v>
                </c:pt>
                <c:pt idx="1255">
                  <c:v>3942890.7100000037</c:v>
                </c:pt>
                <c:pt idx="1256">
                  <c:v>3943366.9000000041</c:v>
                </c:pt>
                <c:pt idx="1257">
                  <c:v>3943938.3300000038</c:v>
                </c:pt>
                <c:pt idx="1258">
                  <c:v>3944414.5200000042</c:v>
                </c:pt>
                <c:pt idx="1259">
                  <c:v>3944795.4700000044</c:v>
                </c:pt>
                <c:pt idx="1260">
                  <c:v>3944997.4300000044</c:v>
                </c:pt>
                <c:pt idx="1261">
                  <c:v>3945716.9800000042</c:v>
                </c:pt>
                <c:pt idx="1262">
                  <c:v>3950141.820000004</c:v>
                </c:pt>
                <c:pt idx="1263">
                  <c:v>3975739.5400000038</c:v>
                </c:pt>
                <c:pt idx="1264">
                  <c:v>3976215.7300000042</c:v>
                </c:pt>
                <c:pt idx="1265">
                  <c:v>3976596.6800000044</c:v>
                </c:pt>
                <c:pt idx="1266">
                  <c:v>3976930.0100000044</c:v>
                </c:pt>
                <c:pt idx="1267">
                  <c:v>3977087.8800000045</c:v>
                </c:pt>
                <c:pt idx="1268">
                  <c:v>3977989.320000005</c:v>
                </c:pt>
                <c:pt idx="1269">
                  <c:v>3978697.3100000052</c:v>
                </c:pt>
                <c:pt idx="1270">
                  <c:v>3980035.9100000048</c:v>
                </c:pt>
                <c:pt idx="1271">
                  <c:v>3985090.110000005</c:v>
                </c:pt>
                <c:pt idx="1272">
                  <c:v>3985826.2000000048</c:v>
                </c:pt>
                <c:pt idx="1273">
                  <c:v>3989878.5300000049</c:v>
                </c:pt>
                <c:pt idx="1274">
                  <c:v>3990545.2000000048</c:v>
                </c:pt>
                <c:pt idx="1275">
                  <c:v>3992748.2800000049</c:v>
                </c:pt>
                <c:pt idx="1276">
                  <c:v>3992941.3300000047</c:v>
                </c:pt>
                <c:pt idx="1277">
                  <c:v>3993880.2600000044</c:v>
                </c:pt>
                <c:pt idx="1278">
                  <c:v>3999232.1000000043</c:v>
                </c:pt>
                <c:pt idx="1279">
                  <c:v>4016243.9100000039</c:v>
                </c:pt>
                <c:pt idx="1280">
                  <c:v>4016885.1600000039</c:v>
                </c:pt>
                <c:pt idx="1281">
                  <c:v>4020295.5200000042</c:v>
                </c:pt>
                <c:pt idx="1282">
                  <c:v>4020721.0400000038</c:v>
                </c:pt>
                <c:pt idx="1283">
                  <c:v>4030552.9200000037</c:v>
                </c:pt>
                <c:pt idx="1284">
                  <c:v>4030732.6100000041</c:v>
                </c:pt>
                <c:pt idx="1285">
                  <c:v>4030924.4500000039</c:v>
                </c:pt>
                <c:pt idx="1286">
                  <c:v>4031494.8300000038</c:v>
                </c:pt>
                <c:pt idx="1287">
                  <c:v>4031953.0200000042</c:v>
                </c:pt>
                <c:pt idx="1288">
                  <c:v>4032315.7700000042</c:v>
                </c:pt>
                <c:pt idx="1289">
                  <c:v>4033090.6700000046</c:v>
                </c:pt>
                <c:pt idx="1290">
                  <c:v>4033853.6000000043</c:v>
                </c:pt>
                <c:pt idx="1291">
                  <c:v>4034243.4300000044</c:v>
                </c:pt>
                <c:pt idx="1292">
                  <c:v>4034833.4800000042</c:v>
                </c:pt>
                <c:pt idx="1293">
                  <c:v>4045517.6100000041</c:v>
                </c:pt>
                <c:pt idx="1294">
                  <c:v>4050298.6600000039</c:v>
                </c:pt>
                <c:pt idx="1295">
                  <c:v>4055671.530000004</c:v>
                </c:pt>
                <c:pt idx="1296">
                  <c:v>4056147.7200000044</c:v>
                </c:pt>
                <c:pt idx="1297">
                  <c:v>4057209.2700000042</c:v>
                </c:pt>
                <c:pt idx="1298">
                  <c:v>4057590.2200000044</c:v>
                </c:pt>
                <c:pt idx="1299">
                  <c:v>4059771.2300000042</c:v>
                </c:pt>
                <c:pt idx="1300">
                  <c:v>4061853.6000000043</c:v>
                </c:pt>
                <c:pt idx="1301">
                  <c:v>4062990.9100000039</c:v>
                </c:pt>
                <c:pt idx="1302">
                  <c:v>4063371.8600000041</c:v>
                </c:pt>
                <c:pt idx="1303">
                  <c:v>4064586.0500000045</c:v>
                </c:pt>
                <c:pt idx="1304">
                  <c:v>4065014.6200000048</c:v>
                </c:pt>
                <c:pt idx="1305">
                  <c:v>4065300.3300000047</c:v>
                </c:pt>
                <c:pt idx="1306">
                  <c:v>4074030.2900000047</c:v>
                </c:pt>
                <c:pt idx="1307">
                  <c:v>4082470.8400000045</c:v>
                </c:pt>
                <c:pt idx="1308">
                  <c:v>4098063.9700000044</c:v>
                </c:pt>
                <c:pt idx="1309">
                  <c:v>4098563.9700000044</c:v>
                </c:pt>
                <c:pt idx="1310">
                  <c:v>4098968.8300000047</c:v>
                </c:pt>
                <c:pt idx="1311">
                  <c:v>4100997.2100000046</c:v>
                </c:pt>
                <c:pt idx="1312">
                  <c:v>4101813.1400000043</c:v>
                </c:pt>
                <c:pt idx="1313">
                  <c:v>4102146.4700000044</c:v>
                </c:pt>
                <c:pt idx="1314">
                  <c:v>4102886.3800000045</c:v>
                </c:pt>
                <c:pt idx="1315">
                  <c:v>4102957.9500000048</c:v>
                </c:pt>
                <c:pt idx="1316">
                  <c:v>4103960.6000000052</c:v>
                </c:pt>
                <c:pt idx="1317">
                  <c:v>4104689.0600000052</c:v>
                </c:pt>
                <c:pt idx="1318">
                  <c:v>4105340.7100000056</c:v>
                </c:pt>
                <c:pt idx="1319">
                  <c:v>4105372.5700000059</c:v>
                </c:pt>
                <c:pt idx="1320">
                  <c:v>4105640.0100000063</c:v>
                </c:pt>
                <c:pt idx="1321">
                  <c:v>4105964.690000006</c:v>
                </c:pt>
                <c:pt idx="1322">
                  <c:v>4128083.5700000059</c:v>
                </c:pt>
                <c:pt idx="1323">
                  <c:v>4129044.3700000057</c:v>
                </c:pt>
                <c:pt idx="1324">
                  <c:v>4133054.4100000057</c:v>
                </c:pt>
                <c:pt idx="1325">
                  <c:v>4134130.230000006</c:v>
                </c:pt>
                <c:pt idx="1326">
                  <c:v>4138555.230000006</c:v>
                </c:pt>
                <c:pt idx="1327">
                  <c:v>4138704.9500000058</c:v>
                </c:pt>
                <c:pt idx="1328">
                  <c:v>4139147.0800000057</c:v>
                </c:pt>
                <c:pt idx="1329">
                  <c:v>4140416.1400000053</c:v>
                </c:pt>
                <c:pt idx="1330">
                  <c:v>4141685.2000000048</c:v>
                </c:pt>
                <c:pt idx="1331">
                  <c:v>4142428.650000005</c:v>
                </c:pt>
                <c:pt idx="1332">
                  <c:v>4143157.110000005</c:v>
                </c:pt>
                <c:pt idx="1333">
                  <c:v>4143950.2300000051</c:v>
                </c:pt>
                <c:pt idx="1334">
                  <c:v>4148830.610000005</c:v>
                </c:pt>
                <c:pt idx="1335">
                  <c:v>4149709.6000000052</c:v>
                </c:pt>
                <c:pt idx="1336">
                  <c:v>4153219.2000000048</c:v>
                </c:pt>
                <c:pt idx="1337">
                  <c:v>4171420.9600000046</c:v>
                </c:pt>
                <c:pt idx="1338">
                  <c:v>4171495.400000005</c:v>
                </c:pt>
                <c:pt idx="1339">
                  <c:v>4172115.2600000054</c:v>
                </c:pt>
                <c:pt idx="1340">
                  <c:v>4172324.9200000055</c:v>
                </c:pt>
                <c:pt idx="1341">
                  <c:v>4173585.3000000054</c:v>
                </c:pt>
                <c:pt idx="1342">
                  <c:v>4177410.1800000053</c:v>
                </c:pt>
                <c:pt idx="1343">
                  <c:v>4178422.860000005</c:v>
                </c:pt>
                <c:pt idx="1344">
                  <c:v>4194211.0800000047</c:v>
                </c:pt>
                <c:pt idx="1345">
                  <c:v>4194586.0800000047</c:v>
                </c:pt>
                <c:pt idx="1346">
                  <c:v>4200451.6900000051</c:v>
                </c:pt>
                <c:pt idx="1347">
                  <c:v>4259504.0200000051</c:v>
                </c:pt>
                <c:pt idx="1348">
                  <c:v>4261058.1000000052</c:v>
                </c:pt>
                <c:pt idx="1349">
                  <c:v>4261361.6400000053</c:v>
                </c:pt>
                <c:pt idx="1350">
                  <c:v>4263011.6400000053</c:v>
                </c:pt>
                <c:pt idx="1351">
                  <c:v>4269282.8700000057</c:v>
                </c:pt>
                <c:pt idx="1352">
                  <c:v>4274498.5300000058</c:v>
                </c:pt>
                <c:pt idx="1353">
                  <c:v>4276459.0100000063</c:v>
                </c:pt>
                <c:pt idx="1354">
                  <c:v>2371514.4000000013</c:v>
                </c:pt>
                <c:pt idx="1355">
                  <c:v>2372635.8600000013</c:v>
                </c:pt>
                <c:pt idx="1356">
                  <c:v>2373362.4600000009</c:v>
                </c:pt>
                <c:pt idx="1357">
                  <c:v>2373406.9600000009</c:v>
                </c:pt>
                <c:pt idx="1358">
                  <c:v>2374162.4800000004</c:v>
                </c:pt>
                <c:pt idx="1359">
                  <c:v>2374381.9300000006</c:v>
                </c:pt>
                <c:pt idx="1360">
                  <c:v>2374908.2700000005</c:v>
                </c:pt>
                <c:pt idx="1361">
                  <c:v>2376159.9600000009</c:v>
                </c:pt>
                <c:pt idx="1362">
                  <c:v>2376819.9600000009</c:v>
                </c:pt>
                <c:pt idx="1363">
                  <c:v>2378275.1500000013</c:v>
                </c:pt>
                <c:pt idx="1364">
                  <c:v>2378345.3800000018</c:v>
                </c:pt>
                <c:pt idx="1365">
                  <c:v>2379981.2700000014</c:v>
                </c:pt>
                <c:pt idx="1366">
                  <c:v>2380818.290000001</c:v>
                </c:pt>
                <c:pt idx="1367">
                  <c:v>2382900.9600000009</c:v>
                </c:pt>
                <c:pt idx="1368">
                  <c:v>2383442.4100000011</c:v>
                </c:pt>
                <c:pt idx="1369">
                  <c:v>2384778.1500000013</c:v>
                </c:pt>
                <c:pt idx="1370">
                  <c:v>2386860.9700000016</c:v>
                </c:pt>
                <c:pt idx="1371">
                  <c:v>2387404.1800000016</c:v>
                </c:pt>
                <c:pt idx="1372">
                  <c:v>2388928.0700000012</c:v>
                </c:pt>
                <c:pt idx="1373">
                  <c:v>2394543.0200000014</c:v>
                </c:pt>
                <c:pt idx="1374">
                  <c:v>2394602.3400000017</c:v>
                </c:pt>
                <c:pt idx="1375">
                  <c:v>2394841.3400000017</c:v>
                </c:pt>
                <c:pt idx="1376">
                  <c:v>2395374.7600000016</c:v>
                </c:pt>
                <c:pt idx="1377">
                  <c:v>2402480.5000000019</c:v>
                </c:pt>
                <c:pt idx="1378">
                  <c:v>2404074.8400000017</c:v>
                </c:pt>
                <c:pt idx="1379">
                  <c:v>2405024.2400000021</c:v>
                </c:pt>
                <c:pt idx="1380">
                  <c:v>2405207.0700000022</c:v>
                </c:pt>
                <c:pt idx="1381">
                  <c:v>2405548.6900000023</c:v>
                </c:pt>
                <c:pt idx="1382">
                  <c:v>2406701.9800000023</c:v>
                </c:pt>
                <c:pt idx="1383">
                  <c:v>2408062.3500000024</c:v>
                </c:pt>
                <c:pt idx="1384">
                  <c:v>2408777.0000000028</c:v>
                </c:pt>
                <c:pt idx="1385">
                  <c:v>2410253.0700000031</c:v>
                </c:pt>
                <c:pt idx="1386">
                  <c:v>2410846.7900000028</c:v>
                </c:pt>
                <c:pt idx="1387">
                  <c:v>2411329.3800000027</c:v>
                </c:pt>
                <c:pt idx="1388">
                  <c:v>2411839.6400000025</c:v>
                </c:pt>
                <c:pt idx="1389">
                  <c:v>2411977.2800000021</c:v>
                </c:pt>
                <c:pt idx="1390">
                  <c:v>2413130.5100000026</c:v>
                </c:pt>
                <c:pt idx="1391">
                  <c:v>2413290.1400000025</c:v>
                </c:pt>
                <c:pt idx="1392">
                  <c:v>2413447.9900000021</c:v>
                </c:pt>
                <c:pt idx="1393">
                  <c:v>2413828.8600000022</c:v>
                </c:pt>
                <c:pt idx="1394">
                  <c:v>2417959.8500000024</c:v>
                </c:pt>
                <c:pt idx="1395">
                  <c:v>2418054.160000002</c:v>
                </c:pt>
                <c:pt idx="1396">
                  <c:v>2418530.3500000024</c:v>
                </c:pt>
                <c:pt idx="1397">
                  <c:v>2426844.5900000026</c:v>
                </c:pt>
                <c:pt idx="1398">
                  <c:v>2434678.8300000029</c:v>
                </c:pt>
                <c:pt idx="1399">
                  <c:v>2435183.0500000026</c:v>
                </c:pt>
                <c:pt idx="1400">
                  <c:v>2435516.3800000027</c:v>
                </c:pt>
                <c:pt idx="1401">
                  <c:v>2436559.4100000029</c:v>
                </c:pt>
                <c:pt idx="1402">
                  <c:v>2436913.2700000033</c:v>
                </c:pt>
                <c:pt idx="1403">
                  <c:v>2437872.1900000032</c:v>
                </c:pt>
                <c:pt idx="1404">
                  <c:v>2438550.1900000032</c:v>
                </c:pt>
                <c:pt idx="1405">
                  <c:v>2440350.7900000028</c:v>
                </c:pt>
                <c:pt idx="1406">
                  <c:v>2440684.1200000029</c:v>
                </c:pt>
                <c:pt idx="1407">
                  <c:v>2441160.3300000029</c:v>
                </c:pt>
                <c:pt idx="1408">
                  <c:v>2441636.5400000028</c:v>
                </c:pt>
                <c:pt idx="1409">
                  <c:v>2442003.2500000028</c:v>
                </c:pt>
                <c:pt idx="1410">
                  <c:v>2442268.4000000032</c:v>
                </c:pt>
                <c:pt idx="1411">
                  <c:v>2442601.7300000032</c:v>
                </c:pt>
                <c:pt idx="1412">
                  <c:v>2444201.6900000032</c:v>
                </c:pt>
                <c:pt idx="1413">
                  <c:v>2444392.1700000037</c:v>
                </c:pt>
                <c:pt idx="1414">
                  <c:v>2444725.5000000037</c:v>
                </c:pt>
                <c:pt idx="1415">
                  <c:v>2483683.6400000034</c:v>
                </c:pt>
                <c:pt idx="1416">
                  <c:v>2484016.9700000035</c:v>
                </c:pt>
                <c:pt idx="1417">
                  <c:v>2493489.7500000037</c:v>
                </c:pt>
                <c:pt idx="1418">
                  <c:v>2493823.0800000038</c:v>
                </c:pt>
                <c:pt idx="1419">
                  <c:v>2494156.4100000039</c:v>
                </c:pt>
                <c:pt idx="1420">
                  <c:v>2494632.6000000043</c:v>
                </c:pt>
                <c:pt idx="1421">
                  <c:v>2494965.9300000044</c:v>
                </c:pt>
                <c:pt idx="1422">
                  <c:v>2495442.1200000048</c:v>
                </c:pt>
                <c:pt idx="1423">
                  <c:v>2495775.4500000048</c:v>
                </c:pt>
                <c:pt idx="1424">
                  <c:v>2496156.400000005</c:v>
                </c:pt>
                <c:pt idx="1425">
                  <c:v>2496489.7300000051</c:v>
                </c:pt>
                <c:pt idx="1426">
                  <c:v>2496823.0600000052</c:v>
                </c:pt>
                <c:pt idx="1427">
                  <c:v>2499406.4900000049</c:v>
                </c:pt>
                <c:pt idx="1428">
                  <c:v>2499753.0400000047</c:v>
                </c:pt>
                <c:pt idx="1429">
                  <c:v>2504399.4100000048</c:v>
                </c:pt>
                <c:pt idx="1430">
                  <c:v>2504569.2700000051</c:v>
                </c:pt>
                <c:pt idx="1431">
                  <c:v>2505639.1300000055</c:v>
                </c:pt>
                <c:pt idx="1432">
                  <c:v>2506703.2000000058</c:v>
                </c:pt>
                <c:pt idx="1433">
                  <c:v>2507403.1400000062</c:v>
                </c:pt>
                <c:pt idx="1434">
                  <c:v>2508143.7400000058</c:v>
                </c:pt>
                <c:pt idx="1435">
                  <c:v>2508484.3800000055</c:v>
                </c:pt>
                <c:pt idx="1436">
                  <c:v>2508845.5000000056</c:v>
                </c:pt>
                <c:pt idx="1437">
                  <c:v>2513084.900000006</c:v>
                </c:pt>
                <c:pt idx="1438">
                  <c:v>2566057.1300000064</c:v>
                </c:pt>
                <c:pt idx="1439">
                  <c:v>2580320.0500000063</c:v>
                </c:pt>
                <c:pt idx="1440">
                  <c:v>2582963.2000000067</c:v>
                </c:pt>
                <c:pt idx="1441">
                  <c:v>2583361.2900000066</c:v>
                </c:pt>
                <c:pt idx="1442">
                  <c:v>2584199.3400000064</c:v>
                </c:pt>
                <c:pt idx="1443">
                  <c:v>2589960.8200000068</c:v>
                </c:pt>
                <c:pt idx="1444">
                  <c:v>2590639.480000007</c:v>
                </c:pt>
                <c:pt idx="1445">
                  <c:v>2594892.4300000072</c:v>
                </c:pt>
                <c:pt idx="1446">
                  <c:v>2600238.3000000073</c:v>
                </c:pt>
                <c:pt idx="1447">
                  <c:v>2600781.6100000069</c:v>
                </c:pt>
                <c:pt idx="1448">
                  <c:v>2606032.1800000072</c:v>
                </c:pt>
                <c:pt idx="1449">
                  <c:v>2607053.3800000073</c:v>
                </c:pt>
                <c:pt idx="1450">
                  <c:v>2608090.2100000074</c:v>
                </c:pt>
                <c:pt idx="1451">
                  <c:v>2116530.030000004</c:v>
                </c:pt>
                <c:pt idx="1452">
                  <c:v>2116638.5000000037</c:v>
                </c:pt>
                <c:pt idx="1453">
                  <c:v>2119230.9000000041</c:v>
                </c:pt>
                <c:pt idx="1454">
                  <c:v>2119488.8800000045</c:v>
                </c:pt>
                <c:pt idx="1455">
                  <c:v>2119542.8800000045</c:v>
                </c:pt>
                <c:pt idx="1456">
                  <c:v>2119931.9400000041</c:v>
                </c:pt>
                <c:pt idx="1457">
                  <c:v>2130539.9100000039</c:v>
                </c:pt>
                <c:pt idx="1458">
                  <c:v>2130747.2400000039</c:v>
                </c:pt>
                <c:pt idx="1459">
                  <c:v>2135030.3500000043</c:v>
                </c:pt>
                <c:pt idx="1460">
                  <c:v>2138907.0500000045</c:v>
                </c:pt>
                <c:pt idx="1461">
                  <c:v>2139067.3600000041</c:v>
                </c:pt>
                <c:pt idx="1462">
                  <c:v>2139209.0200000042</c:v>
                </c:pt>
                <c:pt idx="1463">
                  <c:v>2139325.3300000038</c:v>
                </c:pt>
                <c:pt idx="1464">
                  <c:v>2141523.6300000036</c:v>
                </c:pt>
                <c:pt idx="1465">
                  <c:v>2142161.6400000034</c:v>
                </c:pt>
                <c:pt idx="1466">
                  <c:v>2142175.8500000034</c:v>
                </c:pt>
                <c:pt idx="1467">
                  <c:v>2142457.8300000038</c:v>
                </c:pt>
                <c:pt idx="1468">
                  <c:v>2142520.030000004</c:v>
                </c:pt>
                <c:pt idx="1469">
                  <c:v>2142920.1700000037</c:v>
                </c:pt>
                <c:pt idx="1470">
                  <c:v>2143588.570000004</c:v>
                </c:pt>
                <c:pt idx="1471">
                  <c:v>2144037.6300000036</c:v>
                </c:pt>
                <c:pt idx="1472">
                  <c:v>2144496.0100000035</c:v>
                </c:pt>
                <c:pt idx="1473">
                  <c:v>2145000.2900000038</c:v>
                </c:pt>
                <c:pt idx="1474">
                  <c:v>2145469.4700000035</c:v>
                </c:pt>
                <c:pt idx="1475">
                  <c:v>2152609.7800000031</c:v>
                </c:pt>
                <c:pt idx="1476">
                  <c:v>2155610.7100000028</c:v>
                </c:pt>
                <c:pt idx="1477">
                  <c:v>2156273.6700000027</c:v>
                </c:pt>
                <c:pt idx="1478">
                  <c:v>2156278.3600000031</c:v>
                </c:pt>
                <c:pt idx="1479">
                  <c:v>2156330.7100000028</c:v>
                </c:pt>
                <c:pt idx="1480">
                  <c:v>2156442.990000003</c:v>
                </c:pt>
                <c:pt idx="1481">
                  <c:v>2167359.1700000027</c:v>
                </c:pt>
                <c:pt idx="1482">
                  <c:v>2167438.5900000026</c:v>
                </c:pt>
                <c:pt idx="1483">
                  <c:v>2167999.9100000029</c:v>
                </c:pt>
                <c:pt idx="1484">
                  <c:v>2168458.3800000027</c:v>
                </c:pt>
                <c:pt idx="1485">
                  <c:v>2168769.3400000026</c:v>
                </c:pt>
                <c:pt idx="1486">
                  <c:v>2170679.6500000022</c:v>
                </c:pt>
                <c:pt idx="1487">
                  <c:v>2171044.8300000019</c:v>
                </c:pt>
                <c:pt idx="1488">
                  <c:v>2172318.9800000023</c:v>
                </c:pt>
                <c:pt idx="1489">
                  <c:v>2172374.9600000028</c:v>
                </c:pt>
                <c:pt idx="1490">
                  <c:v>2172491.6700000027</c:v>
                </c:pt>
                <c:pt idx="1491">
                  <c:v>2187386.6400000025</c:v>
                </c:pt>
                <c:pt idx="1492">
                  <c:v>2187458.450000002</c:v>
                </c:pt>
                <c:pt idx="1493">
                  <c:v>2187870.1400000025</c:v>
                </c:pt>
                <c:pt idx="1494">
                  <c:v>2197827.3800000027</c:v>
                </c:pt>
                <c:pt idx="1495">
                  <c:v>2198307.4300000025</c:v>
                </c:pt>
                <c:pt idx="1496">
                  <c:v>2198862.450000002</c:v>
                </c:pt>
                <c:pt idx="1497">
                  <c:v>2198921.5900000017</c:v>
                </c:pt>
                <c:pt idx="1498">
                  <c:v>2199052.1800000016</c:v>
                </c:pt>
                <c:pt idx="1499">
                  <c:v>2204757.3800000018</c:v>
                </c:pt>
                <c:pt idx="1500">
                  <c:v>2214745.8100000015</c:v>
                </c:pt>
                <c:pt idx="1501">
                  <c:v>2216163.620000001</c:v>
                </c:pt>
                <c:pt idx="1502">
                  <c:v>2216492.7400000012</c:v>
                </c:pt>
                <c:pt idx="1503">
                  <c:v>2216631.4800000014</c:v>
                </c:pt>
                <c:pt idx="1504">
                  <c:v>2216991.5000000009</c:v>
                </c:pt>
                <c:pt idx="1505">
                  <c:v>2219333.1900000013</c:v>
                </c:pt>
                <c:pt idx="1506">
                  <c:v>2219884.0200000014</c:v>
                </c:pt>
                <c:pt idx="1507">
                  <c:v>2221023.0700000012</c:v>
                </c:pt>
                <c:pt idx="1508">
                  <c:v>2222160.620000001</c:v>
                </c:pt>
                <c:pt idx="1509">
                  <c:v>2222681.1000000015</c:v>
                </c:pt>
                <c:pt idx="1510">
                  <c:v>2226572.620000001</c:v>
                </c:pt>
                <c:pt idx="1511">
                  <c:v>2230617.2800000012</c:v>
                </c:pt>
                <c:pt idx="1512">
                  <c:v>2230902.6000000015</c:v>
                </c:pt>
                <c:pt idx="1513">
                  <c:v>2231495.2100000018</c:v>
                </c:pt>
                <c:pt idx="1514">
                  <c:v>2231972.5300000021</c:v>
                </c:pt>
                <c:pt idx="1515">
                  <c:v>2232073.1700000018</c:v>
                </c:pt>
                <c:pt idx="1516">
                  <c:v>2235599.9000000022</c:v>
                </c:pt>
                <c:pt idx="1517">
                  <c:v>2237414.1000000024</c:v>
                </c:pt>
                <c:pt idx="1518">
                  <c:v>2238253.4700000025</c:v>
                </c:pt>
                <c:pt idx="1519">
                  <c:v>2239375.0800000029</c:v>
                </c:pt>
                <c:pt idx="1520">
                  <c:v>2242453.4200000027</c:v>
                </c:pt>
                <c:pt idx="1521">
                  <c:v>2242758.1400000025</c:v>
                </c:pt>
                <c:pt idx="1522">
                  <c:v>2242845.200000002</c:v>
                </c:pt>
                <c:pt idx="1523">
                  <c:v>2249095.7200000016</c:v>
                </c:pt>
                <c:pt idx="1524">
                  <c:v>2249607.2400000012</c:v>
                </c:pt>
                <c:pt idx="1525">
                  <c:v>2249966.620000001</c:v>
                </c:pt>
                <c:pt idx="1526">
                  <c:v>2252614.7800000012</c:v>
                </c:pt>
                <c:pt idx="1527">
                  <c:v>2253013.6700000009</c:v>
                </c:pt>
                <c:pt idx="1528">
                  <c:v>2256289.8100000005</c:v>
                </c:pt>
                <c:pt idx="1529">
                  <c:v>2285689.1500000004</c:v>
                </c:pt>
                <c:pt idx="1530">
                  <c:v>2286459.4700000007</c:v>
                </c:pt>
                <c:pt idx="1531">
                  <c:v>2288677.6600000011</c:v>
                </c:pt>
                <c:pt idx="1532">
                  <c:v>2294811.4600000009</c:v>
                </c:pt>
                <c:pt idx="1533">
                  <c:v>2294936.5300000012</c:v>
                </c:pt>
                <c:pt idx="1534">
                  <c:v>2318639.3800000008</c:v>
                </c:pt>
                <c:pt idx="1535">
                  <c:v>2320574.3500000006</c:v>
                </c:pt>
                <c:pt idx="1536">
                  <c:v>2322757.8100000005</c:v>
                </c:pt>
                <c:pt idx="1537">
                  <c:v>2324761.6700000009</c:v>
                </c:pt>
                <c:pt idx="1538">
                  <c:v>2324861.2100000009</c:v>
                </c:pt>
                <c:pt idx="1539">
                  <c:v>2325971.580000001</c:v>
                </c:pt>
                <c:pt idx="1540">
                  <c:v>2329186.8000000007</c:v>
                </c:pt>
                <c:pt idx="1541">
                  <c:v>2329583.6500000004</c:v>
                </c:pt>
                <c:pt idx="1542">
                  <c:v>2329810.4300000006</c:v>
                </c:pt>
                <c:pt idx="1543">
                  <c:v>2330553.8600000003</c:v>
                </c:pt>
                <c:pt idx="1544">
                  <c:v>2334959.7600000007</c:v>
                </c:pt>
                <c:pt idx="1545">
                  <c:v>2335638.6500000004</c:v>
                </c:pt>
                <c:pt idx="1546">
                  <c:v>2335639.3800000008</c:v>
                </c:pt>
                <c:pt idx="1547">
                  <c:v>2335916.7800000012</c:v>
                </c:pt>
                <c:pt idx="1548">
                  <c:v>2339351.9000000013</c:v>
                </c:pt>
                <c:pt idx="1549">
                  <c:v>2340052.6600000011</c:v>
                </c:pt>
                <c:pt idx="1550">
                  <c:v>2342394.5100000007</c:v>
                </c:pt>
                <c:pt idx="1551">
                  <c:v>2345899.8900000006</c:v>
                </c:pt>
                <c:pt idx="1552">
                  <c:v>2345977.5600000005</c:v>
                </c:pt>
                <c:pt idx="1553">
                  <c:v>2348591.7800000003</c:v>
                </c:pt>
                <c:pt idx="1554">
                  <c:v>2350152.41</c:v>
                </c:pt>
                <c:pt idx="1555">
                  <c:v>2358852.1400000006</c:v>
                </c:pt>
                <c:pt idx="1556">
                  <c:v>2368832.5300000003</c:v>
                </c:pt>
                <c:pt idx="1557">
                  <c:v>2374829.5300000003</c:v>
                </c:pt>
                <c:pt idx="1558">
                  <c:v>2374949.0200000005</c:v>
                </c:pt>
                <c:pt idx="1559">
                  <c:v>2375339.9400000004</c:v>
                </c:pt>
                <c:pt idx="1560">
                  <c:v>2377322.46</c:v>
                </c:pt>
                <c:pt idx="1561">
                  <c:v>2377867.4900000002</c:v>
                </c:pt>
                <c:pt idx="1562">
                  <c:v>2378009.4000000004</c:v>
                </c:pt>
                <c:pt idx="1563">
                  <c:v>2378185.8900000006</c:v>
                </c:pt>
                <c:pt idx="1564">
                  <c:v>2378523.330000001</c:v>
                </c:pt>
                <c:pt idx="1565">
                  <c:v>2378947.0700000012</c:v>
                </c:pt>
                <c:pt idx="1566">
                  <c:v>2379423.2600000016</c:v>
                </c:pt>
                <c:pt idx="1567">
                  <c:v>2379756.5900000017</c:v>
                </c:pt>
                <c:pt idx="1568">
                  <c:v>2389063.1100000013</c:v>
                </c:pt>
                <c:pt idx="1569">
                  <c:v>2389539.3000000017</c:v>
                </c:pt>
                <c:pt idx="1570">
                  <c:v>2389642.7800000021</c:v>
                </c:pt>
                <c:pt idx="1571">
                  <c:v>2417650.8800000018</c:v>
                </c:pt>
                <c:pt idx="1572">
                  <c:v>2481180.620000002</c:v>
                </c:pt>
                <c:pt idx="1573">
                  <c:v>2481212.1500000022</c:v>
                </c:pt>
                <c:pt idx="1574">
                  <c:v>2481593.1000000024</c:v>
                </c:pt>
                <c:pt idx="1575">
                  <c:v>2482507.6000000024</c:v>
                </c:pt>
                <c:pt idx="1576">
                  <c:v>2506492.9700000025</c:v>
                </c:pt>
                <c:pt idx="1577">
                  <c:v>2506558.5800000029</c:v>
                </c:pt>
                <c:pt idx="1578">
                  <c:v>2510394.1100000031</c:v>
                </c:pt>
                <c:pt idx="1579">
                  <c:v>2510449.2700000033</c:v>
                </c:pt>
                <c:pt idx="1580">
                  <c:v>2510495.5000000037</c:v>
                </c:pt>
                <c:pt idx="1581">
                  <c:v>2510565.7700000033</c:v>
                </c:pt>
                <c:pt idx="1582">
                  <c:v>2511658.7600000035</c:v>
                </c:pt>
                <c:pt idx="1583">
                  <c:v>2524008.0000000037</c:v>
                </c:pt>
                <c:pt idx="1584">
                  <c:v>2524132.8600000041</c:v>
                </c:pt>
                <c:pt idx="1585">
                  <c:v>2524238.4500000039</c:v>
                </c:pt>
                <c:pt idx="1586">
                  <c:v>2524308.7500000037</c:v>
                </c:pt>
                <c:pt idx="1587">
                  <c:v>2524493.2300000042</c:v>
                </c:pt>
                <c:pt idx="1588">
                  <c:v>2524700.4000000041</c:v>
                </c:pt>
                <c:pt idx="1589">
                  <c:v>2527725.7600000044</c:v>
                </c:pt>
                <c:pt idx="1590">
                  <c:v>2537477.7300000042</c:v>
                </c:pt>
                <c:pt idx="1591">
                  <c:v>2537761.0400000038</c:v>
                </c:pt>
                <c:pt idx="1592">
                  <c:v>2537864.8800000036</c:v>
                </c:pt>
                <c:pt idx="1593">
                  <c:v>2542581.2900000038</c:v>
                </c:pt>
                <c:pt idx="1594">
                  <c:v>2542819.3900000034</c:v>
                </c:pt>
                <c:pt idx="1595">
                  <c:v>2597380.7200000035</c:v>
                </c:pt>
                <c:pt idx="1596">
                  <c:v>2608480.7200000035</c:v>
                </c:pt>
                <c:pt idx="1597">
                  <c:v>2624393.2000000039</c:v>
                </c:pt>
                <c:pt idx="1598">
                  <c:v>2625629.0000000037</c:v>
                </c:pt>
                <c:pt idx="1599">
                  <c:v>2626180.6000000034</c:v>
                </c:pt>
                <c:pt idx="1600">
                  <c:v>2629522.1400000034</c:v>
                </c:pt>
                <c:pt idx="1601">
                  <c:v>2632750.5100000035</c:v>
                </c:pt>
                <c:pt idx="1602">
                  <c:v>2636626.0400000038</c:v>
                </c:pt>
                <c:pt idx="1603">
                  <c:v>2636768.1700000037</c:v>
                </c:pt>
                <c:pt idx="1604">
                  <c:v>2637278.780000004</c:v>
                </c:pt>
                <c:pt idx="1605">
                  <c:v>2637527.6000000043</c:v>
                </c:pt>
                <c:pt idx="1606">
                  <c:v>2667458.8600000041</c:v>
                </c:pt>
                <c:pt idx="1607">
                  <c:v>2673596.4700000044</c:v>
                </c:pt>
                <c:pt idx="1608">
                  <c:v>2673638.3500000043</c:v>
                </c:pt>
                <c:pt idx="1609">
                  <c:v>2685685.9900000039</c:v>
                </c:pt>
                <c:pt idx="1610">
                  <c:v>2820757.0600000042</c:v>
                </c:pt>
                <c:pt idx="1611">
                  <c:v>2840483.3900000043</c:v>
                </c:pt>
                <c:pt idx="1612">
                  <c:v>2902703.0600000042</c:v>
                </c:pt>
                <c:pt idx="1613">
                  <c:v>2908381.780000004</c:v>
                </c:pt>
                <c:pt idx="1614">
                  <c:v>2920994.4900000039</c:v>
                </c:pt>
                <c:pt idx="1615">
                  <c:v>2921446.1800000044</c:v>
                </c:pt>
                <c:pt idx="1616">
                  <c:v>2924903.3000000045</c:v>
                </c:pt>
                <c:pt idx="1617">
                  <c:v>2925244.8900000043</c:v>
                </c:pt>
                <c:pt idx="1618">
                  <c:v>2926366.9100000039</c:v>
                </c:pt>
                <c:pt idx="1619">
                  <c:v>2930435.9800000042</c:v>
                </c:pt>
                <c:pt idx="1620">
                  <c:v>2952243.8600000041</c:v>
                </c:pt>
                <c:pt idx="1621">
                  <c:v>2952416.8600000041</c:v>
                </c:pt>
                <c:pt idx="1622">
                  <c:v>2952934.3400000045</c:v>
                </c:pt>
                <c:pt idx="1623">
                  <c:v>2953194.1300000045</c:v>
                </c:pt>
                <c:pt idx="1624">
                  <c:v>2953735.8900000043</c:v>
                </c:pt>
                <c:pt idx="1625">
                  <c:v>3028224.2100000046</c:v>
                </c:pt>
                <c:pt idx="1626">
                  <c:v>3038966.2700000042</c:v>
                </c:pt>
                <c:pt idx="1627">
                  <c:v>3048940.6300000045</c:v>
                </c:pt>
                <c:pt idx="1628">
                  <c:v>3051832.9700000044</c:v>
                </c:pt>
                <c:pt idx="1629">
                  <c:v>3051994.0400000047</c:v>
                </c:pt>
                <c:pt idx="1630">
                  <c:v>3052409.1200000048</c:v>
                </c:pt>
                <c:pt idx="1631">
                  <c:v>3054655.1600000048</c:v>
                </c:pt>
                <c:pt idx="1632">
                  <c:v>3058313.5300000049</c:v>
                </c:pt>
                <c:pt idx="1633">
                  <c:v>3060019.9400000051</c:v>
                </c:pt>
                <c:pt idx="1634">
                  <c:v>3060521.5800000047</c:v>
                </c:pt>
                <c:pt idx="1635">
                  <c:v>3061381.110000005</c:v>
                </c:pt>
                <c:pt idx="1636">
                  <c:v>3062447.7700000051</c:v>
                </c:pt>
                <c:pt idx="1637">
                  <c:v>3062952.3300000047</c:v>
                </c:pt>
                <c:pt idx="1638">
                  <c:v>3065741.5500000045</c:v>
                </c:pt>
                <c:pt idx="1639">
                  <c:v>3066467.8000000045</c:v>
                </c:pt>
                <c:pt idx="1640">
                  <c:v>3066533.1900000041</c:v>
                </c:pt>
                <c:pt idx="1641">
                  <c:v>3066948.0600000042</c:v>
                </c:pt>
                <c:pt idx="1642">
                  <c:v>3067078.4200000046</c:v>
                </c:pt>
                <c:pt idx="1643">
                  <c:v>3067141.9800000042</c:v>
                </c:pt>
                <c:pt idx="1644">
                  <c:v>3067232.4600000046</c:v>
                </c:pt>
                <c:pt idx="1645">
                  <c:v>3122998.7000000048</c:v>
                </c:pt>
                <c:pt idx="1646">
                  <c:v>3123559.7200000044</c:v>
                </c:pt>
                <c:pt idx="1647">
                  <c:v>3123632.3100000042</c:v>
                </c:pt>
                <c:pt idx="1648">
                  <c:v>3126404.4100000039</c:v>
                </c:pt>
                <c:pt idx="1649">
                  <c:v>3126500.0000000037</c:v>
                </c:pt>
                <c:pt idx="1650">
                  <c:v>3128799.1200000038</c:v>
                </c:pt>
                <c:pt idx="1651">
                  <c:v>3128924.7400000039</c:v>
                </c:pt>
                <c:pt idx="1652">
                  <c:v>3159235.5900000036</c:v>
                </c:pt>
                <c:pt idx="1653">
                  <c:v>3179664.4800000032</c:v>
                </c:pt>
                <c:pt idx="1654">
                  <c:v>3179856.6500000032</c:v>
                </c:pt>
                <c:pt idx="1655">
                  <c:v>3181625.4200000027</c:v>
                </c:pt>
                <c:pt idx="1656">
                  <c:v>3181915.3300000029</c:v>
                </c:pt>
                <c:pt idx="1657">
                  <c:v>3182272.3800000027</c:v>
                </c:pt>
                <c:pt idx="1658">
                  <c:v>3182310.1900000023</c:v>
                </c:pt>
                <c:pt idx="1659">
                  <c:v>3182391.4300000025</c:v>
                </c:pt>
                <c:pt idx="1660">
                  <c:v>3188678.4700000025</c:v>
                </c:pt>
                <c:pt idx="1661">
                  <c:v>3188771.4000000022</c:v>
                </c:pt>
                <c:pt idx="1662">
                  <c:v>3190162.0000000019</c:v>
                </c:pt>
                <c:pt idx="1663">
                  <c:v>3200369.9700000016</c:v>
                </c:pt>
                <c:pt idx="1664">
                  <c:v>3200482.2200000016</c:v>
                </c:pt>
                <c:pt idx="1665">
                  <c:v>3200504.200000002</c:v>
                </c:pt>
                <c:pt idx="1666">
                  <c:v>3200598.4300000025</c:v>
                </c:pt>
                <c:pt idx="1667">
                  <c:v>3207387.4600000028</c:v>
                </c:pt>
                <c:pt idx="1668">
                  <c:v>3208178.4600000028</c:v>
                </c:pt>
                <c:pt idx="1669">
                  <c:v>3208292.240000003</c:v>
                </c:pt>
                <c:pt idx="1670">
                  <c:v>3208563.5800000029</c:v>
                </c:pt>
                <c:pt idx="1671">
                  <c:v>3208807.950000003</c:v>
                </c:pt>
                <c:pt idx="1672">
                  <c:v>3208905.8700000029</c:v>
                </c:pt>
                <c:pt idx="1673">
                  <c:v>3208998.3100000033</c:v>
                </c:pt>
                <c:pt idx="1674">
                  <c:v>3210229.1000000034</c:v>
                </c:pt>
                <c:pt idx="1675">
                  <c:v>3210640.7100000037</c:v>
                </c:pt>
                <c:pt idx="1676">
                  <c:v>3225140.5100000035</c:v>
                </c:pt>
                <c:pt idx="1677">
                  <c:v>3235244.1500000032</c:v>
                </c:pt>
                <c:pt idx="1678">
                  <c:v>3247780.4700000035</c:v>
                </c:pt>
                <c:pt idx="1679">
                  <c:v>3249649.8200000031</c:v>
                </c:pt>
                <c:pt idx="1680">
                  <c:v>3252526.9300000034</c:v>
                </c:pt>
                <c:pt idx="1681">
                  <c:v>3253602.0100000035</c:v>
                </c:pt>
                <c:pt idx="1682">
                  <c:v>3254496.3800000036</c:v>
                </c:pt>
                <c:pt idx="1683">
                  <c:v>3254559.5500000035</c:v>
                </c:pt>
                <c:pt idx="1684">
                  <c:v>3255765.1800000034</c:v>
                </c:pt>
                <c:pt idx="1685">
                  <c:v>3265638.2900000038</c:v>
                </c:pt>
                <c:pt idx="1686">
                  <c:v>3281386.5800000038</c:v>
                </c:pt>
                <c:pt idx="1687">
                  <c:v>3282253.1800000034</c:v>
                </c:pt>
                <c:pt idx="1688">
                  <c:v>3282982.4300000034</c:v>
                </c:pt>
                <c:pt idx="1689">
                  <c:v>3285371.9000000032</c:v>
                </c:pt>
                <c:pt idx="1690">
                  <c:v>3285463.3600000031</c:v>
                </c:pt>
                <c:pt idx="1691">
                  <c:v>3285925.740000003</c:v>
                </c:pt>
                <c:pt idx="1692">
                  <c:v>3286708.2100000028</c:v>
                </c:pt>
                <c:pt idx="1693">
                  <c:v>3286801.3400000026</c:v>
                </c:pt>
                <c:pt idx="1694">
                  <c:v>3287437.3100000024</c:v>
                </c:pt>
                <c:pt idx="1695">
                  <c:v>3288292.7400000021</c:v>
                </c:pt>
                <c:pt idx="1696">
                  <c:v>3315260.950000002</c:v>
                </c:pt>
                <c:pt idx="1697">
                  <c:v>3315661.0500000017</c:v>
                </c:pt>
                <c:pt idx="1698">
                  <c:v>3315819.6500000013</c:v>
                </c:pt>
                <c:pt idx="1699">
                  <c:v>3318281.4100000011</c:v>
                </c:pt>
                <c:pt idx="1700">
                  <c:v>3318292.2800000012</c:v>
                </c:pt>
                <c:pt idx="1701">
                  <c:v>3326523.5000000009</c:v>
                </c:pt>
                <c:pt idx="1702">
                  <c:v>3326870.7200000007</c:v>
                </c:pt>
                <c:pt idx="1703">
                  <c:v>3327491.5600000005</c:v>
                </c:pt>
                <c:pt idx="1704">
                  <c:v>3328129.6900000004</c:v>
                </c:pt>
                <c:pt idx="1705">
                  <c:v>3328188.0600000005</c:v>
                </c:pt>
                <c:pt idx="1706">
                  <c:v>3328928.6700000009</c:v>
                </c:pt>
                <c:pt idx="1707">
                  <c:v>3329457.5000000009</c:v>
                </c:pt>
                <c:pt idx="1708">
                  <c:v>3331469.1300000008</c:v>
                </c:pt>
                <c:pt idx="1709">
                  <c:v>3331513.1700000009</c:v>
                </c:pt>
                <c:pt idx="1710">
                  <c:v>3331600.2400000012</c:v>
                </c:pt>
                <c:pt idx="1711">
                  <c:v>3355146.8200000012</c:v>
                </c:pt>
                <c:pt idx="1712">
                  <c:v>3357679.2100000009</c:v>
                </c:pt>
                <c:pt idx="1713">
                  <c:v>3357806.1900000013</c:v>
                </c:pt>
                <c:pt idx="1714">
                  <c:v>3358039.3100000015</c:v>
                </c:pt>
                <c:pt idx="1715">
                  <c:v>3368661.6800000016</c:v>
                </c:pt>
                <c:pt idx="1716">
                  <c:v>3368825.7200000016</c:v>
                </c:pt>
                <c:pt idx="1717">
                  <c:v>3369151.9600000018</c:v>
                </c:pt>
                <c:pt idx="1718">
                  <c:v>3369324.4800000014</c:v>
                </c:pt>
                <c:pt idx="1719">
                  <c:v>3369648.540000001</c:v>
                </c:pt>
                <c:pt idx="1720">
                  <c:v>3369696.2400000012</c:v>
                </c:pt>
                <c:pt idx="1721">
                  <c:v>3369817.8400000008</c:v>
                </c:pt>
                <c:pt idx="1722">
                  <c:v>3369878.2300000004</c:v>
                </c:pt>
                <c:pt idx="1723">
                  <c:v>3371862.0600000005</c:v>
                </c:pt>
                <c:pt idx="1724">
                  <c:v>3371914.8100000005</c:v>
                </c:pt>
                <c:pt idx="1725">
                  <c:v>3373980.7500000009</c:v>
                </c:pt>
                <c:pt idx="1726">
                  <c:v>3374230.040000001</c:v>
                </c:pt>
                <c:pt idx="1727">
                  <c:v>3374396.8500000006</c:v>
                </c:pt>
                <c:pt idx="1728">
                  <c:v>3374553.0500000007</c:v>
                </c:pt>
                <c:pt idx="1729">
                  <c:v>3380971.2100000009</c:v>
                </c:pt>
                <c:pt idx="1730">
                  <c:v>3395434.3500000006</c:v>
                </c:pt>
                <c:pt idx="1731">
                  <c:v>3395958.3100000005</c:v>
                </c:pt>
                <c:pt idx="1732">
                  <c:v>3396220.1700000009</c:v>
                </c:pt>
                <c:pt idx="1733">
                  <c:v>3401208.8200000012</c:v>
                </c:pt>
                <c:pt idx="1734">
                  <c:v>3401333.6600000011</c:v>
                </c:pt>
                <c:pt idx="1735">
                  <c:v>3401423.6900000013</c:v>
                </c:pt>
                <c:pt idx="1736">
                  <c:v>3476916.9200000018</c:v>
                </c:pt>
                <c:pt idx="1737">
                  <c:v>3477129.1500000022</c:v>
                </c:pt>
                <c:pt idx="1738">
                  <c:v>3477262.3900000025</c:v>
                </c:pt>
                <c:pt idx="1739">
                  <c:v>3477419.4600000028</c:v>
                </c:pt>
                <c:pt idx="1740">
                  <c:v>3480822.1900000032</c:v>
                </c:pt>
                <c:pt idx="1741">
                  <c:v>3481045.7900000028</c:v>
                </c:pt>
                <c:pt idx="1742">
                  <c:v>3481775.4700000025</c:v>
                </c:pt>
                <c:pt idx="1743">
                  <c:v>3484746.6200000029</c:v>
                </c:pt>
                <c:pt idx="1744">
                  <c:v>3485730.8200000031</c:v>
                </c:pt>
                <c:pt idx="1745">
                  <c:v>3493408.5300000031</c:v>
                </c:pt>
                <c:pt idx="1746">
                  <c:v>3495045.8300000029</c:v>
                </c:pt>
                <c:pt idx="1747">
                  <c:v>3495167.7300000032</c:v>
                </c:pt>
                <c:pt idx="1748">
                  <c:v>3502070.1600000029</c:v>
                </c:pt>
                <c:pt idx="1749">
                  <c:v>3502085.8000000026</c:v>
                </c:pt>
                <c:pt idx="1750">
                  <c:v>3504520.9600000028</c:v>
                </c:pt>
                <c:pt idx="1751">
                  <c:v>3504769.7700000023</c:v>
                </c:pt>
                <c:pt idx="1752">
                  <c:v>3511581.2600000026</c:v>
                </c:pt>
                <c:pt idx="1753">
                  <c:v>3511667.3000000026</c:v>
                </c:pt>
                <c:pt idx="1754">
                  <c:v>3520868.2700000023</c:v>
                </c:pt>
                <c:pt idx="1755">
                  <c:v>3526433.4200000027</c:v>
                </c:pt>
                <c:pt idx="1756">
                  <c:v>3526847.8700000029</c:v>
                </c:pt>
                <c:pt idx="1757">
                  <c:v>3527543.0900000026</c:v>
                </c:pt>
                <c:pt idx="1758">
                  <c:v>3527957.7300000023</c:v>
                </c:pt>
                <c:pt idx="1759">
                  <c:v>3529323.3900000025</c:v>
                </c:pt>
                <c:pt idx="1760">
                  <c:v>3529583.4000000022</c:v>
                </c:pt>
                <c:pt idx="1761">
                  <c:v>3533047.7800000021</c:v>
                </c:pt>
                <c:pt idx="1762">
                  <c:v>3533674.6100000022</c:v>
                </c:pt>
                <c:pt idx="1763">
                  <c:v>3536359.4900000021</c:v>
                </c:pt>
                <c:pt idx="1764">
                  <c:v>3536570.6300000018</c:v>
                </c:pt>
                <c:pt idx="1765">
                  <c:v>3536839.3900000015</c:v>
                </c:pt>
                <c:pt idx="1766">
                  <c:v>3536970.0600000015</c:v>
                </c:pt>
                <c:pt idx="1767">
                  <c:v>3537237.9200000018</c:v>
                </c:pt>
                <c:pt idx="1768">
                  <c:v>3538119.5800000019</c:v>
                </c:pt>
                <c:pt idx="1769">
                  <c:v>3538220.950000002</c:v>
                </c:pt>
                <c:pt idx="1770">
                  <c:v>3539973.3100000024</c:v>
                </c:pt>
                <c:pt idx="1771">
                  <c:v>3540056.7200000025</c:v>
                </c:pt>
                <c:pt idx="1772">
                  <c:v>3541015.1200000029</c:v>
                </c:pt>
                <c:pt idx="1773">
                  <c:v>3544730.1700000027</c:v>
                </c:pt>
                <c:pt idx="1774">
                  <c:v>3545082.7700000023</c:v>
                </c:pt>
                <c:pt idx="1775">
                  <c:v>3546832.3200000022</c:v>
                </c:pt>
                <c:pt idx="1776">
                  <c:v>3546947.5100000026</c:v>
                </c:pt>
                <c:pt idx="1777">
                  <c:v>3680103.1900000032</c:v>
                </c:pt>
                <c:pt idx="1778">
                  <c:v>3682216.9400000032</c:v>
                </c:pt>
                <c:pt idx="1779">
                  <c:v>3683759.4400000032</c:v>
                </c:pt>
                <c:pt idx="1780">
                  <c:v>3684245.5600000024</c:v>
                </c:pt>
                <c:pt idx="1781">
                  <c:v>3693645.3300000019</c:v>
                </c:pt>
                <c:pt idx="1782">
                  <c:v>3741480.0300000012</c:v>
                </c:pt>
                <c:pt idx="1783">
                  <c:v>3741613.6100000013</c:v>
                </c:pt>
                <c:pt idx="1784">
                  <c:v>3741756.0700000022</c:v>
                </c:pt>
                <c:pt idx="1785">
                  <c:v>3742654.2600000016</c:v>
                </c:pt>
                <c:pt idx="1786">
                  <c:v>3742747.2000000011</c:v>
                </c:pt>
                <c:pt idx="1787">
                  <c:v>3743755.49</c:v>
                </c:pt>
                <c:pt idx="1788">
                  <c:v>3743930.790000001</c:v>
                </c:pt>
                <c:pt idx="1789">
                  <c:v>3750236.0500000007</c:v>
                </c:pt>
                <c:pt idx="1790">
                  <c:v>3856683.6000000015</c:v>
                </c:pt>
                <c:pt idx="1791">
                  <c:v>3858120.0900000017</c:v>
                </c:pt>
                <c:pt idx="1792">
                  <c:v>3860601.9400000013</c:v>
                </c:pt>
                <c:pt idx="1793">
                  <c:v>3860636.6300000008</c:v>
                </c:pt>
                <c:pt idx="1794">
                  <c:v>3861017.58</c:v>
                </c:pt>
                <c:pt idx="1795">
                  <c:v>3861501.5999999996</c:v>
                </c:pt>
                <c:pt idx="1796">
                  <c:v>3861557.42</c:v>
                </c:pt>
                <c:pt idx="1797">
                  <c:v>3862530.33</c:v>
                </c:pt>
                <c:pt idx="1798">
                  <c:v>3866078.7100000009</c:v>
                </c:pt>
                <c:pt idx="1799">
                  <c:v>3866619.75</c:v>
                </c:pt>
                <c:pt idx="1800">
                  <c:v>3872151.8900000006</c:v>
                </c:pt>
                <c:pt idx="1801">
                  <c:v>3874641.4700000007</c:v>
                </c:pt>
                <c:pt idx="1802">
                  <c:v>4014277.33</c:v>
                </c:pt>
                <c:pt idx="1803">
                  <c:v>4016614.08</c:v>
                </c:pt>
                <c:pt idx="1804">
                  <c:v>4017942.33</c:v>
                </c:pt>
                <c:pt idx="1805">
                  <c:v>4018164.51</c:v>
                </c:pt>
                <c:pt idx="1806">
                  <c:v>4020064.58</c:v>
                </c:pt>
                <c:pt idx="1807">
                  <c:v>4022432.4299999997</c:v>
                </c:pt>
                <c:pt idx="1808">
                  <c:v>4023213.99</c:v>
                </c:pt>
                <c:pt idx="1809">
                  <c:v>4023818.99</c:v>
                </c:pt>
                <c:pt idx="1810">
                  <c:v>4028071.0700000003</c:v>
                </c:pt>
                <c:pt idx="1811">
                  <c:v>4031589.4700000007</c:v>
                </c:pt>
                <c:pt idx="1812">
                  <c:v>4032768.75</c:v>
                </c:pt>
                <c:pt idx="1813">
                  <c:v>4037609.5199999996</c:v>
                </c:pt>
                <c:pt idx="1814">
                  <c:v>4037661.9499999993</c:v>
                </c:pt>
                <c:pt idx="1815">
                  <c:v>4037868.0499999989</c:v>
                </c:pt>
                <c:pt idx="1816">
                  <c:v>4038516.4899999984</c:v>
                </c:pt>
                <c:pt idx="1817">
                  <c:v>4051121.1699999981</c:v>
                </c:pt>
                <c:pt idx="1818">
                  <c:v>4051601.3499999978</c:v>
                </c:pt>
                <c:pt idx="1819">
                  <c:v>4055829.5699999984</c:v>
                </c:pt>
                <c:pt idx="1820">
                  <c:v>4056612.9499999993</c:v>
                </c:pt>
                <c:pt idx="1821">
                  <c:v>4057150.4799999986</c:v>
                </c:pt>
                <c:pt idx="1822">
                  <c:v>4057246.9999999981</c:v>
                </c:pt>
                <c:pt idx="1823">
                  <c:v>4057587.4699999988</c:v>
                </c:pt>
                <c:pt idx="1824">
                  <c:v>4057813.3899999987</c:v>
                </c:pt>
                <c:pt idx="1825">
                  <c:v>4064577.6099999994</c:v>
                </c:pt>
                <c:pt idx="1826">
                  <c:v>4064826.01</c:v>
                </c:pt>
                <c:pt idx="1827">
                  <c:v>4067152</c:v>
                </c:pt>
                <c:pt idx="1828">
                  <c:v>4067252.6500000004</c:v>
                </c:pt>
                <c:pt idx="1829">
                  <c:v>4067297.6899999995</c:v>
                </c:pt>
                <c:pt idx="1830">
                  <c:v>4068386.3200000003</c:v>
                </c:pt>
                <c:pt idx="1831">
                  <c:v>4068428.3200000003</c:v>
                </c:pt>
                <c:pt idx="1832">
                  <c:v>4068797.1899999995</c:v>
                </c:pt>
                <c:pt idx="1833">
                  <c:v>4077446.4699999988</c:v>
                </c:pt>
                <c:pt idx="1834">
                  <c:v>4081282.6999999993</c:v>
                </c:pt>
                <c:pt idx="1835">
                  <c:v>4082344.5999999996</c:v>
                </c:pt>
                <c:pt idx="1836">
                  <c:v>4082440.0399999991</c:v>
                </c:pt>
                <c:pt idx="1837">
                  <c:v>4112521.5499999989</c:v>
                </c:pt>
                <c:pt idx="1838">
                  <c:v>4120348.9099999983</c:v>
                </c:pt>
                <c:pt idx="1839">
                  <c:v>4121993.8599999975</c:v>
                </c:pt>
                <c:pt idx="1840">
                  <c:v>4122327.1899999976</c:v>
                </c:pt>
                <c:pt idx="1841">
                  <c:v>4122442.839999998</c:v>
                </c:pt>
                <c:pt idx="1842">
                  <c:v>4128299.8499999978</c:v>
                </c:pt>
                <c:pt idx="1843">
                  <c:v>4129633.3999999985</c:v>
                </c:pt>
                <c:pt idx="1844">
                  <c:v>4130031.2899999991</c:v>
                </c:pt>
                <c:pt idx="1845">
                  <c:v>4130169.1499999985</c:v>
                </c:pt>
                <c:pt idx="1846">
                  <c:v>4132483.5699999984</c:v>
                </c:pt>
                <c:pt idx="1847">
                  <c:v>4132603.6599999983</c:v>
                </c:pt>
                <c:pt idx="1848">
                  <c:v>4133186.5999999978</c:v>
                </c:pt>
                <c:pt idx="1849">
                  <c:v>4133353.4599999972</c:v>
                </c:pt>
                <c:pt idx="1850">
                  <c:v>4133447.9899999965</c:v>
                </c:pt>
                <c:pt idx="1851">
                  <c:v>4137686.3599999957</c:v>
                </c:pt>
                <c:pt idx="1852">
                  <c:v>4137948.3399999961</c:v>
                </c:pt>
                <c:pt idx="1853">
                  <c:v>4139026.2899999954</c:v>
                </c:pt>
                <c:pt idx="1854">
                  <c:v>4139211.0599999949</c:v>
                </c:pt>
                <c:pt idx="1855">
                  <c:v>4140341.2699999958</c:v>
                </c:pt>
                <c:pt idx="1856">
                  <c:v>4143958.9399999958</c:v>
                </c:pt>
                <c:pt idx="1857">
                  <c:v>4144586.7599999961</c:v>
                </c:pt>
                <c:pt idx="1858">
                  <c:v>4147135.7299999967</c:v>
                </c:pt>
                <c:pt idx="1859">
                  <c:v>4147298.1899999976</c:v>
                </c:pt>
                <c:pt idx="1860">
                  <c:v>4148152.3599999975</c:v>
                </c:pt>
                <c:pt idx="1861">
                  <c:v>4151140.4299999978</c:v>
                </c:pt>
                <c:pt idx="1862">
                  <c:v>4152790.4299999978</c:v>
                </c:pt>
                <c:pt idx="1863">
                  <c:v>4152853.5599999987</c:v>
                </c:pt>
                <c:pt idx="1864">
                  <c:v>4153065.5599999987</c:v>
                </c:pt>
                <c:pt idx="1865">
                  <c:v>4153174.3699999992</c:v>
                </c:pt>
                <c:pt idx="1866">
                  <c:v>4157069.459999999</c:v>
                </c:pt>
                <c:pt idx="1867">
                  <c:v>4160989.7799999993</c:v>
                </c:pt>
                <c:pt idx="1868">
                  <c:v>4168697.3099999987</c:v>
                </c:pt>
                <c:pt idx="1869">
                  <c:v>4171909.0099999979</c:v>
                </c:pt>
                <c:pt idx="1870">
                  <c:v>4174979.8099999987</c:v>
                </c:pt>
                <c:pt idx="1871">
                  <c:v>4175140.0599999987</c:v>
                </c:pt>
                <c:pt idx="1872">
                  <c:v>4179424.0799999982</c:v>
                </c:pt>
                <c:pt idx="1873">
                  <c:v>4184524.0799999982</c:v>
                </c:pt>
                <c:pt idx="1874">
                  <c:v>4185765.459999999</c:v>
                </c:pt>
                <c:pt idx="1875">
                  <c:v>4185957.7699999996</c:v>
                </c:pt>
                <c:pt idx="1876">
                  <c:v>4186331.5999999996</c:v>
                </c:pt>
                <c:pt idx="1877">
                  <c:v>4187365.0700000003</c:v>
                </c:pt>
                <c:pt idx="1878">
                  <c:v>4187873.7200000007</c:v>
                </c:pt>
                <c:pt idx="1879">
                  <c:v>4187957.9600000009</c:v>
                </c:pt>
                <c:pt idx="1880">
                  <c:v>4191275.2700000014</c:v>
                </c:pt>
                <c:pt idx="1881">
                  <c:v>4191343.790000001</c:v>
                </c:pt>
                <c:pt idx="1882">
                  <c:v>4192933.8800000008</c:v>
                </c:pt>
                <c:pt idx="1883">
                  <c:v>4197804.4500000011</c:v>
                </c:pt>
                <c:pt idx="1884">
                  <c:v>4199586.7600000016</c:v>
                </c:pt>
                <c:pt idx="1885">
                  <c:v>4199703.0500000007</c:v>
                </c:pt>
                <c:pt idx="1886">
                  <c:v>4199873.9700000007</c:v>
                </c:pt>
                <c:pt idx="1887">
                  <c:v>4205964.040000001</c:v>
                </c:pt>
                <c:pt idx="1888">
                  <c:v>4206719.7000000011</c:v>
                </c:pt>
                <c:pt idx="1889">
                  <c:v>4210400.3100000005</c:v>
                </c:pt>
                <c:pt idx="1890">
                  <c:v>4210886.9800000004</c:v>
                </c:pt>
                <c:pt idx="1891">
                  <c:v>4212320.67</c:v>
                </c:pt>
                <c:pt idx="1892">
                  <c:v>4213193.9800000004</c:v>
                </c:pt>
                <c:pt idx="1893">
                  <c:v>3901076.3499999968</c:v>
                </c:pt>
                <c:pt idx="1894">
                  <c:v>3901826.7899999963</c:v>
                </c:pt>
                <c:pt idx="1895">
                  <c:v>3902395.8599999966</c:v>
                </c:pt>
                <c:pt idx="1896">
                  <c:v>3902946.8899999959</c:v>
                </c:pt>
                <c:pt idx="1897">
                  <c:v>3903494.219999996</c:v>
                </c:pt>
                <c:pt idx="1898">
                  <c:v>3904016.3399999952</c:v>
                </c:pt>
                <c:pt idx="1899">
                  <c:v>3904608.3899999959</c:v>
                </c:pt>
                <c:pt idx="1900">
                  <c:v>3906078.4199999953</c:v>
                </c:pt>
                <c:pt idx="1901">
                  <c:v>3906645.1099999947</c:v>
                </c:pt>
                <c:pt idx="1902">
                  <c:v>3907913.6499999939</c:v>
                </c:pt>
                <c:pt idx="1903">
                  <c:v>3908485.0799999936</c:v>
                </c:pt>
                <c:pt idx="1904">
                  <c:v>3909035.6499999939</c:v>
                </c:pt>
                <c:pt idx="1905">
                  <c:v>3909732.0799999936</c:v>
                </c:pt>
                <c:pt idx="1906">
                  <c:v>3910065.4099999936</c:v>
                </c:pt>
                <c:pt idx="1907">
                  <c:v>3914540.8499999931</c:v>
                </c:pt>
                <c:pt idx="1908">
                  <c:v>3915151.2099999925</c:v>
                </c:pt>
                <c:pt idx="1909">
                  <c:v>3915548.269999993</c:v>
                </c:pt>
                <c:pt idx="1910">
                  <c:v>3915768.0599999921</c:v>
                </c:pt>
                <c:pt idx="1911">
                  <c:v>3916037.1999999927</c:v>
                </c:pt>
                <c:pt idx="1912">
                  <c:v>3916600.2499999935</c:v>
                </c:pt>
                <c:pt idx="1913">
                  <c:v>3916886.1599999936</c:v>
                </c:pt>
                <c:pt idx="1914">
                  <c:v>3917095.8199999938</c:v>
                </c:pt>
                <c:pt idx="1915">
                  <c:v>3917575.0799999936</c:v>
                </c:pt>
                <c:pt idx="1916">
                  <c:v>3918102.7599999933</c:v>
                </c:pt>
                <c:pt idx="1917">
                  <c:v>3918226.5899999933</c:v>
                </c:pt>
                <c:pt idx="1918">
                  <c:v>3918344.939999993</c:v>
                </c:pt>
                <c:pt idx="1919">
                  <c:v>3925321.9599999925</c:v>
                </c:pt>
                <c:pt idx="1920">
                  <c:v>3940570.7599999933</c:v>
                </c:pt>
                <c:pt idx="1921">
                  <c:v>3968115.0499999924</c:v>
                </c:pt>
                <c:pt idx="1922">
                  <c:v>3968448.3799999924</c:v>
                </c:pt>
                <c:pt idx="1923">
                  <c:v>3968829.3299999917</c:v>
                </c:pt>
                <c:pt idx="1924">
                  <c:v>3973883.7799999909</c:v>
                </c:pt>
                <c:pt idx="1925">
                  <c:v>3989726.4499999909</c:v>
                </c:pt>
                <c:pt idx="1926">
                  <c:v>3990202.6399999904</c:v>
                </c:pt>
                <c:pt idx="1927">
                  <c:v>3990535.9699999904</c:v>
                </c:pt>
                <c:pt idx="1928">
                  <c:v>3990869.2999999905</c:v>
                </c:pt>
                <c:pt idx="1929">
                  <c:v>3991202.6299999906</c:v>
                </c:pt>
                <c:pt idx="1930">
                  <c:v>3991408.2599999914</c:v>
                </c:pt>
                <c:pt idx="1931">
                  <c:v>3991920.9499999909</c:v>
                </c:pt>
                <c:pt idx="1932">
                  <c:v>4024640.0699999901</c:v>
                </c:pt>
                <c:pt idx="1933">
                  <c:v>4025110.8299999898</c:v>
                </c:pt>
                <c:pt idx="1934">
                  <c:v>4037965.7999999905</c:v>
                </c:pt>
                <c:pt idx="1935">
                  <c:v>4038267.0699999901</c:v>
                </c:pt>
                <c:pt idx="1936">
                  <c:v>4038838.4999999898</c:v>
                </c:pt>
                <c:pt idx="1937">
                  <c:v>4054908.1799999895</c:v>
                </c:pt>
                <c:pt idx="1938">
                  <c:v>4069158.9599999888</c:v>
                </c:pt>
                <c:pt idx="1939">
                  <c:v>4069492.2899999889</c:v>
                </c:pt>
                <c:pt idx="1940">
                  <c:v>4069825.6199999889</c:v>
                </c:pt>
                <c:pt idx="1941">
                  <c:v>4070158.949999989</c:v>
                </c:pt>
                <c:pt idx="1942">
                  <c:v>4070492.2799999891</c:v>
                </c:pt>
                <c:pt idx="1943">
                  <c:v>4070787.0799999898</c:v>
                </c:pt>
                <c:pt idx="1944">
                  <c:v>4071494.4399999892</c:v>
                </c:pt>
                <c:pt idx="1945">
                  <c:v>4109653.0299999891</c:v>
                </c:pt>
                <c:pt idx="1946">
                  <c:v>4109885.0199999893</c:v>
                </c:pt>
                <c:pt idx="1947">
                  <c:v>4110238.7599999895</c:v>
                </c:pt>
                <c:pt idx="1948">
                  <c:v>4125560.23999999</c:v>
                </c:pt>
                <c:pt idx="1949">
                  <c:v>4135143.48999999</c:v>
                </c:pt>
                <c:pt idx="1950">
                  <c:v>4142059.2099999906</c:v>
                </c:pt>
                <c:pt idx="1951">
                  <c:v>4146742.98999999</c:v>
                </c:pt>
                <c:pt idx="1952">
                  <c:v>4163318.1899999892</c:v>
                </c:pt>
                <c:pt idx="1953">
                  <c:v>4165450.7599999895</c:v>
                </c:pt>
                <c:pt idx="1954">
                  <c:v>4183251.7999999886</c:v>
                </c:pt>
                <c:pt idx="1955">
                  <c:v>4188838.1199999889</c:v>
                </c:pt>
                <c:pt idx="1956">
                  <c:v>4191367.9599999888</c:v>
                </c:pt>
                <c:pt idx="1957">
                  <c:v>4191701.2899999889</c:v>
                </c:pt>
                <c:pt idx="1958">
                  <c:v>4191891.7699999893</c:v>
                </c:pt>
                <c:pt idx="1959">
                  <c:v>4193943.2499999898</c:v>
                </c:pt>
                <c:pt idx="1960">
                  <c:v>4194169.6499999901</c:v>
                </c:pt>
                <c:pt idx="1961">
                  <c:v>4194532.0099999895</c:v>
                </c:pt>
                <c:pt idx="1962">
                  <c:v>4252225.6799999895</c:v>
                </c:pt>
                <c:pt idx="1963">
                  <c:v>2550546.6799999867</c:v>
                </c:pt>
                <c:pt idx="1964">
                  <c:v>2550879.0199999865</c:v>
                </c:pt>
                <c:pt idx="1965">
                  <c:v>2551924.1799999867</c:v>
                </c:pt>
                <c:pt idx="1966">
                  <c:v>2553069.6499999873</c:v>
                </c:pt>
                <c:pt idx="1967">
                  <c:v>2553205.7299999874</c:v>
                </c:pt>
                <c:pt idx="1968">
                  <c:v>2553539.0599999875</c:v>
                </c:pt>
                <c:pt idx="1969">
                  <c:v>2554230.1899999883</c:v>
                </c:pt>
                <c:pt idx="1970">
                  <c:v>2586727.6999999881</c:v>
                </c:pt>
                <c:pt idx="1971">
                  <c:v>2595481.409999989</c:v>
                </c:pt>
                <c:pt idx="1972">
                  <c:v>2595814.739999989</c:v>
                </c:pt>
                <c:pt idx="1973">
                  <c:v>2596195.6899999883</c:v>
                </c:pt>
                <c:pt idx="1974">
                  <c:v>2596529.0199999884</c:v>
                </c:pt>
                <c:pt idx="1975">
                  <c:v>2596862.3499999885</c:v>
                </c:pt>
                <c:pt idx="1976">
                  <c:v>2597474.2499999888</c:v>
                </c:pt>
                <c:pt idx="1977">
                  <c:v>2597759.9699999895</c:v>
                </c:pt>
                <c:pt idx="1978">
                  <c:v>2600559.9699999895</c:v>
                </c:pt>
                <c:pt idx="1979">
                  <c:v>2611759.9699999895</c:v>
                </c:pt>
                <c:pt idx="1980">
                  <c:v>2612093.2999999896</c:v>
                </c:pt>
                <c:pt idx="1981">
                  <c:v>2612426.6299999896</c:v>
                </c:pt>
                <c:pt idx="1982">
                  <c:v>2668243.0499999896</c:v>
                </c:pt>
                <c:pt idx="1983">
                  <c:v>2674837.0899999887</c:v>
                </c:pt>
                <c:pt idx="1984">
                  <c:v>2690987.0899999887</c:v>
                </c:pt>
                <c:pt idx="1985">
                  <c:v>2695286.1099999882</c:v>
                </c:pt>
                <c:pt idx="1986">
                  <c:v>2695846.1099999882</c:v>
                </c:pt>
                <c:pt idx="1987">
                  <c:v>2699661.5899999887</c:v>
                </c:pt>
                <c:pt idx="1988">
                  <c:v>2707954.3499999885</c:v>
                </c:pt>
                <c:pt idx="1989">
                  <c:v>2708258.2899999879</c:v>
                </c:pt>
                <c:pt idx="1990">
                  <c:v>2708631.4499999881</c:v>
                </c:pt>
                <c:pt idx="1991">
                  <c:v>2746208.5399999879</c:v>
                </c:pt>
                <c:pt idx="1992">
                  <c:v>2747513.6799999885</c:v>
                </c:pt>
                <c:pt idx="1993">
                  <c:v>2758971.7599999886</c:v>
                </c:pt>
                <c:pt idx="1994">
                  <c:v>2760136.1499999892</c:v>
                </c:pt>
                <c:pt idx="1995">
                  <c:v>2763486.8599999901</c:v>
                </c:pt>
                <c:pt idx="1996">
                  <c:v>2815714.8099999893</c:v>
                </c:pt>
                <c:pt idx="1997">
                  <c:v>2815880.6399999894</c:v>
                </c:pt>
                <c:pt idx="1998">
                  <c:v>2816974.8799999896</c:v>
                </c:pt>
                <c:pt idx="1999">
                  <c:v>2817355.8299999889</c:v>
                </c:pt>
                <c:pt idx="2000">
                  <c:v>2817481.8299999889</c:v>
                </c:pt>
                <c:pt idx="2001">
                  <c:v>2818597.0499999896</c:v>
                </c:pt>
                <c:pt idx="2002">
                  <c:v>2818936.7199999895</c:v>
                </c:pt>
                <c:pt idx="2003">
                  <c:v>2819520.5699999891</c:v>
                </c:pt>
                <c:pt idx="2004">
                  <c:v>2820433.5899999887</c:v>
                </c:pt>
                <c:pt idx="2005">
                  <c:v>2821671.909999989</c:v>
                </c:pt>
                <c:pt idx="2006">
                  <c:v>2822337.909999989</c:v>
                </c:pt>
                <c:pt idx="2007">
                  <c:v>2823592.4299999885</c:v>
                </c:pt>
                <c:pt idx="2008">
                  <c:v>2838997.2599999886</c:v>
                </c:pt>
                <c:pt idx="2009">
                  <c:v>2843057.2299999893</c:v>
                </c:pt>
                <c:pt idx="2010">
                  <c:v>2843298.0599999893</c:v>
                </c:pt>
                <c:pt idx="2011">
                  <c:v>2843679.0099999886</c:v>
                </c:pt>
                <c:pt idx="2012">
                  <c:v>2340229.4299999876</c:v>
                </c:pt>
                <c:pt idx="2013">
                  <c:v>2340396.0999999875</c:v>
                </c:pt>
                <c:pt idx="2014">
                  <c:v>2340681.8099999884</c:v>
                </c:pt>
                <c:pt idx="2015">
                  <c:v>2341213.5699999882</c:v>
                </c:pt>
                <c:pt idx="2016">
                  <c:v>2341773.6199999889</c:v>
                </c:pt>
                <c:pt idx="2017">
                  <c:v>2341940.2899999889</c:v>
                </c:pt>
                <c:pt idx="2018">
                  <c:v>2342547.659999988</c:v>
                </c:pt>
                <c:pt idx="2019">
                  <c:v>2351606.3399999877</c:v>
                </c:pt>
                <c:pt idx="2020">
                  <c:v>2353414.329999988</c:v>
                </c:pt>
                <c:pt idx="2021">
                  <c:v>2353985.7599999877</c:v>
                </c:pt>
                <c:pt idx="2022">
                  <c:v>2354450.9199999878</c:v>
                </c:pt>
                <c:pt idx="2023">
                  <c:v>2355050.1399999885</c:v>
                </c:pt>
                <c:pt idx="2024">
                  <c:v>2355556.5699999882</c:v>
                </c:pt>
                <c:pt idx="2025">
                  <c:v>2358412.5699999882</c:v>
                </c:pt>
                <c:pt idx="2026">
                  <c:v>2359959.5699999882</c:v>
                </c:pt>
                <c:pt idx="2027">
                  <c:v>2362815.5699999882</c:v>
                </c:pt>
                <c:pt idx="2028">
                  <c:v>2367456.5699999882</c:v>
                </c:pt>
                <c:pt idx="2029">
                  <c:v>2367647.0499999886</c:v>
                </c:pt>
                <c:pt idx="2030">
                  <c:v>2372203.4799999883</c:v>
                </c:pt>
                <c:pt idx="2031">
                  <c:v>2373350.2799999891</c:v>
                </c:pt>
                <c:pt idx="2032">
                  <c:v>2373683.6099999892</c:v>
                </c:pt>
                <c:pt idx="2033">
                  <c:v>2374064.5599999884</c:v>
                </c:pt>
                <c:pt idx="2034">
                  <c:v>2376201.0899999877</c:v>
                </c:pt>
                <c:pt idx="2035">
                  <c:v>2376635.8199999882</c:v>
                </c:pt>
                <c:pt idx="2036">
                  <c:v>2377016.7699999874</c:v>
                </c:pt>
                <c:pt idx="2037">
                  <c:v>2377492.9599999869</c:v>
                </c:pt>
                <c:pt idx="2038">
                  <c:v>2378636.8299999861</c:v>
                </c:pt>
                <c:pt idx="2039">
                  <c:v>2378922.539999987</c:v>
                </c:pt>
                <c:pt idx="2040">
                  <c:v>2379303.4899999863</c:v>
                </c:pt>
                <c:pt idx="2041">
                  <c:v>2379684.4399999855</c:v>
                </c:pt>
                <c:pt idx="2042">
                  <c:v>2380636.8199999863</c:v>
                </c:pt>
                <c:pt idx="2043">
                  <c:v>2381017.7699999856</c:v>
                </c:pt>
                <c:pt idx="2044">
                  <c:v>2381528.5699999863</c:v>
                </c:pt>
                <c:pt idx="2045">
                  <c:v>2395028.5699999863</c:v>
                </c:pt>
                <c:pt idx="2046">
                  <c:v>2454703.919999986</c:v>
                </c:pt>
                <c:pt idx="2047">
                  <c:v>2455113.5999999857</c:v>
                </c:pt>
                <c:pt idx="2048">
                  <c:v>2455446.9299999857</c:v>
                </c:pt>
                <c:pt idx="2049">
                  <c:v>2463015.7899999851</c:v>
                </c:pt>
                <c:pt idx="2050">
                  <c:v>2463305.3499999857</c:v>
                </c:pt>
                <c:pt idx="2051">
                  <c:v>2463975.0099999858</c:v>
                </c:pt>
                <c:pt idx="2052">
                  <c:v>2464645.3699999852</c:v>
                </c:pt>
                <c:pt idx="2053">
                  <c:v>2465121.5599999847</c:v>
                </c:pt>
                <c:pt idx="2054">
                  <c:v>2478664.5399999851</c:v>
                </c:pt>
                <c:pt idx="2055">
                  <c:v>2492393.4099999843</c:v>
                </c:pt>
                <c:pt idx="2056">
                  <c:v>2511330.7899999851</c:v>
                </c:pt>
                <c:pt idx="2057">
                  <c:v>2511521.2699999856</c:v>
                </c:pt>
                <c:pt idx="2058">
                  <c:v>2511806.9799999865</c:v>
                </c:pt>
                <c:pt idx="2059">
                  <c:v>2511949.8399999859</c:v>
                </c:pt>
                <c:pt idx="2060">
                  <c:v>2521949.8399999859</c:v>
                </c:pt>
                <c:pt idx="2061">
                  <c:v>2526467.9599999851</c:v>
                </c:pt>
                <c:pt idx="2062">
                  <c:v>2527784.5799999842</c:v>
                </c:pt>
                <c:pt idx="2063">
                  <c:v>2538190.0599999847</c:v>
                </c:pt>
                <c:pt idx="2064">
                  <c:v>2553197.6999999853</c:v>
                </c:pt>
                <c:pt idx="2065">
                  <c:v>2564448.249999986</c:v>
                </c:pt>
                <c:pt idx="2066">
                  <c:v>2564449.8099999866</c:v>
                </c:pt>
                <c:pt idx="2067">
                  <c:v>2565205.8099999866</c:v>
                </c:pt>
                <c:pt idx="2068">
                  <c:v>2566168.3199999863</c:v>
                </c:pt>
                <c:pt idx="2069">
                  <c:v>2587252.4899999863</c:v>
                </c:pt>
                <c:pt idx="2070">
                  <c:v>2618190.6299999868</c:v>
                </c:pt>
                <c:pt idx="2071">
                  <c:v>2618287.3999999864</c:v>
                </c:pt>
                <c:pt idx="2072">
                  <c:v>2623487.3599999873</c:v>
                </c:pt>
                <c:pt idx="2073">
                  <c:v>2625143.3199999882</c:v>
                </c:pt>
                <c:pt idx="2074">
                  <c:v>2681891.449999989</c:v>
                </c:pt>
                <c:pt idx="2075">
                  <c:v>2682657.1499999883</c:v>
                </c:pt>
                <c:pt idx="2076">
                  <c:v>2684295.6899999874</c:v>
                </c:pt>
                <c:pt idx="2077">
                  <c:v>2684832.1999999871</c:v>
                </c:pt>
                <c:pt idx="2078">
                  <c:v>2687874.1799999876</c:v>
                </c:pt>
                <c:pt idx="2079">
                  <c:v>2688413.0899999877</c:v>
                </c:pt>
                <c:pt idx="2080">
                  <c:v>2692010.2099999869</c:v>
                </c:pt>
                <c:pt idx="2081">
                  <c:v>2704724.8899999866</c:v>
                </c:pt>
                <c:pt idx="2082">
                  <c:v>2705766.7099999869</c:v>
                </c:pt>
                <c:pt idx="2083">
                  <c:v>2728023.3299999861</c:v>
                </c:pt>
                <c:pt idx="2084">
                  <c:v>2743197.4899999863</c:v>
                </c:pt>
                <c:pt idx="2085">
                  <c:v>2748702.249999986</c:v>
                </c:pt>
                <c:pt idx="2086">
                  <c:v>2752186.9299999857</c:v>
                </c:pt>
                <c:pt idx="2087">
                  <c:v>2760306.1099999854</c:v>
                </c:pt>
                <c:pt idx="2088">
                  <c:v>2761245.2799999854</c:v>
                </c:pt>
                <c:pt idx="2089">
                  <c:v>2770770.5199999856</c:v>
                </c:pt>
                <c:pt idx="2090">
                  <c:v>2775083.379999985</c:v>
                </c:pt>
                <c:pt idx="2091">
                  <c:v>2776471.9999999842</c:v>
                </c:pt>
                <c:pt idx="2092">
                  <c:v>2937774.0999999838</c:v>
                </c:pt>
                <c:pt idx="2093">
                  <c:v>2946099.0999999838</c:v>
                </c:pt>
                <c:pt idx="2094">
                  <c:v>2947327.0099999839</c:v>
                </c:pt>
                <c:pt idx="2095">
                  <c:v>2947819.4899999844</c:v>
                </c:pt>
                <c:pt idx="2096">
                  <c:v>2960811.0999999838</c:v>
                </c:pt>
                <c:pt idx="2097">
                  <c:v>3001535.4299999839</c:v>
                </c:pt>
                <c:pt idx="2098">
                  <c:v>3001918.2799999835</c:v>
                </c:pt>
                <c:pt idx="2099">
                  <c:v>3016124.9299999839</c:v>
                </c:pt>
                <c:pt idx="2100">
                  <c:v>3020423.6799999839</c:v>
                </c:pt>
                <c:pt idx="2101">
                  <c:v>3020454.1399999848</c:v>
                </c:pt>
                <c:pt idx="2102">
                  <c:v>3020646.4199999841</c:v>
                </c:pt>
                <c:pt idx="2103">
                  <c:v>3020731.8199999845</c:v>
                </c:pt>
                <c:pt idx="2104">
                  <c:v>3020971.3299999842</c:v>
                </c:pt>
                <c:pt idx="2105">
                  <c:v>3064528.0799999842</c:v>
                </c:pt>
                <c:pt idx="2106">
                  <c:v>3064792.2499999842</c:v>
                </c:pt>
                <c:pt idx="2107">
                  <c:v>3070175.7099999851</c:v>
                </c:pt>
                <c:pt idx="2108">
                  <c:v>3073781.6499999845</c:v>
                </c:pt>
                <c:pt idx="2109">
                  <c:v>3079228.0099999839</c:v>
                </c:pt>
                <c:pt idx="2110">
                  <c:v>3111953.589999984</c:v>
                </c:pt>
                <c:pt idx="2111">
                  <c:v>3112552.6999999834</c:v>
                </c:pt>
                <c:pt idx="2112">
                  <c:v>3128263.7699999837</c:v>
                </c:pt>
                <c:pt idx="2113">
                  <c:v>3134767.3899999829</c:v>
                </c:pt>
                <c:pt idx="2114">
                  <c:v>3139316.4499999834</c:v>
                </c:pt>
                <c:pt idx="2115">
                  <c:v>3143650.2699999837</c:v>
                </c:pt>
                <c:pt idx="2116">
                  <c:v>3146392.1399999829</c:v>
                </c:pt>
                <c:pt idx="2117">
                  <c:v>3176878.4899999825</c:v>
                </c:pt>
                <c:pt idx="2118">
                  <c:v>2973469.0299999835</c:v>
                </c:pt>
                <c:pt idx="2119">
                  <c:v>2974245.9099999843</c:v>
                </c:pt>
                <c:pt idx="2120">
                  <c:v>2974402.6899999836</c:v>
                </c:pt>
                <c:pt idx="2121">
                  <c:v>2974483.7599999839</c:v>
                </c:pt>
                <c:pt idx="2122">
                  <c:v>2977028.8999999845</c:v>
                </c:pt>
                <c:pt idx="2123">
                  <c:v>2981437.7899999851</c:v>
                </c:pt>
                <c:pt idx="2124">
                  <c:v>2981859.5199999856</c:v>
                </c:pt>
                <c:pt idx="2125">
                  <c:v>2982500.8299999861</c:v>
                </c:pt>
                <c:pt idx="2126">
                  <c:v>2983066.1599999862</c:v>
                </c:pt>
                <c:pt idx="2127">
                  <c:v>2983313.2199999867</c:v>
                </c:pt>
                <c:pt idx="2128">
                  <c:v>2983634.8199999863</c:v>
                </c:pt>
                <c:pt idx="2129">
                  <c:v>2983750.7099999869</c:v>
                </c:pt>
                <c:pt idx="2130">
                  <c:v>2984179.0599999866</c:v>
                </c:pt>
                <c:pt idx="2131">
                  <c:v>2986011.7599999858</c:v>
                </c:pt>
                <c:pt idx="2132">
                  <c:v>2986355.7899999851</c:v>
                </c:pt>
                <c:pt idx="2133">
                  <c:v>2987138.9099999843</c:v>
                </c:pt>
                <c:pt idx="2134">
                  <c:v>2988553.2899999851</c:v>
                </c:pt>
                <c:pt idx="2135">
                  <c:v>2990759.5099999858</c:v>
                </c:pt>
                <c:pt idx="2136">
                  <c:v>2991263.7299999865</c:v>
                </c:pt>
                <c:pt idx="2137">
                  <c:v>2992144.6199999871</c:v>
                </c:pt>
                <c:pt idx="2138">
                  <c:v>2993945.8799999868</c:v>
                </c:pt>
                <c:pt idx="2139">
                  <c:v>2994320.169999986</c:v>
                </c:pt>
                <c:pt idx="2140">
                  <c:v>2995136.6499999864</c:v>
                </c:pt>
                <c:pt idx="2141">
                  <c:v>2997616.289999987</c:v>
                </c:pt>
                <c:pt idx="2142">
                  <c:v>2999054.9499999871</c:v>
                </c:pt>
                <c:pt idx="2143">
                  <c:v>2999798.1299999868</c:v>
                </c:pt>
                <c:pt idx="2144">
                  <c:v>2999851.5999999875</c:v>
                </c:pt>
                <c:pt idx="2145">
                  <c:v>3001588.7199999867</c:v>
                </c:pt>
                <c:pt idx="2146">
                  <c:v>3001969.669999986</c:v>
                </c:pt>
                <c:pt idx="2147">
                  <c:v>3001998.9499999853</c:v>
                </c:pt>
                <c:pt idx="2148">
                  <c:v>3006617.8699999852</c:v>
                </c:pt>
                <c:pt idx="2149">
                  <c:v>3007237.379999985</c:v>
                </c:pt>
                <c:pt idx="2150">
                  <c:v>3007731.5699999845</c:v>
                </c:pt>
                <c:pt idx="2151">
                  <c:v>3007831.7599999839</c:v>
                </c:pt>
                <c:pt idx="2152">
                  <c:v>3008926.7199999848</c:v>
                </c:pt>
                <c:pt idx="2153">
                  <c:v>3009842.9899999844</c:v>
                </c:pt>
                <c:pt idx="2154">
                  <c:v>3020292.9199999841</c:v>
                </c:pt>
                <c:pt idx="2155">
                  <c:v>3020882.2999999849</c:v>
                </c:pt>
                <c:pt idx="2156">
                  <c:v>3021515.0999999857</c:v>
                </c:pt>
                <c:pt idx="2157">
                  <c:v>3021605.669999986</c:v>
                </c:pt>
                <c:pt idx="2158">
                  <c:v>3023514.3099999866</c:v>
                </c:pt>
                <c:pt idx="2159">
                  <c:v>3023678.2099999869</c:v>
                </c:pt>
                <c:pt idx="2160">
                  <c:v>3024301.3899999866</c:v>
                </c:pt>
                <c:pt idx="2161">
                  <c:v>3028625.3399999859</c:v>
                </c:pt>
                <c:pt idx="2162">
                  <c:v>3037456.7199999867</c:v>
                </c:pt>
                <c:pt idx="2163">
                  <c:v>3039715.3899999866</c:v>
                </c:pt>
                <c:pt idx="2164">
                  <c:v>3045968.499999986</c:v>
                </c:pt>
                <c:pt idx="2165">
                  <c:v>3046170.6399999866</c:v>
                </c:pt>
                <c:pt idx="2166">
                  <c:v>3046247.2099999869</c:v>
                </c:pt>
                <c:pt idx="2167">
                  <c:v>3046317.8999999864</c:v>
                </c:pt>
                <c:pt idx="2168">
                  <c:v>3059172.2199999867</c:v>
                </c:pt>
                <c:pt idx="2169">
                  <c:v>3064653.8699999871</c:v>
                </c:pt>
                <c:pt idx="2170">
                  <c:v>3064880.8399999877</c:v>
                </c:pt>
                <c:pt idx="2171">
                  <c:v>3065595.6199999871</c:v>
                </c:pt>
                <c:pt idx="2172">
                  <c:v>3069546.7499999879</c:v>
                </c:pt>
                <c:pt idx="2173">
                  <c:v>3069745.5999999875</c:v>
                </c:pt>
                <c:pt idx="2174">
                  <c:v>3079867.5699999882</c:v>
                </c:pt>
                <c:pt idx="2175">
                  <c:v>3080343.7599999877</c:v>
                </c:pt>
                <c:pt idx="2176">
                  <c:v>3080400.0199999874</c:v>
                </c:pt>
                <c:pt idx="2177">
                  <c:v>3080593.3599999873</c:v>
                </c:pt>
                <c:pt idx="2178">
                  <c:v>3080926.6899999874</c:v>
                </c:pt>
                <c:pt idx="2179">
                  <c:v>3081260.0199999874</c:v>
                </c:pt>
                <c:pt idx="2180">
                  <c:v>3082879.3699999871</c:v>
                </c:pt>
                <c:pt idx="2181">
                  <c:v>3083260.3199999863</c:v>
                </c:pt>
                <c:pt idx="2182">
                  <c:v>3084291.4399999855</c:v>
                </c:pt>
                <c:pt idx="2183">
                  <c:v>3094001.129999985</c:v>
                </c:pt>
                <c:pt idx="2184">
                  <c:v>3094382.0799999842</c:v>
                </c:pt>
                <c:pt idx="2185">
                  <c:v>3094953.5099999839</c:v>
                </c:pt>
                <c:pt idx="2186">
                  <c:v>3095572.5599999847</c:v>
                </c:pt>
                <c:pt idx="2187">
                  <c:v>3095905.8899999848</c:v>
                </c:pt>
                <c:pt idx="2188">
                  <c:v>3096667.7999999849</c:v>
                </c:pt>
                <c:pt idx="2189">
                  <c:v>3097048.7499999842</c:v>
                </c:pt>
                <c:pt idx="2190">
                  <c:v>3097187.9599999851</c:v>
                </c:pt>
                <c:pt idx="2191">
                  <c:v>3101860.8399999859</c:v>
                </c:pt>
                <c:pt idx="2192">
                  <c:v>3102194.169999986</c:v>
                </c:pt>
                <c:pt idx="2193">
                  <c:v>3104768.3699999852</c:v>
                </c:pt>
                <c:pt idx="2194">
                  <c:v>3104904.2999999849</c:v>
                </c:pt>
                <c:pt idx="2195">
                  <c:v>3106554.2999999849</c:v>
                </c:pt>
                <c:pt idx="2196">
                  <c:v>3109394.6699999841</c:v>
                </c:pt>
                <c:pt idx="2197">
                  <c:v>3109517.2799999835</c:v>
                </c:pt>
                <c:pt idx="2198">
                  <c:v>3110568.2399999844</c:v>
                </c:pt>
                <c:pt idx="2199">
                  <c:v>3111465.2299999846</c:v>
                </c:pt>
                <c:pt idx="2200">
                  <c:v>3119098.9599999851</c:v>
                </c:pt>
                <c:pt idx="2201">
                  <c:v>3119497.0499999849</c:v>
                </c:pt>
                <c:pt idx="2202">
                  <c:v>3119967.9199999841</c:v>
                </c:pt>
                <c:pt idx="2203">
                  <c:v>2839316.3599999845</c:v>
                </c:pt>
                <c:pt idx="2204">
                  <c:v>2839697.3099999838</c:v>
                </c:pt>
                <c:pt idx="2205">
                  <c:v>2839796.6999999844</c:v>
                </c:pt>
                <c:pt idx="2206">
                  <c:v>2839954.3599999845</c:v>
                </c:pt>
                <c:pt idx="2207">
                  <c:v>2847681.799999984</c:v>
                </c:pt>
                <c:pt idx="2208">
                  <c:v>2865753.9799999837</c:v>
                </c:pt>
                <c:pt idx="2209">
                  <c:v>2867172.7499999832</c:v>
                </c:pt>
                <c:pt idx="2210">
                  <c:v>2872854.2899999823</c:v>
                </c:pt>
                <c:pt idx="2211">
                  <c:v>2873072.4499999825</c:v>
                </c:pt>
                <c:pt idx="2212">
                  <c:v>2873533.3999999817</c:v>
                </c:pt>
                <c:pt idx="2213">
                  <c:v>2873842.3199999817</c:v>
                </c:pt>
                <c:pt idx="2214">
                  <c:v>2876017.9399999809</c:v>
                </c:pt>
                <c:pt idx="2215">
                  <c:v>2876915.7199999802</c:v>
                </c:pt>
                <c:pt idx="2216">
                  <c:v>2877144.1599999797</c:v>
                </c:pt>
                <c:pt idx="2217">
                  <c:v>2878089.7599999793</c:v>
                </c:pt>
                <c:pt idx="2218">
                  <c:v>2878478.4299999792</c:v>
                </c:pt>
                <c:pt idx="2219">
                  <c:v>2879769.9099999797</c:v>
                </c:pt>
                <c:pt idx="2220">
                  <c:v>2880035.8699999806</c:v>
                </c:pt>
                <c:pt idx="2221">
                  <c:v>2880622.6399999801</c:v>
                </c:pt>
                <c:pt idx="2222">
                  <c:v>2880631.1199999806</c:v>
                </c:pt>
                <c:pt idx="2223">
                  <c:v>2880659.1199999806</c:v>
                </c:pt>
                <c:pt idx="2224">
                  <c:v>2880752.05999998</c:v>
                </c:pt>
                <c:pt idx="2225">
                  <c:v>2881124.5099999793</c:v>
                </c:pt>
                <c:pt idx="2226">
                  <c:v>2882149.0099999793</c:v>
                </c:pt>
                <c:pt idx="2227">
                  <c:v>2885287.3699999787</c:v>
                </c:pt>
                <c:pt idx="2228">
                  <c:v>2885868.1099999789</c:v>
                </c:pt>
                <c:pt idx="2229">
                  <c:v>2886009.4599999785</c:v>
                </c:pt>
                <c:pt idx="2230">
                  <c:v>2886835.7699999791</c:v>
                </c:pt>
                <c:pt idx="2231">
                  <c:v>2887337.3799999785</c:v>
                </c:pt>
                <c:pt idx="2232">
                  <c:v>2887482.6599999778</c:v>
                </c:pt>
                <c:pt idx="2233">
                  <c:v>2891386.5499999784</c:v>
                </c:pt>
                <c:pt idx="2234">
                  <c:v>2895960.1699999776</c:v>
                </c:pt>
                <c:pt idx="2235">
                  <c:v>2896112.2899999768</c:v>
                </c:pt>
                <c:pt idx="2236">
                  <c:v>2896204.4499999769</c:v>
                </c:pt>
                <c:pt idx="2237">
                  <c:v>2896411.0599999763</c:v>
                </c:pt>
                <c:pt idx="2238">
                  <c:v>2896824.6399999764</c:v>
                </c:pt>
                <c:pt idx="2239">
                  <c:v>2896880.9399999771</c:v>
                </c:pt>
                <c:pt idx="2240">
                  <c:v>2897222.3499999773</c:v>
                </c:pt>
                <c:pt idx="2241">
                  <c:v>2897540.1399999764</c:v>
                </c:pt>
                <c:pt idx="2242">
                  <c:v>2901449.6499999762</c:v>
                </c:pt>
                <c:pt idx="2243">
                  <c:v>2903624.279999977</c:v>
                </c:pt>
                <c:pt idx="2244">
                  <c:v>2904089.5599999763</c:v>
                </c:pt>
                <c:pt idx="2245">
                  <c:v>2907697.3099999763</c:v>
                </c:pt>
                <c:pt idx="2246">
                  <c:v>2908053.0599999763</c:v>
                </c:pt>
                <c:pt idx="2247">
                  <c:v>2908312.3899999764</c:v>
                </c:pt>
                <c:pt idx="2248">
                  <c:v>2908418.5499999765</c:v>
                </c:pt>
                <c:pt idx="2249">
                  <c:v>2910348.5999999773</c:v>
                </c:pt>
                <c:pt idx="2250">
                  <c:v>2911527.7299999781</c:v>
                </c:pt>
                <c:pt idx="2251">
                  <c:v>2911595.649999978</c:v>
                </c:pt>
                <c:pt idx="2252">
                  <c:v>2917921.4999999776</c:v>
                </c:pt>
                <c:pt idx="2253">
                  <c:v>2918064.3599999771</c:v>
                </c:pt>
                <c:pt idx="2254">
                  <c:v>2924282.0699999779</c:v>
                </c:pt>
                <c:pt idx="2255">
                  <c:v>2924472.5499999784</c:v>
                </c:pt>
                <c:pt idx="2256">
                  <c:v>2935936.189999979</c:v>
                </c:pt>
                <c:pt idx="2257">
                  <c:v>2938031.4599999785</c:v>
                </c:pt>
                <c:pt idx="2258">
                  <c:v>2938795.2999999784</c:v>
                </c:pt>
                <c:pt idx="2259">
                  <c:v>2938853.8199999779</c:v>
                </c:pt>
                <c:pt idx="2260">
                  <c:v>2938911.2499999776</c:v>
                </c:pt>
                <c:pt idx="2261">
                  <c:v>2939221.2999999784</c:v>
                </c:pt>
                <c:pt idx="2262">
                  <c:v>2939399.3699999787</c:v>
                </c:pt>
                <c:pt idx="2263">
                  <c:v>2939440.8699999787</c:v>
                </c:pt>
                <c:pt idx="2264">
                  <c:v>2939789.1199999787</c:v>
                </c:pt>
                <c:pt idx="2265">
                  <c:v>2939966.2699999791</c:v>
                </c:pt>
                <c:pt idx="2266">
                  <c:v>2940724.5499999784</c:v>
                </c:pt>
                <c:pt idx="2267">
                  <c:v>2940872.6799999792</c:v>
                </c:pt>
                <c:pt idx="2268">
                  <c:v>2940950.1499999799</c:v>
                </c:pt>
                <c:pt idx="2269">
                  <c:v>2941051.8399999794</c:v>
                </c:pt>
                <c:pt idx="2270">
                  <c:v>2941632.5399999786</c:v>
                </c:pt>
                <c:pt idx="2271">
                  <c:v>2941810.8399999794</c:v>
                </c:pt>
                <c:pt idx="2272">
                  <c:v>2941851.0299999788</c:v>
                </c:pt>
                <c:pt idx="2273">
                  <c:v>2942133.6199999787</c:v>
                </c:pt>
                <c:pt idx="2274">
                  <c:v>2945906.939999979</c:v>
                </c:pt>
                <c:pt idx="2275">
                  <c:v>2946104.5399999786</c:v>
                </c:pt>
                <c:pt idx="2276">
                  <c:v>2946152.399999978</c:v>
                </c:pt>
                <c:pt idx="2277">
                  <c:v>2946878.1599999778</c:v>
                </c:pt>
                <c:pt idx="2278">
                  <c:v>2947928.399999978</c:v>
                </c:pt>
                <c:pt idx="2279">
                  <c:v>2947928.4499999788</c:v>
                </c:pt>
                <c:pt idx="2280">
                  <c:v>2948328.4099999797</c:v>
                </c:pt>
                <c:pt idx="2281">
                  <c:v>2948474.8199999798</c:v>
                </c:pt>
                <c:pt idx="2282">
                  <c:v>2949634.6499999799</c:v>
                </c:pt>
                <c:pt idx="2283">
                  <c:v>2949765.2999999803</c:v>
                </c:pt>
                <c:pt idx="2284">
                  <c:v>2950244.2599999812</c:v>
                </c:pt>
                <c:pt idx="2285">
                  <c:v>2951979.639999982</c:v>
                </c:pt>
                <c:pt idx="2286">
                  <c:v>2954842.1999999825</c:v>
                </c:pt>
                <c:pt idx="2287">
                  <c:v>2955149.9099999834</c:v>
                </c:pt>
                <c:pt idx="2288">
                  <c:v>2955297.0199999828</c:v>
                </c:pt>
                <c:pt idx="2289">
                  <c:v>2957033.4599999823</c:v>
                </c:pt>
                <c:pt idx="2290">
                  <c:v>2957149.4299999829</c:v>
                </c:pt>
                <c:pt idx="2291">
                  <c:v>2957513.1799999829</c:v>
                </c:pt>
                <c:pt idx="2292">
                  <c:v>2957609.4999999832</c:v>
                </c:pt>
                <c:pt idx="2293">
                  <c:v>2958311.3499999829</c:v>
                </c:pt>
                <c:pt idx="2294">
                  <c:v>2958465.9199999832</c:v>
                </c:pt>
                <c:pt idx="2295">
                  <c:v>2958583.3999999836</c:v>
                </c:pt>
                <c:pt idx="2296">
                  <c:v>2958644.6199999843</c:v>
                </c:pt>
                <c:pt idx="2297">
                  <c:v>2958730.3399999849</c:v>
                </c:pt>
                <c:pt idx="2298">
                  <c:v>2958782.8799999841</c:v>
                </c:pt>
                <c:pt idx="2299">
                  <c:v>2961329.9099999834</c:v>
                </c:pt>
                <c:pt idx="2300">
                  <c:v>2961986.509999983</c:v>
                </c:pt>
                <c:pt idx="2301">
                  <c:v>2967486.5199999828</c:v>
                </c:pt>
                <c:pt idx="2302">
                  <c:v>2967495.2999999821</c:v>
                </c:pt>
                <c:pt idx="2303">
                  <c:v>2967648.9399999827</c:v>
                </c:pt>
                <c:pt idx="2304">
                  <c:v>2974302.3499999829</c:v>
                </c:pt>
                <c:pt idx="2305">
                  <c:v>2976427.5399999823</c:v>
                </c:pt>
                <c:pt idx="2306">
                  <c:v>2976483.9099999815</c:v>
                </c:pt>
                <c:pt idx="2307">
                  <c:v>2977164.4999999814</c:v>
                </c:pt>
                <c:pt idx="2308">
                  <c:v>2977301.0499999821</c:v>
                </c:pt>
                <c:pt idx="2309">
                  <c:v>2977496.1299999822</c:v>
                </c:pt>
                <c:pt idx="2310">
                  <c:v>2977887.4199999813</c:v>
                </c:pt>
                <c:pt idx="2311">
                  <c:v>2978184.0899999812</c:v>
                </c:pt>
                <c:pt idx="2312">
                  <c:v>2978451.3199999817</c:v>
                </c:pt>
                <c:pt idx="2313">
                  <c:v>2978468.4899999816</c:v>
                </c:pt>
                <c:pt idx="2314">
                  <c:v>2978530.2699999809</c:v>
                </c:pt>
                <c:pt idx="2315">
                  <c:v>2978887.7699999809</c:v>
                </c:pt>
                <c:pt idx="2316">
                  <c:v>2982058.7999999803</c:v>
                </c:pt>
                <c:pt idx="2317">
                  <c:v>2983742.4199999794</c:v>
                </c:pt>
                <c:pt idx="2318">
                  <c:v>2985579.4899999797</c:v>
                </c:pt>
                <c:pt idx="2319">
                  <c:v>2985662.5499999803</c:v>
                </c:pt>
                <c:pt idx="2320">
                  <c:v>2988269.7999999803</c:v>
                </c:pt>
                <c:pt idx="2321">
                  <c:v>2988359.849999981</c:v>
                </c:pt>
                <c:pt idx="2322">
                  <c:v>2988911.9699999802</c:v>
                </c:pt>
                <c:pt idx="2323">
                  <c:v>2989036.4699999802</c:v>
                </c:pt>
                <c:pt idx="2324">
                  <c:v>2991416.1599999797</c:v>
                </c:pt>
                <c:pt idx="2325">
                  <c:v>2991498.8299999796</c:v>
                </c:pt>
                <c:pt idx="2326">
                  <c:v>2991536.939999979</c:v>
                </c:pt>
                <c:pt idx="2327">
                  <c:v>2991657.3899999782</c:v>
                </c:pt>
                <c:pt idx="2328">
                  <c:v>2991693.2299999781</c:v>
                </c:pt>
                <c:pt idx="2329">
                  <c:v>2991859.7799999788</c:v>
                </c:pt>
                <c:pt idx="2330">
                  <c:v>2996799.8599999789</c:v>
                </c:pt>
                <c:pt idx="2331">
                  <c:v>2996878.8599999789</c:v>
                </c:pt>
                <c:pt idx="2332">
                  <c:v>2998362.4199999794</c:v>
                </c:pt>
                <c:pt idx="2333">
                  <c:v>3000720.6399999801</c:v>
                </c:pt>
                <c:pt idx="2334">
                  <c:v>3001107.9399999809</c:v>
                </c:pt>
                <c:pt idx="2335">
                  <c:v>3001177.1099999808</c:v>
                </c:pt>
                <c:pt idx="2336">
                  <c:v>3001289.4699999802</c:v>
                </c:pt>
                <c:pt idx="2337">
                  <c:v>3002781.3699999806</c:v>
                </c:pt>
                <c:pt idx="2338">
                  <c:v>3002984.5699999798</c:v>
                </c:pt>
                <c:pt idx="2339">
                  <c:v>3003048.0299999807</c:v>
                </c:pt>
                <c:pt idx="2340">
                  <c:v>3011006.7499999814</c:v>
                </c:pt>
                <c:pt idx="2341">
                  <c:v>3011960.9099999815</c:v>
                </c:pt>
                <c:pt idx="2342">
                  <c:v>3012009.9999999814</c:v>
                </c:pt>
                <c:pt idx="2343">
                  <c:v>3017748.8699999806</c:v>
                </c:pt>
                <c:pt idx="2344">
                  <c:v>3017858.3899999801</c:v>
                </c:pt>
                <c:pt idx="2345">
                  <c:v>3017909.9899999797</c:v>
                </c:pt>
                <c:pt idx="2346">
                  <c:v>3018875.7899999805</c:v>
                </c:pt>
                <c:pt idx="2347">
                  <c:v>3022927.4399999809</c:v>
                </c:pt>
                <c:pt idx="2348">
                  <c:v>3023077.6899999809</c:v>
                </c:pt>
                <c:pt idx="2349">
                  <c:v>3023480.7099999804</c:v>
                </c:pt>
                <c:pt idx="2350">
                  <c:v>3023580.2499999795</c:v>
                </c:pt>
                <c:pt idx="2351">
                  <c:v>3024765.8999999799</c:v>
                </c:pt>
                <c:pt idx="2352">
                  <c:v>3024880.0399999805</c:v>
                </c:pt>
                <c:pt idx="2353">
                  <c:v>3025376.8899999801</c:v>
                </c:pt>
                <c:pt idx="2354">
                  <c:v>3025473.3599999808</c:v>
                </c:pt>
                <c:pt idx="2355">
                  <c:v>3027067.6599999815</c:v>
                </c:pt>
                <c:pt idx="2356">
                  <c:v>3027143.0299999807</c:v>
                </c:pt>
                <c:pt idx="2357">
                  <c:v>3027218.3299999814</c:v>
                </c:pt>
                <c:pt idx="2358">
                  <c:v>3030418.0599999819</c:v>
                </c:pt>
                <c:pt idx="2359">
                  <c:v>3032259.7399999816</c:v>
                </c:pt>
                <c:pt idx="2360">
                  <c:v>3034882.8799999822</c:v>
                </c:pt>
                <c:pt idx="2361">
                  <c:v>3035911.3299999814</c:v>
                </c:pt>
                <c:pt idx="2362">
                  <c:v>3037732.6099999808</c:v>
                </c:pt>
                <c:pt idx="2363">
                  <c:v>3065193.22999998</c:v>
                </c:pt>
                <c:pt idx="2364">
                  <c:v>3066579.9999999795</c:v>
                </c:pt>
                <c:pt idx="2365">
                  <c:v>3066870.9999999795</c:v>
                </c:pt>
                <c:pt idx="2366">
                  <c:v>3069995.4299999792</c:v>
                </c:pt>
                <c:pt idx="2367">
                  <c:v>3070080.8499999791</c:v>
                </c:pt>
                <c:pt idx="2368">
                  <c:v>3070164.3499999791</c:v>
                </c:pt>
                <c:pt idx="2369">
                  <c:v>3070697.2999999784</c:v>
                </c:pt>
                <c:pt idx="2370">
                  <c:v>3071370.5299999788</c:v>
                </c:pt>
                <c:pt idx="2371">
                  <c:v>3071566.7599999793</c:v>
                </c:pt>
                <c:pt idx="2372">
                  <c:v>3071628.689999979</c:v>
                </c:pt>
                <c:pt idx="2373">
                  <c:v>3081474.4699999783</c:v>
                </c:pt>
                <c:pt idx="2374">
                  <c:v>3092414.9599999785</c:v>
                </c:pt>
                <c:pt idx="2375">
                  <c:v>3092476.149999978</c:v>
                </c:pt>
                <c:pt idx="2376">
                  <c:v>3105974.7499999776</c:v>
                </c:pt>
                <c:pt idx="2377">
                  <c:v>3106877.4999999776</c:v>
                </c:pt>
                <c:pt idx="2378">
                  <c:v>3113152.9499999769</c:v>
                </c:pt>
                <c:pt idx="2379">
                  <c:v>3114078.9199999776</c:v>
                </c:pt>
                <c:pt idx="2380">
                  <c:v>3118614.5799999777</c:v>
                </c:pt>
                <c:pt idx="2381">
                  <c:v>3118708.4599999785</c:v>
                </c:pt>
                <c:pt idx="2382">
                  <c:v>3118770.6799999792</c:v>
                </c:pt>
                <c:pt idx="2383">
                  <c:v>3118842.6299999785</c:v>
                </c:pt>
                <c:pt idx="2384">
                  <c:v>3119497.5499999784</c:v>
                </c:pt>
                <c:pt idx="2385">
                  <c:v>3123531.7999999784</c:v>
                </c:pt>
                <c:pt idx="2386">
                  <c:v>3124026.1399999782</c:v>
                </c:pt>
                <c:pt idx="2387">
                  <c:v>3124080.8499999791</c:v>
                </c:pt>
                <c:pt idx="2388">
                  <c:v>3124153.2099999785</c:v>
                </c:pt>
                <c:pt idx="2389">
                  <c:v>3126645.4099999778</c:v>
                </c:pt>
                <c:pt idx="2390">
                  <c:v>3126690.4199999776</c:v>
                </c:pt>
                <c:pt idx="2391">
                  <c:v>3128599.1999999769</c:v>
                </c:pt>
                <c:pt idx="2392">
                  <c:v>3128754.5199999772</c:v>
                </c:pt>
                <c:pt idx="2393">
                  <c:v>3129349.1799999774</c:v>
                </c:pt>
                <c:pt idx="2394">
                  <c:v>3210551.2599999774</c:v>
                </c:pt>
                <c:pt idx="2395">
                  <c:v>3212707.8199999779</c:v>
                </c:pt>
                <c:pt idx="2396">
                  <c:v>3212748.2299999781</c:v>
                </c:pt>
                <c:pt idx="2397">
                  <c:v>3213462.9899999779</c:v>
                </c:pt>
                <c:pt idx="2398">
                  <c:v>3213524.0999999773</c:v>
                </c:pt>
                <c:pt idx="2399">
                  <c:v>3214717.1099999771</c:v>
                </c:pt>
                <c:pt idx="2400">
                  <c:v>3215159.7399999779</c:v>
                </c:pt>
                <c:pt idx="2401">
                  <c:v>3216537.0799999777</c:v>
                </c:pt>
                <c:pt idx="2402">
                  <c:v>3216796.3099999782</c:v>
                </c:pt>
                <c:pt idx="2403">
                  <c:v>3219213.9199999776</c:v>
                </c:pt>
                <c:pt idx="2404">
                  <c:v>3219477.6899999771</c:v>
                </c:pt>
                <c:pt idx="2405">
                  <c:v>3220881.9399999771</c:v>
                </c:pt>
                <c:pt idx="2406">
                  <c:v>3229366.2499999776</c:v>
                </c:pt>
                <c:pt idx="2407">
                  <c:v>3230182.6099999771</c:v>
                </c:pt>
                <c:pt idx="2408">
                  <c:v>3230295.2999999765</c:v>
                </c:pt>
                <c:pt idx="2409">
                  <c:v>3238691.4299999774</c:v>
                </c:pt>
                <c:pt idx="2410">
                  <c:v>3243005.0699999779</c:v>
                </c:pt>
                <c:pt idx="2411">
                  <c:v>3245548.1899999771</c:v>
                </c:pt>
                <c:pt idx="2412">
                  <c:v>3258377.3899999764</c:v>
                </c:pt>
                <c:pt idx="2413">
                  <c:v>3266414.529999977</c:v>
                </c:pt>
                <c:pt idx="2414">
                  <c:v>3298372.3399999775</c:v>
                </c:pt>
                <c:pt idx="2415">
                  <c:v>3298525.4199999776</c:v>
                </c:pt>
                <c:pt idx="2416">
                  <c:v>3306040.2099999767</c:v>
                </c:pt>
                <c:pt idx="2417">
                  <c:v>3321159.779999977</c:v>
                </c:pt>
                <c:pt idx="2418">
                  <c:v>3351538.6699999776</c:v>
                </c:pt>
                <c:pt idx="2419">
                  <c:v>3351690.0599999782</c:v>
                </c:pt>
                <c:pt idx="2420">
                  <c:v>3381917.5599999782</c:v>
                </c:pt>
                <c:pt idx="2421">
                  <c:v>3382460.0299999788</c:v>
                </c:pt>
                <c:pt idx="2422">
                  <c:v>3382958.7999999784</c:v>
                </c:pt>
                <c:pt idx="2423">
                  <c:v>3383315.689999979</c:v>
                </c:pt>
                <c:pt idx="2424">
                  <c:v>3385614.6299999785</c:v>
                </c:pt>
                <c:pt idx="2425">
                  <c:v>3386038.649999978</c:v>
                </c:pt>
                <c:pt idx="2426">
                  <c:v>3399952.3899999782</c:v>
                </c:pt>
                <c:pt idx="2427">
                  <c:v>3400421.5899999775</c:v>
                </c:pt>
                <c:pt idx="2428">
                  <c:v>3400674.3399999775</c:v>
                </c:pt>
                <c:pt idx="2429">
                  <c:v>3402376.6199999768</c:v>
                </c:pt>
                <c:pt idx="2430">
                  <c:v>3402878.3699999768</c:v>
                </c:pt>
                <c:pt idx="2431">
                  <c:v>3403198.3399999775</c:v>
                </c:pt>
                <c:pt idx="2432">
                  <c:v>3403767.6599999778</c:v>
                </c:pt>
                <c:pt idx="2433">
                  <c:v>3406058.1399999782</c:v>
                </c:pt>
                <c:pt idx="2434">
                  <c:v>3406185.189999979</c:v>
                </c:pt>
                <c:pt idx="2435">
                  <c:v>3406199.3199999798</c:v>
                </c:pt>
                <c:pt idx="2436">
                  <c:v>3406314.0199999791</c:v>
                </c:pt>
                <c:pt idx="2437">
                  <c:v>3406323.3899999782</c:v>
                </c:pt>
                <c:pt idx="2438">
                  <c:v>3406443.1599999778</c:v>
                </c:pt>
                <c:pt idx="2439">
                  <c:v>3435725.3599999771</c:v>
                </c:pt>
                <c:pt idx="2440">
                  <c:v>3436256.8399999775</c:v>
                </c:pt>
                <c:pt idx="2441">
                  <c:v>3436446.2499999776</c:v>
                </c:pt>
                <c:pt idx="2442">
                  <c:v>3437968.9099999778</c:v>
                </c:pt>
                <c:pt idx="2443">
                  <c:v>3438463.9999999776</c:v>
                </c:pt>
                <c:pt idx="2444">
                  <c:v>3438551.4799999781</c:v>
                </c:pt>
                <c:pt idx="2445">
                  <c:v>3438618.0799999777</c:v>
                </c:pt>
                <c:pt idx="2446">
                  <c:v>3438619.1799999774</c:v>
                </c:pt>
                <c:pt idx="2447">
                  <c:v>3438748.5799999777</c:v>
                </c:pt>
                <c:pt idx="2448">
                  <c:v>3448648.5799999777</c:v>
                </c:pt>
                <c:pt idx="2449">
                  <c:v>3448882.0799999777</c:v>
                </c:pt>
                <c:pt idx="2450">
                  <c:v>3454854.2699999772</c:v>
                </c:pt>
                <c:pt idx="2451">
                  <c:v>3470314.9699999765</c:v>
                </c:pt>
                <c:pt idx="2452">
                  <c:v>3471132.2499999758</c:v>
                </c:pt>
                <c:pt idx="2453">
                  <c:v>3480681.9199999757</c:v>
                </c:pt>
                <c:pt idx="2454">
                  <c:v>3480892.7199999765</c:v>
                </c:pt>
                <c:pt idx="2455">
                  <c:v>3481231.8799999766</c:v>
                </c:pt>
                <c:pt idx="2456">
                  <c:v>3504416.7499999758</c:v>
                </c:pt>
                <c:pt idx="2457">
                  <c:v>3508125.0399999749</c:v>
                </c:pt>
                <c:pt idx="2458">
                  <c:v>3508714.8399999756</c:v>
                </c:pt>
                <c:pt idx="2459">
                  <c:v>3510584.0099999756</c:v>
                </c:pt>
                <c:pt idx="2460">
                  <c:v>3520404.6699999757</c:v>
                </c:pt>
                <c:pt idx="2461">
                  <c:v>3520988.5999999754</c:v>
                </c:pt>
                <c:pt idx="2462">
                  <c:v>3521201.5899999756</c:v>
                </c:pt>
                <c:pt idx="2463">
                  <c:v>3522980.5999999754</c:v>
                </c:pt>
                <c:pt idx="2464">
                  <c:v>3523030.1599999759</c:v>
                </c:pt>
                <c:pt idx="2465">
                  <c:v>3523098.5499999765</c:v>
                </c:pt>
                <c:pt idx="2466">
                  <c:v>3526573.8299999759</c:v>
                </c:pt>
                <c:pt idx="2467">
                  <c:v>3566304.6299999766</c:v>
                </c:pt>
                <c:pt idx="2468">
                  <c:v>3566976.7599999774</c:v>
                </c:pt>
                <c:pt idx="2469">
                  <c:v>3567079.0999999773</c:v>
                </c:pt>
                <c:pt idx="2470">
                  <c:v>3569567.9199999776</c:v>
                </c:pt>
                <c:pt idx="2471">
                  <c:v>3570251.0799999777</c:v>
                </c:pt>
                <c:pt idx="2472">
                  <c:v>3575168.399999978</c:v>
                </c:pt>
                <c:pt idx="2473">
                  <c:v>3575283.6199999787</c:v>
                </c:pt>
                <c:pt idx="2474">
                  <c:v>3575490.4799999781</c:v>
                </c:pt>
                <c:pt idx="2475">
                  <c:v>3575496.9199999776</c:v>
                </c:pt>
                <c:pt idx="2476">
                  <c:v>3580602.7699999772</c:v>
                </c:pt>
                <c:pt idx="2477">
                  <c:v>3598745.1099999771</c:v>
                </c:pt>
                <c:pt idx="2478">
                  <c:v>3616019.1799999774</c:v>
                </c:pt>
                <c:pt idx="2479">
                  <c:v>3616622.0499999765</c:v>
                </c:pt>
                <c:pt idx="2480">
                  <c:v>3617123.1799999774</c:v>
                </c:pt>
                <c:pt idx="2481">
                  <c:v>3617264.2599999774</c:v>
                </c:pt>
                <c:pt idx="2482">
                  <c:v>3617452.2199999783</c:v>
                </c:pt>
                <c:pt idx="2483">
                  <c:v>3617999.7999999784</c:v>
                </c:pt>
                <c:pt idx="2484">
                  <c:v>3624827.0299999788</c:v>
                </c:pt>
                <c:pt idx="2485">
                  <c:v>3624977.9899999797</c:v>
                </c:pt>
                <c:pt idx="2486">
                  <c:v>3674192.8199999798</c:v>
                </c:pt>
                <c:pt idx="2487">
                  <c:v>3674233.4499999806</c:v>
                </c:pt>
                <c:pt idx="2488">
                  <c:v>3674420.5499999803</c:v>
                </c:pt>
                <c:pt idx="2489">
                  <c:v>3674701.6999999806</c:v>
                </c:pt>
                <c:pt idx="2490">
                  <c:v>3685165.9299999811</c:v>
                </c:pt>
                <c:pt idx="2491">
                  <c:v>3685317.1899999809</c:v>
                </c:pt>
                <c:pt idx="2492">
                  <c:v>3686383.72999998</c:v>
                </c:pt>
                <c:pt idx="2493">
                  <c:v>3705769.8799999803</c:v>
                </c:pt>
                <c:pt idx="2494">
                  <c:v>3708472.3299999796</c:v>
                </c:pt>
                <c:pt idx="2495">
                  <c:v>3708770.9099999797</c:v>
                </c:pt>
                <c:pt idx="2496">
                  <c:v>3709735.6599999797</c:v>
                </c:pt>
                <c:pt idx="2497">
                  <c:v>3709818.9999999795</c:v>
                </c:pt>
                <c:pt idx="2498">
                  <c:v>3715842.55999998</c:v>
                </c:pt>
                <c:pt idx="2499">
                  <c:v>3716413.9899999797</c:v>
                </c:pt>
                <c:pt idx="2500">
                  <c:v>3716552.8699999806</c:v>
                </c:pt>
                <c:pt idx="2501">
                  <c:v>3716580.5799999814</c:v>
                </c:pt>
                <c:pt idx="2502">
                  <c:v>3728501.8699999806</c:v>
                </c:pt>
                <c:pt idx="2503">
                  <c:v>3729248.6699999813</c:v>
                </c:pt>
                <c:pt idx="2504">
                  <c:v>3729515.0899999812</c:v>
                </c:pt>
                <c:pt idx="2505">
                  <c:v>3729593.9299999811</c:v>
                </c:pt>
                <c:pt idx="2506">
                  <c:v>3730234.6499999817</c:v>
                </c:pt>
                <c:pt idx="2507">
                  <c:v>3730351.3799999822</c:v>
                </c:pt>
                <c:pt idx="2508">
                  <c:v>3730464.2699999828</c:v>
                </c:pt>
                <c:pt idx="2509">
                  <c:v>3731327.8799999822</c:v>
                </c:pt>
                <c:pt idx="2510">
                  <c:v>3731493.9599999823</c:v>
                </c:pt>
                <c:pt idx="2511">
                  <c:v>3731800.0699999817</c:v>
                </c:pt>
                <c:pt idx="2512">
                  <c:v>3739084.2299999818</c:v>
                </c:pt>
                <c:pt idx="2513">
                  <c:v>3741063.7799999826</c:v>
                </c:pt>
                <c:pt idx="2514">
                  <c:v>3741247.8399999831</c:v>
                </c:pt>
                <c:pt idx="2515">
                  <c:v>3741331.1299999822</c:v>
                </c:pt>
                <c:pt idx="2516">
                  <c:v>3741552.1999999825</c:v>
                </c:pt>
                <c:pt idx="2517">
                  <c:v>3741687.9599999823</c:v>
                </c:pt>
                <c:pt idx="2518">
                  <c:v>3741834.4999999814</c:v>
                </c:pt>
                <c:pt idx="2519">
                  <c:v>3745174.2499999814</c:v>
                </c:pt>
                <c:pt idx="2520">
                  <c:v>3745300.2499999814</c:v>
                </c:pt>
                <c:pt idx="2521">
                  <c:v>3745776.4399999809</c:v>
                </c:pt>
                <c:pt idx="2522">
                  <c:v>3752033.8799999803</c:v>
                </c:pt>
                <c:pt idx="2523">
                  <c:v>3752367.2099999804</c:v>
                </c:pt>
                <c:pt idx="2524">
                  <c:v>3752525.1999999806</c:v>
                </c:pt>
                <c:pt idx="2525">
                  <c:v>3755050.2199999802</c:v>
                </c:pt>
                <c:pt idx="2526">
                  <c:v>3755526.4099999797</c:v>
                </c:pt>
                <c:pt idx="2527">
                  <c:v>3755907.3599999789</c:v>
                </c:pt>
                <c:pt idx="2528">
                  <c:v>3756719.3599999789</c:v>
                </c:pt>
                <c:pt idx="2529">
                  <c:v>3757290.7899999786</c:v>
                </c:pt>
                <c:pt idx="2530">
                  <c:v>3757624.1199999787</c:v>
                </c:pt>
                <c:pt idx="2531">
                  <c:v>3757909.8299999796</c:v>
                </c:pt>
                <c:pt idx="2532">
                  <c:v>3760694.439999979</c:v>
                </c:pt>
                <c:pt idx="2533">
                  <c:v>3760779.0899999794</c:v>
                </c:pt>
                <c:pt idx="2534">
                  <c:v>3760825.0099999793</c:v>
                </c:pt>
                <c:pt idx="2535">
                  <c:v>3761148.47999998</c:v>
                </c:pt>
                <c:pt idx="2536">
                  <c:v>3876864.2699999791</c:v>
                </c:pt>
                <c:pt idx="2537">
                  <c:v>3895174.3699999787</c:v>
                </c:pt>
                <c:pt idx="2538">
                  <c:v>3909303.5999999791</c:v>
                </c:pt>
                <c:pt idx="2539">
                  <c:v>3933738.3599999789</c:v>
                </c:pt>
                <c:pt idx="2540">
                  <c:v>3934701.5199999791</c:v>
                </c:pt>
                <c:pt idx="2541">
                  <c:v>3935034.8499999791</c:v>
                </c:pt>
                <c:pt idx="2542">
                  <c:v>3995441.2899999786</c:v>
                </c:pt>
                <c:pt idx="2543">
                  <c:v>3995526.5399999786</c:v>
                </c:pt>
                <c:pt idx="2544">
                  <c:v>3995579.0199999791</c:v>
                </c:pt>
                <c:pt idx="2545">
                  <c:v>4018524.6399999782</c:v>
                </c:pt>
                <c:pt idx="2546">
                  <c:v>4018593.3099999782</c:v>
                </c:pt>
                <c:pt idx="2547">
                  <c:v>4018801.0499999784</c:v>
                </c:pt>
                <c:pt idx="2548">
                  <c:v>4018904.5699999779</c:v>
                </c:pt>
                <c:pt idx="2549">
                  <c:v>4019857.2599999774</c:v>
                </c:pt>
                <c:pt idx="2550">
                  <c:v>4020157.0699999779</c:v>
                </c:pt>
                <c:pt idx="2551">
                  <c:v>4020249.2299999781</c:v>
                </c:pt>
                <c:pt idx="2552">
                  <c:v>4020645.1799999774</c:v>
                </c:pt>
                <c:pt idx="2553">
                  <c:v>4025210.6699999776</c:v>
                </c:pt>
                <c:pt idx="2554">
                  <c:v>4027385.7999999784</c:v>
                </c:pt>
                <c:pt idx="2555">
                  <c:v>4032467.9599999785</c:v>
                </c:pt>
                <c:pt idx="2556">
                  <c:v>4032517.689999979</c:v>
                </c:pt>
                <c:pt idx="2557">
                  <c:v>4033361.0099999793</c:v>
                </c:pt>
                <c:pt idx="2558">
                  <c:v>4036035.8799999785</c:v>
                </c:pt>
                <c:pt idx="2559">
                  <c:v>4041480.5799999777</c:v>
                </c:pt>
                <c:pt idx="2560">
                  <c:v>4044749.4099999778</c:v>
                </c:pt>
                <c:pt idx="2561">
                  <c:v>4044845.6899999771</c:v>
                </c:pt>
                <c:pt idx="2562">
                  <c:v>4044850.399999978</c:v>
                </c:pt>
                <c:pt idx="2563">
                  <c:v>4049222.8299999777</c:v>
                </c:pt>
                <c:pt idx="2564">
                  <c:v>4056726.0799999777</c:v>
                </c:pt>
                <c:pt idx="2565">
                  <c:v>4056809.899999978</c:v>
                </c:pt>
                <c:pt idx="2566">
                  <c:v>4057881.5499999784</c:v>
                </c:pt>
                <c:pt idx="2567">
                  <c:v>4130539.0499999784</c:v>
                </c:pt>
                <c:pt idx="2568">
                  <c:v>4131098.5199999791</c:v>
                </c:pt>
                <c:pt idx="2569">
                  <c:v>4131246.3899999782</c:v>
                </c:pt>
                <c:pt idx="2570">
                  <c:v>4133813.3599999789</c:v>
                </c:pt>
                <c:pt idx="2571">
                  <c:v>4134445.2899999786</c:v>
                </c:pt>
                <c:pt idx="2572">
                  <c:v>4134882.4599999785</c:v>
                </c:pt>
                <c:pt idx="2573">
                  <c:v>4139472.8099999782</c:v>
                </c:pt>
                <c:pt idx="2574">
                  <c:v>4142639.9199999776</c:v>
                </c:pt>
                <c:pt idx="2575">
                  <c:v>4157550.4899999779</c:v>
                </c:pt>
                <c:pt idx="2576">
                  <c:v>4160325.3399999775</c:v>
                </c:pt>
                <c:pt idx="2577">
                  <c:v>4160590.1899999771</c:v>
                </c:pt>
                <c:pt idx="2578">
                  <c:v>4160733.4099999778</c:v>
                </c:pt>
                <c:pt idx="2579">
                  <c:v>4167716.5699999779</c:v>
                </c:pt>
                <c:pt idx="2580">
                  <c:v>4168176.5699999779</c:v>
                </c:pt>
                <c:pt idx="2581">
                  <c:v>4172601.5699999779</c:v>
                </c:pt>
                <c:pt idx="2582">
                  <c:v>4172705.3599999771</c:v>
                </c:pt>
                <c:pt idx="2583">
                  <c:v>4173565.4099999778</c:v>
                </c:pt>
                <c:pt idx="2584">
                  <c:v>4173639.5799999777</c:v>
                </c:pt>
                <c:pt idx="2585">
                  <c:v>4182726.9699999783</c:v>
                </c:pt>
                <c:pt idx="2586">
                  <c:v>4182960.8299999777</c:v>
                </c:pt>
                <c:pt idx="2587">
                  <c:v>4183041.8699999768</c:v>
                </c:pt>
                <c:pt idx="2588">
                  <c:v>4183405.0899999775</c:v>
                </c:pt>
                <c:pt idx="2589">
                  <c:v>4189836.5899999775</c:v>
                </c:pt>
                <c:pt idx="2590">
                  <c:v>4200544.5699999779</c:v>
                </c:pt>
                <c:pt idx="2591">
                  <c:v>4200797.3299999777</c:v>
                </c:pt>
                <c:pt idx="2592">
                  <c:v>4200859.9999999776</c:v>
                </c:pt>
                <c:pt idx="2593">
                  <c:v>4200907.1599999778</c:v>
                </c:pt>
                <c:pt idx="2594">
                  <c:v>4201080.1699999776</c:v>
                </c:pt>
                <c:pt idx="2595">
                  <c:v>4201574.279999977</c:v>
                </c:pt>
                <c:pt idx="2596">
                  <c:v>4201648.529999977</c:v>
                </c:pt>
                <c:pt idx="2597">
                  <c:v>4201743.9299999774</c:v>
                </c:pt>
                <c:pt idx="2598">
                  <c:v>4203372.4399999771</c:v>
                </c:pt>
                <c:pt idx="2599">
                  <c:v>4203657.9299999774</c:v>
                </c:pt>
                <c:pt idx="2600">
                  <c:v>4203735.399999978</c:v>
                </c:pt>
                <c:pt idx="2601">
                  <c:v>4204111.6599999778</c:v>
                </c:pt>
                <c:pt idx="2602">
                  <c:v>4204191.279999977</c:v>
                </c:pt>
                <c:pt idx="2603">
                  <c:v>4204780.9399999771</c:v>
                </c:pt>
                <c:pt idx="2604">
                  <c:v>4205265.4499999769</c:v>
                </c:pt>
                <c:pt idx="2605">
                  <c:v>4205539.2999999765</c:v>
                </c:pt>
                <c:pt idx="2606">
                  <c:v>4214511.5999999773</c:v>
                </c:pt>
                <c:pt idx="2607">
                  <c:v>4214974.149999978</c:v>
                </c:pt>
                <c:pt idx="2608">
                  <c:v>4216851.7099999785</c:v>
                </c:pt>
                <c:pt idx="2609">
                  <c:v>4218266.9199999794</c:v>
                </c:pt>
                <c:pt idx="2610">
                  <c:v>4218375.1499999799</c:v>
                </c:pt>
                <c:pt idx="2611">
                  <c:v>4218544.4599999804</c:v>
                </c:pt>
                <c:pt idx="2612">
                  <c:v>4224856.3599999808</c:v>
                </c:pt>
                <c:pt idx="2613">
                  <c:v>4234603.4099999815</c:v>
                </c:pt>
                <c:pt idx="2614">
                  <c:v>4234719.5899999812</c:v>
                </c:pt>
                <c:pt idx="2615">
                  <c:v>4313454.4399999809</c:v>
                </c:pt>
                <c:pt idx="2616">
                  <c:v>4313905.2799999807</c:v>
                </c:pt>
                <c:pt idx="2617">
                  <c:v>4313992.4199999813</c:v>
                </c:pt>
                <c:pt idx="2618">
                  <c:v>4315644.3999999817</c:v>
                </c:pt>
                <c:pt idx="2619">
                  <c:v>4315885.6199999824</c:v>
                </c:pt>
                <c:pt idx="2620">
                  <c:v>4316131.4199999832</c:v>
                </c:pt>
                <c:pt idx="2621">
                  <c:v>4316885.4299999829</c:v>
                </c:pt>
                <c:pt idx="2622">
                  <c:v>4319391.719999982</c:v>
                </c:pt>
                <c:pt idx="2623">
                  <c:v>4324062.4499999825</c:v>
                </c:pt>
                <c:pt idx="2624">
                  <c:v>4324145.0399999823</c:v>
                </c:pt>
                <c:pt idx="2625">
                  <c:v>4324605.6199999824</c:v>
                </c:pt>
                <c:pt idx="2626">
                  <c:v>4471924.7799999826</c:v>
                </c:pt>
                <c:pt idx="2627">
                  <c:v>4474266.7799999826</c:v>
                </c:pt>
                <c:pt idx="2628">
                  <c:v>4482799.5799999833</c:v>
                </c:pt>
                <c:pt idx="2629">
                  <c:v>4482889.4999999832</c:v>
                </c:pt>
                <c:pt idx="2630">
                  <c:v>4494466.2699999828</c:v>
                </c:pt>
                <c:pt idx="2631">
                  <c:v>4494978.469999982</c:v>
                </c:pt>
                <c:pt idx="2632">
                  <c:v>4495004.969999982</c:v>
                </c:pt>
                <c:pt idx="2633">
                  <c:v>4495046.7299999818</c:v>
                </c:pt>
                <c:pt idx="2634">
                  <c:v>4495110.0199999809</c:v>
                </c:pt>
                <c:pt idx="2635">
                  <c:v>4495192.9499999806</c:v>
                </c:pt>
                <c:pt idx="2636">
                  <c:v>4495519.3599999808</c:v>
                </c:pt>
                <c:pt idx="2637">
                  <c:v>4498438.5499999803</c:v>
                </c:pt>
                <c:pt idx="2638">
                  <c:v>4498624.0099999812</c:v>
                </c:pt>
                <c:pt idx="2639">
                  <c:v>4498679.9399999809</c:v>
                </c:pt>
                <c:pt idx="2640">
                  <c:v>4501436.4899999816</c:v>
                </c:pt>
                <c:pt idx="2641">
                  <c:v>4501954.3299999814</c:v>
                </c:pt>
                <c:pt idx="2642">
                  <c:v>4503146.0399999823</c:v>
                </c:pt>
                <c:pt idx="2643">
                  <c:v>4503498.3699999824</c:v>
                </c:pt>
                <c:pt idx="2644">
                  <c:v>4503558.389999982</c:v>
                </c:pt>
                <c:pt idx="2645">
                  <c:v>4503672.2699999828</c:v>
                </c:pt>
                <c:pt idx="2646">
                  <c:v>4503740.1699999832</c:v>
                </c:pt>
                <c:pt idx="2647">
                  <c:v>4504378.299999984</c:v>
                </c:pt>
                <c:pt idx="2648">
                  <c:v>4504454.8499999847</c:v>
                </c:pt>
                <c:pt idx="2649">
                  <c:v>4504730.9699999839</c:v>
                </c:pt>
                <c:pt idx="2650">
                  <c:v>4505112.049999984</c:v>
                </c:pt>
                <c:pt idx="2651">
                  <c:v>4507386.8799999841</c:v>
                </c:pt>
                <c:pt idx="2652">
                  <c:v>4507557.2799999844</c:v>
                </c:pt>
                <c:pt idx="2653">
                  <c:v>4507792.4599999841</c:v>
                </c:pt>
                <c:pt idx="2654">
                  <c:v>4555461.919999985</c:v>
                </c:pt>
                <c:pt idx="2655">
                  <c:v>4556874.0899999849</c:v>
                </c:pt>
                <c:pt idx="2656">
                  <c:v>4558431.6299999841</c:v>
                </c:pt>
                <c:pt idx="2657">
                  <c:v>4611201.2799999844</c:v>
                </c:pt>
                <c:pt idx="2658">
                  <c:v>4611874.5999999847</c:v>
                </c:pt>
                <c:pt idx="2659">
                  <c:v>4617564.5999999847</c:v>
                </c:pt>
                <c:pt idx="2660">
                  <c:v>4619925.1599999852</c:v>
                </c:pt>
                <c:pt idx="2661">
                  <c:v>4624583.8799999859</c:v>
                </c:pt>
                <c:pt idx="2662">
                  <c:v>4624708.3399999868</c:v>
                </c:pt>
                <c:pt idx="2663">
                  <c:v>4627390.0599999875</c:v>
                </c:pt>
                <c:pt idx="2664">
                  <c:v>4633439.2999999877</c:v>
                </c:pt>
                <c:pt idx="2665">
                  <c:v>4635677.5699999873</c:v>
                </c:pt>
                <c:pt idx="2666">
                  <c:v>4636915.7599999867</c:v>
                </c:pt>
                <c:pt idx="2667">
                  <c:v>4673530.8199999873</c:v>
                </c:pt>
                <c:pt idx="2668">
                  <c:v>4673649.6499999873</c:v>
                </c:pt>
                <c:pt idx="2669">
                  <c:v>4675264.3999999873</c:v>
                </c:pt>
                <c:pt idx="2670">
                  <c:v>4675870.2599999867</c:v>
                </c:pt>
                <c:pt idx="2671">
                  <c:v>4675961.209999986</c:v>
                </c:pt>
                <c:pt idx="2672">
                  <c:v>4676054.4499999862</c:v>
                </c:pt>
                <c:pt idx="2673">
                  <c:v>4676647.5299999863</c:v>
                </c:pt>
                <c:pt idx="2674">
                  <c:v>4676755.579999987</c:v>
                </c:pt>
                <c:pt idx="2675">
                  <c:v>4677338.8399999868</c:v>
                </c:pt>
                <c:pt idx="2676">
                  <c:v>4677428.9499999862</c:v>
                </c:pt>
                <c:pt idx="2677">
                  <c:v>4677515.2899999861</c:v>
                </c:pt>
                <c:pt idx="2678">
                  <c:v>4677642.2699999865</c:v>
                </c:pt>
                <c:pt idx="2679">
                  <c:v>4687531.5399999861</c:v>
                </c:pt>
                <c:pt idx="2680">
                  <c:v>4688031.9799999855</c:v>
                </c:pt>
                <c:pt idx="2681">
                  <c:v>4689937.5899999849</c:v>
                </c:pt>
                <c:pt idx="2682">
                  <c:v>4690116.9999999851</c:v>
                </c:pt>
                <c:pt idx="2683">
                  <c:v>4694444.0299999844</c:v>
                </c:pt>
                <c:pt idx="2684">
                  <c:v>4694523.3099999838</c:v>
                </c:pt>
                <c:pt idx="2685">
                  <c:v>4694799.9999999832</c:v>
                </c:pt>
                <c:pt idx="2686">
                  <c:v>4695092.3699999824</c:v>
                </c:pt>
                <c:pt idx="2687">
                  <c:v>4695508.889999982</c:v>
                </c:pt>
                <c:pt idx="2688">
                  <c:v>4695551.1499999817</c:v>
                </c:pt>
                <c:pt idx="2689">
                  <c:v>4696549.4199999813</c:v>
                </c:pt>
                <c:pt idx="2690">
                  <c:v>4696907.139999982</c:v>
                </c:pt>
                <c:pt idx="2691">
                  <c:v>4698258.6699999813</c:v>
                </c:pt>
                <c:pt idx="2692">
                  <c:v>4698337.8599999808</c:v>
                </c:pt>
                <c:pt idx="2693">
                  <c:v>4699482.3999999799</c:v>
                </c:pt>
                <c:pt idx="2694">
                  <c:v>4701664.6599999797</c:v>
                </c:pt>
                <c:pt idx="2695">
                  <c:v>4701752.1299999803</c:v>
                </c:pt>
                <c:pt idx="2696">
                  <c:v>4702254.9199999794</c:v>
                </c:pt>
                <c:pt idx="2697">
                  <c:v>4702465.9099999797</c:v>
                </c:pt>
                <c:pt idx="2698">
                  <c:v>4714771.0999999791</c:v>
                </c:pt>
                <c:pt idx="2699">
                  <c:v>4715031.2899999786</c:v>
                </c:pt>
                <c:pt idx="2700">
                  <c:v>4715300.9199999794</c:v>
                </c:pt>
                <c:pt idx="2701">
                  <c:v>4715572.4499999788</c:v>
                </c:pt>
                <c:pt idx="2702">
                  <c:v>4718661.8299999796</c:v>
                </c:pt>
                <c:pt idx="2703">
                  <c:v>4720774.72999998</c:v>
                </c:pt>
                <c:pt idx="2704">
                  <c:v>4721962.9699999802</c:v>
                </c:pt>
                <c:pt idx="2705">
                  <c:v>4724352.099999981</c:v>
                </c:pt>
                <c:pt idx="2706">
                  <c:v>4724714.4099999815</c:v>
                </c:pt>
                <c:pt idx="2707">
                  <c:v>4725520.1599999815</c:v>
                </c:pt>
                <c:pt idx="2708">
                  <c:v>4736605.8799999822</c:v>
                </c:pt>
                <c:pt idx="2709">
                  <c:v>4738702.1599999815</c:v>
                </c:pt>
                <c:pt idx="2710">
                  <c:v>4739084.9799999818</c:v>
                </c:pt>
                <c:pt idx="2711">
                  <c:v>4739148.9399999827</c:v>
                </c:pt>
                <c:pt idx="2712">
                  <c:v>4739754.2399999835</c:v>
                </c:pt>
                <c:pt idx="2713">
                  <c:v>4739924.8199999835</c:v>
                </c:pt>
                <c:pt idx="2714">
                  <c:v>4742466.3599999826</c:v>
                </c:pt>
                <c:pt idx="2715">
                  <c:v>4742528.7799999826</c:v>
                </c:pt>
                <c:pt idx="2716">
                  <c:v>4742665.469999982</c:v>
                </c:pt>
                <c:pt idx="2717">
                  <c:v>4744202.2299999818</c:v>
                </c:pt>
                <c:pt idx="2718">
                  <c:v>4744253.1799999811</c:v>
                </c:pt>
                <c:pt idx="2719">
                  <c:v>4744798.2799999807</c:v>
                </c:pt>
                <c:pt idx="2720">
                  <c:v>4747291.8799999803</c:v>
                </c:pt>
                <c:pt idx="2721">
                  <c:v>4821025.5099999812</c:v>
                </c:pt>
                <c:pt idx="2722">
                  <c:v>4821137.3399999812</c:v>
                </c:pt>
                <c:pt idx="2723">
                  <c:v>4821198.6099999808</c:v>
                </c:pt>
                <c:pt idx="2724">
                  <c:v>4822176.4999999814</c:v>
                </c:pt>
                <c:pt idx="2725">
                  <c:v>4822281.0499999821</c:v>
                </c:pt>
                <c:pt idx="2726">
                  <c:v>4822389.4499999825</c:v>
                </c:pt>
                <c:pt idx="2727">
                  <c:v>4826954.2099999823</c:v>
                </c:pt>
                <c:pt idx="2728">
                  <c:v>4827028.7899999823</c:v>
                </c:pt>
                <c:pt idx="2729">
                  <c:v>4827484.139999982</c:v>
                </c:pt>
                <c:pt idx="2730">
                  <c:v>4832594.4799999818</c:v>
                </c:pt>
                <c:pt idx="2731">
                  <c:v>4833159.5099999812</c:v>
                </c:pt>
                <c:pt idx="2732">
                  <c:v>4833744.719999982</c:v>
                </c:pt>
                <c:pt idx="2733">
                  <c:v>4833790.6699999813</c:v>
                </c:pt>
                <c:pt idx="2734">
                  <c:v>4833914.5299999807</c:v>
                </c:pt>
                <c:pt idx="2735">
                  <c:v>4834716.7099999804</c:v>
                </c:pt>
                <c:pt idx="2736">
                  <c:v>4834723.7199999802</c:v>
                </c:pt>
                <c:pt idx="2737">
                  <c:v>4834949.7699999809</c:v>
                </c:pt>
                <c:pt idx="2738">
                  <c:v>4835071.3899999801</c:v>
                </c:pt>
                <c:pt idx="2739">
                  <c:v>4835289.5099999793</c:v>
                </c:pt>
                <c:pt idx="2740">
                  <c:v>4835365.6999999788</c:v>
                </c:pt>
                <c:pt idx="2741">
                  <c:v>4835438.7999999784</c:v>
                </c:pt>
                <c:pt idx="2742">
                  <c:v>4836542.8299999777</c:v>
                </c:pt>
                <c:pt idx="2743">
                  <c:v>4836889.779999977</c:v>
                </c:pt>
                <c:pt idx="2744">
                  <c:v>4836979.8799999766</c:v>
                </c:pt>
                <c:pt idx="2745">
                  <c:v>4846263.8799999766</c:v>
                </c:pt>
                <c:pt idx="2746">
                  <c:v>4846435.2899999768</c:v>
                </c:pt>
                <c:pt idx="2747">
                  <c:v>4846673.6699999776</c:v>
                </c:pt>
                <c:pt idx="2748">
                  <c:v>4847641.8099999782</c:v>
                </c:pt>
                <c:pt idx="2749">
                  <c:v>4849143.7399999779</c:v>
                </c:pt>
                <c:pt idx="2750">
                  <c:v>4849439.0799999777</c:v>
                </c:pt>
                <c:pt idx="2751">
                  <c:v>4849444.3599999771</c:v>
                </c:pt>
                <c:pt idx="2752">
                  <c:v>4855798.5199999772</c:v>
                </c:pt>
                <c:pt idx="2753">
                  <c:v>4856221.3299999777</c:v>
                </c:pt>
                <c:pt idx="2754">
                  <c:v>4859884.3299999777</c:v>
                </c:pt>
                <c:pt idx="2755">
                  <c:v>4859978.649999978</c:v>
                </c:pt>
                <c:pt idx="2756">
                  <c:v>4860434.5899999775</c:v>
                </c:pt>
                <c:pt idx="2757">
                  <c:v>4861617.4899999779</c:v>
                </c:pt>
                <c:pt idx="2758">
                  <c:v>4862635.6899999771</c:v>
                </c:pt>
                <c:pt idx="2759">
                  <c:v>4866369.3599999771</c:v>
                </c:pt>
                <c:pt idx="2760">
                  <c:v>4870218.8599999771</c:v>
                </c:pt>
                <c:pt idx="2761">
                  <c:v>4871270.8299999777</c:v>
                </c:pt>
                <c:pt idx="2762">
                  <c:v>4874469.5199999772</c:v>
                </c:pt>
                <c:pt idx="2763">
                  <c:v>4881767.4099999778</c:v>
                </c:pt>
                <c:pt idx="2764">
                  <c:v>4881852.4799999781</c:v>
                </c:pt>
                <c:pt idx="2765">
                  <c:v>4883328.3599999789</c:v>
                </c:pt>
                <c:pt idx="2766">
                  <c:v>4886244.5399999786</c:v>
                </c:pt>
                <c:pt idx="2767">
                  <c:v>4886844.5399999786</c:v>
                </c:pt>
                <c:pt idx="2768">
                  <c:v>4888094.0499999784</c:v>
                </c:pt>
                <c:pt idx="2769">
                  <c:v>4888933.0299999788</c:v>
                </c:pt>
                <c:pt idx="2770">
                  <c:v>4889618.7399999797</c:v>
                </c:pt>
                <c:pt idx="2771">
                  <c:v>4892768.7099999804</c:v>
                </c:pt>
                <c:pt idx="2772">
                  <c:v>4893101.3799999803</c:v>
                </c:pt>
                <c:pt idx="2773">
                  <c:v>4893257.0099999812</c:v>
                </c:pt>
                <c:pt idx="2774">
                  <c:v>4895332.5699999817</c:v>
                </c:pt>
                <c:pt idx="2775">
                  <c:v>4895412.5799999814</c:v>
                </c:pt>
                <c:pt idx="2776">
                  <c:v>4895850.2899999823</c:v>
                </c:pt>
                <c:pt idx="2777">
                  <c:v>4895942.4499999825</c:v>
                </c:pt>
                <c:pt idx="2778">
                  <c:v>4902493.9999999832</c:v>
                </c:pt>
                <c:pt idx="2779">
                  <c:v>4906077.3899999838</c:v>
                </c:pt>
                <c:pt idx="2780">
                  <c:v>4906150.7699999847</c:v>
                </c:pt>
                <c:pt idx="2781">
                  <c:v>4907541.4899999853</c:v>
                </c:pt>
                <c:pt idx="2782">
                  <c:v>4908050.0899999849</c:v>
                </c:pt>
                <c:pt idx="2783">
                  <c:v>4841658.1399999857</c:v>
                </c:pt>
                <c:pt idx="2784">
                  <c:v>4842134.3299999852</c:v>
                </c:pt>
                <c:pt idx="2785">
                  <c:v>4842552.7799999844</c:v>
                </c:pt>
                <c:pt idx="2786">
                  <c:v>4843250.1199999843</c:v>
                </c:pt>
                <c:pt idx="2787">
                  <c:v>4844356.6299999841</c:v>
                </c:pt>
                <c:pt idx="2788">
                  <c:v>4845908.1899999846</c:v>
                </c:pt>
                <c:pt idx="2789">
                  <c:v>4846820.2099999841</c:v>
                </c:pt>
                <c:pt idx="2790">
                  <c:v>4847175.2899999842</c:v>
                </c:pt>
                <c:pt idx="2791">
                  <c:v>4931924.5199999847</c:v>
                </c:pt>
                <c:pt idx="2792">
                  <c:v>4942902.1999999844</c:v>
                </c:pt>
                <c:pt idx="2793">
                  <c:v>4943318.4699999839</c:v>
                </c:pt>
                <c:pt idx="2794">
                  <c:v>4943700.4699999839</c:v>
                </c:pt>
                <c:pt idx="2795">
                  <c:v>4949654.6999999844</c:v>
                </c:pt>
                <c:pt idx="2796">
                  <c:v>4950461.0399999842</c:v>
                </c:pt>
                <c:pt idx="2797">
                  <c:v>4951560.8899999838</c:v>
                </c:pt>
                <c:pt idx="2798">
                  <c:v>4952953.5899999831</c:v>
                </c:pt>
                <c:pt idx="2799">
                  <c:v>4953286.9199999832</c:v>
                </c:pt>
                <c:pt idx="2800">
                  <c:v>4954181.8599999826</c:v>
                </c:pt>
                <c:pt idx="2801">
                  <c:v>4954527.0799999833</c:v>
                </c:pt>
                <c:pt idx="2802">
                  <c:v>4954840.7499999832</c:v>
                </c:pt>
                <c:pt idx="2803">
                  <c:v>4955316.9399999827</c:v>
                </c:pt>
                <c:pt idx="2804">
                  <c:v>4955888.3699999824</c:v>
                </c:pt>
                <c:pt idx="2805">
                  <c:v>4956861.3399999831</c:v>
                </c:pt>
                <c:pt idx="2806">
                  <c:v>4957194.6699999832</c:v>
                </c:pt>
                <c:pt idx="2807">
                  <c:v>4957446.4999999832</c:v>
                </c:pt>
                <c:pt idx="2808">
                  <c:v>4957779.8299999833</c:v>
                </c:pt>
                <c:pt idx="2809">
                  <c:v>4958351.259999983</c:v>
                </c:pt>
                <c:pt idx="2810">
                  <c:v>4959065.5499999821</c:v>
                </c:pt>
                <c:pt idx="2811">
                  <c:v>4959398.8799999822</c:v>
                </c:pt>
                <c:pt idx="2812">
                  <c:v>4959513.469999982</c:v>
                </c:pt>
                <c:pt idx="2813">
                  <c:v>4959603.6799999829</c:v>
                </c:pt>
                <c:pt idx="2814">
                  <c:v>4959657.1299999822</c:v>
                </c:pt>
                <c:pt idx="2815">
                  <c:v>4959772.969999982</c:v>
                </c:pt>
                <c:pt idx="2816">
                  <c:v>4960502.8099999819</c:v>
                </c:pt>
                <c:pt idx="2817">
                  <c:v>4960592.1099999826</c:v>
                </c:pt>
                <c:pt idx="2818">
                  <c:v>4961665.4999999832</c:v>
                </c:pt>
                <c:pt idx="2819">
                  <c:v>4966288.6499999836</c:v>
                </c:pt>
                <c:pt idx="2820">
                  <c:v>4966467.4099999834</c:v>
                </c:pt>
                <c:pt idx="2821">
                  <c:v>4966848.3599999826</c:v>
                </c:pt>
                <c:pt idx="2822">
                  <c:v>4966972.719999982</c:v>
                </c:pt>
                <c:pt idx="2823">
                  <c:v>4968060.4799999818</c:v>
                </c:pt>
                <c:pt idx="2824">
                  <c:v>4970932.8399999812</c:v>
                </c:pt>
                <c:pt idx="2825">
                  <c:v>4973673.4999999814</c:v>
                </c:pt>
                <c:pt idx="2826">
                  <c:v>4973728.6799999811</c:v>
                </c:pt>
                <c:pt idx="2827">
                  <c:v>4974062.1299999803</c:v>
                </c:pt>
                <c:pt idx="2828">
                  <c:v>4974740.3899999801</c:v>
                </c:pt>
                <c:pt idx="2829">
                  <c:v>4974854.1599999797</c:v>
                </c:pt>
                <c:pt idx="2830">
                  <c:v>4975895.7899999805</c:v>
                </c:pt>
                <c:pt idx="2831">
                  <c:v>5083446.8999999799</c:v>
                </c:pt>
                <c:pt idx="2832">
                  <c:v>4335635.0499999821</c:v>
                </c:pt>
                <c:pt idx="2833">
                  <c:v>4336521.7699999828</c:v>
                </c:pt>
                <c:pt idx="2834">
                  <c:v>4337375.2899999823</c:v>
                </c:pt>
                <c:pt idx="2835">
                  <c:v>4339714.8599999826</c:v>
                </c:pt>
                <c:pt idx="2836">
                  <c:v>4342071.8099999819</c:v>
                </c:pt>
                <c:pt idx="2837">
                  <c:v>4342405.139999982</c:v>
                </c:pt>
                <c:pt idx="2838">
                  <c:v>4390921.1599999815</c:v>
                </c:pt>
                <c:pt idx="2839">
                  <c:v>4391021.0799999814</c:v>
                </c:pt>
                <c:pt idx="2840">
                  <c:v>4393342.4199999813</c:v>
                </c:pt>
                <c:pt idx="2841">
                  <c:v>4720342.4199999813</c:v>
                </c:pt>
                <c:pt idx="2842">
                  <c:v>4723435.8299999814</c:v>
                </c:pt>
                <c:pt idx="2843">
                  <c:v>4728912.1299999822</c:v>
                </c:pt>
                <c:pt idx="2844">
                  <c:v>4729223.4799999818</c:v>
                </c:pt>
                <c:pt idx="2845">
                  <c:v>4732427.9099999815</c:v>
                </c:pt>
                <c:pt idx="2846">
                  <c:v>4732953.7399999816</c:v>
                </c:pt>
                <c:pt idx="2847">
                  <c:v>4733018.3699999824</c:v>
                </c:pt>
                <c:pt idx="2848">
                  <c:v>4733135.219999982</c:v>
                </c:pt>
                <c:pt idx="2849">
                  <c:v>4733385.719999982</c:v>
                </c:pt>
                <c:pt idx="2850">
                  <c:v>4736185.719999982</c:v>
                </c:pt>
                <c:pt idx="2851">
                  <c:v>4736411.5999999829</c:v>
                </c:pt>
                <c:pt idx="2852">
                  <c:v>4736751.719999982</c:v>
                </c:pt>
                <c:pt idx="2853">
                  <c:v>4736822.1299999822</c:v>
                </c:pt>
                <c:pt idx="2854">
                  <c:v>4756622.1299999822</c:v>
                </c:pt>
                <c:pt idx="2855">
                  <c:v>4756788.7399999816</c:v>
                </c:pt>
                <c:pt idx="2856">
                  <c:v>4756968.4899999816</c:v>
                </c:pt>
                <c:pt idx="2857">
                  <c:v>4757807.5599999819</c:v>
                </c:pt>
                <c:pt idx="2858">
                  <c:v>4757888.9199999813</c:v>
                </c:pt>
                <c:pt idx="2859">
                  <c:v>4757968.139999982</c:v>
                </c:pt>
                <c:pt idx="2860">
                  <c:v>4768102.2399999816</c:v>
                </c:pt>
                <c:pt idx="2861">
                  <c:v>4786162.0799999814</c:v>
                </c:pt>
                <c:pt idx="2862">
                  <c:v>4786627.2999999821</c:v>
                </c:pt>
                <c:pt idx="2863">
                  <c:v>4797081.389999982</c:v>
                </c:pt>
                <c:pt idx="2864">
                  <c:v>4797557.5799999814</c:v>
                </c:pt>
                <c:pt idx="2865">
                  <c:v>4798137.2299999818</c:v>
                </c:pt>
                <c:pt idx="2866">
                  <c:v>4798470.5599999819</c:v>
                </c:pt>
                <c:pt idx="2867">
                  <c:v>4798803.889999982</c:v>
                </c:pt>
                <c:pt idx="2868">
                  <c:v>4799137.219999982</c:v>
                </c:pt>
                <c:pt idx="2869">
                  <c:v>4799899.1299999822</c:v>
                </c:pt>
                <c:pt idx="2870">
                  <c:v>4800614.7299999818</c:v>
                </c:pt>
                <c:pt idx="2871">
                  <c:v>4800948.0599999819</c:v>
                </c:pt>
                <c:pt idx="2872">
                  <c:v>4801424.2499999814</c:v>
                </c:pt>
                <c:pt idx="2873">
                  <c:v>4801900.4399999809</c:v>
                </c:pt>
                <c:pt idx="2874">
                  <c:v>4802233.7699999809</c:v>
                </c:pt>
                <c:pt idx="2875">
                  <c:v>4802614.7199999802</c:v>
                </c:pt>
                <c:pt idx="2876">
                  <c:v>4803666.0299999807</c:v>
                </c:pt>
                <c:pt idx="2877">
                  <c:v>4804046.97999998</c:v>
                </c:pt>
                <c:pt idx="2878">
                  <c:v>4817784.3999999799</c:v>
                </c:pt>
                <c:pt idx="2879">
                  <c:v>4818260.5899999794</c:v>
                </c:pt>
                <c:pt idx="2880">
                  <c:v>4818736.7799999788</c:v>
                </c:pt>
                <c:pt idx="2881">
                  <c:v>4818739.899999978</c:v>
                </c:pt>
                <c:pt idx="2882">
                  <c:v>4819216.0899999775</c:v>
                </c:pt>
                <c:pt idx="2883">
                  <c:v>4820015.1399999782</c:v>
                </c:pt>
                <c:pt idx="2884">
                  <c:v>4820760.5599999782</c:v>
                </c:pt>
                <c:pt idx="2885">
                  <c:v>4821141.5099999774</c:v>
                </c:pt>
                <c:pt idx="2886">
                  <c:v>4821205.8499999773</c:v>
                </c:pt>
                <c:pt idx="2887">
                  <c:v>4830136.4499999769</c:v>
                </c:pt>
                <c:pt idx="2888">
                  <c:v>4830413.5199999772</c:v>
                </c:pt>
                <c:pt idx="2889">
                  <c:v>4880319.1599999778</c:v>
                </c:pt>
                <c:pt idx="2890">
                  <c:v>4880652.4899999779</c:v>
                </c:pt>
                <c:pt idx="2891">
                  <c:v>4881908.5699999779</c:v>
                </c:pt>
                <c:pt idx="2892">
                  <c:v>4885652.8299999777</c:v>
                </c:pt>
                <c:pt idx="2893">
                  <c:v>4896639.2399999779</c:v>
                </c:pt>
                <c:pt idx="2894">
                  <c:v>4897814.6199999787</c:v>
                </c:pt>
                <c:pt idx="2895">
                  <c:v>4900170.3699999787</c:v>
                </c:pt>
                <c:pt idx="2896">
                  <c:v>4919046.1199999787</c:v>
                </c:pt>
                <c:pt idx="2897">
                  <c:v>4919427.0699999779</c:v>
                </c:pt>
                <c:pt idx="2898">
                  <c:v>4968005.1899999771</c:v>
                </c:pt>
                <c:pt idx="2899">
                  <c:v>4983987.8399999775</c:v>
                </c:pt>
                <c:pt idx="2900">
                  <c:v>4991715.1999999769</c:v>
                </c:pt>
                <c:pt idx="2901">
                  <c:v>4992468.5799999777</c:v>
                </c:pt>
                <c:pt idx="2902">
                  <c:v>4993771.4899999779</c:v>
                </c:pt>
                <c:pt idx="2903">
                  <c:v>4994247.6799999774</c:v>
                </c:pt>
                <c:pt idx="2904">
                  <c:v>2062246.9099999703</c:v>
                </c:pt>
                <c:pt idx="2905">
                  <c:v>2062723.0999999698</c:v>
                </c:pt>
                <c:pt idx="2906">
                  <c:v>2068554.0999999698</c:v>
                </c:pt>
                <c:pt idx="2907">
                  <c:v>2085680.9599999692</c:v>
                </c:pt>
                <c:pt idx="2908">
                  <c:v>2085929.4799999688</c:v>
                </c:pt>
                <c:pt idx="2909">
                  <c:v>2086265.7799999695</c:v>
                </c:pt>
                <c:pt idx="2910">
                  <c:v>2086605.7799999695</c:v>
                </c:pt>
                <c:pt idx="2911">
                  <c:v>2087289.9999999702</c:v>
                </c:pt>
                <c:pt idx="2912">
                  <c:v>2088178.3999999706</c:v>
                </c:pt>
                <c:pt idx="2913">
                  <c:v>2088424.0699999705</c:v>
                </c:pt>
                <c:pt idx="2914">
                  <c:v>2091250.3099999707</c:v>
                </c:pt>
                <c:pt idx="2915">
                  <c:v>2092336.6499999706</c:v>
                </c:pt>
                <c:pt idx="2916">
                  <c:v>2092717.5999999698</c:v>
                </c:pt>
                <c:pt idx="2917">
                  <c:v>2096882.5999999698</c:v>
                </c:pt>
                <c:pt idx="2918">
                  <c:v>2098786.5999999698</c:v>
                </c:pt>
                <c:pt idx="2919">
                  <c:v>2099215.1699999701</c:v>
                </c:pt>
                <c:pt idx="2920">
                  <c:v>2099395.0699999705</c:v>
                </c:pt>
                <c:pt idx="2921">
                  <c:v>2100745.0699999705</c:v>
                </c:pt>
                <c:pt idx="2922">
                  <c:v>2101126.0199999698</c:v>
                </c:pt>
                <c:pt idx="2923">
                  <c:v>2101506.969999969</c:v>
                </c:pt>
                <c:pt idx="2924">
                  <c:v>2102459.5599999689</c:v>
                </c:pt>
                <c:pt idx="2925">
                  <c:v>2102764.2799999695</c:v>
                </c:pt>
                <c:pt idx="2926">
                  <c:v>2103097.6099999696</c:v>
                </c:pt>
                <c:pt idx="2927">
                  <c:v>2103478.5599999689</c:v>
                </c:pt>
                <c:pt idx="2928">
                  <c:v>2103618.1499999687</c:v>
                </c:pt>
                <c:pt idx="2929">
                  <c:v>2103999.099999968</c:v>
                </c:pt>
                <c:pt idx="2930">
                  <c:v>2104332.429999968</c:v>
                </c:pt>
                <c:pt idx="2931">
                  <c:v>2104808.6199999675</c:v>
                </c:pt>
                <c:pt idx="2932">
                  <c:v>2105189.5699999668</c:v>
                </c:pt>
                <c:pt idx="2933">
                  <c:v>2105974.7999999672</c:v>
                </c:pt>
                <c:pt idx="2934">
                  <c:v>2124601.2699999679</c:v>
                </c:pt>
                <c:pt idx="2935">
                  <c:v>2125883.7099999674</c:v>
                </c:pt>
                <c:pt idx="2936">
                  <c:v>2126953.1399999671</c:v>
                </c:pt>
                <c:pt idx="2937">
                  <c:v>2127590.4599999674</c:v>
                </c:pt>
                <c:pt idx="2938">
                  <c:v>2128288.4999999665</c:v>
                </c:pt>
                <c:pt idx="2939">
                  <c:v>2132873.5699999668</c:v>
                </c:pt>
                <c:pt idx="2940">
                  <c:v>2144910.5999999661</c:v>
                </c:pt>
                <c:pt idx="2941">
                  <c:v>2145372.7599999662</c:v>
                </c:pt>
                <c:pt idx="2942">
                  <c:v>2151343.269999966</c:v>
                </c:pt>
                <c:pt idx="2943">
                  <c:v>2154491.4199999664</c:v>
                </c:pt>
                <c:pt idx="2944">
                  <c:v>2155029.7999999672</c:v>
                </c:pt>
                <c:pt idx="2945">
                  <c:v>2155197.6999999676</c:v>
                </c:pt>
                <c:pt idx="2946">
                  <c:v>2155331.5899999682</c:v>
                </c:pt>
                <c:pt idx="2947">
                  <c:v>2155406.2099999674</c:v>
                </c:pt>
                <c:pt idx="2948">
                  <c:v>2155739.4799999669</c:v>
                </c:pt>
                <c:pt idx="2949">
                  <c:v>2156035.4499999676</c:v>
                </c:pt>
                <c:pt idx="2950">
                  <c:v>2156712.7699999679</c:v>
                </c:pt>
                <c:pt idx="2951">
                  <c:v>2157188.9599999674</c:v>
                </c:pt>
                <c:pt idx="2952">
                  <c:v>2157665.1499999668</c:v>
                </c:pt>
                <c:pt idx="2953">
                  <c:v>2204421.0999999661</c:v>
                </c:pt>
                <c:pt idx="2954">
                  <c:v>2204802.0499999654</c:v>
                </c:pt>
                <c:pt idx="2955">
                  <c:v>2205754.4299999662</c:v>
                </c:pt>
                <c:pt idx="2956">
                  <c:v>2248236.0499999654</c:v>
                </c:pt>
                <c:pt idx="2957">
                  <c:v>2253304.3199999649</c:v>
                </c:pt>
                <c:pt idx="2958">
                  <c:v>2253650.1299999654</c:v>
                </c:pt>
                <c:pt idx="2959">
                  <c:v>2257232.2999999654</c:v>
                </c:pt>
                <c:pt idx="2960">
                  <c:v>2302616.2199999653</c:v>
                </c:pt>
                <c:pt idx="2961">
                  <c:v>2302893.8199999649</c:v>
                </c:pt>
                <c:pt idx="2962">
                  <c:v>2303274.3399999645</c:v>
                </c:pt>
                <c:pt idx="2963">
                  <c:v>2332335.0599999651</c:v>
                </c:pt>
                <c:pt idx="2964">
                  <c:v>2334182.1399999652</c:v>
                </c:pt>
                <c:pt idx="2965">
                  <c:v>2347395.9499999657</c:v>
                </c:pt>
                <c:pt idx="2966">
                  <c:v>2347995.9499999657</c:v>
                </c:pt>
                <c:pt idx="2967">
                  <c:v>2348329.2799999658</c:v>
                </c:pt>
                <c:pt idx="2968">
                  <c:v>2348490.4799999651</c:v>
                </c:pt>
                <c:pt idx="2969">
                  <c:v>2348849.8099999651</c:v>
                </c:pt>
                <c:pt idx="2970">
                  <c:v>2349107.5399999656</c:v>
                </c:pt>
                <c:pt idx="2971">
                  <c:v>2349204.4099999648</c:v>
                </c:pt>
                <c:pt idx="2972">
                  <c:v>2349485.8199999649</c:v>
                </c:pt>
                <c:pt idx="2973">
                  <c:v>2349962.0099999644</c:v>
                </c:pt>
                <c:pt idx="2974">
                  <c:v>2350295.3399999645</c:v>
                </c:pt>
                <c:pt idx="2975">
                  <c:v>2350628.6699999645</c:v>
                </c:pt>
                <c:pt idx="2976">
                  <c:v>2350680.9699999653</c:v>
                </c:pt>
                <c:pt idx="2977">
                  <c:v>2365080.9699999653</c:v>
                </c:pt>
                <c:pt idx="2978">
                  <c:v>2365414.2999999654</c:v>
                </c:pt>
                <c:pt idx="2979">
                  <c:v>2366516.2999999654</c:v>
                </c:pt>
                <c:pt idx="2980">
                  <c:v>2366722.7299999651</c:v>
                </c:pt>
                <c:pt idx="2981">
                  <c:v>2367008.439999966</c:v>
                </c:pt>
                <c:pt idx="2982">
                  <c:v>2367389.3899999652</c:v>
                </c:pt>
                <c:pt idx="2983">
                  <c:v>2367722.7199999653</c:v>
                </c:pt>
                <c:pt idx="2984">
                  <c:v>2368694.6799999662</c:v>
                </c:pt>
                <c:pt idx="2985">
                  <c:v>2369028.0099999662</c:v>
                </c:pt>
                <c:pt idx="2986">
                  <c:v>2369361.3399999663</c:v>
                </c:pt>
                <c:pt idx="2987">
                  <c:v>2369694.6099999659</c:v>
                </c:pt>
                <c:pt idx="2988">
                  <c:v>2371515.3699999657</c:v>
                </c:pt>
                <c:pt idx="2989">
                  <c:v>2377042.5899999663</c:v>
                </c:pt>
                <c:pt idx="2990">
                  <c:v>2380913.439999966</c:v>
                </c:pt>
                <c:pt idx="2991">
                  <c:v>2383959.7899999656</c:v>
                </c:pt>
                <c:pt idx="2992">
                  <c:v>2380868.649999965</c:v>
                </c:pt>
                <c:pt idx="2993">
                  <c:v>2380946.5099999644</c:v>
                </c:pt>
                <c:pt idx="2994">
                  <c:v>2380999.5399999637</c:v>
                </c:pt>
                <c:pt idx="2995">
                  <c:v>2381055.7999999635</c:v>
                </c:pt>
                <c:pt idx="2996">
                  <c:v>2381564.5199999642</c:v>
                </c:pt>
                <c:pt idx="2997">
                  <c:v>2381945.4699999634</c:v>
                </c:pt>
                <c:pt idx="2998">
                  <c:v>2391061.6999999639</c:v>
                </c:pt>
                <c:pt idx="2999">
                  <c:v>2398634.4699999634</c:v>
                </c:pt>
                <c:pt idx="3000">
                  <c:v>2386075.3499999642</c:v>
                </c:pt>
                <c:pt idx="3001">
                  <c:v>2386332.6699999645</c:v>
                </c:pt>
                <c:pt idx="3002">
                  <c:v>2388405.1399999652</c:v>
                </c:pt>
                <c:pt idx="3003">
                  <c:v>2389214.8099999651</c:v>
                </c:pt>
                <c:pt idx="3004">
                  <c:v>2389668.5799999647</c:v>
                </c:pt>
                <c:pt idx="3005">
                  <c:v>2390973.3699999638</c:v>
                </c:pt>
                <c:pt idx="3006">
                  <c:v>2391639.6799999643</c:v>
                </c:pt>
                <c:pt idx="3007">
                  <c:v>2397633.9299999643</c:v>
                </c:pt>
                <c:pt idx="3008">
                  <c:v>2397658.4899999648</c:v>
                </c:pt>
                <c:pt idx="3009">
                  <c:v>2397779.9999999646</c:v>
                </c:pt>
                <c:pt idx="3010">
                  <c:v>2400615.1599999648</c:v>
                </c:pt>
                <c:pt idx="3011">
                  <c:v>2401991.5099999644</c:v>
                </c:pt>
                <c:pt idx="3012">
                  <c:v>2402751.3299999647</c:v>
                </c:pt>
                <c:pt idx="3013">
                  <c:v>2404693.5899999645</c:v>
                </c:pt>
                <c:pt idx="3014">
                  <c:v>2406621.9799999651</c:v>
                </c:pt>
                <c:pt idx="3015">
                  <c:v>2407304.4499999657</c:v>
                </c:pt>
                <c:pt idx="3016">
                  <c:v>2409221.1599999666</c:v>
                </c:pt>
                <c:pt idx="3017">
                  <c:v>2410204.8899999671</c:v>
                </c:pt>
                <c:pt idx="3018">
                  <c:v>2410681.0699999668</c:v>
                </c:pt>
                <c:pt idx="3019">
                  <c:v>2411157.1299999673</c:v>
                </c:pt>
                <c:pt idx="3020">
                  <c:v>2412438.3399999682</c:v>
                </c:pt>
                <c:pt idx="3021">
                  <c:v>2413254.9499999676</c:v>
                </c:pt>
                <c:pt idx="3022">
                  <c:v>2413437.8699999675</c:v>
                </c:pt>
                <c:pt idx="3023">
                  <c:v>2413515.5699999668</c:v>
                </c:pt>
                <c:pt idx="3024">
                  <c:v>2414083.6999999676</c:v>
                </c:pt>
                <c:pt idx="3025">
                  <c:v>2416874.0799999684</c:v>
                </c:pt>
                <c:pt idx="3026">
                  <c:v>2417014.599999968</c:v>
                </c:pt>
                <c:pt idx="3027">
                  <c:v>2418170.2899999674</c:v>
                </c:pt>
                <c:pt idx="3028">
                  <c:v>2418238.0799999665</c:v>
                </c:pt>
                <c:pt idx="3029">
                  <c:v>2419288.3799999673</c:v>
                </c:pt>
                <c:pt idx="3030">
                  <c:v>2419906.6699999664</c:v>
                </c:pt>
                <c:pt idx="3031">
                  <c:v>2420813.2799999658</c:v>
                </c:pt>
                <c:pt idx="3032">
                  <c:v>2421091.8299999665</c:v>
                </c:pt>
                <c:pt idx="3033">
                  <c:v>2421172.7199999671</c:v>
                </c:pt>
                <c:pt idx="3034">
                  <c:v>2421696.5299999677</c:v>
                </c:pt>
                <c:pt idx="3035">
                  <c:v>2422077.4799999669</c:v>
                </c:pt>
                <c:pt idx="3036">
                  <c:v>2423836.3399999663</c:v>
                </c:pt>
                <c:pt idx="3037">
                  <c:v>2425539.7599999662</c:v>
                </c:pt>
                <c:pt idx="3038">
                  <c:v>2426611.059999967</c:v>
                </c:pt>
                <c:pt idx="3039">
                  <c:v>2429148.3299999665</c:v>
                </c:pt>
                <c:pt idx="3040">
                  <c:v>2430295.4299999662</c:v>
                </c:pt>
                <c:pt idx="3041">
                  <c:v>2431465.7199999653</c:v>
                </c:pt>
                <c:pt idx="3042">
                  <c:v>2432320.6099999659</c:v>
                </c:pt>
                <c:pt idx="3043">
                  <c:v>2432610.149999965</c:v>
                </c:pt>
                <c:pt idx="3044">
                  <c:v>2433238.5199999642</c:v>
                </c:pt>
                <c:pt idx="3045">
                  <c:v>2433571.8499999642</c:v>
                </c:pt>
                <c:pt idx="3046">
                  <c:v>2434551.6299999636</c:v>
                </c:pt>
                <c:pt idx="3047">
                  <c:v>2434882.6299999636</c:v>
                </c:pt>
                <c:pt idx="3048">
                  <c:v>2435263.5799999628</c:v>
                </c:pt>
                <c:pt idx="3049">
                  <c:v>2435596.9099999629</c:v>
                </c:pt>
                <c:pt idx="3050">
                  <c:v>2436073.0999999624</c:v>
                </c:pt>
                <c:pt idx="3051">
                  <c:v>2436549.2899999619</c:v>
                </c:pt>
                <c:pt idx="3052">
                  <c:v>2436641.8899999615</c:v>
                </c:pt>
                <c:pt idx="3053">
                  <c:v>2437022.8399999607</c:v>
                </c:pt>
                <c:pt idx="3054">
                  <c:v>2437079.9799999613</c:v>
                </c:pt>
                <c:pt idx="3055">
                  <c:v>2437465.9299999606</c:v>
                </c:pt>
                <c:pt idx="3056">
                  <c:v>2437846.8799999598</c:v>
                </c:pt>
                <c:pt idx="3057">
                  <c:v>2438418.3099999595</c:v>
                </c:pt>
                <c:pt idx="3058">
                  <c:v>2438894.499999959</c:v>
                </c:pt>
                <c:pt idx="3059">
                  <c:v>2453639.8799999598</c:v>
                </c:pt>
                <c:pt idx="3060">
                  <c:v>2454116.0699999593</c:v>
                </c:pt>
                <c:pt idx="3061">
                  <c:v>2454449.3999999594</c:v>
                </c:pt>
                <c:pt idx="3062">
                  <c:v>2454489.3899999596</c:v>
                </c:pt>
                <c:pt idx="3063">
                  <c:v>2454574.4299999587</c:v>
                </c:pt>
                <c:pt idx="3064">
                  <c:v>2454722.1399999596</c:v>
                </c:pt>
                <c:pt idx="3065">
                  <c:v>2455103.0899999589</c:v>
                </c:pt>
                <c:pt idx="3066">
                  <c:v>2455484.0399999581</c:v>
                </c:pt>
                <c:pt idx="3067">
                  <c:v>2456007.8499999586</c:v>
                </c:pt>
                <c:pt idx="3068">
                  <c:v>2456341.1799999587</c:v>
                </c:pt>
                <c:pt idx="3069">
                  <c:v>2456780.4599999581</c:v>
                </c:pt>
                <c:pt idx="3070">
                  <c:v>2457113.7899999581</c:v>
                </c:pt>
                <c:pt idx="3071">
                  <c:v>2457589.9799999576</c:v>
                </c:pt>
                <c:pt idx="3072">
                  <c:v>2457970.9299999569</c:v>
                </c:pt>
                <c:pt idx="3073">
                  <c:v>2458447.1199999563</c:v>
                </c:pt>
                <c:pt idx="3074">
                  <c:v>2458780.4499999564</c:v>
                </c:pt>
                <c:pt idx="3075">
                  <c:v>2459447.1199999563</c:v>
                </c:pt>
                <c:pt idx="3076">
                  <c:v>2460437.7299999557</c:v>
                </c:pt>
                <c:pt idx="3077">
                  <c:v>2460913.9199999552</c:v>
                </c:pt>
                <c:pt idx="3078">
                  <c:v>2461247.1899999548</c:v>
                </c:pt>
                <c:pt idx="3079">
                  <c:v>2461818.6199999545</c:v>
                </c:pt>
                <c:pt idx="3080">
                  <c:v>2462199.5699999537</c:v>
                </c:pt>
                <c:pt idx="3081">
                  <c:v>2462675.7599999532</c:v>
                </c:pt>
                <c:pt idx="3082">
                  <c:v>2463009.0899999533</c:v>
                </c:pt>
                <c:pt idx="3083">
                  <c:v>2463675.7599999532</c:v>
                </c:pt>
                <c:pt idx="3084">
                  <c:v>2464342.4099999536</c:v>
                </c:pt>
                <c:pt idx="3085">
                  <c:v>2464675.7399999537</c:v>
                </c:pt>
                <c:pt idx="3086">
                  <c:v>2465144.8399999533</c:v>
                </c:pt>
                <c:pt idx="3087">
                  <c:v>2475037.0399999525</c:v>
                </c:pt>
                <c:pt idx="3088">
                  <c:v>2475854.019999953</c:v>
                </c:pt>
                <c:pt idx="3089">
                  <c:v>2476697.4599999525</c:v>
                </c:pt>
                <c:pt idx="3090">
                  <c:v>2477094.0399999525</c:v>
                </c:pt>
                <c:pt idx="3091">
                  <c:v>2477249.269999953</c:v>
                </c:pt>
                <c:pt idx="3092">
                  <c:v>2477630.2199999522</c:v>
                </c:pt>
                <c:pt idx="3093">
                  <c:v>2478686.4999999516</c:v>
                </c:pt>
                <c:pt idx="3094">
                  <c:v>2479615.0199999511</c:v>
                </c:pt>
                <c:pt idx="3095">
                  <c:v>2480855.4499999508</c:v>
                </c:pt>
                <c:pt idx="3096">
                  <c:v>2481493.5099999513</c:v>
                </c:pt>
                <c:pt idx="3097">
                  <c:v>2482039.8499999512</c:v>
                </c:pt>
                <c:pt idx="3098">
                  <c:v>2482201.3799999505</c:v>
                </c:pt>
                <c:pt idx="3099">
                  <c:v>2482322.9099999499</c:v>
                </c:pt>
                <c:pt idx="3100">
                  <c:v>2485300.8299999498</c:v>
                </c:pt>
                <c:pt idx="3101">
                  <c:v>2485703.1199999489</c:v>
                </c:pt>
                <c:pt idx="3102">
                  <c:v>2485949.7399999481</c:v>
                </c:pt>
                <c:pt idx="3103">
                  <c:v>2486267.5099999476</c:v>
                </c:pt>
                <c:pt idx="3104">
                  <c:v>2486499.1399999484</c:v>
                </c:pt>
                <c:pt idx="3105">
                  <c:v>2486551.3899999484</c:v>
                </c:pt>
                <c:pt idx="3106">
                  <c:v>2497858.0499999486</c:v>
                </c:pt>
                <c:pt idx="3107">
                  <c:v>2497984.3399999477</c:v>
                </c:pt>
                <c:pt idx="3108">
                  <c:v>2498028.1299999468</c:v>
                </c:pt>
                <c:pt idx="3109">
                  <c:v>2498664.1499999464</c:v>
                </c:pt>
                <c:pt idx="3110">
                  <c:v>2499537.4499999471</c:v>
                </c:pt>
                <c:pt idx="3111">
                  <c:v>2501093.6899999473</c:v>
                </c:pt>
                <c:pt idx="3112">
                  <c:v>2501322.0899999477</c:v>
                </c:pt>
                <c:pt idx="3113">
                  <c:v>2501408.1099999472</c:v>
                </c:pt>
                <c:pt idx="3114">
                  <c:v>2509249.1699999478</c:v>
                </c:pt>
                <c:pt idx="3115">
                  <c:v>2511149.2199999485</c:v>
                </c:pt>
                <c:pt idx="3116">
                  <c:v>2511226.949999949</c:v>
                </c:pt>
                <c:pt idx="3117">
                  <c:v>2511433.4199999496</c:v>
                </c:pt>
                <c:pt idx="3118">
                  <c:v>2511698.4399999492</c:v>
                </c:pt>
                <c:pt idx="3119">
                  <c:v>2511864.6199999489</c:v>
                </c:pt>
                <c:pt idx="3120">
                  <c:v>2512853.699999949</c:v>
                </c:pt>
                <c:pt idx="3121">
                  <c:v>2512894.2299999483</c:v>
                </c:pt>
                <c:pt idx="3122">
                  <c:v>2513753.8399999477</c:v>
                </c:pt>
                <c:pt idx="3123">
                  <c:v>2513799.5799999479</c:v>
                </c:pt>
                <c:pt idx="3124">
                  <c:v>2515114.1999999471</c:v>
                </c:pt>
                <c:pt idx="3125">
                  <c:v>2515115.4499999471</c:v>
                </c:pt>
                <c:pt idx="3126">
                  <c:v>2515209.0999999475</c:v>
                </c:pt>
                <c:pt idx="3127">
                  <c:v>2515266.9699999467</c:v>
                </c:pt>
                <c:pt idx="3128">
                  <c:v>2515322.619999947</c:v>
                </c:pt>
                <c:pt idx="3129">
                  <c:v>2515333.8399999477</c:v>
                </c:pt>
                <c:pt idx="3130">
                  <c:v>2518134.2599999476</c:v>
                </c:pt>
                <c:pt idx="3131">
                  <c:v>2518869.4699999485</c:v>
                </c:pt>
                <c:pt idx="3132">
                  <c:v>2518933.6299999487</c:v>
                </c:pt>
                <c:pt idx="3133">
                  <c:v>2519019.5899999496</c:v>
                </c:pt>
                <c:pt idx="3134">
                  <c:v>2519253.9599999487</c:v>
                </c:pt>
                <c:pt idx="3135">
                  <c:v>2519397.9799999483</c:v>
                </c:pt>
                <c:pt idx="3136">
                  <c:v>2519796.7899999488</c:v>
                </c:pt>
                <c:pt idx="3137">
                  <c:v>2519901.6799999494</c:v>
                </c:pt>
                <c:pt idx="3138">
                  <c:v>2520359.8799999487</c:v>
                </c:pt>
                <c:pt idx="3139">
                  <c:v>2523550.8799999487</c:v>
                </c:pt>
                <c:pt idx="3140">
                  <c:v>2525130.3999999482</c:v>
                </c:pt>
                <c:pt idx="3141">
                  <c:v>2526014.5199999474</c:v>
                </c:pt>
                <c:pt idx="3142">
                  <c:v>2531457.2499999478</c:v>
                </c:pt>
                <c:pt idx="3143">
                  <c:v>2531528.0499999486</c:v>
                </c:pt>
                <c:pt idx="3144">
                  <c:v>2533348.159999948</c:v>
                </c:pt>
                <c:pt idx="3145">
                  <c:v>2533757.0999999475</c:v>
                </c:pt>
                <c:pt idx="3146">
                  <c:v>2533828.0499999467</c:v>
                </c:pt>
                <c:pt idx="3147">
                  <c:v>2533901.6699999459</c:v>
                </c:pt>
                <c:pt idx="3148">
                  <c:v>2537657.1199999452</c:v>
                </c:pt>
                <c:pt idx="3149">
                  <c:v>2537822.3799999449</c:v>
                </c:pt>
                <c:pt idx="3150">
                  <c:v>2538294.1099999454</c:v>
                </c:pt>
                <c:pt idx="3151">
                  <c:v>2538929.249999946</c:v>
                </c:pt>
                <c:pt idx="3152">
                  <c:v>2539043.9199999459</c:v>
                </c:pt>
                <c:pt idx="3153">
                  <c:v>2542030.0499999467</c:v>
                </c:pt>
                <c:pt idx="3154">
                  <c:v>2542229.619999947</c:v>
                </c:pt>
                <c:pt idx="3155">
                  <c:v>2542482.3399999477</c:v>
                </c:pt>
                <c:pt idx="3156">
                  <c:v>2550339.2699999474</c:v>
                </c:pt>
                <c:pt idx="3157">
                  <c:v>2550800.8899999466</c:v>
                </c:pt>
                <c:pt idx="3158">
                  <c:v>2551094.0499999467</c:v>
                </c:pt>
                <c:pt idx="3159">
                  <c:v>2551637.0499999467</c:v>
                </c:pt>
                <c:pt idx="3160">
                  <c:v>2551733.0099999476</c:v>
                </c:pt>
                <c:pt idx="3161">
                  <c:v>2552067.0599999484</c:v>
                </c:pt>
                <c:pt idx="3162">
                  <c:v>2553528.529999949</c:v>
                </c:pt>
                <c:pt idx="3163">
                  <c:v>2553914.5599999484</c:v>
                </c:pt>
                <c:pt idx="3164">
                  <c:v>2559838.1899999492</c:v>
                </c:pt>
                <c:pt idx="3165">
                  <c:v>2562236.029999949</c:v>
                </c:pt>
                <c:pt idx="3166">
                  <c:v>2562387.0799999498</c:v>
                </c:pt>
                <c:pt idx="3167">
                  <c:v>2563338.3499999493</c:v>
                </c:pt>
                <c:pt idx="3168">
                  <c:v>2564893.6499999501</c:v>
                </c:pt>
                <c:pt idx="3169">
                  <c:v>2573616.7499999497</c:v>
                </c:pt>
                <c:pt idx="3170">
                  <c:v>2573858.4799999502</c:v>
                </c:pt>
                <c:pt idx="3171">
                  <c:v>2574720.939999951</c:v>
                </c:pt>
                <c:pt idx="3172">
                  <c:v>2576366.7999999505</c:v>
                </c:pt>
                <c:pt idx="3173">
                  <c:v>2577389.689999951</c:v>
                </c:pt>
                <c:pt idx="3174">
                  <c:v>2577488.3399999514</c:v>
                </c:pt>
                <c:pt idx="3175">
                  <c:v>2578005.9899999518</c:v>
                </c:pt>
                <c:pt idx="3176">
                  <c:v>2578042.0099999513</c:v>
                </c:pt>
                <c:pt idx="3177">
                  <c:v>2578095.3799999505</c:v>
                </c:pt>
                <c:pt idx="3178">
                  <c:v>2580384.359999951</c:v>
                </c:pt>
                <c:pt idx="3179">
                  <c:v>2581695.2699999511</c:v>
                </c:pt>
                <c:pt idx="3180">
                  <c:v>2587505.1699999515</c:v>
                </c:pt>
                <c:pt idx="3181">
                  <c:v>2587695.9099999517</c:v>
                </c:pt>
                <c:pt idx="3182">
                  <c:v>2588185.7699999511</c:v>
                </c:pt>
                <c:pt idx="3183">
                  <c:v>2589709.2399999518</c:v>
                </c:pt>
                <c:pt idx="3184">
                  <c:v>2590016.3499999512</c:v>
                </c:pt>
                <c:pt idx="3185">
                  <c:v>2590551.2199999504</c:v>
                </c:pt>
                <c:pt idx="3186">
                  <c:v>2590817.2399999499</c:v>
                </c:pt>
                <c:pt idx="3187">
                  <c:v>2591798.4499999508</c:v>
                </c:pt>
                <c:pt idx="3188">
                  <c:v>2595737.4499999508</c:v>
                </c:pt>
                <c:pt idx="3189">
                  <c:v>2595797.8899999503</c:v>
                </c:pt>
                <c:pt idx="3190">
                  <c:v>2596163.6499999501</c:v>
                </c:pt>
                <c:pt idx="3191">
                  <c:v>2596434.4599999506</c:v>
                </c:pt>
                <c:pt idx="3192">
                  <c:v>2597323.5399999507</c:v>
                </c:pt>
                <c:pt idx="3193">
                  <c:v>2598943.1699999515</c:v>
                </c:pt>
                <c:pt idx="3194">
                  <c:v>2598990.729999952</c:v>
                </c:pt>
                <c:pt idx="3195">
                  <c:v>2600567.6099999528</c:v>
                </c:pt>
                <c:pt idx="3196">
                  <c:v>2607874.7999999523</c:v>
                </c:pt>
                <c:pt idx="3197">
                  <c:v>2608942.9199999515</c:v>
                </c:pt>
                <c:pt idx="3198">
                  <c:v>2609062.0199999511</c:v>
                </c:pt>
                <c:pt idx="3199">
                  <c:v>2609066.3699999508</c:v>
                </c:pt>
                <c:pt idx="3200">
                  <c:v>2609651.859999951</c:v>
                </c:pt>
                <c:pt idx="3201">
                  <c:v>2612029.3199999519</c:v>
                </c:pt>
                <c:pt idx="3202">
                  <c:v>2612976.0199999511</c:v>
                </c:pt>
                <c:pt idx="3203">
                  <c:v>2613114.6999999508</c:v>
                </c:pt>
                <c:pt idx="3204">
                  <c:v>2613128.9299999513</c:v>
                </c:pt>
                <c:pt idx="3205">
                  <c:v>2613198.939999951</c:v>
                </c:pt>
                <c:pt idx="3206">
                  <c:v>2613378.6999999508</c:v>
                </c:pt>
                <c:pt idx="3207">
                  <c:v>2613467.6399999503</c:v>
                </c:pt>
                <c:pt idx="3208">
                  <c:v>2613896.5599999502</c:v>
                </c:pt>
                <c:pt idx="3209">
                  <c:v>2614716.2099999506</c:v>
                </c:pt>
                <c:pt idx="3210">
                  <c:v>2620923.2199999504</c:v>
                </c:pt>
                <c:pt idx="3211">
                  <c:v>2625024.2299999502</c:v>
                </c:pt>
                <c:pt idx="3212">
                  <c:v>2625758.6699999496</c:v>
                </c:pt>
                <c:pt idx="3213">
                  <c:v>2626054.6599999499</c:v>
                </c:pt>
                <c:pt idx="3214">
                  <c:v>2626103.2999999505</c:v>
                </c:pt>
                <c:pt idx="3215">
                  <c:v>2626192.0799999498</c:v>
                </c:pt>
                <c:pt idx="3216">
                  <c:v>2626400.6899999492</c:v>
                </c:pt>
                <c:pt idx="3217">
                  <c:v>2627058.9699999485</c:v>
                </c:pt>
                <c:pt idx="3218">
                  <c:v>2627177.8199999481</c:v>
                </c:pt>
                <c:pt idx="3219">
                  <c:v>2627246.5599999484</c:v>
                </c:pt>
                <c:pt idx="3220">
                  <c:v>2627497.7499999478</c:v>
                </c:pt>
                <c:pt idx="3221">
                  <c:v>2627579.2999999486</c:v>
                </c:pt>
                <c:pt idx="3222">
                  <c:v>2627636.2899999488</c:v>
                </c:pt>
                <c:pt idx="3223">
                  <c:v>2628133.3299999479</c:v>
                </c:pt>
                <c:pt idx="3224">
                  <c:v>2629090.4399999473</c:v>
                </c:pt>
                <c:pt idx="3225">
                  <c:v>2629374.4999999478</c:v>
                </c:pt>
                <c:pt idx="3226">
                  <c:v>2629750.409999948</c:v>
                </c:pt>
                <c:pt idx="3227">
                  <c:v>2629889.2199999485</c:v>
                </c:pt>
                <c:pt idx="3228">
                  <c:v>2630280.0399999488</c:v>
                </c:pt>
                <c:pt idx="3229">
                  <c:v>2630334.0399999488</c:v>
                </c:pt>
                <c:pt idx="3230">
                  <c:v>2630568.529999949</c:v>
                </c:pt>
                <c:pt idx="3231">
                  <c:v>2630626.2999999486</c:v>
                </c:pt>
                <c:pt idx="3232">
                  <c:v>2648993.529999949</c:v>
                </c:pt>
                <c:pt idx="3233">
                  <c:v>2649123.2499999497</c:v>
                </c:pt>
                <c:pt idx="3234">
                  <c:v>2649411.7199999504</c:v>
                </c:pt>
                <c:pt idx="3235">
                  <c:v>2649510.31999995</c:v>
                </c:pt>
                <c:pt idx="3236">
                  <c:v>2653576.8399999496</c:v>
                </c:pt>
                <c:pt idx="3237">
                  <c:v>2653836.7999999505</c:v>
                </c:pt>
                <c:pt idx="3238">
                  <c:v>2656430.2099999506</c:v>
                </c:pt>
                <c:pt idx="3239">
                  <c:v>2657394.9799999502</c:v>
                </c:pt>
                <c:pt idx="3240">
                  <c:v>2657441.0499999505</c:v>
                </c:pt>
                <c:pt idx="3241">
                  <c:v>2661547.0799999498</c:v>
                </c:pt>
                <c:pt idx="3242">
                  <c:v>2662710.4899999499</c:v>
                </c:pt>
                <c:pt idx="3243">
                  <c:v>2663349.5799999498</c:v>
                </c:pt>
                <c:pt idx="3244">
                  <c:v>2663881.029999949</c:v>
                </c:pt>
                <c:pt idx="3245">
                  <c:v>2687868.9699999485</c:v>
                </c:pt>
                <c:pt idx="3246">
                  <c:v>2695929.8899999484</c:v>
                </c:pt>
                <c:pt idx="3247">
                  <c:v>2695935.6499999482</c:v>
                </c:pt>
                <c:pt idx="3248">
                  <c:v>2696160.9799999483</c:v>
                </c:pt>
                <c:pt idx="3249">
                  <c:v>2696313.1899999492</c:v>
                </c:pt>
                <c:pt idx="3250">
                  <c:v>2696515.0999999493</c:v>
                </c:pt>
                <c:pt idx="3251">
                  <c:v>2696904.2999999486</c:v>
                </c:pt>
                <c:pt idx="3252">
                  <c:v>2698478.0899999477</c:v>
                </c:pt>
                <c:pt idx="3253">
                  <c:v>2698541.2999999486</c:v>
                </c:pt>
                <c:pt idx="3254">
                  <c:v>2699137.949999949</c:v>
                </c:pt>
                <c:pt idx="3255">
                  <c:v>2699430.8599999491</c:v>
                </c:pt>
                <c:pt idx="3256">
                  <c:v>2699615.5199999493</c:v>
                </c:pt>
                <c:pt idx="3257">
                  <c:v>2699717.8799999487</c:v>
                </c:pt>
                <c:pt idx="3258">
                  <c:v>2700152.4999999478</c:v>
                </c:pt>
                <c:pt idx="3259">
                  <c:v>2710593.0999999475</c:v>
                </c:pt>
                <c:pt idx="3260">
                  <c:v>2711281.4799999483</c:v>
                </c:pt>
                <c:pt idx="3261">
                  <c:v>2715030.6799999475</c:v>
                </c:pt>
                <c:pt idx="3262">
                  <c:v>2715518.909999948</c:v>
                </c:pt>
                <c:pt idx="3263">
                  <c:v>2716116.3799999487</c:v>
                </c:pt>
                <c:pt idx="3264">
                  <c:v>2752038.3799999487</c:v>
                </c:pt>
                <c:pt idx="3265">
                  <c:v>2757926.659999948</c:v>
                </c:pt>
                <c:pt idx="3266">
                  <c:v>2764057.6699999478</c:v>
                </c:pt>
                <c:pt idx="3267">
                  <c:v>2782492.5299999472</c:v>
                </c:pt>
                <c:pt idx="3268">
                  <c:v>2876937.409999948</c:v>
                </c:pt>
                <c:pt idx="3269">
                  <c:v>2877122.5099999476</c:v>
                </c:pt>
                <c:pt idx="3270">
                  <c:v>2878332.0899999477</c:v>
                </c:pt>
                <c:pt idx="3271">
                  <c:v>2900600.119999947</c:v>
                </c:pt>
                <c:pt idx="3272">
                  <c:v>2903559.9999999478</c:v>
                </c:pt>
                <c:pt idx="3273">
                  <c:v>2915853.289999947</c:v>
                </c:pt>
                <c:pt idx="3274">
                  <c:v>2972542.3299999461</c:v>
                </c:pt>
                <c:pt idx="3275">
                  <c:v>2972737.9399999455</c:v>
                </c:pt>
                <c:pt idx="3276">
                  <c:v>2972953.1499999464</c:v>
                </c:pt>
                <c:pt idx="3277">
                  <c:v>2998830.5299999472</c:v>
                </c:pt>
                <c:pt idx="3278">
                  <c:v>2999795.1299999468</c:v>
                </c:pt>
                <c:pt idx="3279">
                  <c:v>2999909.5799999461</c:v>
                </c:pt>
                <c:pt idx="3280">
                  <c:v>3007182.4899999462</c:v>
                </c:pt>
                <c:pt idx="3281">
                  <c:v>3008622.1099999454</c:v>
                </c:pt>
                <c:pt idx="3282">
                  <c:v>3009099.3599999454</c:v>
                </c:pt>
                <c:pt idx="3283">
                  <c:v>3009237.9099999461</c:v>
                </c:pt>
                <c:pt idx="3284">
                  <c:v>3009337.4699999467</c:v>
                </c:pt>
                <c:pt idx="3285">
                  <c:v>3009668.499999946</c:v>
                </c:pt>
                <c:pt idx="3286">
                  <c:v>3009733.6499999464</c:v>
                </c:pt>
                <c:pt idx="3287">
                  <c:v>3029997.3299999461</c:v>
                </c:pt>
                <c:pt idx="3288">
                  <c:v>3054197.2799999453</c:v>
                </c:pt>
                <c:pt idx="3289">
                  <c:v>3054763.5499999449</c:v>
                </c:pt>
                <c:pt idx="3290">
                  <c:v>3078940.3599999454</c:v>
                </c:pt>
                <c:pt idx="3291">
                  <c:v>3078999.7699999455</c:v>
                </c:pt>
                <c:pt idx="3292">
                  <c:v>3087248.8599999454</c:v>
                </c:pt>
                <c:pt idx="3293">
                  <c:v>3100597.2899999451</c:v>
                </c:pt>
                <c:pt idx="3294">
                  <c:v>3100645.5299999453</c:v>
                </c:pt>
                <c:pt idx="3295">
                  <c:v>3101948.8199999444</c:v>
                </c:pt>
                <c:pt idx="3296">
                  <c:v>3102111.0499999449</c:v>
                </c:pt>
                <c:pt idx="3297">
                  <c:v>3102169.3299999442</c:v>
                </c:pt>
                <c:pt idx="3298">
                  <c:v>3103611.5199999437</c:v>
                </c:pt>
                <c:pt idx="3299">
                  <c:v>3104238.9099999443</c:v>
                </c:pt>
                <c:pt idx="3300">
                  <c:v>3117782.2999999449</c:v>
                </c:pt>
                <c:pt idx="3301">
                  <c:v>3130314.3899999447</c:v>
                </c:pt>
                <c:pt idx="3302">
                  <c:v>3130367.0499999449</c:v>
                </c:pt>
                <c:pt idx="3303">
                  <c:v>3130452.8699999452</c:v>
                </c:pt>
                <c:pt idx="3304">
                  <c:v>3131645.5899999458</c:v>
                </c:pt>
                <c:pt idx="3305">
                  <c:v>3131679.459999945</c:v>
                </c:pt>
                <c:pt idx="3306">
                  <c:v>3133945.8999999445</c:v>
                </c:pt>
                <c:pt idx="3307">
                  <c:v>3134413.8199999444</c:v>
                </c:pt>
                <c:pt idx="3308">
                  <c:v>3134450.7999999449</c:v>
                </c:pt>
                <c:pt idx="3309">
                  <c:v>3135129.7399999443</c:v>
                </c:pt>
                <c:pt idx="3310">
                  <c:v>3137555.6599999443</c:v>
                </c:pt>
                <c:pt idx="3311">
                  <c:v>3138047.4299999438</c:v>
                </c:pt>
                <c:pt idx="3312">
                  <c:v>3138928.6299999431</c:v>
                </c:pt>
                <c:pt idx="3313">
                  <c:v>3147261.5199999437</c:v>
                </c:pt>
                <c:pt idx="3314">
                  <c:v>3149708.6799999438</c:v>
                </c:pt>
                <c:pt idx="3315">
                  <c:v>3150233.5999999437</c:v>
                </c:pt>
                <c:pt idx="3316">
                  <c:v>3150404.9399999436</c:v>
                </c:pt>
                <c:pt idx="3317">
                  <c:v>3150596.9299999438</c:v>
                </c:pt>
                <c:pt idx="3318">
                  <c:v>3150650.7199999429</c:v>
                </c:pt>
                <c:pt idx="3319">
                  <c:v>3155673.4299999438</c:v>
                </c:pt>
                <c:pt idx="3320">
                  <c:v>3155725.2399999443</c:v>
                </c:pt>
                <c:pt idx="3321">
                  <c:v>3155896.8099999446</c:v>
                </c:pt>
                <c:pt idx="3322">
                  <c:v>3156255.459999945</c:v>
                </c:pt>
                <c:pt idx="3323">
                  <c:v>3156470.0299999453</c:v>
                </c:pt>
                <c:pt idx="3324">
                  <c:v>3156522.2599999458</c:v>
                </c:pt>
                <c:pt idx="3325">
                  <c:v>3156570.6699999459</c:v>
                </c:pt>
                <c:pt idx="3326">
                  <c:v>3157015.2199999467</c:v>
                </c:pt>
                <c:pt idx="3327">
                  <c:v>3182370.4299999475</c:v>
                </c:pt>
                <c:pt idx="3328">
                  <c:v>3189744.4599999469</c:v>
                </c:pt>
                <c:pt idx="3329">
                  <c:v>3193403.499999946</c:v>
                </c:pt>
                <c:pt idx="3330">
                  <c:v>3193799.5099999458</c:v>
                </c:pt>
                <c:pt idx="3331">
                  <c:v>3193927.0299999453</c:v>
                </c:pt>
                <c:pt idx="3332">
                  <c:v>3194021.3499999456</c:v>
                </c:pt>
                <c:pt idx="3333">
                  <c:v>3194040.749999946</c:v>
                </c:pt>
                <c:pt idx="3334">
                  <c:v>3194119.0699999463</c:v>
                </c:pt>
                <c:pt idx="3335">
                  <c:v>3194921.6399999466</c:v>
                </c:pt>
                <c:pt idx="3336">
                  <c:v>3195297.9399999473</c:v>
                </c:pt>
                <c:pt idx="3337">
                  <c:v>3196672.6899999473</c:v>
                </c:pt>
                <c:pt idx="3338">
                  <c:v>3197018.159999948</c:v>
                </c:pt>
                <c:pt idx="3339">
                  <c:v>3197443.4999999478</c:v>
                </c:pt>
                <c:pt idx="3340">
                  <c:v>3197707.4599999487</c:v>
                </c:pt>
                <c:pt idx="3341">
                  <c:v>3199873.409999948</c:v>
                </c:pt>
                <c:pt idx="3342">
                  <c:v>3199934.1199999489</c:v>
                </c:pt>
                <c:pt idx="3343">
                  <c:v>3200479.529999949</c:v>
                </c:pt>
                <c:pt idx="3344">
                  <c:v>3201125.6099999491</c:v>
                </c:pt>
                <c:pt idx="3345">
                  <c:v>3202026.2899999488</c:v>
                </c:pt>
                <c:pt idx="3346">
                  <c:v>3209601.3999999482</c:v>
                </c:pt>
                <c:pt idx="3347">
                  <c:v>3209664.2499999478</c:v>
                </c:pt>
                <c:pt idx="3348">
                  <c:v>3211059.6399999484</c:v>
                </c:pt>
                <c:pt idx="3349">
                  <c:v>3213105.2399999481</c:v>
                </c:pt>
                <c:pt idx="3350">
                  <c:v>3213149.3199999481</c:v>
                </c:pt>
                <c:pt idx="3351">
                  <c:v>3213959.4799999483</c:v>
                </c:pt>
                <c:pt idx="3352">
                  <c:v>3214769.6099999491</c:v>
                </c:pt>
                <c:pt idx="3353">
                  <c:v>3215637.2999999486</c:v>
                </c:pt>
                <c:pt idx="3354">
                  <c:v>3219919.6399999484</c:v>
                </c:pt>
                <c:pt idx="3355">
                  <c:v>3220071.5399999488</c:v>
                </c:pt>
                <c:pt idx="3356">
                  <c:v>3221602.4199999496</c:v>
                </c:pt>
                <c:pt idx="3357">
                  <c:v>3221680.6699999496</c:v>
                </c:pt>
                <c:pt idx="3358">
                  <c:v>3221741.2199999504</c:v>
                </c:pt>
                <c:pt idx="3359">
                  <c:v>3223843.8799999505</c:v>
                </c:pt>
                <c:pt idx="3360">
                  <c:v>3223947.359999951</c:v>
                </c:pt>
                <c:pt idx="3361">
                  <c:v>3267230.5299999509</c:v>
                </c:pt>
                <c:pt idx="3362">
                  <c:v>3269651.359999951</c:v>
                </c:pt>
                <c:pt idx="3363">
                  <c:v>3269730.1199999508</c:v>
                </c:pt>
                <c:pt idx="3364">
                  <c:v>3269814.6599999499</c:v>
                </c:pt>
                <c:pt idx="3365">
                  <c:v>3271243.2099999506</c:v>
                </c:pt>
                <c:pt idx="3366">
                  <c:v>3272084.1799999513</c:v>
                </c:pt>
                <c:pt idx="3367">
                  <c:v>3272179.5999999512</c:v>
                </c:pt>
                <c:pt idx="3368">
                  <c:v>3275052.3499999512</c:v>
                </c:pt>
                <c:pt idx="3369">
                  <c:v>3275916.2199999504</c:v>
                </c:pt>
                <c:pt idx="3370">
                  <c:v>3276042.0399999507</c:v>
                </c:pt>
                <c:pt idx="3371">
                  <c:v>3276117.2999999505</c:v>
                </c:pt>
                <c:pt idx="3372">
                  <c:v>3276263.6299999505</c:v>
                </c:pt>
                <c:pt idx="3373">
                  <c:v>3276371.359999951</c:v>
                </c:pt>
                <c:pt idx="3374">
                  <c:v>3276633.3799999505</c:v>
                </c:pt>
                <c:pt idx="3375">
                  <c:v>3276801.1699999496</c:v>
                </c:pt>
                <c:pt idx="3376">
                  <c:v>3282415.9699999504</c:v>
                </c:pt>
                <c:pt idx="3377">
                  <c:v>3288214.7399999499</c:v>
                </c:pt>
                <c:pt idx="3378">
                  <c:v>3419674.1999999508</c:v>
                </c:pt>
                <c:pt idx="3379">
                  <c:v>3424945.1499999501</c:v>
                </c:pt>
                <c:pt idx="3380">
                  <c:v>3426321.2399999499</c:v>
                </c:pt>
                <c:pt idx="3381">
                  <c:v>3432533.6499999501</c:v>
                </c:pt>
                <c:pt idx="3382">
                  <c:v>3432733.1699999496</c:v>
                </c:pt>
                <c:pt idx="3383">
                  <c:v>3438113.6899999492</c:v>
                </c:pt>
                <c:pt idx="3384">
                  <c:v>3438394.6199999489</c:v>
                </c:pt>
                <c:pt idx="3385">
                  <c:v>3439222.6699999496</c:v>
                </c:pt>
                <c:pt idx="3386">
                  <c:v>3440902.4999999497</c:v>
                </c:pt>
                <c:pt idx="3387">
                  <c:v>3441291.3999999501</c:v>
                </c:pt>
                <c:pt idx="3388">
                  <c:v>3441778.0299999509</c:v>
                </c:pt>
                <c:pt idx="3389">
                  <c:v>3441860.859999951</c:v>
                </c:pt>
                <c:pt idx="3390">
                  <c:v>3442726.7799999509</c:v>
                </c:pt>
                <c:pt idx="3391">
                  <c:v>3444377.2899999507</c:v>
                </c:pt>
                <c:pt idx="3392">
                  <c:v>3444497.3899999503</c:v>
                </c:pt>
                <c:pt idx="3393">
                  <c:v>3445733.8999999501</c:v>
                </c:pt>
                <c:pt idx="3394">
                  <c:v>3445823.9899999499</c:v>
                </c:pt>
                <c:pt idx="3395">
                  <c:v>3451233.5499999505</c:v>
                </c:pt>
                <c:pt idx="3396">
                  <c:v>3451336.6999999508</c:v>
                </c:pt>
                <c:pt idx="3397">
                  <c:v>3453179.609999951</c:v>
                </c:pt>
                <c:pt idx="3398">
                  <c:v>3453262.359999951</c:v>
                </c:pt>
                <c:pt idx="3399">
                  <c:v>3453694.8899999503</c:v>
                </c:pt>
                <c:pt idx="3400">
                  <c:v>3453851.5199999511</c:v>
                </c:pt>
                <c:pt idx="3401">
                  <c:v>3454068.1999999508</c:v>
                </c:pt>
                <c:pt idx="3402">
                  <c:v>3454557.4499999508</c:v>
                </c:pt>
                <c:pt idx="3403">
                  <c:v>3454948.5799999516</c:v>
                </c:pt>
                <c:pt idx="3404">
                  <c:v>3455355.6999999508</c:v>
                </c:pt>
                <c:pt idx="3405">
                  <c:v>3461641.7599999513</c:v>
                </c:pt>
                <c:pt idx="3406">
                  <c:v>3461882.0899999514</c:v>
                </c:pt>
                <c:pt idx="3407">
                  <c:v>3461939.7099999506</c:v>
                </c:pt>
                <c:pt idx="3408">
                  <c:v>3462899.9499999508</c:v>
                </c:pt>
                <c:pt idx="3409">
                  <c:v>3463692.2599999513</c:v>
                </c:pt>
                <c:pt idx="3410">
                  <c:v>3467355.6599999517</c:v>
                </c:pt>
                <c:pt idx="3411">
                  <c:v>3467753.9899999518</c:v>
                </c:pt>
                <c:pt idx="3412">
                  <c:v>3468245.6399999522</c:v>
                </c:pt>
                <c:pt idx="3413">
                  <c:v>3468330.8599999528</c:v>
                </c:pt>
                <c:pt idx="3414">
                  <c:v>3468427.9299999531</c:v>
                </c:pt>
                <c:pt idx="3415">
                  <c:v>3468846.1699999534</c:v>
                </c:pt>
                <c:pt idx="3416">
                  <c:v>3469951.1099999528</c:v>
                </c:pt>
                <c:pt idx="3417">
                  <c:v>3471672.269999953</c:v>
                </c:pt>
                <c:pt idx="3418">
                  <c:v>3471760.3199999537</c:v>
                </c:pt>
                <c:pt idx="3419">
                  <c:v>3471832.9599999543</c:v>
                </c:pt>
                <c:pt idx="3420">
                  <c:v>3472163.8199999537</c:v>
                </c:pt>
                <c:pt idx="3421">
                  <c:v>3472778.9299999531</c:v>
                </c:pt>
                <c:pt idx="3422">
                  <c:v>3477151.4799999539</c:v>
                </c:pt>
                <c:pt idx="3423">
                  <c:v>3477237.9599999543</c:v>
                </c:pt>
                <c:pt idx="3424">
                  <c:v>3511068.7699999548</c:v>
                </c:pt>
                <c:pt idx="3425">
                  <c:v>3511277.7399999555</c:v>
                </c:pt>
                <c:pt idx="3426">
                  <c:v>3513068.969999956</c:v>
                </c:pt>
                <c:pt idx="3427">
                  <c:v>3515050.6599999554</c:v>
                </c:pt>
                <c:pt idx="3428">
                  <c:v>3515102.1899999548</c:v>
                </c:pt>
                <c:pt idx="3429">
                  <c:v>3515213.1499999557</c:v>
                </c:pt>
                <c:pt idx="3430">
                  <c:v>3519492.2799999565</c:v>
                </c:pt>
                <c:pt idx="3431">
                  <c:v>3520435.3599999566</c:v>
                </c:pt>
                <c:pt idx="3432">
                  <c:v>3520498.8899999559</c:v>
                </c:pt>
                <c:pt idx="3433">
                  <c:v>3522893.7899999563</c:v>
                </c:pt>
                <c:pt idx="3434">
                  <c:v>3529699.6799999569</c:v>
                </c:pt>
                <c:pt idx="3435">
                  <c:v>3529752.1199999563</c:v>
                </c:pt>
                <c:pt idx="3436">
                  <c:v>3533291.6499999557</c:v>
                </c:pt>
                <c:pt idx="3437">
                  <c:v>3533302.5199999548</c:v>
                </c:pt>
                <c:pt idx="3438">
                  <c:v>3533448.9399999548</c:v>
                </c:pt>
                <c:pt idx="3439">
                  <c:v>3536381.5899999551</c:v>
                </c:pt>
                <c:pt idx="3440">
                  <c:v>3536473.2899999544</c:v>
                </c:pt>
                <c:pt idx="3441">
                  <c:v>3537513.5399999544</c:v>
                </c:pt>
                <c:pt idx="3442">
                  <c:v>3537637.2199999541</c:v>
                </c:pt>
                <c:pt idx="3443">
                  <c:v>3541098.2599999532</c:v>
                </c:pt>
                <c:pt idx="3444">
                  <c:v>3542246.6599999536</c:v>
                </c:pt>
                <c:pt idx="3445">
                  <c:v>3542896.8199999537</c:v>
                </c:pt>
                <c:pt idx="3446">
                  <c:v>3543309.2499999534</c:v>
                </c:pt>
                <c:pt idx="3447">
                  <c:v>3544713.519999953</c:v>
                </c:pt>
                <c:pt idx="3448">
                  <c:v>3545844.4199999534</c:v>
                </c:pt>
                <c:pt idx="3449">
                  <c:v>3546600.2999999542</c:v>
                </c:pt>
                <c:pt idx="3450">
                  <c:v>3547329.4399999548</c:v>
                </c:pt>
                <c:pt idx="3451">
                  <c:v>3548005.389999954</c:v>
                </c:pt>
                <c:pt idx="3452">
                  <c:v>3548171.3199999537</c:v>
                </c:pt>
                <c:pt idx="3453">
                  <c:v>3548639.4999999534</c:v>
                </c:pt>
                <c:pt idx="3454">
                  <c:v>3548693.4699999541</c:v>
                </c:pt>
                <c:pt idx="3455">
                  <c:v>3548932.2899999544</c:v>
                </c:pt>
                <c:pt idx="3456">
                  <c:v>3553435.2599999551</c:v>
                </c:pt>
                <c:pt idx="3457">
                  <c:v>3553721.0799999554</c:v>
                </c:pt>
                <c:pt idx="3458">
                  <c:v>3554145.7899999563</c:v>
                </c:pt>
                <c:pt idx="3459">
                  <c:v>3554173.339999957</c:v>
                </c:pt>
                <c:pt idx="3460">
                  <c:v>3554807.4999999572</c:v>
                </c:pt>
                <c:pt idx="3461">
                  <c:v>3555427.7199999578</c:v>
                </c:pt>
                <c:pt idx="3462">
                  <c:v>3555999.3099999577</c:v>
                </c:pt>
                <c:pt idx="3463">
                  <c:v>3562616.7899999581</c:v>
                </c:pt>
                <c:pt idx="3464">
                  <c:v>3562937.1499999575</c:v>
                </c:pt>
                <c:pt idx="3465">
                  <c:v>3569657.7799999584</c:v>
                </c:pt>
                <c:pt idx="3466">
                  <c:v>3571255.3699999582</c:v>
                </c:pt>
                <c:pt idx="3467">
                  <c:v>3571461.6499999575</c:v>
                </c:pt>
                <c:pt idx="3468">
                  <c:v>3571664.5599999577</c:v>
                </c:pt>
                <c:pt idx="3469">
                  <c:v>3572453.0999999568</c:v>
                </c:pt>
                <c:pt idx="3470">
                  <c:v>3573397.2899999563</c:v>
                </c:pt>
                <c:pt idx="3471">
                  <c:v>3574860.5599999558</c:v>
                </c:pt>
                <c:pt idx="3472">
                  <c:v>3575108.5599999558</c:v>
                </c:pt>
                <c:pt idx="3473">
                  <c:v>3576129.1599999554</c:v>
                </c:pt>
                <c:pt idx="3474">
                  <c:v>3577640.6199999563</c:v>
                </c:pt>
                <c:pt idx="3475">
                  <c:v>3577920.8799999561</c:v>
                </c:pt>
                <c:pt idx="3476">
                  <c:v>3578900.9799999557</c:v>
                </c:pt>
                <c:pt idx="3477">
                  <c:v>3585787.7399999555</c:v>
                </c:pt>
                <c:pt idx="3478">
                  <c:v>3585839.0399999563</c:v>
                </c:pt>
                <c:pt idx="3479">
                  <c:v>3586775.8099999558</c:v>
                </c:pt>
                <c:pt idx="3480">
                  <c:v>3587440.8199999556</c:v>
                </c:pt>
                <c:pt idx="3481">
                  <c:v>3588644.7499999553</c:v>
                </c:pt>
                <c:pt idx="3482">
                  <c:v>3589091.7399999555</c:v>
                </c:pt>
                <c:pt idx="3483">
                  <c:v>3589349.9999999553</c:v>
                </c:pt>
                <c:pt idx="3484">
                  <c:v>3590376.679999955</c:v>
                </c:pt>
                <c:pt idx="3485">
                  <c:v>2836806.3699999657</c:v>
                </c:pt>
                <c:pt idx="3486">
                  <c:v>2836847.3199999649</c:v>
                </c:pt>
                <c:pt idx="3487">
                  <c:v>2838887.6199999657</c:v>
                </c:pt>
                <c:pt idx="3488">
                  <c:v>2839173.3299999665</c:v>
                </c:pt>
                <c:pt idx="3489">
                  <c:v>2839710.3999999668</c:v>
                </c:pt>
                <c:pt idx="3490">
                  <c:v>2840138.8799999673</c:v>
                </c:pt>
                <c:pt idx="3491">
                  <c:v>2840379.0799999665</c:v>
                </c:pt>
                <c:pt idx="3492">
                  <c:v>2842473.0099999662</c:v>
                </c:pt>
                <c:pt idx="3493">
                  <c:v>2854681.8399999663</c:v>
                </c:pt>
                <c:pt idx="3494">
                  <c:v>2854937.6699999664</c:v>
                </c:pt>
                <c:pt idx="3495">
                  <c:v>2856002.7099999655</c:v>
                </c:pt>
                <c:pt idx="3496">
                  <c:v>2857715.5599999651</c:v>
                </c:pt>
                <c:pt idx="3497">
                  <c:v>2858337.9699999653</c:v>
                </c:pt>
                <c:pt idx="3498">
                  <c:v>2860591.7499999646</c:v>
                </c:pt>
                <c:pt idx="3499">
                  <c:v>2861901.0799999647</c:v>
                </c:pt>
                <c:pt idx="3500">
                  <c:v>2872750.3299999647</c:v>
                </c:pt>
                <c:pt idx="3501">
                  <c:v>2873131.2799999639</c:v>
                </c:pt>
                <c:pt idx="3502">
                  <c:v>2873201.6999999639</c:v>
                </c:pt>
                <c:pt idx="3503">
                  <c:v>2874576.2299999632</c:v>
                </c:pt>
                <c:pt idx="3504">
                  <c:v>2875418.2299999632</c:v>
                </c:pt>
                <c:pt idx="3505">
                  <c:v>2875894.4199999627</c:v>
                </c:pt>
                <c:pt idx="3506">
                  <c:v>2925085.4399999622</c:v>
                </c:pt>
                <c:pt idx="3507">
                  <c:v>2925239.1799999624</c:v>
                </c:pt>
                <c:pt idx="3508">
                  <c:v>2925288.2299999632</c:v>
                </c:pt>
                <c:pt idx="3509">
                  <c:v>2926818.7899999637</c:v>
                </c:pt>
                <c:pt idx="3510">
                  <c:v>2926990.8399999645</c:v>
                </c:pt>
                <c:pt idx="3511">
                  <c:v>2927058.9299999643</c:v>
                </c:pt>
                <c:pt idx="3512">
                  <c:v>2945958.9299999643</c:v>
                </c:pt>
                <c:pt idx="3513">
                  <c:v>2946334.7199999634</c:v>
                </c:pt>
                <c:pt idx="3514">
                  <c:v>2962497.6399999633</c:v>
                </c:pt>
                <c:pt idx="3515">
                  <c:v>2964100.819999963</c:v>
                </c:pt>
                <c:pt idx="3516">
                  <c:v>2964375.6299999636</c:v>
                </c:pt>
                <c:pt idx="3517">
                  <c:v>2964708.8499999642</c:v>
                </c:pt>
                <c:pt idx="3518">
                  <c:v>2965860.359999964</c:v>
                </c:pt>
                <c:pt idx="3519">
                  <c:v>2967024.1999999639</c:v>
                </c:pt>
                <c:pt idx="3520">
                  <c:v>2968316.6799999643</c:v>
                </c:pt>
                <c:pt idx="3521">
                  <c:v>2968843.4899999648</c:v>
                </c:pt>
                <c:pt idx="3522">
                  <c:v>2972693.7099999655</c:v>
                </c:pt>
                <c:pt idx="3523">
                  <c:v>2973079.8799999654</c:v>
                </c:pt>
                <c:pt idx="3524">
                  <c:v>2973598.6199999657</c:v>
                </c:pt>
                <c:pt idx="3525">
                  <c:v>2974388.6399999652</c:v>
                </c:pt>
                <c:pt idx="3526">
                  <c:v>3035660.6399999652</c:v>
                </c:pt>
                <c:pt idx="3527">
                  <c:v>2204074.3199999668</c:v>
                </c:pt>
                <c:pt idx="3528">
                  <c:v>2204894.8199999668</c:v>
                </c:pt>
                <c:pt idx="3529">
                  <c:v>2205859.9899999667</c:v>
                </c:pt>
                <c:pt idx="3530">
                  <c:v>2207082.269999966</c:v>
                </c:pt>
                <c:pt idx="3531">
                  <c:v>2207354.2999999654</c:v>
                </c:pt>
                <c:pt idx="3532">
                  <c:v>2208360.6099999659</c:v>
                </c:pt>
                <c:pt idx="3533">
                  <c:v>2209040.7499999665</c:v>
                </c:pt>
                <c:pt idx="3534">
                  <c:v>2210945.3999999668</c:v>
                </c:pt>
                <c:pt idx="3535">
                  <c:v>2211781.9599999674</c:v>
                </c:pt>
                <c:pt idx="3536">
                  <c:v>2212623.4599999674</c:v>
                </c:pt>
                <c:pt idx="3537">
                  <c:v>2213621.9899999667</c:v>
                </c:pt>
                <c:pt idx="3538">
                  <c:v>2214317.6999999676</c:v>
                </c:pt>
                <c:pt idx="3539">
                  <c:v>2215956.9599999674</c:v>
                </c:pt>
                <c:pt idx="3540">
                  <c:v>2216787.3399999682</c:v>
                </c:pt>
                <c:pt idx="3541">
                  <c:v>2217326.9999999683</c:v>
                </c:pt>
                <c:pt idx="3542">
                  <c:v>2218191.7299999688</c:v>
                </c:pt>
                <c:pt idx="3543">
                  <c:v>2221166.7299999688</c:v>
                </c:pt>
                <c:pt idx="3544">
                  <c:v>2221880.7299999688</c:v>
                </c:pt>
                <c:pt idx="3545">
                  <c:v>2222654.6499999687</c:v>
                </c:pt>
                <c:pt idx="3546">
                  <c:v>2230865.6499999687</c:v>
                </c:pt>
                <c:pt idx="3547">
                  <c:v>2231706.6499999687</c:v>
                </c:pt>
                <c:pt idx="3548">
                  <c:v>2232090.0699999686</c:v>
                </c:pt>
                <c:pt idx="3549">
                  <c:v>2234192.3999999687</c:v>
                </c:pt>
                <c:pt idx="3550">
                  <c:v>2235090.8599999696</c:v>
                </c:pt>
                <c:pt idx="3551">
                  <c:v>2235952.4999999702</c:v>
                </c:pt>
                <c:pt idx="3552">
                  <c:v>2238192.4599999711</c:v>
                </c:pt>
                <c:pt idx="3553">
                  <c:v>2240487.5199999716</c:v>
                </c:pt>
                <c:pt idx="3554">
                  <c:v>2241087.8499999717</c:v>
                </c:pt>
                <c:pt idx="3555">
                  <c:v>2241718.2299999725</c:v>
                </c:pt>
                <c:pt idx="3556">
                  <c:v>2243872.6899999734</c:v>
                </c:pt>
                <c:pt idx="3557">
                  <c:v>2244748.4099999741</c:v>
                </c:pt>
                <c:pt idx="3558">
                  <c:v>2245273.369999975</c:v>
                </c:pt>
                <c:pt idx="3559">
                  <c:v>2246465.4999999758</c:v>
                </c:pt>
                <c:pt idx="3560">
                  <c:v>2251182.1899999753</c:v>
                </c:pt>
                <c:pt idx="3561">
                  <c:v>2251969.7999999747</c:v>
                </c:pt>
                <c:pt idx="3562">
                  <c:v>2252586.5499999747</c:v>
                </c:pt>
                <c:pt idx="3563">
                  <c:v>2252807.579999974</c:v>
                </c:pt>
                <c:pt idx="3564">
                  <c:v>2253708.2999999747</c:v>
                </c:pt>
                <c:pt idx="3565">
                  <c:v>2253848.2999999747</c:v>
                </c:pt>
                <c:pt idx="3566">
                  <c:v>2257491.3999999743</c:v>
                </c:pt>
                <c:pt idx="3567">
                  <c:v>2258001.5099999737</c:v>
                </c:pt>
                <c:pt idx="3568">
                  <c:v>2258627.0999999736</c:v>
                </c:pt>
                <c:pt idx="3569">
                  <c:v>2259730.0999999736</c:v>
                </c:pt>
                <c:pt idx="3570">
                  <c:v>2265273.8899999727</c:v>
                </c:pt>
                <c:pt idx="3571">
                  <c:v>2265750.0799999721</c:v>
                </c:pt>
                <c:pt idx="3572">
                  <c:v>2269196.6399999727</c:v>
                </c:pt>
                <c:pt idx="3573">
                  <c:v>2269529.9699999727</c:v>
                </c:pt>
                <c:pt idx="3574">
                  <c:v>2270177.709999973</c:v>
                </c:pt>
                <c:pt idx="3575">
                  <c:v>2270511.039999973</c:v>
                </c:pt>
                <c:pt idx="3576">
                  <c:v>2271951.039999973</c:v>
                </c:pt>
                <c:pt idx="3577">
                  <c:v>2273165.3699999731</c:v>
                </c:pt>
                <c:pt idx="3578">
                  <c:v>2273325.0199999735</c:v>
                </c:pt>
                <c:pt idx="3579">
                  <c:v>2273383.6699999738</c:v>
                </c:pt>
                <c:pt idx="3580">
                  <c:v>2273909.2199999746</c:v>
                </c:pt>
                <c:pt idx="3581">
                  <c:v>2274133.7999999747</c:v>
                </c:pt>
                <c:pt idx="3582">
                  <c:v>2274483.0199999753</c:v>
                </c:pt>
                <c:pt idx="3583">
                  <c:v>2274911.5899999756</c:v>
                </c:pt>
                <c:pt idx="3584">
                  <c:v>2275496.5199999753</c:v>
                </c:pt>
                <c:pt idx="3585">
                  <c:v>2275668.1699999757</c:v>
                </c:pt>
                <c:pt idx="3586">
                  <c:v>2284476.5699999761</c:v>
                </c:pt>
                <c:pt idx="3587">
                  <c:v>2285189.5199999753</c:v>
                </c:pt>
                <c:pt idx="3588">
                  <c:v>2287176.739999976</c:v>
                </c:pt>
                <c:pt idx="3589">
                  <c:v>2287587.8899999764</c:v>
                </c:pt>
                <c:pt idx="3590">
                  <c:v>2338970.5399999768</c:v>
                </c:pt>
                <c:pt idx="3591">
                  <c:v>2339925.489999976</c:v>
                </c:pt>
                <c:pt idx="3592">
                  <c:v>2348956.6599999759</c:v>
                </c:pt>
                <c:pt idx="3593">
                  <c:v>2349513.4299999755</c:v>
                </c:pt>
                <c:pt idx="3594">
                  <c:v>2360272.3999999762</c:v>
                </c:pt>
                <c:pt idx="3595">
                  <c:v>2360747.7999999765</c:v>
                </c:pt>
                <c:pt idx="3596">
                  <c:v>2361033.4399999771</c:v>
                </c:pt>
                <c:pt idx="3597">
                  <c:v>2361853.779999977</c:v>
                </c:pt>
                <c:pt idx="3598">
                  <c:v>2362506.5699999761</c:v>
                </c:pt>
                <c:pt idx="3599">
                  <c:v>2363110.3099999763</c:v>
                </c:pt>
                <c:pt idx="3600">
                  <c:v>2363377.2999999765</c:v>
                </c:pt>
                <c:pt idx="3601">
                  <c:v>2230873.09</c:v>
                </c:pt>
                <c:pt idx="3602">
                  <c:v>2233242.8100000005</c:v>
                </c:pt>
                <c:pt idx="3603">
                  <c:v>2233750.4299999997</c:v>
                </c:pt>
                <c:pt idx="3604">
                  <c:v>2234737.7799999993</c:v>
                </c:pt>
                <c:pt idx="3605">
                  <c:v>2237245.3599999994</c:v>
                </c:pt>
                <c:pt idx="3606">
                  <c:v>2237578.6899999995</c:v>
                </c:pt>
                <c:pt idx="3607">
                  <c:v>2237837.7400000002</c:v>
                </c:pt>
                <c:pt idx="3608">
                  <c:v>2238171.0700000003</c:v>
                </c:pt>
                <c:pt idx="3609">
                  <c:v>2239184.9900000002</c:v>
                </c:pt>
                <c:pt idx="3610">
                  <c:v>2239920.6099999994</c:v>
                </c:pt>
                <c:pt idx="3611">
                  <c:v>2240764.209999999</c:v>
                </c:pt>
                <c:pt idx="3612">
                  <c:v>2241483.6399999987</c:v>
                </c:pt>
                <c:pt idx="3613">
                  <c:v>2257098.1699999981</c:v>
                </c:pt>
                <c:pt idx="3614">
                  <c:v>2257991.129999999</c:v>
                </c:pt>
                <c:pt idx="3615">
                  <c:v>2258372.0799999982</c:v>
                </c:pt>
                <c:pt idx="3616">
                  <c:v>2258705.4099999983</c:v>
                </c:pt>
                <c:pt idx="3617">
                  <c:v>2259086.3599999975</c:v>
                </c:pt>
                <c:pt idx="3618">
                  <c:v>2259154.6199999973</c:v>
                </c:pt>
                <c:pt idx="3619">
                  <c:v>2259949.5699999966</c:v>
                </c:pt>
                <c:pt idx="3620">
                  <c:v>2260334.429999996</c:v>
                </c:pt>
                <c:pt idx="3621">
                  <c:v>2260440.7099999953</c:v>
                </c:pt>
                <c:pt idx="3622">
                  <c:v>2260821.6599999946</c:v>
                </c:pt>
                <c:pt idx="3623">
                  <c:v>2260949.389999995</c:v>
                </c:pt>
                <c:pt idx="3624">
                  <c:v>2261425.5799999945</c:v>
                </c:pt>
                <c:pt idx="3625">
                  <c:v>2261806.5299999937</c:v>
                </c:pt>
                <c:pt idx="3626">
                  <c:v>2262082.7399999946</c:v>
                </c:pt>
                <c:pt idx="3627">
                  <c:v>2262382.3299999945</c:v>
                </c:pt>
                <c:pt idx="3628">
                  <c:v>2263334.7099999953</c:v>
                </c:pt>
                <c:pt idx="3629">
                  <c:v>2265190.3299999945</c:v>
                </c:pt>
                <c:pt idx="3630">
                  <c:v>2275246.9399999939</c:v>
                </c:pt>
                <c:pt idx="3631">
                  <c:v>2276709.3799999934</c:v>
                </c:pt>
                <c:pt idx="3632">
                  <c:v>2281459.3099999931</c:v>
                </c:pt>
                <c:pt idx="3633">
                  <c:v>2281792.6399999931</c:v>
                </c:pt>
                <c:pt idx="3634">
                  <c:v>2297005.8599999938</c:v>
                </c:pt>
                <c:pt idx="3635">
                  <c:v>2304118.2099999934</c:v>
                </c:pt>
                <c:pt idx="3636">
                  <c:v>2314578.8699999936</c:v>
                </c:pt>
                <c:pt idx="3637">
                  <c:v>2318741.6899999939</c:v>
                </c:pt>
                <c:pt idx="3638">
                  <c:v>2324531.019999994</c:v>
                </c:pt>
                <c:pt idx="3639">
                  <c:v>2330495.9499999937</c:v>
                </c:pt>
                <c:pt idx="3640">
                  <c:v>2338009.2399999928</c:v>
                </c:pt>
                <c:pt idx="3641">
                  <c:v>2351979.0799999926</c:v>
                </c:pt>
                <c:pt idx="3642">
                  <c:v>2287658.1899999976</c:v>
                </c:pt>
                <c:pt idx="3643">
                  <c:v>2287873.299999997</c:v>
                </c:pt>
                <c:pt idx="3644">
                  <c:v>2287991.5599999968</c:v>
                </c:pt>
                <c:pt idx="3645">
                  <c:v>2288578.9199999962</c:v>
                </c:pt>
                <c:pt idx="3646">
                  <c:v>2288824.7899999954</c:v>
                </c:pt>
                <c:pt idx="3647">
                  <c:v>2289688.3099999949</c:v>
                </c:pt>
                <c:pt idx="3648">
                  <c:v>2331111.8799999952</c:v>
                </c:pt>
                <c:pt idx="3649">
                  <c:v>2438630.179999996</c:v>
                </c:pt>
                <c:pt idx="3650">
                  <c:v>2466569.6299999952</c:v>
                </c:pt>
                <c:pt idx="3651">
                  <c:v>2476569.6299999952</c:v>
                </c:pt>
                <c:pt idx="3652">
                  <c:v>2492455.679999996</c:v>
                </c:pt>
                <c:pt idx="3653">
                  <c:v>2586459.4699999951</c:v>
                </c:pt>
                <c:pt idx="3654">
                  <c:v>2611209.4699999951</c:v>
                </c:pt>
                <c:pt idx="3655">
                  <c:v>2622480.179999996</c:v>
                </c:pt>
                <c:pt idx="3656">
                  <c:v>2681479.679999996</c:v>
                </c:pt>
                <c:pt idx="3657">
                  <c:v>2701826.1699999962</c:v>
                </c:pt>
                <c:pt idx="3658">
                  <c:v>2321994.2700000033</c:v>
                </c:pt>
                <c:pt idx="3659">
                  <c:v>2322234.0600000024</c:v>
                </c:pt>
                <c:pt idx="3660">
                  <c:v>2322774.7700000033</c:v>
                </c:pt>
                <c:pt idx="3661">
                  <c:v>2322857.2700000033</c:v>
                </c:pt>
                <c:pt idx="3662">
                  <c:v>2323025.820000004</c:v>
                </c:pt>
                <c:pt idx="3663">
                  <c:v>2323652.3400000036</c:v>
                </c:pt>
                <c:pt idx="3664">
                  <c:v>2324572.7300000042</c:v>
                </c:pt>
                <c:pt idx="3665">
                  <c:v>2325876.9900000039</c:v>
                </c:pt>
                <c:pt idx="3666">
                  <c:v>2326664.3500000034</c:v>
                </c:pt>
                <c:pt idx="3667">
                  <c:v>2326826.8100000042</c:v>
                </c:pt>
                <c:pt idx="3668">
                  <c:v>2327777.0900000036</c:v>
                </c:pt>
                <c:pt idx="3669">
                  <c:v>2328704.0600000042</c:v>
                </c:pt>
                <c:pt idx="3670">
                  <c:v>2329035.6900000051</c:v>
                </c:pt>
                <c:pt idx="3671">
                  <c:v>2329359.0800000057</c:v>
                </c:pt>
                <c:pt idx="3672">
                  <c:v>2347959.0800000057</c:v>
                </c:pt>
                <c:pt idx="3673">
                  <c:v>2348085.7400000058</c:v>
                </c:pt>
                <c:pt idx="3674">
                  <c:v>2356153.5500000063</c:v>
                </c:pt>
                <c:pt idx="3675">
                  <c:v>2359540.5900000054</c:v>
                </c:pt>
                <c:pt idx="3676">
                  <c:v>2359643.0100000054</c:v>
                </c:pt>
                <c:pt idx="3677">
                  <c:v>2359707.7200000063</c:v>
                </c:pt>
                <c:pt idx="3678">
                  <c:v>2359818.2100000065</c:v>
                </c:pt>
                <c:pt idx="3679">
                  <c:v>2361928.270000007</c:v>
                </c:pt>
                <c:pt idx="3680">
                  <c:v>2379288.270000007</c:v>
                </c:pt>
                <c:pt idx="3681">
                  <c:v>2379670.2600000072</c:v>
                </c:pt>
                <c:pt idx="3682">
                  <c:v>2385504.7600000072</c:v>
                </c:pt>
                <c:pt idx="3683">
                  <c:v>2385999.640000008</c:v>
                </c:pt>
                <c:pt idx="3684">
                  <c:v>2386075.8500000089</c:v>
                </c:pt>
                <c:pt idx="3685">
                  <c:v>2387828.2500000093</c:v>
                </c:pt>
                <c:pt idx="3686">
                  <c:v>2387851.2400000095</c:v>
                </c:pt>
                <c:pt idx="3687">
                  <c:v>2388672.8600000087</c:v>
                </c:pt>
                <c:pt idx="3688">
                  <c:v>2388785.1900000088</c:v>
                </c:pt>
                <c:pt idx="3689">
                  <c:v>2388850.7000000086</c:v>
                </c:pt>
                <c:pt idx="3690">
                  <c:v>2389586.7400000077</c:v>
                </c:pt>
                <c:pt idx="3691">
                  <c:v>2416024.810000008</c:v>
                </c:pt>
                <c:pt idx="3692">
                  <c:v>2416119.2200000081</c:v>
                </c:pt>
                <c:pt idx="3693">
                  <c:v>2416208.1300000083</c:v>
                </c:pt>
                <c:pt idx="3694">
                  <c:v>2649268.5500000082</c:v>
                </c:pt>
                <c:pt idx="3695">
                  <c:v>2651434.3800000083</c:v>
                </c:pt>
                <c:pt idx="3696">
                  <c:v>2653899.2800000086</c:v>
                </c:pt>
                <c:pt idx="3697">
                  <c:v>2654663.0900000092</c:v>
                </c:pt>
                <c:pt idx="3698">
                  <c:v>2655416.2400000095</c:v>
                </c:pt>
                <c:pt idx="3699">
                  <c:v>2655599.3700000104</c:v>
                </c:pt>
                <c:pt idx="3700">
                  <c:v>2656529.3700000104</c:v>
                </c:pt>
                <c:pt idx="3701">
                  <c:v>2658197.3300000113</c:v>
                </c:pt>
                <c:pt idx="3702">
                  <c:v>2658822.1000000108</c:v>
                </c:pt>
                <c:pt idx="3703">
                  <c:v>2659574.47000001</c:v>
                </c:pt>
                <c:pt idx="3704">
                  <c:v>2660843.2400000095</c:v>
                </c:pt>
                <c:pt idx="3705">
                  <c:v>2665775.5500000101</c:v>
                </c:pt>
                <c:pt idx="3706">
                  <c:v>2665866.3900000099</c:v>
                </c:pt>
                <c:pt idx="3707">
                  <c:v>2666192.8200000096</c:v>
                </c:pt>
                <c:pt idx="3708">
                  <c:v>2666268.8000000101</c:v>
                </c:pt>
                <c:pt idx="3709">
                  <c:v>2666699.1000000108</c:v>
                </c:pt>
                <c:pt idx="3710">
                  <c:v>2666988.4000000115</c:v>
                </c:pt>
                <c:pt idx="3711">
                  <c:v>2667050.2900000121</c:v>
                </c:pt>
                <c:pt idx="3712">
                  <c:v>2667393.0200000126</c:v>
                </c:pt>
                <c:pt idx="3713">
                  <c:v>2667465.6500000134</c:v>
                </c:pt>
                <c:pt idx="3714">
                  <c:v>2668266.170000013</c:v>
                </c:pt>
                <c:pt idx="3715">
                  <c:v>2668300.4600000121</c:v>
                </c:pt>
                <c:pt idx="3716">
                  <c:v>2668567.0200000126</c:v>
                </c:pt>
                <c:pt idx="3717">
                  <c:v>2668754.7200000118</c:v>
                </c:pt>
                <c:pt idx="3718">
                  <c:v>2668952.1000000127</c:v>
                </c:pt>
                <c:pt idx="3719">
                  <c:v>2675125.5900000129</c:v>
                </c:pt>
                <c:pt idx="3720">
                  <c:v>2675145.8200000133</c:v>
                </c:pt>
                <c:pt idx="3721">
                  <c:v>2675526.8800000139</c:v>
                </c:pt>
                <c:pt idx="3722">
                  <c:v>2675608.6500000134</c:v>
                </c:pt>
                <c:pt idx="3723">
                  <c:v>2675791.7000000142</c:v>
                </c:pt>
                <c:pt idx="3724">
                  <c:v>2675852.6400000136</c:v>
                </c:pt>
                <c:pt idx="3725">
                  <c:v>2676241.9800000135</c:v>
                </c:pt>
                <c:pt idx="3726">
                  <c:v>2676332.7700000126</c:v>
                </c:pt>
                <c:pt idx="3727">
                  <c:v>2676416.380000012</c:v>
                </c:pt>
                <c:pt idx="3728">
                  <c:v>2677612.9700000118</c:v>
                </c:pt>
                <c:pt idx="3729">
                  <c:v>2680649.0000000112</c:v>
                </c:pt>
                <c:pt idx="3730">
                  <c:v>2680817.9700000118</c:v>
                </c:pt>
                <c:pt idx="3731">
                  <c:v>2681294.1600000113</c:v>
                </c:pt>
                <c:pt idx="3732">
                  <c:v>2681613.6200000122</c:v>
                </c:pt>
                <c:pt idx="3733">
                  <c:v>2683271.8900000118</c:v>
                </c:pt>
                <c:pt idx="3734">
                  <c:v>2683652.840000011</c:v>
                </c:pt>
                <c:pt idx="3735">
                  <c:v>2683707.0300000105</c:v>
                </c:pt>
                <c:pt idx="3736">
                  <c:v>2686380.6500000097</c:v>
                </c:pt>
                <c:pt idx="3737">
                  <c:v>2686882.2500000093</c:v>
                </c:pt>
                <c:pt idx="3738">
                  <c:v>2687013.4800000098</c:v>
                </c:pt>
                <c:pt idx="3739">
                  <c:v>2687082.6900000107</c:v>
                </c:pt>
                <c:pt idx="3740">
                  <c:v>2689001.9500000104</c:v>
                </c:pt>
                <c:pt idx="3741">
                  <c:v>2690189.0700000096</c:v>
                </c:pt>
                <c:pt idx="3742">
                  <c:v>2690489.8400000092</c:v>
                </c:pt>
                <c:pt idx="3743">
                  <c:v>2690774.6000000089</c:v>
                </c:pt>
                <c:pt idx="3744">
                  <c:v>2690866.4800000098</c:v>
                </c:pt>
                <c:pt idx="3745">
                  <c:v>2693027.1000000089</c:v>
                </c:pt>
                <c:pt idx="3746">
                  <c:v>2694308.7200000081</c:v>
                </c:pt>
                <c:pt idx="3747">
                  <c:v>2694916.2400000077</c:v>
                </c:pt>
                <c:pt idx="3748">
                  <c:v>2695317.2400000077</c:v>
                </c:pt>
                <c:pt idx="3749">
                  <c:v>2695630.2000000086</c:v>
                </c:pt>
                <c:pt idx="3750">
                  <c:v>2696332.4900000077</c:v>
                </c:pt>
                <c:pt idx="3751">
                  <c:v>2699932.1800000072</c:v>
                </c:pt>
                <c:pt idx="3752">
                  <c:v>2700377.5400000066</c:v>
                </c:pt>
                <c:pt idx="3753">
                  <c:v>2702717.520000007</c:v>
                </c:pt>
                <c:pt idx="3754">
                  <c:v>2703466.2600000072</c:v>
                </c:pt>
                <c:pt idx="3755">
                  <c:v>2703725.5800000075</c:v>
                </c:pt>
                <c:pt idx="3756">
                  <c:v>2709157.2400000077</c:v>
                </c:pt>
                <c:pt idx="3757">
                  <c:v>2712369.060000008</c:v>
                </c:pt>
                <c:pt idx="3758">
                  <c:v>2714117.4900000077</c:v>
                </c:pt>
                <c:pt idx="3759">
                  <c:v>2714399.0500000082</c:v>
                </c:pt>
                <c:pt idx="3760">
                  <c:v>2714745.9100000076</c:v>
                </c:pt>
                <c:pt idx="3761">
                  <c:v>2722901.5300000068</c:v>
                </c:pt>
                <c:pt idx="3762">
                  <c:v>2723030.270000007</c:v>
                </c:pt>
                <c:pt idx="3763">
                  <c:v>2723202.5100000072</c:v>
                </c:pt>
                <c:pt idx="3764">
                  <c:v>2724068.5000000075</c:v>
                </c:pt>
                <c:pt idx="3765">
                  <c:v>2724186.9400000069</c:v>
                </c:pt>
                <c:pt idx="3766">
                  <c:v>2724709.4600000065</c:v>
                </c:pt>
                <c:pt idx="3767">
                  <c:v>2725241.8900000062</c:v>
                </c:pt>
                <c:pt idx="3768">
                  <c:v>2725484.5500000063</c:v>
                </c:pt>
                <c:pt idx="3769">
                  <c:v>2726173.4100000057</c:v>
                </c:pt>
                <c:pt idx="3770">
                  <c:v>2726439.5500000063</c:v>
                </c:pt>
                <c:pt idx="3771">
                  <c:v>2747967.9400000069</c:v>
                </c:pt>
                <c:pt idx="3772">
                  <c:v>2748248.7600000072</c:v>
                </c:pt>
                <c:pt idx="3773">
                  <c:v>2748287.9600000065</c:v>
                </c:pt>
                <c:pt idx="3774">
                  <c:v>2748300.3000000063</c:v>
                </c:pt>
                <c:pt idx="3775">
                  <c:v>2753636.5700000059</c:v>
                </c:pt>
                <c:pt idx="3776">
                  <c:v>2763613.4600000065</c:v>
                </c:pt>
                <c:pt idx="3777">
                  <c:v>2775417.7500000056</c:v>
                </c:pt>
                <c:pt idx="3778">
                  <c:v>2776079.730000006</c:v>
                </c:pt>
                <c:pt idx="3779">
                  <c:v>2776188.8700000066</c:v>
                </c:pt>
                <c:pt idx="3780">
                  <c:v>2776229.0100000072</c:v>
                </c:pt>
                <c:pt idx="3781">
                  <c:v>2777181.390000008</c:v>
                </c:pt>
                <c:pt idx="3782">
                  <c:v>2778626.9500000086</c:v>
                </c:pt>
                <c:pt idx="3783">
                  <c:v>2810943.9500000086</c:v>
                </c:pt>
                <c:pt idx="3784">
                  <c:v>2811924.6700000092</c:v>
                </c:pt>
                <c:pt idx="3785">
                  <c:v>2812175.7500000093</c:v>
                </c:pt>
                <c:pt idx="3786">
                  <c:v>2812231.6400000099</c:v>
                </c:pt>
                <c:pt idx="3787">
                  <c:v>2841292.3700000104</c:v>
                </c:pt>
                <c:pt idx="3788">
                  <c:v>2844128.3500000108</c:v>
                </c:pt>
                <c:pt idx="3789">
                  <c:v>2844210.6900000107</c:v>
                </c:pt>
                <c:pt idx="3790">
                  <c:v>2844329.760000011</c:v>
                </c:pt>
                <c:pt idx="3791">
                  <c:v>2895648.0200000107</c:v>
                </c:pt>
                <c:pt idx="3792">
                  <c:v>2896267.0700000115</c:v>
                </c:pt>
                <c:pt idx="3793">
                  <c:v>2896743.260000011</c:v>
                </c:pt>
                <c:pt idx="3794">
                  <c:v>2899014.5000000112</c:v>
                </c:pt>
                <c:pt idx="3795">
                  <c:v>2899683.0800000113</c:v>
                </c:pt>
                <c:pt idx="3796">
                  <c:v>2900209.2000000104</c:v>
                </c:pt>
                <c:pt idx="3797">
                  <c:v>2902644.2000000104</c:v>
                </c:pt>
                <c:pt idx="3798">
                  <c:v>2904842.8000000101</c:v>
                </c:pt>
                <c:pt idx="3799">
                  <c:v>2905033.6300000101</c:v>
                </c:pt>
                <c:pt idx="3800">
                  <c:v>2906552.5800000094</c:v>
                </c:pt>
                <c:pt idx="3801">
                  <c:v>2965452.5800000094</c:v>
                </c:pt>
                <c:pt idx="3802">
                  <c:v>2967837.180000009</c:v>
                </c:pt>
                <c:pt idx="3803">
                  <c:v>2969899.5000000093</c:v>
                </c:pt>
                <c:pt idx="3804">
                  <c:v>2972689.5000000093</c:v>
                </c:pt>
                <c:pt idx="3805">
                  <c:v>2973596.6900000088</c:v>
                </c:pt>
                <c:pt idx="3806">
                  <c:v>2974072.8800000083</c:v>
                </c:pt>
                <c:pt idx="3807">
                  <c:v>3016998.8600000087</c:v>
                </c:pt>
                <c:pt idx="3808">
                  <c:v>3061598.8600000087</c:v>
                </c:pt>
                <c:pt idx="3809">
                  <c:v>3062748.8600000087</c:v>
                </c:pt>
                <c:pt idx="3810">
                  <c:v>3063513.8600000087</c:v>
                </c:pt>
                <c:pt idx="3811">
                  <c:v>3086763.8600000087</c:v>
                </c:pt>
                <c:pt idx="3812">
                  <c:v>3087328.2900000084</c:v>
                </c:pt>
                <c:pt idx="3813">
                  <c:v>3088196.4400000088</c:v>
                </c:pt>
                <c:pt idx="3814">
                  <c:v>3111446.4400000088</c:v>
                </c:pt>
                <c:pt idx="3815">
                  <c:v>3111922.6300000083</c:v>
                </c:pt>
                <c:pt idx="3816">
                  <c:v>3112036.9100000076</c:v>
                </c:pt>
                <c:pt idx="3817">
                  <c:v>3112339.4400000069</c:v>
                </c:pt>
                <c:pt idx="3818">
                  <c:v>3112672.770000007</c:v>
                </c:pt>
                <c:pt idx="3819">
                  <c:v>3115653.4900000077</c:v>
                </c:pt>
                <c:pt idx="3820">
                  <c:v>3115998.8800000083</c:v>
                </c:pt>
                <c:pt idx="3821">
                  <c:v>3133927.5800000075</c:v>
                </c:pt>
                <c:pt idx="3822">
                  <c:v>3150965.2100000065</c:v>
                </c:pt>
                <c:pt idx="3823">
                  <c:v>3151673.9500000048</c:v>
                </c:pt>
                <c:pt idx="3824">
                  <c:v>3153937.3300000038</c:v>
                </c:pt>
                <c:pt idx="3825">
                  <c:v>3164562.9300000053</c:v>
                </c:pt>
                <c:pt idx="3826">
                  <c:v>3178512.9300000053</c:v>
                </c:pt>
                <c:pt idx="3827">
                  <c:v>3179018.9100000057</c:v>
                </c:pt>
                <c:pt idx="3828">
                  <c:v>3181498.9100000057</c:v>
                </c:pt>
                <c:pt idx="3829">
                  <c:v>3182366.8700000066</c:v>
                </c:pt>
                <c:pt idx="3830">
                  <c:v>3182454.8000000063</c:v>
                </c:pt>
                <c:pt idx="3831">
                  <c:v>3183453.5100000072</c:v>
                </c:pt>
                <c:pt idx="3832">
                  <c:v>3188933.310000008</c:v>
                </c:pt>
                <c:pt idx="3833">
                  <c:v>3189764.3300000075</c:v>
                </c:pt>
                <c:pt idx="3834">
                  <c:v>3190129.2000000086</c:v>
                </c:pt>
                <c:pt idx="3835">
                  <c:v>3190177.7700000089</c:v>
                </c:pt>
                <c:pt idx="3836">
                  <c:v>3190321.8500000071</c:v>
                </c:pt>
                <c:pt idx="3837">
                  <c:v>3190431.7000000086</c:v>
                </c:pt>
                <c:pt idx="3838">
                  <c:v>3191359.7000000086</c:v>
                </c:pt>
                <c:pt idx="3839">
                  <c:v>3192022.9600000102</c:v>
                </c:pt>
                <c:pt idx="3840">
                  <c:v>3192281.1700000111</c:v>
                </c:pt>
                <c:pt idx="3841">
                  <c:v>3192614.5000000093</c:v>
                </c:pt>
                <c:pt idx="3842">
                  <c:v>3193282.3800000083</c:v>
                </c:pt>
                <c:pt idx="3843">
                  <c:v>3251146.8900000099</c:v>
                </c:pt>
                <c:pt idx="3844">
                  <c:v>3251928.5000000093</c:v>
                </c:pt>
                <c:pt idx="3845">
                  <c:v>3260495.6700000111</c:v>
                </c:pt>
                <c:pt idx="3846">
                  <c:v>3260829.0000000093</c:v>
                </c:pt>
                <c:pt idx="3847">
                  <c:v>3261171.8600000087</c:v>
                </c:pt>
                <c:pt idx="3848">
                  <c:v>3285453.2900000084</c:v>
                </c:pt>
                <c:pt idx="3849">
                  <c:v>3288553.2900000084</c:v>
                </c:pt>
                <c:pt idx="3850">
                  <c:v>3546821.9400000069</c:v>
                </c:pt>
                <c:pt idx="3851">
                  <c:v>3550270.8500000071</c:v>
                </c:pt>
                <c:pt idx="3852">
                  <c:v>3550423.560000008</c:v>
                </c:pt>
                <c:pt idx="3853">
                  <c:v>3594304.3000000063</c:v>
                </c:pt>
                <c:pt idx="3854">
                  <c:v>3596926.360000005</c:v>
                </c:pt>
                <c:pt idx="3855">
                  <c:v>3615362.4700000044</c:v>
                </c:pt>
                <c:pt idx="3856">
                  <c:v>3873631.1200000029</c:v>
                </c:pt>
                <c:pt idx="3857">
                  <c:v>3873715.1700000037</c:v>
                </c:pt>
                <c:pt idx="3858">
                  <c:v>3874246.160000002</c:v>
                </c:pt>
                <c:pt idx="3859">
                  <c:v>3874253.8600000013</c:v>
                </c:pt>
                <c:pt idx="3860">
                  <c:v>3874295.1100000013</c:v>
                </c:pt>
                <c:pt idx="3861">
                  <c:v>3874401.9800000023</c:v>
                </c:pt>
                <c:pt idx="3862">
                  <c:v>3907073.3500000034</c:v>
                </c:pt>
                <c:pt idx="3863">
                  <c:v>3939744.7200000044</c:v>
                </c:pt>
                <c:pt idx="3864">
                  <c:v>3940653.3400000054</c:v>
                </c:pt>
                <c:pt idx="3865">
                  <c:v>3941772.7000000048</c:v>
                </c:pt>
                <c:pt idx="3866">
                  <c:v>3941894.7900000047</c:v>
                </c:pt>
                <c:pt idx="3867">
                  <c:v>3941895.3100000042</c:v>
                </c:pt>
                <c:pt idx="3868">
                  <c:v>3943772.2600000035</c:v>
                </c:pt>
                <c:pt idx="3869">
                  <c:v>3943930.6300000045</c:v>
                </c:pt>
                <c:pt idx="3870">
                  <c:v>3950721.4400000032</c:v>
                </c:pt>
                <c:pt idx="3871">
                  <c:v>3950918.4000000041</c:v>
                </c:pt>
                <c:pt idx="3872">
                  <c:v>3951931.5200000051</c:v>
                </c:pt>
                <c:pt idx="3873">
                  <c:v>3952005.7900000047</c:v>
                </c:pt>
                <c:pt idx="3874">
                  <c:v>3952708.9000000041</c:v>
                </c:pt>
                <c:pt idx="3875">
                  <c:v>3967708.9000000041</c:v>
                </c:pt>
                <c:pt idx="3876">
                  <c:v>3979708.9000000041</c:v>
                </c:pt>
                <c:pt idx="3877">
                  <c:v>3979977.3500000034</c:v>
                </c:pt>
                <c:pt idx="3878">
                  <c:v>3980369.6400000025</c:v>
                </c:pt>
                <c:pt idx="3879">
                  <c:v>3980457.2700000014</c:v>
                </c:pt>
                <c:pt idx="3880">
                  <c:v>3980552.540000001</c:v>
                </c:pt>
                <c:pt idx="3881">
                  <c:v>3980659.5299999993</c:v>
                </c:pt>
                <c:pt idx="3882">
                  <c:v>3980755.3699999992</c:v>
                </c:pt>
                <c:pt idx="3883">
                  <c:v>3981936.8100000005</c:v>
                </c:pt>
                <c:pt idx="3884">
                  <c:v>3987222.6100000013</c:v>
                </c:pt>
                <c:pt idx="3885">
                  <c:v>3987655.17</c:v>
                </c:pt>
                <c:pt idx="3886">
                  <c:v>3987827.2200000007</c:v>
                </c:pt>
                <c:pt idx="3887">
                  <c:v>3988525.0000000019</c:v>
                </c:pt>
                <c:pt idx="3888">
                  <c:v>4044371.0700000022</c:v>
                </c:pt>
                <c:pt idx="3889">
                  <c:v>4050265.0500000026</c:v>
                </c:pt>
                <c:pt idx="3890">
                  <c:v>4050359.7400000039</c:v>
                </c:pt>
                <c:pt idx="3891">
                  <c:v>4050544.9800000023</c:v>
                </c:pt>
                <c:pt idx="3892">
                  <c:v>4078204.0000000019</c:v>
                </c:pt>
                <c:pt idx="3893">
                  <c:v>4078214.7100000028</c:v>
                </c:pt>
                <c:pt idx="3894">
                  <c:v>4078305.2300000023</c:v>
                </c:pt>
                <c:pt idx="3895">
                  <c:v>4123395.2300000023</c:v>
                </c:pt>
                <c:pt idx="3896">
                  <c:v>4124062.4500000011</c:v>
                </c:pt>
                <c:pt idx="3897">
                  <c:v>4124334.4399999995</c:v>
                </c:pt>
                <c:pt idx="3898">
                  <c:v>4124417.4299999978</c:v>
                </c:pt>
                <c:pt idx="3899">
                  <c:v>4124872.7299999986</c:v>
                </c:pt>
                <c:pt idx="3900">
                  <c:v>4130064.17</c:v>
                </c:pt>
                <c:pt idx="3901">
                  <c:v>4130848.4700000007</c:v>
                </c:pt>
                <c:pt idx="3902">
                  <c:v>4130936.3200000022</c:v>
                </c:pt>
                <c:pt idx="3903">
                  <c:v>4137685.0000000019</c:v>
                </c:pt>
                <c:pt idx="3904">
                  <c:v>4139452.9800000023</c:v>
                </c:pt>
                <c:pt idx="3905">
                  <c:v>4139569.3900000025</c:v>
                </c:pt>
                <c:pt idx="3906">
                  <c:v>4139679.5000000019</c:v>
                </c:pt>
                <c:pt idx="3907">
                  <c:v>4140660.2800000031</c:v>
                </c:pt>
                <c:pt idx="3908">
                  <c:v>4140747.9900000039</c:v>
                </c:pt>
                <c:pt idx="3909">
                  <c:v>4141132.0500000026</c:v>
                </c:pt>
                <c:pt idx="3910">
                  <c:v>4141712.9600000028</c:v>
                </c:pt>
                <c:pt idx="3911">
                  <c:v>4141801.1900000032</c:v>
                </c:pt>
                <c:pt idx="3912">
                  <c:v>4142001.0900000017</c:v>
                </c:pt>
                <c:pt idx="3913">
                  <c:v>4147086.1100000013</c:v>
                </c:pt>
                <c:pt idx="3914">
                  <c:v>4170260.8100000005</c:v>
                </c:pt>
                <c:pt idx="3915">
                  <c:v>4188509.6800000016</c:v>
                </c:pt>
                <c:pt idx="3916">
                  <c:v>4189561.5900000017</c:v>
                </c:pt>
                <c:pt idx="3917">
                  <c:v>4189755.7700000014</c:v>
                </c:pt>
                <c:pt idx="3918">
                  <c:v>4198800.92</c:v>
                </c:pt>
                <c:pt idx="3919">
                  <c:v>4200517.4999999981</c:v>
                </c:pt>
                <c:pt idx="3920">
                  <c:v>4221238.2999999989</c:v>
                </c:pt>
                <c:pt idx="3921">
                  <c:v>4221489.3699999992</c:v>
                </c:pt>
                <c:pt idx="3922">
                  <c:v>4224781.6999999974</c:v>
                </c:pt>
                <c:pt idx="3923">
                  <c:v>4224876.3899999987</c:v>
                </c:pt>
                <c:pt idx="3924">
                  <c:v>4225191.2499999981</c:v>
                </c:pt>
                <c:pt idx="3925">
                  <c:v>4231313.5499999989</c:v>
                </c:pt>
                <c:pt idx="3926">
                  <c:v>4232832.1599999983</c:v>
                </c:pt>
                <c:pt idx="3927">
                  <c:v>4341600.8199999984</c:v>
                </c:pt>
                <c:pt idx="3928">
                  <c:v>4341736.3699999992</c:v>
                </c:pt>
                <c:pt idx="3929">
                  <c:v>4341783.0499999989</c:v>
                </c:pt>
                <c:pt idx="3930">
                  <c:v>4360541.8100000005</c:v>
                </c:pt>
                <c:pt idx="3931">
                  <c:v>4361217.49</c:v>
                </c:pt>
                <c:pt idx="3932">
                  <c:v>4361844.8600000013</c:v>
                </c:pt>
                <c:pt idx="3933">
                  <c:v>4361923.9000000004</c:v>
                </c:pt>
                <c:pt idx="3934">
                  <c:v>4362003.1100000013</c:v>
                </c:pt>
                <c:pt idx="3935">
                  <c:v>4364608.1800000016</c:v>
                </c:pt>
                <c:pt idx="3936">
                  <c:v>4365883.1800000016</c:v>
                </c:pt>
                <c:pt idx="3937">
                  <c:v>4366295.4000000004</c:v>
                </c:pt>
                <c:pt idx="3938">
                  <c:v>4373135.74</c:v>
                </c:pt>
                <c:pt idx="3939">
                  <c:v>4377335.74</c:v>
                </c:pt>
                <c:pt idx="3940">
                  <c:v>4382648.6199999992</c:v>
                </c:pt>
                <c:pt idx="3941">
                  <c:v>4384161.0600000005</c:v>
                </c:pt>
                <c:pt idx="3942">
                  <c:v>4385181.2700000014</c:v>
                </c:pt>
                <c:pt idx="3943">
                  <c:v>4385580.3900000025</c:v>
                </c:pt>
                <c:pt idx="3944">
                  <c:v>4386085.7600000035</c:v>
                </c:pt>
                <c:pt idx="3945">
                  <c:v>4386385.7600000035</c:v>
                </c:pt>
                <c:pt idx="3946">
                  <c:v>4386482.8100000042</c:v>
                </c:pt>
                <c:pt idx="3947">
                  <c:v>4418079.6600000057</c:v>
                </c:pt>
                <c:pt idx="3948">
                  <c:v>4420619.6400000062</c:v>
                </c:pt>
                <c:pt idx="3949">
                  <c:v>4421035.0700000059</c:v>
                </c:pt>
                <c:pt idx="3950">
                  <c:v>4421457.2100000065</c:v>
                </c:pt>
                <c:pt idx="3951">
                  <c:v>4422068.1200000066</c:v>
                </c:pt>
                <c:pt idx="3952">
                  <c:v>4433659.810000008</c:v>
                </c:pt>
                <c:pt idx="3953">
                  <c:v>4433886.5300000068</c:v>
                </c:pt>
                <c:pt idx="3954">
                  <c:v>4434188.6300000083</c:v>
                </c:pt>
                <c:pt idx="3955">
                  <c:v>4434365.9700000081</c:v>
                </c:pt>
                <c:pt idx="3956">
                  <c:v>4434815.9700000081</c:v>
                </c:pt>
                <c:pt idx="3957">
                  <c:v>4440140.9700000081</c:v>
                </c:pt>
                <c:pt idx="3958">
                  <c:v>4442390.7600000072</c:v>
                </c:pt>
                <c:pt idx="3959">
                  <c:v>4443290.7600000072</c:v>
                </c:pt>
                <c:pt idx="3960">
                  <c:v>4444115.7600000072</c:v>
                </c:pt>
                <c:pt idx="3961">
                  <c:v>4445015.7600000072</c:v>
                </c:pt>
                <c:pt idx="3962">
                  <c:v>4445315.7600000072</c:v>
                </c:pt>
                <c:pt idx="3963">
                  <c:v>4445615.7600000072</c:v>
                </c:pt>
                <c:pt idx="3964">
                  <c:v>4448165.7600000072</c:v>
                </c:pt>
                <c:pt idx="3965">
                  <c:v>4448372.0100000072</c:v>
                </c:pt>
                <c:pt idx="3966">
                  <c:v>4456432.0100000072</c:v>
                </c:pt>
                <c:pt idx="3967">
                  <c:v>4456817.1100000087</c:v>
                </c:pt>
                <c:pt idx="3968">
                  <c:v>4457117.1100000087</c:v>
                </c:pt>
                <c:pt idx="3969">
                  <c:v>4461167.1100000087</c:v>
                </c:pt>
                <c:pt idx="3970">
                  <c:v>4462181.8700000104</c:v>
                </c:pt>
                <c:pt idx="3971">
                  <c:v>4464385.4100000095</c:v>
                </c:pt>
                <c:pt idx="3972">
                  <c:v>4466195.9700000081</c:v>
                </c:pt>
                <c:pt idx="3973">
                  <c:v>4471745.9700000081</c:v>
                </c:pt>
                <c:pt idx="3974">
                  <c:v>4480595.9700000081</c:v>
                </c:pt>
                <c:pt idx="3975">
                  <c:v>4480686.9400000069</c:v>
                </c:pt>
                <c:pt idx="3976">
                  <c:v>4615762.9000000078</c:v>
                </c:pt>
                <c:pt idx="3977">
                  <c:v>4616335.9400000069</c:v>
                </c:pt>
                <c:pt idx="3978">
                  <c:v>4618628.1500000078</c:v>
                </c:pt>
                <c:pt idx="3979">
                  <c:v>4618719.1500000078</c:v>
                </c:pt>
                <c:pt idx="3980">
                  <c:v>4619175.5100000072</c:v>
                </c:pt>
                <c:pt idx="3981">
                  <c:v>4620464.310000008</c:v>
                </c:pt>
                <c:pt idx="3982">
                  <c:v>4620567.2100000065</c:v>
                </c:pt>
                <c:pt idx="3983">
                  <c:v>4621229.8400000054</c:v>
                </c:pt>
                <c:pt idx="3984">
                  <c:v>4621268.8200000059</c:v>
                </c:pt>
                <c:pt idx="3985">
                  <c:v>4632081.7700000051</c:v>
                </c:pt>
                <c:pt idx="3986">
                  <c:v>4633356.7700000051</c:v>
                </c:pt>
                <c:pt idx="3987">
                  <c:v>4634059.0100000035</c:v>
                </c:pt>
                <c:pt idx="3988">
                  <c:v>4639141.8100000042</c:v>
                </c:pt>
                <c:pt idx="3989">
                  <c:v>4639430.6200000029</c:v>
                </c:pt>
                <c:pt idx="3990">
                  <c:v>4641680.1500000041</c:v>
                </c:pt>
                <c:pt idx="3991">
                  <c:v>4641750.5800000038</c:v>
                </c:pt>
                <c:pt idx="3992">
                  <c:v>4647269.8400000054</c:v>
                </c:pt>
                <c:pt idx="3993">
                  <c:v>4650047.0400000047</c:v>
                </c:pt>
                <c:pt idx="3994">
                  <c:v>4650216.4000000041</c:v>
                </c:pt>
                <c:pt idx="3995">
                  <c:v>4650846.0100000035</c:v>
                </c:pt>
                <c:pt idx="3996">
                  <c:v>4652403.610000005</c:v>
                </c:pt>
                <c:pt idx="3997">
                  <c:v>4657205.0100000035</c:v>
                </c:pt>
                <c:pt idx="3998">
                  <c:v>4657430.0100000035</c:v>
                </c:pt>
                <c:pt idx="3999">
                  <c:v>4657935.9500000048</c:v>
                </c:pt>
                <c:pt idx="4000">
                  <c:v>4658619.7800000031</c:v>
                </c:pt>
                <c:pt idx="4001">
                  <c:v>4658805.5400000047</c:v>
                </c:pt>
                <c:pt idx="4002">
                  <c:v>4659030.5400000047</c:v>
                </c:pt>
                <c:pt idx="4003">
                  <c:v>4659255.5400000047</c:v>
                </c:pt>
                <c:pt idx="4004">
                  <c:v>4660005.5400000047</c:v>
                </c:pt>
                <c:pt idx="4005">
                  <c:v>4660530.5400000047</c:v>
                </c:pt>
                <c:pt idx="4006">
                  <c:v>4661205.5400000047</c:v>
                </c:pt>
                <c:pt idx="4007">
                  <c:v>4661880.5400000047</c:v>
                </c:pt>
                <c:pt idx="4008">
                  <c:v>4662630.5400000047</c:v>
                </c:pt>
                <c:pt idx="4009">
                  <c:v>4666009.8200000059</c:v>
                </c:pt>
                <c:pt idx="4010">
                  <c:v>4666159.8200000059</c:v>
                </c:pt>
                <c:pt idx="4011">
                  <c:v>4666534.8200000059</c:v>
                </c:pt>
                <c:pt idx="4012">
                  <c:v>4667284.8200000059</c:v>
                </c:pt>
                <c:pt idx="4013">
                  <c:v>4667734.8200000059</c:v>
                </c:pt>
                <c:pt idx="4014">
                  <c:v>4671821.5500000063</c:v>
                </c:pt>
                <c:pt idx="4015">
                  <c:v>4682010.6700000074</c:v>
                </c:pt>
                <c:pt idx="4016">
                  <c:v>4682280.0800000075</c:v>
                </c:pt>
                <c:pt idx="4017">
                  <c:v>4684943.6700000074</c:v>
                </c:pt>
                <c:pt idx="4018">
                  <c:v>4685468.6700000074</c:v>
                </c:pt>
                <c:pt idx="4019">
                  <c:v>4690912.9200000074</c:v>
                </c:pt>
                <c:pt idx="4020">
                  <c:v>4690963.5900000092</c:v>
                </c:pt>
                <c:pt idx="4021">
                  <c:v>4691379.7900000084</c:v>
                </c:pt>
                <c:pt idx="4022">
                  <c:v>4691713.1200000066</c:v>
                </c:pt>
                <c:pt idx="4023">
                  <c:v>4692046.4500000048</c:v>
                </c:pt>
                <c:pt idx="4024">
                  <c:v>4692189.5300000031</c:v>
                </c:pt>
                <c:pt idx="4025">
                  <c:v>4693755.4900000039</c:v>
                </c:pt>
                <c:pt idx="4026">
                  <c:v>4694014.0700000022</c:v>
                </c:pt>
                <c:pt idx="4027">
                  <c:v>4699370.8200000022</c:v>
                </c:pt>
                <c:pt idx="4028">
                  <c:v>4704727.5700000022</c:v>
                </c:pt>
                <c:pt idx="4029">
                  <c:v>4710208.0700000022</c:v>
                </c:pt>
                <c:pt idx="4030">
                  <c:v>4715688.5700000022</c:v>
                </c:pt>
                <c:pt idx="4031">
                  <c:v>4721331.5500000026</c:v>
                </c:pt>
                <c:pt idx="4032">
                  <c:v>4726974.5300000031</c:v>
                </c:pt>
                <c:pt idx="4033">
                  <c:v>4729552.8600000013</c:v>
                </c:pt>
                <c:pt idx="4034">
                  <c:v>4730506.4300000016</c:v>
                </c:pt>
                <c:pt idx="4035">
                  <c:v>4731238.49</c:v>
                </c:pt>
                <c:pt idx="4036">
                  <c:v>4732601.8100000005</c:v>
                </c:pt>
                <c:pt idx="4037">
                  <c:v>4733210.5299999993</c:v>
                </c:pt>
                <c:pt idx="4038">
                  <c:v>4733323.7499999981</c:v>
                </c:pt>
                <c:pt idx="4039">
                  <c:v>4741445.9099999983</c:v>
                </c:pt>
                <c:pt idx="4040">
                  <c:v>4746890.1599999983</c:v>
                </c:pt>
                <c:pt idx="4041">
                  <c:v>4747088.17</c:v>
                </c:pt>
                <c:pt idx="4042">
                  <c:v>4752532.42</c:v>
                </c:pt>
                <c:pt idx="4043">
                  <c:v>4758305.17</c:v>
                </c:pt>
                <c:pt idx="4044">
                  <c:v>4763749.42</c:v>
                </c:pt>
                <c:pt idx="4045">
                  <c:v>4769193.67</c:v>
                </c:pt>
                <c:pt idx="4046">
                  <c:v>4774637.92</c:v>
                </c:pt>
                <c:pt idx="4047">
                  <c:v>4779944.9300000016</c:v>
                </c:pt>
                <c:pt idx="4048">
                  <c:v>4780182.5000000019</c:v>
                </c:pt>
                <c:pt idx="4049">
                  <c:v>4791853.6700000037</c:v>
                </c:pt>
                <c:pt idx="4050">
                  <c:v>4792618.1500000041</c:v>
                </c:pt>
                <c:pt idx="4051">
                  <c:v>4792890.2000000048</c:v>
                </c:pt>
                <c:pt idx="4052">
                  <c:v>4793004.5100000035</c:v>
                </c:pt>
                <c:pt idx="4053">
                  <c:v>4811604.5100000035</c:v>
                </c:pt>
                <c:pt idx="4054">
                  <c:v>4835382.2200000044</c:v>
                </c:pt>
                <c:pt idx="4055">
                  <c:v>4835628.2200000044</c:v>
                </c:pt>
                <c:pt idx="4056">
                  <c:v>4835715.4100000057</c:v>
                </c:pt>
                <c:pt idx="4057">
                  <c:v>4836129.8100000042</c:v>
                </c:pt>
                <c:pt idx="4058">
                  <c:v>4836917.5600000042</c:v>
                </c:pt>
                <c:pt idx="4059">
                  <c:v>4838197.4500000048</c:v>
                </c:pt>
                <c:pt idx="4060">
                  <c:v>4841327.8400000054</c:v>
                </c:pt>
                <c:pt idx="4061">
                  <c:v>4841400.2500000056</c:v>
                </c:pt>
                <c:pt idx="4062">
                  <c:v>4841487.5600000042</c:v>
                </c:pt>
                <c:pt idx="4063">
                  <c:v>4849600.9300000053</c:v>
                </c:pt>
                <c:pt idx="4064">
                  <c:v>4857575.9300000053</c:v>
                </c:pt>
                <c:pt idx="4065">
                  <c:v>4862325.9300000053</c:v>
                </c:pt>
                <c:pt idx="4066">
                  <c:v>4863825.9300000053</c:v>
                </c:pt>
                <c:pt idx="4067">
                  <c:v>4867108.1900000069</c:v>
                </c:pt>
                <c:pt idx="4068">
                  <c:v>4871652.2700000051</c:v>
                </c:pt>
                <c:pt idx="4069">
                  <c:v>4872397.2700000051</c:v>
                </c:pt>
                <c:pt idx="4070">
                  <c:v>4872479.7900000047</c:v>
                </c:pt>
                <c:pt idx="4071">
                  <c:v>4874670.860000005</c:v>
                </c:pt>
                <c:pt idx="4072">
                  <c:v>4875600.860000005</c:v>
                </c:pt>
                <c:pt idx="4073">
                  <c:v>4875788.3500000034</c:v>
                </c:pt>
                <c:pt idx="4074">
                  <c:v>4919895.860000005</c:v>
                </c:pt>
                <c:pt idx="4075">
                  <c:v>4923267.5000000056</c:v>
                </c:pt>
                <c:pt idx="4076">
                  <c:v>4924767.5000000056</c:v>
                </c:pt>
                <c:pt idx="4077">
                  <c:v>4925090.7400000039</c:v>
                </c:pt>
                <c:pt idx="4078">
                  <c:v>4925566.9200000037</c:v>
                </c:pt>
                <c:pt idx="4079">
                  <c:v>4925673.360000005</c:v>
                </c:pt>
                <c:pt idx="4080">
                  <c:v>4949766.3800000045</c:v>
                </c:pt>
                <c:pt idx="4081">
                  <c:v>4951036.8900000062</c:v>
                </c:pt>
                <c:pt idx="4082">
                  <c:v>4951113.860000005</c:v>
                </c:pt>
                <c:pt idx="4083">
                  <c:v>4951547.4100000057</c:v>
                </c:pt>
                <c:pt idx="4084">
                  <c:v>5061214.6700000074</c:v>
                </c:pt>
                <c:pt idx="4085">
                  <c:v>5061560.6200000066</c:v>
                </c:pt>
                <c:pt idx="4086">
                  <c:v>5081560.6200000066</c:v>
                </c:pt>
                <c:pt idx="4087">
                  <c:v>5082115.4000000078</c:v>
                </c:pt>
                <c:pt idx="4088">
                  <c:v>5086607.4100000095</c:v>
                </c:pt>
                <c:pt idx="4089">
                  <c:v>5086865.5400000084</c:v>
                </c:pt>
                <c:pt idx="4090">
                  <c:v>5086941.3000000101</c:v>
                </c:pt>
                <c:pt idx="4091">
                  <c:v>5089783.8600000087</c:v>
                </c:pt>
                <c:pt idx="4092">
                  <c:v>5094433.8600000087</c:v>
                </c:pt>
                <c:pt idx="4093">
                  <c:v>5096302.560000008</c:v>
                </c:pt>
                <c:pt idx="4094">
                  <c:v>5098007.310000008</c:v>
                </c:pt>
                <c:pt idx="4095">
                  <c:v>5105211.4900000077</c:v>
                </c:pt>
                <c:pt idx="4096">
                  <c:v>5106470.8600000087</c:v>
                </c:pt>
                <c:pt idx="4097">
                  <c:v>5107636.2800000105</c:v>
                </c:pt>
                <c:pt idx="4098">
                  <c:v>5107742.010000011</c:v>
                </c:pt>
                <c:pt idx="4099">
                  <c:v>5109699.7400000114</c:v>
                </c:pt>
                <c:pt idx="4100">
                  <c:v>5147099.7400000114</c:v>
                </c:pt>
                <c:pt idx="4101">
                  <c:v>5147280.6600000132</c:v>
                </c:pt>
                <c:pt idx="4102">
                  <c:v>5152724.9100000132</c:v>
                </c:pt>
                <c:pt idx="4103">
                  <c:v>5153862.750000013</c:v>
                </c:pt>
                <c:pt idx="4104">
                  <c:v>5156212.0800000113</c:v>
                </c:pt>
                <c:pt idx="4105">
                  <c:v>5173655.2800000105</c:v>
                </c:pt>
                <c:pt idx="4106">
                  <c:v>5175092.1000000108</c:v>
                </c:pt>
                <c:pt idx="4107">
                  <c:v>5177890.5800000113</c:v>
                </c:pt>
                <c:pt idx="4108">
                  <c:v>5183334.8300000113</c:v>
                </c:pt>
                <c:pt idx="4109">
                  <c:v>5188779.0800000113</c:v>
                </c:pt>
                <c:pt idx="4110">
                  <c:v>5188947.8200000096</c:v>
                </c:pt>
                <c:pt idx="4111">
                  <c:v>5197037.6000000108</c:v>
                </c:pt>
                <c:pt idx="4112">
                  <c:v>5197256.3600000124</c:v>
                </c:pt>
                <c:pt idx="4113">
                  <c:v>5202700.6100000124</c:v>
                </c:pt>
                <c:pt idx="4114">
                  <c:v>5203042.5300000142</c:v>
                </c:pt>
                <c:pt idx="4115">
                  <c:v>5214030.9100000132</c:v>
                </c:pt>
                <c:pt idx="4116">
                  <c:v>5214701.880000012</c:v>
                </c:pt>
                <c:pt idx="4117">
                  <c:v>5217628.6800000127</c:v>
                </c:pt>
                <c:pt idx="4118">
                  <c:v>5217829.2100000139</c:v>
                </c:pt>
                <c:pt idx="4119">
                  <c:v>5220811.9300000127</c:v>
                </c:pt>
                <c:pt idx="4120">
                  <c:v>5232011.9300000127</c:v>
                </c:pt>
                <c:pt idx="4121">
                  <c:v>5232441.0300000142</c:v>
                </c:pt>
                <c:pt idx="4122">
                  <c:v>5232605.0300000142</c:v>
                </c:pt>
                <c:pt idx="4123">
                  <c:v>5249916.8100000154</c:v>
                </c:pt>
                <c:pt idx="4124">
                  <c:v>5250802.6400000136</c:v>
                </c:pt>
                <c:pt idx="4125">
                  <c:v>5268025.9000000153</c:v>
                </c:pt>
                <c:pt idx="4126">
                  <c:v>5272989.7900000159</c:v>
                </c:pt>
                <c:pt idx="4127">
                  <c:v>5277928.3000000175</c:v>
                </c:pt>
                <c:pt idx="4128">
                  <c:v>5278176.8700000178</c:v>
                </c:pt>
                <c:pt idx="4129">
                  <c:v>5286266.650000019</c:v>
                </c:pt>
                <c:pt idx="4130">
                  <c:v>5293951.9100000206</c:v>
                </c:pt>
                <c:pt idx="4131">
                  <c:v>5299396.1600000206</c:v>
                </c:pt>
                <c:pt idx="4132">
                  <c:v>5304862.4600000214</c:v>
                </c:pt>
                <c:pt idx="4133">
                  <c:v>5310300.8100000229</c:v>
                </c:pt>
                <c:pt idx="4134">
                  <c:v>5311191.1900000218</c:v>
                </c:pt>
                <c:pt idx="4135">
                  <c:v>5161766.1800000276</c:v>
                </c:pt>
                <c:pt idx="4136">
                  <c:v>5162258.3200000282</c:v>
                </c:pt>
                <c:pt idx="4137">
                  <c:v>5163073.5000000279</c:v>
                </c:pt>
                <c:pt idx="4138">
                  <c:v>5163842.1300000269</c:v>
                </c:pt>
                <c:pt idx="4139">
                  <c:v>5164162.0100000259</c:v>
                </c:pt>
                <c:pt idx="4140">
                  <c:v>5164824.8600000273</c:v>
                </c:pt>
                <c:pt idx="4141">
                  <c:v>5165585.7000000272</c:v>
                </c:pt>
                <c:pt idx="4142">
                  <c:v>5166704.9600000288</c:v>
                </c:pt>
                <c:pt idx="4143">
                  <c:v>5167038.290000027</c:v>
                </c:pt>
                <c:pt idx="4144">
                  <c:v>5168027.0100000259</c:v>
                </c:pt>
                <c:pt idx="4145">
                  <c:v>5168902.3600000273</c:v>
                </c:pt>
                <c:pt idx="4146">
                  <c:v>5169839.5800000262</c:v>
                </c:pt>
                <c:pt idx="4147">
                  <c:v>5170264.9100000244</c:v>
                </c:pt>
                <c:pt idx="4148">
                  <c:v>5171344.170000026</c:v>
                </c:pt>
                <c:pt idx="4149">
                  <c:v>5171725.1200000253</c:v>
                </c:pt>
                <c:pt idx="4150">
                  <c:v>5171915.6000000257</c:v>
                </c:pt>
                <c:pt idx="4151">
                  <c:v>5172248.9300000239</c:v>
                </c:pt>
                <c:pt idx="4152">
                  <c:v>5172582.2600000221</c:v>
                </c:pt>
                <c:pt idx="4153">
                  <c:v>5172828.7300000209</c:v>
                </c:pt>
                <c:pt idx="4154">
                  <c:v>5173507.9400000218</c:v>
                </c:pt>
                <c:pt idx="4155">
                  <c:v>5174451.0000000205</c:v>
                </c:pt>
                <c:pt idx="4156">
                  <c:v>5175187.2300000209</c:v>
                </c:pt>
                <c:pt idx="4157">
                  <c:v>5176370.100000022</c:v>
                </c:pt>
                <c:pt idx="4158">
                  <c:v>5177420.5200000238</c:v>
                </c:pt>
                <c:pt idx="4159">
                  <c:v>5178476.6300000232</c:v>
                </c:pt>
                <c:pt idx="4160">
                  <c:v>5178729.1800000239</c:v>
                </c:pt>
                <c:pt idx="4161">
                  <c:v>5179604.470000023</c:v>
                </c:pt>
                <c:pt idx="4162">
                  <c:v>5180080.6900000218</c:v>
                </c:pt>
                <c:pt idx="4163">
                  <c:v>5180439.600000022</c:v>
                </c:pt>
                <c:pt idx="4164">
                  <c:v>5180670.3800000232</c:v>
                </c:pt>
                <c:pt idx="4165">
                  <c:v>5181471.0000000242</c:v>
                </c:pt>
                <c:pt idx="4166">
                  <c:v>5181804.3300000224</c:v>
                </c:pt>
                <c:pt idx="4167">
                  <c:v>5182137.6600000206</c:v>
                </c:pt>
                <c:pt idx="4168">
                  <c:v>5186359.1400000211</c:v>
                </c:pt>
                <c:pt idx="4169">
                  <c:v>5186835.3300000224</c:v>
                </c:pt>
                <c:pt idx="4170">
                  <c:v>5187168.6600000206</c:v>
                </c:pt>
                <c:pt idx="4171">
                  <c:v>5187847.1400000211</c:v>
                </c:pt>
                <c:pt idx="4172">
                  <c:v>5188180.4700000193</c:v>
                </c:pt>
                <c:pt idx="4173">
                  <c:v>5189068.3100000191</c:v>
                </c:pt>
                <c:pt idx="4174">
                  <c:v>5189544.5000000205</c:v>
                </c:pt>
                <c:pt idx="4175">
                  <c:v>5191666.6400000211</c:v>
                </c:pt>
                <c:pt idx="4176">
                  <c:v>5192682.0400000196</c:v>
                </c:pt>
                <c:pt idx="4177">
                  <c:v>5193015.3700000178</c:v>
                </c:pt>
                <c:pt idx="4178">
                  <c:v>5193491.5600000191</c:v>
                </c:pt>
                <c:pt idx="4179">
                  <c:v>5193666.1700000186</c:v>
                </c:pt>
                <c:pt idx="4180">
                  <c:v>5194050.0100000184</c:v>
                </c:pt>
                <c:pt idx="4181">
                  <c:v>5194482.3300000187</c:v>
                </c:pt>
                <c:pt idx="4182">
                  <c:v>5195326.6700000186</c:v>
                </c:pt>
                <c:pt idx="4183">
                  <c:v>5196279.0500000175</c:v>
                </c:pt>
                <c:pt idx="4184">
                  <c:v>5196612.3800000157</c:v>
                </c:pt>
                <c:pt idx="4185">
                  <c:v>5196945.7100000139</c:v>
                </c:pt>
                <c:pt idx="4186">
                  <c:v>5197501.6900000144</c:v>
                </c:pt>
                <c:pt idx="4187">
                  <c:v>5197710.6700000148</c:v>
                </c:pt>
                <c:pt idx="4188">
                  <c:v>5203101.1900000144</c:v>
                </c:pt>
                <c:pt idx="4189">
                  <c:v>5203434.5200000126</c:v>
                </c:pt>
                <c:pt idx="4190">
                  <c:v>5203767.8500000108</c:v>
                </c:pt>
                <c:pt idx="4191">
                  <c:v>5204101.180000009</c:v>
                </c:pt>
                <c:pt idx="4192">
                  <c:v>5207616.9700000081</c:v>
                </c:pt>
                <c:pt idx="4193">
                  <c:v>5210010.6900000069</c:v>
                </c:pt>
                <c:pt idx="4194">
                  <c:v>5213679.7800000068</c:v>
                </c:pt>
                <c:pt idx="4195">
                  <c:v>5216669.6200000066</c:v>
                </c:pt>
                <c:pt idx="4196">
                  <c:v>5217078.8700000066</c:v>
                </c:pt>
                <c:pt idx="4197">
                  <c:v>5217234.5800000075</c:v>
                </c:pt>
                <c:pt idx="4198">
                  <c:v>5217757.5800000075</c:v>
                </c:pt>
                <c:pt idx="4199">
                  <c:v>5218011.3400000092</c:v>
                </c:pt>
                <c:pt idx="4200">
                  <c:v>5219145.5200000089</c:v>
                </c:pt>
                <c:pt idx="4201">
                  <c:v>5219695.1100000087</c:v>
                </c:pt>
                <c:pt idx="4202">
                  <c:v>5220093.810000008</c:v>
                </c:pt>
                <c:pt idx="4203">
                  <c:v>5220570.0000000093</c:v>
                </c:pt>
                <c:pt idx="4204">
                  <c:v>5226014.2500000093</c:v>
                </c:pt>
                <c:pt idx="4205">
                  <c:v>5227556.6700000111</c:v>
                </c:pt>
                <c:pt idx="4206">
                  <c:v>5246168.4500000123</c:v>
                </c:pt>
                <c:pt idx="4207">
                  <c:v>5246776.3000000138</c:v>
                </c:pt>
                <c:pt idx="4208">
                  <c:v>5247181.3400000129</c:v>
                </c:pt>
                <c:pt idx="4209">
                  <c:v>5247514.6700000111</c:v>
                </c:pt>
                <c:pt idx="4210">
                  <c:v>3471786.7100000083</c:v>
                </c:pt>
                <c:pt idx="4211">
                  <c:v>3472863.7000000067</c:v>
                </c:pt>
                <c:pt idx="4212">
                  <c:v>3478752.0000000075</c:v>
                </c:pt>
                <c:pt idx="4213">
                  <c:v>3479543.9400000088</c:v>
                </c:pt>
                <c:pt idx="4214">
                  <c:v>3480165.0000000075</c:v>
                </c:pt>
                <c:pt idx="4215">
                  <c:v>3480355.4800000079</c:v>
                </c:pt>
                <c:pt idx="4216">
                  <c:v>3481611.9800000079</c:v>
                </c:pt>
                <c:pt idx="4217">
                  <c:v>3481941.5000000075</c:v>
                </c:pt>
                <c:pt idx="4218">
                  <c:v>3482227.2100000083</c:v>
                </c:pt>
                <c:pt idx="4219">
                  <c:v>3482384.0500000082</c:v>
                </c:pt>
                <c:pt idx="4220">
                  <c:v>3482493.7400000095</c:v>
                </c:pt>
                <c:pt idx="4221">
                  <c:v>3482925.1000000089</c:v>
                </c:pt>
                <c:pt idx="4222">
                  <c:v>3483258.4300000072</c:v>
                </c:pt>
                <c:pt idx="4223">
                  <c:v>3483972.6600000076</c:v>
                </c:pt>
                <c:pt idx="4224">
                  <c:v>3502449.4700000063</c:v>
                </c:pt>
                <c:pt idx="4225">
                  <c:v>3510549.4700000063</c:v>
                </c:pt>
                <c:pt idx="4226">
                  <c:v>3510914.5900000073</c:v>
                </c:pt>
                <c:pt idx="4227">
                  <c:v>3510961.8700000085</c:v>
                </c:pt>
                <c:pt idx="4228">
                  <c:v>3511352.2900000103</c:v>
                </c:pt>
                <c:pt idx="4229">
                  <c:v>3511685.6200000085</c:v>
                </c:pt>
                <c:pt idx="4230">
                  <c:v>3522237.1000000089</c:v>
                </c:pt>
                <c:pt idx="4231">
                  <c:v>3522938.0300000086</c:v>
                </c:pt>
                <c:pt idx="4232">
                  <c:v>3523819.7800000086</c:v>
                </c:pt>
                <c:pt idx="4233">
                  <c:v>3526691.97000001</c:v>
                </c:pt>
                <c:pt idx="4234">
                  <c:v>3527025.3000000082</c:v>
                </c:pt>
                <c:pt idx="4235">
                  <c:v>3527406.2500000075</c:v>
                </c:pt>
                <c:pt idx="4236">
                  <c:v>3527658.8000000082</c:v>
                </c:pt>
                <c:pt idx="4237">
                  <c:v>3527849.2800000086</c:v>
                </c:pt>
                <c:pt idx="4238">
                  <c:v>3528175.890000008</c:v>
                </c:pt>
                <c:pt idx="4239">
                  <c:v>3529400.5900000073</c:v>
                </c:pt>
                <c:pt idx="4240">
                  <c:v>3530693.4400000088</c:v>
                </c:pt>
                <c:pt idx="4241">
                  <c:v>3552743.4400000088</c:v>
                </c:pt>
                <c:pt idx="4242">
                  <c:v>3556938.72000001</c:v>
                </c:pt>
                <c:pt idx="4243">
                  <c:v>3557308.9100000113</c:v>
                </c:pt>
                <c:pt idx="4244">
                  <c:v>3609462.7900000103</c:v>
                </c:pt>
                <c:pt idx="4245">
                  <c:v>3610391.4300000109</c:v>
                </c:pt>
                <c:pt idx="4246">
                  <c:v>3614660.4100000113</c:v>
                </c:pt>
                <c:pt idx="4247">
                  <c:v>3616189.920000013</c:v>
                </c:pt>
                <c:pt idx="4248">
                  <c:v>3618164.4700000137</c:v>
                </c:pt>
                <c:pt idx="4249">
                  <c:v>3618325.5500000119</c:v>
                </c:pt>
                <c:pt idx="4250">
                  <c:v>3631625.5500000119</c:v>
                </c:pt>
                <c:pt idx="4251">
                  <c:v>3633825.5500000119</c:v>
                </c:pt>
                <c:pt idx="4252">
                  <c:v>3644494.340000011</c:v>
                </c:pt>
                <c:pt idx="4253">
                  <c:v>3655767.47000001</c:v>
                </c:pt>
                <c:pt idx="4254">
                  <c:v>3656967.47000001</c:v>
                </c:pt>
                <c:pt idx="4255">
                  <c:v>3657300.8000000082</c:v>
                </c:pt>
                <c:pt idx="4256">
                  <c:v>3657714.8500000089</c:v>
                </c:pt>
                <c:pt idx="4257">
                  <c:v>3657858.8800000101</c:v>
                </c:pt>
                <c:pt idx="4258">
                  <c:v>3658280.6900000088</c:v>
                </c:pt>
                <c:pt idx="4259">
                  <c:v>3660691.22000001</c:v>
                </c:pt>
                <c:pt idx="4260">
                  <c:v>3662612.3500000089</c:v>
                </c:pt>
                <c:pt idx="4261">
                  <c:v>3663098.1000000089</c:v>
                </c:pt>
                <c:pt idx="4262">
                  <c:v>3663509.5900000073</c:v>
                </c:pt>
                <c:pt idx="4263">
                  <c:v>3665321.1100000069</c:v>
                </c:pt>
                <c:pt idx="4264">
                  <c:v>3666369.4900000058</c:v>
                </c:pt>
                <c:pt idx="4265">
                  <c:v>3743924.770000007</c:v>
                </c:pt>
                <c:pt idx="4266">
                  <c:v>3784434.3500000052</c:v>
                </c:pt>
                <c:pt idx="4267">
                  <c:v>3792848.1300000064</c:v>
                </c:pt>
                <c:pt idx="4268">
                  <c:v>3798292.3800000064</c:v>
                </c:pt>
                <c:pt idx="4269">
                  <c:v>3798935.270000007</c:v>
                </c:pt>
                <c:pt idx="4270">
                  <c:v>3821124.0300000086</c:v>
                </c:pt>
                <c:pt idx="4271">
                  <c:v>3821505.0900000073</c:v>
                </c:pt>
                <c:pt idx="4272">
                  <c:v>3822764.1600000076</c:v>
                </c:pt>
                <c:pt idx="4273">
                  <c:v>3823202.7200000063</c:v>
                </c:pt>
                <c:pt idx="4274">
                  <c:v>3824105.0300000049</c:v>
                </c:pt>
                <c:pt idx="4275">
                  <c:v>3824390.6000000052</c:v>
                </c:pt>
                <c:pt idx="4276">
                  <c:v>3827662.8900000043</c:v>
                </c:pt>
                <c:pt idx="4277">
                  <c:v>3828036.7700000033</c:v>
                </c:pt>
                <c:pt idx="4278">
                  <c:v>3829221.0000000037</c:v>
                </c:pt>
                <c:pt idx="4279">
                  <c:v>3285245.0999999978</c:v>
                </c:pt>
                <c:pt idx="4280">
                  <c:v>3293694.0999999978</c:v>
                </c:pt>
                <c:pt idx="4281">
                  <c:v>3294076.9599999972</c:v>
                </c:pt>
                <c:pt idx="4282">
                  <c:v>3295144.4799999967</c:v>
                </c:pt>
                <c:pt idx="4283">
                  <c:v>3295477.8099999949</c:v>
                </c:pt>
                <c:pt idx="4284">
                  <c:v>3295858.7599999942</c:v>
                </c:pt>
                <c:pt idx="4285">
                  <c:v>3296192.0899999924</c:v>
                </c:pt>
                <c:pt idx="4286">
                  <c:v>3297059.6299999915</c:v>
                </c:pt>
                <c:pt idx="4287">
                  <c:v>3297443.7599999905</c:v>
                </c:pt>
                <c:pt idx="4288">
                  <c:v>3297701.3999999911</c:v>
                </c:pt>
                <c:pt idx="4289">
                  <c:v>3298034.7299999893</c:v>
                </c:pt>
                <c:pt idx="4290">
                  <c:v>3298429.7099999897</c:v>
                </c:pt>
                <c:pt idx="4291">
                  <c:v>3299763.02999999</c:v>
                </c:pt>
                <c:pt idx="4292">
                  <c:v>3300096.3599999882</c:v>
                </c:pt>
                <c:pt idx="4293">
                  <c:v>3300429.6899999864</c:v>
                </c:pt>
                <c:pt idx="4294">
                  <c:v>3300763.0199999847</c:v>
                </c:pt>
                <c:pt idx="4295">
                  <c:v>3301698.759999983</c:v>
                </c:pt>
                <c:pt idx="4296">
                  <c:v>3302079.7099999823</c:v>
                </c:pt>
                <c:pt idx="4297">
                  <c:v>3311805.7999999821</c:v>
                </c:pt>
                <c:pt idx="4298">
                  <c:v>3312139.1299999803</c:v>
                </c:pt>
                <c:pt idx="4299">
                  <c:v>3313091.5099999793</c:v>
                </c:pt>
                <c:pt idx="4300">
                  <c:v>3330844.6499999799</c:v>
                </c:pt>
                <c:pt idx="4301">
                  <c:v>3331082.6599999815</c:v>
                </c:pt>
                <c:pt idx="4302">
                  <c:v>3331320.6699999832</c:v>
                </c:pt>
                <c:pt idx="4303">
                  <c:v>3331653.9999999814</c:v>
                </c:pt>
                <c:pt idx="4304">
                  <c:v>3331987.3299999796</c:v>
                </c:pt>
                <c:pt idx="4305">
                  <c:v>3340579.0099999793</c:v>
                </c:pt>
                <c:pt idx="4306">
                  <c:v>3350318.8799999803</c:v>
                </c:pt>
                <c:pt idx="4307">
                  <c:v>3350780.0999999791</c:v>
                </c:pt>
                <c:pt idx="4308">
                  <c:v>3365654.939999979</c:v>
                </c:pt>
                <c:pt idx="4309">
                  <c:v>3366517.9499999806</c:v>
                </c:pt>
                <c:pt idx="4310">
                  <c:v>3415849.5699999817</c:v>
                </c:pt>
                <c:pt idx="4311">
                  <c:v>3416202.759999983</c:v>
                </c:pt>
                <c:pt idx="4312">
                  <c:v>3418682.9299999848</c:v>
                </c:pt>
                <c:pt idx="4313">
                  <c:v>3419175.6199999861</c:v>
                </c:pt>
                <c:pt idx="4314">
                  <c:v>3419555.3699999861</c:v>
                </c:pt>
                <c:pt idx="4315">
                  <c:v>3419858.829999987</c:v>
                </c:pt>
                <c:pt idx="4316">
                  <c:v>3420504.1099999882</c:v>
                </c:pt>
                <c:pt idx="4317">
                  <c:v>3421115.0999999866</c:v>
                </c:pt>
                <c:pt idx="4318">
                  <c:v>3426559.3499999866</c:v>
                </c:pt>
                <c:pt idx="4319">
                  <c:v>3426766.7999999858</c:v>
                </c:pt>
                <c:pt idx="4320">
                  <c:v>3427535.0599999875</c:v>
                </c:pt>
                <c:pt idx="4321">
                  <c:v>3427556.6099999882</c:v>
                </c:pt>
                <c:pt idx="4322">
                  <c:v>3427886.3899999894</c:v>
                </c:pt>
                <c:pt idx="4323">
                  <c:v>3428617.6899999902</c:v>
                </c:pt>
                <c:pt idx="4324">
                  <c:v>3428867.9799999893</c:v>
                </c:pt>
                <c:pt idx="4325">
                  <c:v>3429465.9999999888</c:v>
                </c:pt>
                <c:pt idx="4326">
                  <c:v>3429709.1699999906</c:v>
                </c:pt>
                <c:pt idx="4327">
                  <c:v>3430288.0399999917</c:v>
                </c:pt>
                <c:pt idx="4328">
                  <c:v>3430642.1499999911</c:v>
                </c:pt>
                <c:pt idx="4329">
                  <c:v>3439055.9299999923</c:v>
                </c:pt>
                <c:pt idx="4330">
                  <c:v>3439396.5199999921</c:v>
                </c:pt>
                <c:pt idx="4331">
                  <c:v>3439729.8499999903</c:v>
                </c:pt>
                <c:pt idx="4332">
                  <c:v>3446231.9999999888</c:v>
                </c:pt>
                <c:pt idx="4333">
                  <c:v>3446761.5399999879</c:v>
                </c:pt>
                <c:pt idx="4334">
                  <c:v>3452416.2999999896</c:v>
                </c:pt>
                <c:pt idx="4335">
                  <c:v>3452590.9699999914</c:v>
                </c:pt>
                <c:pt idx="4336">
                  <c:v>3453233.2499999925</c:v>
                </c:pt>
                <c:pt idx="4337">
                  <c:v>3453450.1599999927</c:v>
                </c:pt>
                <c:pt idx="4338">
                  <c:v>3453626.9599999934</c:v>
                </c:pt>
                <c:pt idx="4339">
                  <c:v>3453935.2899999917</c:v>
                </c:pt>
                <c:pt idx="4340">
                  <c:v>3490268.5099999905</c:v>
                </c:pt>
                <c:pt idx="4341">
                  <c:v>3492248.2099999897</c:v>
                </c:pt>
                <c:pt idx="4342">
                  <c:v>3504931.1299999915</c:v>
                </c:pt>
                <c:pt idx="4343">
                  <c:v>3519476.1199999899</c:v>
                </c:pt>
                <c:pt idx="4344">
                  <c:v>3524675.27999999</c:v>
                </c:pt>
                <c:pt idx="4345">
                  <c:v>3529349.1799999885</c:v>
                </c:pt>
                <c:pt idx="4346">
                  <c:v>3533349.1799999885</c:v>
                </c:pt>
                <c:pt idx="4347">
                  <c:v>3538793.4299999885</c:v>
                </c:pt>
                <c:pt idx="4348">
                  <c:v>3554013.7199999876</c:v>
                </c:pt>
                <c:pt idx="4349">
                  <c:v>3562694.409999989</c:v>
                </c:pt>
                <c:pt idx="4350">
                  <c:v>3627121.6199999899</c:v>
                </c:pt>
                <c:pt idx="4351">
                  <c:v>3665539.8999999911</c:v>
                </c:pt>
                <c:pt idx="4352">
                  <c:v>3682669.2499999925</c:v>
                </c:pt>
                <c:pt idx="4353">
                  <c:v>3682864.3699999936</c:v>
                </c:pt>
                <c:pt idx="4354">
                  <c:v>3683061.9999999925</c:v>
                </c:pt>
                <c:pt idx="4355">
                  <c:v>3683115.9099999927</c:v>
                </c:pt>
                <c:pt idx="4356">
                  <c:v>3691442.5099999942</c:v>
                </c:pt>
                <c:pt idx="4357">
                  <c:v>3694149.9099999927</c:v>
                </c:pt>
                <c:pt idx="4358">
                  <c:v>3702777.8699999936</c:v>
                </c:pt>
                <c:pt idx="4359">
                  <c:v>3703425.0899999924</c:v>
                </c:pt>
                <c:pt idx="4360">
                  <c:v>3703857.9999999925</c:v>
                </c:pt>
                <c:pt idx="4361">
                  <c:v>3718957.9999999925</c:v>
                </c:pt>
                <c:pt idx="4362">
                  <c:v>3728629.9999999925</c:v>
                </c:pt>
                <c:pt idx="4363">
                  <c:v>3728914.9499999918</c:v>
                </c:pt>
                <c:pt idx="4364">
                  <c:v>3737595.6399999931</c:v>
                </c:pt>
                <c:pt idx="4365">
                  <c:v>3743039.8899999931</c:v>
                </c:pt>
                <c:pt idx="4366">
                  <c:v>3743518.109999992</c:v>
                </c:pt>
                <c:pt idx="4367">
                  <c:v>3743996.3299999908</c:v>
                </c:pt>
                <c:pt idx="4368">
                  <c:v>3849536.9299999923</c:v>
                </c:pt>
                <c:pt idx="4369">
                  <c:v>3850446.4999999925</c:v>
                </c:pt>
                <c:pt idx="4370">
                  <c:v>3162942.1999999918</c:v>
                </c:pt>
                <c:pt idx="4371">
                  <c:v>3163213.8099999912</c:v>
                </c:pt>
                <c:pt idx="4372">
                  <c:v>3163556.359999992</c:v>
                </c:pt>
                <c:pt idx="4373">
                  <c:v>3164818.9399999902</c:v>
                </c:pt>
                <c:pt idx="4374">
                  <c:v>3165846.6799999885</c:v>
                </c:pt>
                <c:pt idx="4375">
                  <c:v>3166629.8099999875</c:v>
                </c:pt>
                <c:pt idx="4376">
                  <c:v>3167004.7499999888</c:v>
                </c:pt>
                <c:pt idx="4377">
                  <c:v>3168037.0599999875</c:v>
                </c:pt>
                <c:pt idx="4378">
                  <c:v>3169744.2899999879</c:v>
                </c:pt>
                <c:pt idx="4379">
                  <c:v>3171398.6699999869</c:v>
                </c:pt>
                <c:pt idx="4380">
                  <c:v>3171703.0099999867</c:v>
                </c:pt>
                <c:pt idx="4381">
                  <c:v>3173599.5899999849</c:v>
                </c:pt>
                <c:pt idx="4382">
                  <c:v>3174375.1299999841</c:v>
                </c:pt>
                <c:pt idx="4383">
                  <c:v>3174696.0899999849</c:v>
                </c:pt>
                <c:pt idx="4384">
                  <c:v>3175767.0299999863</c:v>
                </c:pt>
                <c:pt idx="4385">
                  <c:v>3183250.8699999861</c:v>
                </c:pt>
                <c:pt idx="4386">
                  <c:v>3183822.0099999867</c:v>
                </c:pt>
                <c:pt idx="4387">
                  <c:v>3184005.9499999881</c:v>
                </c:pt>
                <c:pt idx="4388">
                  <c:v>3184073.6299999878</c:v>
                </c:pt>
                <c:pt idx="4389">
                  <c:v>3185310.2299999893</c:v>
                </c:pt>
                <c:pt idx="4390">
                  <c:v>3187028.3999999911</c:v>
                </c:pt>
                <c:pt idx="4391">
                  <c:v>3187928.5499999896</c:v>
                </c:pt>
                <c:pt idx="4392">
                  <c:v>3188112.3899999894</c:v>
                </c:pt>
                <c:pt idx="4393">
                  <c:v>3189053.1899999902</c:v>
                </c:pt>
                <c:pt idx="4394">
                  <c:v>3190299.3899999894</c:v>
                </c:pt>
                <c:pt idx="4395">
                  <c:v>3190365.7499999888</c:v>
                </c:pt>
                <c:pt idx="4396">
                  <c:v>3190628.0699999891</c:v>
                </c:pt>
                <c:pt idx="4397">
                  <c:v>3191601.8899999894</c:v>
                </c:pt>
                <c:pt idx="4398">
                  <c:v>3191918.2499999888</c:v>
                </c:pt>
                <c:pt idx="4399">
                  <c:v>3193208.579999987</c:v>
                </c:pt>
                <c:pt idx="4400">
                  <c:v>3193684.709999986</c:v>
                </c:pt>
                <c:pt idx="4401">
                  <c:v>3194160.8999999873</c:v>
                </c:pt>
                <c:pt idx="4402">
                  <c:v>3229257.7999999858</c:v>
                </c:pt>
                <c:pt idx="4403">
                  <c:v>3230472.2599999867</c:v>
                </c:pt>
                <c:pt idx="4404">
                  <c:v>3230805.5899999849</c:v>
                </c:pt>
                <c:pt idx="4405">
                  <c:v>3236304.6399999857</c:v>
                </c:pt>
                <c:pt idx="4406">
                  <c:v>3247222.7899999842</c:v>
                </c:pt>
                <c:pt idx="4407">
                  <c:v>3247556.1199999824</c:v>
                </c:pt>
                <c:pt idx="4408">
                  <c:v>3247726.7699999809</c:v>
                </c:pt>
                <c:pt idx="4409">
                  <c:v>3247813.5799999796</c:v>
                </c:pt>
                <c:pt idx="4410">
                  <c:v>3247873.3399999812</c:v>
                </c:pt>
                <c:pt idx="4411">
                  <c:v>3248001.1899999827</c:v>
                </c:pt>
                <c:pt idx="4412">
                  <c:v>3248477.3799999841</c:v>
                </c:pt>
                <c:pt idx="4413">
                  <c:v>3248953.5699999854</c:v>
                </c:pt>
                <c:pt idx="4414">
                  <c:v>3249121.8699999861</c:v>
                </c:pt>
                <c:pt idx="4415">
                  <c:v>3249598.0599999875</c:v>
                </c:pt>
                <c:pt idx="4416">
                  <c:v>3249979.0099999867</c:v>
                </c:pt>
                <c:pt idx="4417">
                  <c:v>3250359.959999986</c:v>
                </c:pt>
                <c:pt idx="4418">
                  <c:v>3251323.4199999869</c:v>
                </c:pt>
                <c:pt idx="4419">
                  <c:v>3251563.4299999885</c:v>
                </c:pt>
                <c:pt idx="4420">
                  <c:v>3254861.52999999</c:v>
                </c:pt>
                <c:pt idx="4421">
                  <c:v>3255051.909999989</c:v>
                </c:pt>
                <c:pt idx="4422">
                  <c:v>3255432.8599999882</c:v>
                </c:pt>
                <c:pt idx="4423">
                  <c:v>3255837.1999999881</c:v>
                </c:pt>
                <c:pt idx="4424">
                  <c:v>3260175.9699999876</c:v>
                </c:pt>
                <c:pt idx="4425">
                  <c:v>3260366.6099999882</c:v>
                </c:pt>
                <c:pt idx="4426">
                  <c:v>3260684.8999999873</c:v>
                </c:pt>
                <c:pt idx="4427">
                  <c:v>3265882.6099999882</c:v>
                </c:pt>
                <c:pt idx="4428">
                  <c:v>3266593.3199999891</c:v>
                </c:pt>
                <c:pt idx="4429">
                  <c:v>3271290.4899999909</c:v>
                </c:pt>
                <c:pt idx="4430">
                  <c:v>3275969.5599999912</c:v>
                </c:pt>
                <c:pt idx="4431">
                  <c:v>3276388.4699999914</c:v>
                </c:pt>
                <c:pt idx="4432">
                  <c:v>3277937.5899999924</c:v>
                </c:pt>
                <c:pt idx="4433">
                  <c:v>3278437.0199999921</c:v>
                </c:pt>
                <c:pt idx="4434">
                  <c:v>3280674.5599999912</c:v>
                </c:pt>
                <c:pt idx="4435">
                  <c:v>3281424.5599999912</c:v>
                </c:pt>
                <c:pt idx="4436">
                  <c:v>3281551.3899999894</c:v>
                </c:pt>
                <c:pt idx="4437">
                  <c:v>3283231.4499999881</c:v>
                </c:pt>
                <c:pt idx="4438">
                  <c:v>3284496.3699999899</c:v>
                </c:pt>
                <c:pt idx="4439">
                  <c:v>3303298.3299999908</c:v>
                </c:pt>
                <c:pt idx="4440">
                  <c:v>3342463.7899999917</c:v>
                </c:pt>
                <c:pt idx="4441">
                  <c:v>3344821.52999999</c:v>
                </c:pt>
                <c:pt idx="4442">
                  <c:v>3345154.8599999882</c:v>
                </c:pt>
                <c:pt idx="4443">
                  <c:v>3366972.4899999872</c:v>
                </c:pt>
                <c:pt idx="4444">
                  <c:v>3375653.1799999885</c:v>
                </c:pt>
                <c:pt idx="4445">
                  <c:v>3376613.3399999887</c:v>
                </c:pt>
                <c:pt idx="4446">
                  <c:v>3377089.52999999</c:v>
                </c:pt>
                <c:pt idx="4447">
                  <c:v>3377422.8599999882</c:v>
                </c:pt>
                <c:pt idx="4448">
                  <c:v>3382867.1099999882</c:v>
                </c:pt>
                <c:pt idx="4449">
                  <c:v>3384013.3499999866</c:v>
                </c:pt>
                <c:pt idx="4450">
                  <c:v>3384746.5999999866</c:v>
                </c:pt>
                <c:pt idx="4451">
                  <c:v>3384759.0999999866</c:v>
                </c:pt>
                <c:pt idx="4452">
                  <c:v>3389099.1599999852</c:v>
                </c:pt>
                <c:pt idx="4453">
                  <c:v>3402357.3199999854</c:v>
                </c:pt>
                <c:pt idx="4454">
                  <c:v>3402390.9799999855</c:v>
                </c:pt>
                <c:pt idx="4455">
                  <c:v>3100682.2199999914</c:v>
                </c:pt>
                <c:pt idx="4456">
                  <c:v>3100777.4699999914</c:v>
                </c:pt>
                <c:pt idx="4457">
                  <c:v>3101044.2599999905</c:v>
                </c:pt>
                <c:pt idx="4458">
                  <c:v>3101502.8499999903</c:v>
                </c:pt>
                <c:pt idx="4459">
                  <c:v>3101613.9599999897</c:v>
                </c:pt>
                <c:pt idx="4460">
                  <c:v>3103033.6099999882</c:v>
                </c:pt>
                <c:pt idx="4461">
                  <c:v>3103165.5099999867</c:v>
                </c:pt>
                <c:pt idx="4462">
                  <c:v>3105724.7899999879</c:v>
                </c:pt>
                <c:pt idx="4463">
                  <c:v>3106230.7999999896</c:v>
                </c:pt>
                <c:pt idx="4464">
                  <c:v>3106481.8499999903</c:v>
                </c:pt>
                <c:pt idx="4465">
                  <c:v>3106564.4999999888</c:v>
                </c:pt>
                <c:pt idx="4466">
                  <c:v>3106895.5399999879</c:v>
                </c:pt>
                <c:pt idx="4467">
                  <c:v>3107078.6799999885</c:v>
                </c:pt>
                <c:pt idx="4468">
                  <c:v>3110763.1799999885</c:v>
                </c:pt>
                <c:pt idx="4469">
                  <c:v>3110840.3699999899</c:v>
                </c:pt>
                <c:pt idx="4470">
                  <c:v>3112657.1699999906</c:v>
                </c:pt>
                <c:pt idx="4471">
                  <c:v>3113924.8499999903</c:v>
                </c:pt>
                <c:pt idx="4472">
                  <c:v>3114029.7699999921</c:v>
                </c:pt>
                <c:pt idx="4473">
                  <c:v>3114396.8299999908</c:v>
                </c:pt>
                <c:pt idx="4474">
                  <c:v>3114558.0899999924</c:v>
                </c:pt>
                <c:pt idx="4475">
                  <c:v>3115094.1799999923</c:v>
                </c:pt>
                <c:pt idx="4476">
                  <c:v>3115773.5299999937</c:v>
                </c:pt>
                <c:pt idx="4477">
                  <c:v>3117081.4099999927</c:v>
                </c:pt>
                <c:pt idx="4478">
                  <c:v>3117156.6199999936</c:v>
                </c:pt>
                <c:pt idx="4479">
                  <c:v>3117442.7099999934</c:v>
                </c:pt>
                <c:pt idx="4480">
                  <c:v>3137369.6999999918</c:v>
                </c:pt>
                <c:pt idx="4481">
                  <c:v>3138412.7699999921</c:v>
                </c:pt>
                <c:pt idx="4482">
                  <c:v>3142142.7699999921</c:v>
                </c:pt>
                <c:pt idx="4483">
                  <c:v>3143229.3299999908</c:v>
                </c:pt>
                <c:pt idx="4484">
                  <c:v>3143522.1699999906</c:v>
                </c:pt>
                <c:pt idx="4485">
                  <c:v>3143644.9999999888</c:v>
                </c:pt>
                <c:pt idx="4486">
                  <c:v>3143752.4299999885</c:v>
                </c:pt>
                <c:pt idx="4487">
                  <c:v>3144006.0599999875</c:v>
                </c:pt>
                <c:pt idx="4488">
                  <c:v>3145977.6299999878</c:v>
                </c:pt>
                <c:pt idx="4489">
                  <c:v>3147028.5299999863</c:v>
                </c:pt>
                <c:pt idx="4490">
                  <c:v>3147596.0699999854</c:v>
                </c:pt>
                <c:pt idx="4491">
                  <c:v>3148251.4099999852</c:v>
                </c:pt>
                <c:pt idx="4492">
                  <c:v>3154434.0099999867</c:v>
                </c:pt>
                <c:pt idx="4493">
                  <c:v>3157988.709999986</c:v>
                </c:pt>
                <c:pt idx="4494">
                  <c:v>3159011.459999986</c:v>
                </c:pt>
                <c:pt idx="4495">
                  <c:v>3159344.7899999842</c:v>
                </c:pt>
                <c:pt idx="4496">
                  <c:v>3160466.9199999832</c:v>
                </c:pt>
                <c:pt idx="4497">
                  <c:v>3164839.1999999844</c:v>
                </c:pt>
                <c:pt idx="4498">
                  <c:v>3166949.8499999829</c:v>
                </c:pt>
                <c:pt idx="4499">
                  <c:v>3167720.4799999818</c:v>
                </c:pt>
                <c:pt idx="4500">
                  <c:v>3168110.7099999823</c:v>
                </c:pt>
                <c:pt idx="4501">
                  <c:v>3168215.0999999829</c:v>
                </c:pt>
                <c:pt idx="4502">
                  <c:v>3168694.4099999815</c:v>
                </c:pt>
                <c:pt idx="4503">
                  <c:v>3168998.8399999812</c:v>
                </c:pt>
                <c:pt idx="4504">
                  <c:v>3169567.5799999796</c:v>
                </c:pt>
                <c:pt idx="4505">
                  <c:v>3175219.9099999778</c:v>
                </c:pt>
                <c:pt idx="4506">
                  <c:v>3175831.739999976</c:v>
                </c:pt>
                <c:pt idx="4507">
                  <c:v>3175877.3999999762</c:v>
                </c:pt>
                <c:pt idx="4508">
                  <c:v>3175961.9599999748</c:v>
                </c:pt>
                <c:pt idx="4509">
                  <c:v>3176687.7599999756</c:v>
                </c:pt>
                <c:pt idx="4510">
                  <c:v>3182289.2899999768</c:v>
                </c:pt>
                <c:pt idx="4511">
                  <c:v>3182454.4099999778</c:v>
                </c:pt>
                <c:pt idx="4512">
                  <c:v>3184072.6199999787</c:v>
                </c:pt>
                <c:pt idx="4513">
                  <c:v>3184893.8999999799</c:v>
                </c:pt>
                <c:pt idx="4514">
                  <c:v>3185557.8499999791</c:v>
                </c:pt>
                <c:pt idx="4515">
                  <c:v>3185590.2299999781</c:v>
                </c:pt>
                <c:pt idx="4516">
                  <c:v>3188253.2899999768</c:v>
                </c:pt>
                <c:pt idx="4517">
                  <c:v>3188421.119999975</c:v>
                </c:pt>
                <c:pt idx="4518">
                  <c:v>3188895.1799999736</c:v>
                </c:pt>
                <c:pt idx="4519">
                  <c:v>3192275.6099999733</c:v>
                </c:pt>
                <c:pt idx="4520">
                  <c:v>3193173.3399999738</c:v>
                </c:pt>
                <c:pt idx="4521">
                  <c:v>3195520.9799999744</c:v>
                </c:pt>
                <c:pt idx="4522">
                  <c:v>3195749.9299999736</c:v>
                </c:pt>
                <c:pt idx="4523">
                  <c:v>3219424.8499999754</c:v>
                </c:pt>
                <c:pt idx="4524">
                  <c:v>3219686.4599999748</c:v>
                </c:pt>
                <c:pt idx="4525">
                  <c:v>3219746.989999976</c:v>
                </c:pt>
                <c:pt idx="4526">
                  <c:v>3225062.6999999769</c:v>
                </c:pt>
                <c:pt idx="4527">
                  <c:v>3227067.6699999757</c:v>
                </c:pt>
                <c:pt idx="4528">
                  <c:v>3227392.4199999757</c:v>
                </c:pt>
                <c:pt idx="4529">
                  <c:v>3227750.8099999763</c:v>
                </c:pt>
                <c:pt idx="4530">
                  <c:v>3227988.9099999778</c:v>
                </c:pt>
                <c:pt idx="4531">
                  <c:v>3233799.3899999782</c:v>
                </c:pt>
                <c:pt idx="4532">
                  <c:v>3234132.7199999765</c:v>
                </c:pt>
                <c:pt idx="4533">
                  <c:v>3234611.3399999775</c:v>
                </c:pt>
                <c:pt idx="4534">
                  <c:v>3235464.4799999781</c:v>
                </c:pt>
                <c:pt idx="4535">
                  <c:v>3235555.6499999799</c:v>
                </c:pt>
                <c:pt idx="4536">
                  <c:v>3235948.8999999799</c:v>
                </c:pt>
                <c:pt idx="4537">
                  <c:v>3236868.8999999799</c:v>
                </c:pt>
                <c:pt idx="4538">
                  <c:v>3238313.3699999787</c:v>
                </c:pt>
                <c:pt idx="4539">
                  <c:v>3238426.3499999791</c:v>
                </c:pt>
                <c:pt idx="4540">
                  <c:v>3238800.0099999793</c:v>
                </c:pt>
                <c:pt idx="4541">
                  <c:v>3239133.3399999775</c:v>
                </c:pt>
                <c:pt idx="4542">
                  <c:v>3239281.5099999793</c:v>
                </c:pt>
                <c:pt idx="4543">
                  <c:v>3239579.4999999776</c:v>
                </c:pt>
                <c:pt idx="4544">
                  <c:v>3239881.3099999763</c:v>
                </c:pt>
                <c:pt idx="4545">
                  <c:v>3247812.0499999747</c:v>
                </c:pt>
                <c:pt idx="4546">
                  <c:v>3248348.1999999732</c:v>
                </c:pt>
                <c:pt idx="4547">
                  <c:v>3249662.6399999745</c:v>
                </c:pt>
                <c:pt idx="4548">
                  <c:v>3250130.8799999729</c:v>
                </c:pt>
                <c:pt idx="4549">
                  <c:v>3250470.5299999714</c:v>
                </c:pt>
                <c:pt idx="4550">
                  <c:v>3252302.7199999727</c:v>
                </c:pt>
                <c:pt idx="4551">
                  <c:v>3254028.7999999709</c:v>
                </c:pt>
                <c:pt idx="4552">
                  <c:v>3256358.9899999723</c:v>
                </c:pt>
                <c:pt idx="4553">
                  <c:v>3256915.0599999726</c:v>
                </c:pt>
                <c:pt idx="4554">
                  <c:v>3256991.0299999714</c:v>
                </c:pt>
                <c:pt idx="4555">
                  <c:v>3258041.4099999703</c:v>
                </c:pt>
                <c:pt idx="4556">
                  <c:v>3258729.58999997</c:v>
                </c:pt>
                <c:pt idx="4557">
                  <c:v>3258794.4899999686</c:v>
                </c:pt>
                <c:pt idx="4558">
                  <c:v>3279957.5199999698</c:v>
                </c:pt>
                <c:pt idx="4559">
                  <c:v>3281775.1099999696</c:v>
                </c:pt>
                <c:pt idx="4560">
                  <c:v>3282019.8699999712</c:v>
                </c:pt>
                <c:pt idx="4561">
                  <c:v>3293172.419999972</c:v>
                </c:pt>
                <c:pt idx="4562">
                  <c:v>3293654.8599999733</c:v>
                </c:pt>
                <c:pt idx="4563">
                  <c:v>3294006.2699999735</c:v>
                </c:pt>
                <c:pt idx="4564">
                  <c:v>3294503.3099999726</c:v>
                </c:pt>
                <c:pt idx="4565">
                  <c:v>3295550.3099999726</c:v>
                </c:pt>
                <c:pt idx="4566">
                  <c:v>3296445.3199999742</c:v>
                </c:pt>
                <c:pt idx="4567">
                  <c:v>3296717.8999999724</c:v>
                </c:pt>
                <c:pt idx="4568">
                  <c:v>3297262.3399999738</c:v>
                </c:pt>
                <c:pt idx="4569">
                  <c:v>3297653.3799999729</c:v>
                </c:pt>
                <c:pt idx="4570">
                  <c:v>3309633.9899999723</c:v>
                </c:pt>
                <c:pt idx="4571">
                  <c:v>3310365.4499999732</c:v>
                </c:pt>
                <c:pt idx="4572">
                  <c:v>3310760.8399999738</c:v>
                </c:pt>
                <c:pt idx="4573">
                  <c:v>3312802.869999975</c:v>
                </c:pt>
                <c:pt idx="4574">
                  <c:v>3312929.2899999768</c:v>
                </c:pt>
                <c:pt idx="4575">
                  <c:v>3313362.8999999762</c:v>
                </c:pt>
                <c:pt idx="4576">
                  <c:v>3345339.489999976</c:v>
                </c:pt>
                <c:pt idx="4577">
                  <c:v>3357751.5799999759</c:v>
                </c:pt>
                <c:pt idx="4578">
                  <c:v>3366185.869999975</c:v>
                </c:pt>
                <c:pt idx="4579">
                  <c:v>3366852.4099999741</c:v>
                </c:pt>
                <c:pt idx="4580">
                  <c:v>3430680.2599999756</c:v>
                </c:pt>
                <c:pt idx="4581">
                  <c:v>3442303.9399999753</c:v>
                </c:pt>
                <c:pt idx="4582">
                  <c:v>3442533.619999975</c:v>
                </c:pt>
                <c:pt idx="4583">
                  <c:v>3442589.9999999739</c:v>
                </c:pt>
                <c:pt idx="4584">
                  <c:v>3442824.789999973</c:v>
                </c:pt>
                <c:pt idx="4585">
                  <c:v>3443509.2199999727</c:v>
                </c:pt>
                <c:pt idx="4586">
                  <c:v>3453853.169999972</c:v>
                </c:pt>
                <c:pt idx="4587">
                  <c:v>3453913.2099999711</c:v>
                </c:pt>
                <c:pt idx="4588">
                  <c:v>3454157.3999999724</c:v>
                </c:pt>
                <c:pt idx="4589">
                  <c:v>3461930.2699999735</c:v>
                </c:pt>
                <c:pt idx="4590">
                  <c:v>3465823.6399999745</c:v>
                </c:pt>
                <c:pt idx="4591">
                  <c:v>3466106.2299999744</c:v>
                </c:pt>
                <c:pt idx="4592">
                  <c:v>3466666.0599999726</c:v>
                </c:pt>
                <c:pt idx="4593">
                  <c:v>3466705.0199999735</c:v>
                </c:pt>
                <c:pt idx="4594">
                  <c:v>3469630.1099999733</c:v>
                </c:pt>
                <c:pt idx="4595">
                  <c:v>3469848.1399999745</c:v>
                </c:pt>
                <c:pt idx="4596">
                  <c:v>3469909.9399999753</c:v>
                </c:pt>
                <c:pt idx="4597">
                  <c:v>3470442.7499999739</c:v>
                </c:pt>
                <c:pt idx="4598">
                  <c:v>3481557.7399999723</c:v>
                </c:pt>
                <c:pt idx="4599">
                  <c:v>3507676.3999999724</c:v>
                </c:pt>
                <c:pt idx="4600">
                  <c:v>3515380.3199999742</c:v>
                </c:pt>
                <c:pt idx="4601">
                  <c:v>3515419.2799999751</c:v>
                </c:pt>
                <c:pt idx="4602">
                  <c:v>3516369.9399999753</c:v>
                </c:pt>
                <c:pt idx="4603">
                  <c:v>3516504.8599999771</c:v>
                </c:pt>
                <c:pt idx="4604">
                  <c:v>3516583.2499999776</c:v>
                </c:pt>
                <c:pt idx="4605">
                  <c:v>3516900.7799999788</c:v>
                </c:pt>
                <c:pt idx="4606">
                  <c:v>3517009.8999999799</c:v>
                </c:pt>
                <c:pt idx="4607">
                  <c:v>3517070.1999999806</c:v>
                </c:pt>
                <c:pt idx="4608">
                  <c:v>3519183.2299999818</c:v>
                </c:pt>
                <c:pt idx="4609">
                  <c:v>3519378.2299999818</c:v>
                </c:pt>
                <c:pt idx="4610">
                  <c:v>3519467.4599999823</c:v>
                </c:pt>
                <c:pt idx="4611">
                  <c:v>3519729.7799999826</c:v>
                </c:pt>
                <c:pt idx="4612">
                  <c:v>3520207.2499999814</c:v>
                </c:pt>
                <c:pt idx="4613">
                  <c:v>3526138.5999999829</c:v>
                </c:pt>
                <c:pt idx="4614">
                  <c:v>3529849.2299999818</c:v>
                </c:pt>
                <c:pt idx="4615">
                  <c:v>3529934.2199999802</c:v>
                </c:pt>
                <c:pt idx="4616">
                  <c:v>3530380.2499999814</c:v>
                </c:pt>
                <c:pt idx="4617">
                  <c:v>3530490.5699999817</c:v>
                </c:pt>
                <c:pt idx="4618">
                  <c:v>3530602.1799999811</c:v>
                </c:pt>
                <c:pt idx="4619">
                  <c:v>3531428.1699999794</c:v>
                </c:pt>
                <c:pt idx="4620">
                  <c:v>3532466.1199999787</c:v>
                </c:pt>
                <c:pt idx="4621">
                  <c:v>3534084.9899999797</c:v>
                </c:pt>
                <c:pt idx="4622">
                  <c:v>3534377.6099999808</c:v>
                </c:pt>
                <c:pt idx="4623">
                  <c:v>3536712.4099999815</c:v>
                </c:pt>
                <c:pt idx="4624">
                  <c:v>3538016.7299999818</c:v>
                </c:pt>
                <c:pt idx="4625">
                  <c:v>3540415.80999998</c:v>
                </c:pt>
                <c:pt idx="4626">
                  <c:v>3540485.6399999782</c:v>
                </c:pt>
                <c:pt idx="4627">
                  <c:v>3540543.4699999765</c:v>
                </c:pt>
                <c:pt idx="4628">
                  <c:v>3540686.489999976</c:v>
                </c:pt>
                <c:pt idx="4629">
                  <c:v>3544881.8399999775</c:v>
                </c:pt>
                <c:pt idx="4630">
                  <c:v>3545848.8899999782</c:v>
                </c:pt>
                <c:pt idx="4631">
                  <c:v>3545995.189999979</c:v>
                </c:pt>
                <c:pt idx="4632">
                  <c:v>3553819.5099999793</c:v>
                </c:pt>
                <c:pt idx="4633">
                  <c:v>3555060.0899999775</c:v>
                </c:pt>
                <c:pt idx="4634">
                  <c:v>3556972.9299999774</c:v>
                </c:pt>
                <c:pt idx="4635">
                  <c:v>3564046.8199999779</c:v>
                </c:pt>
                <c:pt idx="4636">
                  <c:v>3564684.4699999765</c:v>
                </c:pt>
                <c:pt idx="4637">
                  <c:v>3572734.1299999766</c:v>
                </c:pt>
                <c:pt idx="4638">
                  <c:v>3596336.739999976</c:v>
                </c:pt>
                <c:pt idx="4639">
                  <c:v>3596638.5799999759</c:v>
                </c:pt>
                <c:pt idx="4640">
                  <c:v>3596779.6399999745</c:v>
                </c:pt>
                <c:pt idx="4641">
                  <c:v>3601150.5099999756</c:v>
                </c:pt>
                <c:pt idx="4642">
                  <c:v>3601312.739999976</c:v>
                </c:pt>
                <c:pt idx="4643">
                  <c:v>3605952.4699999765</c:v>
                </c:pt>
                <c:pt idx="4644">
                  <c:v>3725948.5099999756</c:v>
                </c:pt>
                <c:pt idx="4645">
                  <c:v>3726265.0099999756</c:v>
                </c:pt>
                <c:pt idx="4646">
                  <c:v>3728811.119999975</c:v>
                </c:pt>
                <c:pt idx="4647">
                  <c:v>3733543.989999976</c:v>
                </c:pt>
                <c:pt idx="4648">
                  <c:v>3733627.369999975</c:v>
                </c:pt>
                <c:pt idx="4649">
                  <c:v>3734609.0799999759</c:v>
                </c:pt>
                <c:pt idx="4650">
                  <c:v>3746361.8399999775</c:v>
                </c:pt>
                <c:pt idx="4651">
                  <c:v>3763569.2299999781</c:v>
                </c:pt>
                <c:pt idx="4652">
                  <c:v>3779069.5599999763</c:v>
                </c:pt>
                <c:pt idx="4653">
                  <c:v>3781347.3999999762</c:v>
                </c:pt>
                <c:pt idx="4654">
                  <c:v>3781815.6299999766</c:v>
                </c:pt>
                <c:pt idx="4655">
                  <c:v>3781850.6699999757</c:v>
                </c:pt>
                <c:pt idx="4656">
                  <c:v>3791103.7999999747</c:v>
                </c:pt>
                <c:pt idx="4657">
                  <c:v>3793787.3599999733</c:v>
                </c:pt>
                <c:pt idx="4658">
                  <c:v>3794062.6299999729</c:v>
                </c:pt>
                <c:pt idx="4659">
                  <c:v>3824887.0499999747</c:v>
                </c:pt>
                <c:pt idx="4660">
                  <c:v>3826177.3799999729</c:v>
                </c:pt>
                <c:pt idx="4661">
                  <c:v>3829514.4399999715</c:v>
                </c:pt>
                <c:pt idx="4662">
                  <c:v>3829693.8099999726</c:v>
                </c:pt>
                <c:pt idx="4663">
                  <c:v>3829851.3499999717</c:v>
                </c:pt>
                <c:pt idx="4664">
                  <c:v>3830184.6799999699</c:v>
                </c:pt>
                <c:pt idx="4665">
                  <c:v>3830373.5299999714</c:v>
                </c:pt>
                <c:pt idx="4666">
                  <c:v>3830659.2399999723</c:v>
                </c:pt>
                <c:pt idx="4667">
                  <c:v>3831529.3499999717</c:v>
                </c:pt>
                <c:pt idx="4668">
                  <c:v>3831585.8699999712</c:v>
                </c:pt>
                <c:pt idx="4669">
                  <c:v>3835637.7099999711</c:v>
                </c:pt>
                <c:pt idx="4670">
                  <c:v>3835814.7499999702</c:v>
                </c:pt>
                <c:pt idx="4671">
                  <c:v>3836625.1099999696</c:v>
                </c:pt>
                <c:pt idx="4672">
                  <c:v>3836958.1299999692</c:v>
                </c:pt>
                <c:pt idx="4673">
                  <c:v>3837093.3799999692</c:v>
                </c:pt>
                <c:pt idx="4674">
                  <c:v>3837495.5699999705</c:v>
                </c:pt>
                <c:pt idx="4675">
                  <c:v>3837684.9299999699</c:v>
                </c:pt>
                <c:pt idx="4676">
                  <c:v>3839555.2699999698</c:v>
                </c:pt>
                <c:pt idx="4677">
                  <c:v>3855470.3899999708</c:v>
                </c:pt>
                <c:pt idx="4678">
                  <c:v>3855563.33999997</c:v>
                </c:pt>
                <c:pt idx="4679">
                  <c:v>3856786.9599999711</c:v>
                </c:pt>
                <c:pt idx="4680">
                  <c:v>3867704.8599999696</c:v>
                </c:pt>
                <c:pt idx="4681">
                  <c:v>3958662.58999997</c:v>
                </c:pt>
                <c:pt idx="4682">
                  <c:v>3959024.6299999692</c:v>
                </c:pt>
                <c:pt idx="4683">
                  <c:v>3959086.8899999708</c:v>
                </c:pt>
                <c:pt idx="4684">
                  <c:v>3961951.9999999702</c:v>
                </c:pt>
                <c:pt idx="4685">
                  <c:v>3963797.83999997</c:v>
                </c:pt>
                <c:pt idx="4686">
                  <c:v>3965635.719999969</c:v>
                </c:pt>
                <c:pt idx="4687">
                  <c:v>3965921.4299999699</c:v>
                </c:pt>
                <c:pt idx="4688">
                  <c:v>3971453.0999999717</c:v>
                </c:pt>
                <c:pt idx="4689">
                  <c:v>3971548.33999997</c:v>
                </c:pt>
                <c:pt idx="4690">
                  <c:v>3972674.5199999698</c:v>
                </c:pt>
                <c:pt idx="4691">
                  <c:v>3973021.0199999698</c:v>
                </c:pt>
                <c:pt idx="4692">
                  <c:v>3978931.7799999714</c:v>
                </c:pt>
                <c:pt idx="4693">
                  <c:v>3979022.8699999712</c:v>
                </c:pt>
                <c:pt idx="4694">
                  <c:v>3986818.8499999717</c:v>
                </c:pt>
                <c:pt idx="4695">
                  <c:v>3988228.8099999726</c:v>
                </c:pt>
                <c:pt idx="4696">
                  <c:v>3988302.2699999735</c:v>
                </c:pt>
                <c:pt idx="4697">
                  <c:v>3988687.5899999738</c:v>
                </c:pt>
                <c:pt idx="4698">
                  <c:v>3989368.8099999726</c:v>
                </c:pt>
                <c:pt idx="4699">
                  <c:v>3997465.8499999717</c:v>
                </c:pt>
                <c:pt idx="4700">
                  <c:v>3997818.0799999721</c:v>
                </c:pt>
                <c:pt idx="4701">
                  <c:v>4017574.7599999718</c:v>
                </c:pt>
                <c:pt idx="4702">
                  <c:v>4017812.539999973</c:v>
                </c:pt>
                <c:pt idx="4703">
                  <c:v>4021017.3599999733</c:v>
                </c:pt>
                <c:pt idx="4704">
                  <c:v>4021403.8899999745</c:v>
                </c:pt>
                <c:pt idx="4705">
                  <c:v>4021459.0599999763</c:v>
                </c:pt>
                <c:pt idx="4706">
                  <c:v>4021937.8199999779</c:v>
                </c:pt>
                <c:pt idx="4707">
                  <c:v>4022918.0099999793</c:v>
                </c:pt>
                <c:pt idx="4708">
                  <c:v>4022927.6399999782</c:v>
                </c:pt>
                <c:pt idx="4709">
                  <c:v>4023053.1699999794</c:v>
                </c:pt>
                <c:pt idx="4710">
                  <c:v>4024450.9599999785</c:v>
                </c:pt>
                <c:pt idx="4711">
                  <c:v>4024930.9599999785</c:v>
                </c:pt>
                <c:pt idx="4712">
                  <c:v>4025311.9099999778</c:v>
                </c:pt>
                <c:pt idx="4713">
                  <c:v>4025990.2699999772</c:v>
                </c:pt>
                <c:pt idx="4714">
                  <c:v>4029508.439999979</c:v>
                </c:pt>
                <c:pt idx="4715">
                  <c:v>4030882.9599999785</c:v>
                </c:pt>
                <c:pt idx="4716">
                  <c:v>4031263.9099999778</c:v>
                </c:pt>
                <c:pt idx="4717">
                  <c:v>4032153.8999999762</c:v>
                </c:pt>
                <c:pt idx="4718">
                  <c:v>4032487.2299999744</c:v>
                </c:pt>
                <c:pt idx="4719">
                  <c:v>4032779.539999973</c:v>
                </c:pt>
                <c:pt idx="4720">
                  <c:v>4039476.9299999736</c:v>
                </c:pt>
                <c:pt idx="4721">
                  <c:v>4039741.2599999718</c:v>
                </c:pt>
                <c:pt idx="4722">
                  <c:v>4039844.3899999708</c:v>
                </c:pt>
                <c:pt idx="4723">
                  <c:v>4058230.4399999715</c:v>
                </c:pt>
                <c:pt idx="4724">
                  <c:v>4058497.0799999721</c:v>
                </c:pt>
                <c:pt idx="4725">
                  <c:v>4076432.8199999705</c:v>
                </c:pt>
                <c:pt idx="4726">
                  <c:v>4077004.2499999702</c:v>
                </c:pt>
                <c:pt idx="4727">
                  <c:v>4077862.1899999715</c:v>
                </c:pt>
                <c:pt idx="4728">
                  <c:v>4077934.8999999724</c:v>
                </c:pt>
                <c:pt idx="4729">
                  <c:v>4078005.539999973</c:v>
                </c:pt>
                <c:pt idx="4730">
                  <c:v>4089552.4599999748</c:v>
                </c:pt>
                <c:pt idx="4731">
                  <c:v>4103833.0499999747</c:v>
                </c:pt>
                <c:pt idx="4732">
                  <c:v>4121328.369999975</c:v>
                </c:pt>
                <c:pt idx="4733">
                  <c:v>4121428.0699999742</c:v>
                </c:pt>
                <c:pt idx="4734">
                  <c:v>4122114.6699999757</c:v>
                </c:pt>
                <c:pt idx="4735">
                  <c:v>4122148.4299999774</c:v>
                </c:pt>
                <c:pt idx="4736">
                  <c:v>4122191.1699999757</c:v>
                </c:pt>
                <c:pt idx="4737">
                  <c:v>4123122.9199999757</c:v>
                </c:pt>
                <c:pt idx="4738">
                  <c:v>4143215.2499999739</c:v>
                </c:pt>
                <c:pt idx="4739">
                  <c:v>4143257.7999999747</c:v>
                </c:pt>
                <c:pt idx="4740">
                  <c:v>4143420.8599999733</c:v>
                </c:pt>
                <c:pt idx="4741">
                  <c:v>4143926.9499999732</c:v>
                </c:pt>
                <c:pt idx="4742">
                  <c:v>4144006.7199999727</c:v>
                </c:pt>
                <c:pt idx="4743">
                  <c:v>4145051.7599999718</c:v>
                </c:pt>
                <c:pt idx="4744">
                  <c:v>4145120.8199999705</c:v>
                </c:pt>
                <c:pt idx="4745">
                  <c:v>4145640.58999997</c:v>
                </c:pt>
                <c:pt idx="4746">
                  <c:v>4145756.4399999715</c:v>
                </c:pt>
                <c:pt idx="4747">
                  <c:v>4150321.669999972</c:v>
                </c:pt>
                <c:pt idx="4748">
                  <c:v>4152262.4599999711</c:v>
                </c:pt>
                <c:pt idx="4749">
                  <c:v>4152634.4499999695</c:v>
                </c:pt>
                <c:pt idx="4750">
                  <c:v>4152805.8699999712</c:v>
                </c:pt>
                <c:pt idx="4751">
                  <c:v>4153074.0499999709</c:v>
                </c:pt>
                <c:pt idx="4752">
                  <c:v>4154530.7499999702</c:v>
                </c:pt>
                <c:pt idx="4753">
                  <c:v>4161386.5699999705</c:v>
                </c:pt>
                <c:pt idx="4754">
                  <c:v>4161574.1899999715</c:v>
                </c:pt>
                <c:pt idx="4755">
                  <c:v>4161797.8299999721</c:v>
                </c:pt>
                <c:pt idx="4756">
                  <c:v>4162060.4699999727</c:v>
                </c:pt>
                <c:pt idx="4757">
                  <c:v>4162237.7999999709</c:v>
                </c:pt>
                <c:pt idx="4758">
                  <c:v>4162337.0799999721</c:v>
                </c:pt>
                <c:pt idx="4759">
                  <c:v>4162406.5799999721</c:v>
                </c:pt>
                <c:pt idx="4760">
                  <c:v>4175357.0099999718</c:v>
                </c:pt>
                <c:pt idx="4761">
                  <c:v>4175494.8199999705</c:v>
                </c:pt>
                <c:pt idx="4762">
                  <c:v>4175669.0799999721</c:v>
                </c:pt>
                <c:pt idx="4763">
                  <c:v>4176069.9299999736</c:v>
                </c:pt>
                <c:pt idx="4764">
                  <c:v>4177863.4699999727</c:v>
                </c:pt>
                <c:pt idx="4765">
                  <c:v>4177942.919999972</c:v>
                </c:pt>
                <c:pt idx="4766">
                  <c:v>4178400.4399999715</c:v>
                </c:pt>
                <c:pt idx="4767">
                  <c:v>4178773.3799999729</c:v>
                </c:pt>
                <c:pt idx="4768">
                  <c:v>4178780.3499999717</c:v>
                </c:pt>
                <c:pt idx="4769">
                  <c:v>4179359.7199999727</c:v>
                </c:pt>
                <c:pt idx="4770">
                  <c:v>4181295.5199999735</c:v>
                </c:pt>
                <c:pt idx="4771">
                  <c:v>4181940.0499999747</c:v>
                </c:pt>
                <c:pt idx="4772">
                  <c:v>4183779.2199999765</c:v>
                </c:pt>
                <c:pt idx="4773">
                  <c:v>4202056.3599999771</c:v>
                </c:pt>
                <c:pt idx="4774">
                  <c:v>4202319.7699999772</c:v>
                </c:pt>
                <c:pt idx="4775">
                  <c:v>4202586.0299999788</c:v>
                </c:pt>
                <c:pt idx="4776">
                  <c:v>4212889.3399999775</c:v>
                </c:pt>
                <c:pt idx="4777">
                  <c:v>4213128.3299999759</c:v>
                </c:pt>
                <c:pt idx="4778">
                  <c:v>4213425.4399999753</c:v>
                </c:pt>
                <c:pt idx="4779">
                  <c:v>4214025.4999999739</c:v>
                </c:pt>
                <c:pt idx="4780">
                  <c:v>4214428.9599999748</c:v>
                </c:pt>
                <c:pt idx="4781">
                  <c:v>4215065.6999999732</c:v>
                </c:pt>
                <c:pt idx="4782">
                  <c:v>4215160.2999999747</c:v>
                </c:pt>
                <c:pt idx="4783">
                  <c:v>4215295.989999976</c:v>
                </c:pt>
                <c:pt idx="4784">
                  <c:v>4221238.239999976</c:v>
                </c:pt>
                <c:pt idx="4785">
                  <c:v>4221398.2999999747</c:v>
                </c:pt>
                <c:pt idx="4786">
                  <c:v>4223588.0799999759</c:v>
                </c:pt>
                <c:pt idx="4787">
                  <c:v>4224961.4599999748</c:v>
                </c:pt>
                <c:pt idx="4788">
                  <c:v>4225418.1999999732</c:v>
                </c:pt>
                <c:pt idx="4789">
                  <c:v>4231355.6799999736</c:v>
                </c:pt>
                <c:pt idx="4790">
                  <c:v>4232315.5299999751</c:v>
                </c:pt>
                <c:pt idx="4791">
                  <c:v>4232461.9599999748</c:v>
                </c:pt>
                <c:pt idx="4792">
                  <c:v>4234031.5099999756</c:v>
                </c:pt>
                <c:pt idx="4793">
                  <c:v>4234094.8299999759</c:v>
                </c:pt>
                <c:pt idx="4794">
                  <c:v>4237606.0699999742</c:v>
                </c:pt>
                <c:pt idx="4795">
                  <c:v>4237664.9699999727</c:v>
                </c:pt>
                <c:pt idx="4796">
                  <c:v>4237776.3599999733</c:v>
                </c:pt>
                <c:pt idx="4797">
                  <c:v>4238021.4899999723</c:v>
                </c:pt>
                <c:pt idx="4798">
                  <c:v>4238104.8799999729</c:v>
                </c:pt>
                <c:pt idx="4799">
                  <c:v>4246081.2799999714</c:v>
                </c:pt>
                <c:pt idx="4800">
                  <c:v>4248715.9699999727</c:v>
                </c:pt>
                <c:pt idx="4801">
                  <c:v>4248866.0799999721</c:v>
                </c:pt>
                <c:pt idx="4802">
                  <c:v>4248962.539999973</c:v>
                </c:pt>
                <c:pt idx="4803">
                  <c:v>4274179.3699999712</c:v>
                </c:pt>
                <c:pt idx="4804">
                  <c:v>4274248.0499999709</c:v>
                </c:pt>
                <c:pt idx="4805">
                  <c:v>4274920.5599999726</c:v>
                </c:pt>
                <c:pt idx="4806">
                  <c:v>4275798.5299999714</c:v>
                </c:pt>
                <c:pt idx="4807">
                  <c:v>4275899.0099999718</c:v>
                </c:pt>
                <c:pt idx="4808">
                  <c:v>4276062.4799999706</c:v>
                </c:pt>
                <c:pt idx="4809">
                  <c:v>4276144.3299999721</c:v>
                </c:pt>
                <c:pt idx="4810">
                  <c:v>4277424.8099999726</c:v>
                </c:pt>
                <c:pt idx="4811">
                  <c:v>4279407.5299999714</c:v>
                </c:pt>
                <c:pt idx="4812">
                  <c:v>4279915.4899999723</c:v>
                </c:pt>
                <c:pt idx="4813">
                  <c:v>4280393.289999973</c:v>
                </c:pt>
                <c:pt idx="4814">
                  <c:v>4281305.3099999726</c:v>
                </c:pt>
                <c:pt idx="4815">
                  <c:v>4282655.3099999726</c:v>
                </c:pt>
                <c:pt idx="4816">
                  <c:v>4284488.2099999711</c:v>
                </c:pt>
                <c:pt idx="4817">
                  <c:v>4325068.0499999709</c:v>
                </c:pt>
                <c:pt idx="4818">
                  <c:v>4325956.4099999703</c:v>
                </c:pt>
                <c:pt idx="4819">
                  <c:v>4447198.1799999699</c:v>
                </c:pt>
                <c:pt idx="4820">
                  <c:v>4449989.5199999698</c:v>
                </c:pt>
                <c:pt idx="4821">
                  <c:v>4450207.3999999687</c:v>
                </c:pt>
                <c:pt idx="4822">
                  <c:v>4514728.5599999689</c:v>
                </c:pt>
                <c:pt idx="4823">
                  <c:v>4523409.2499999702</c:v>
                </c:pt>
                <c:pt idx="4824">
                  <c:v>4525884.3899999708</c:v>
                </c:pt>
                <c:pt idx="4825">
                  <c:v>4529388.9299999699</c:v>
                </c:pt>
                <c:pt idx="4826">
                  <c:v>4535045.5399999693</c:v>
                </c:pt>
                <c:pt idx="4827">
                  <c:v>4543478.1299999692</c:v>
                </c:pt>
                <c:pt idx="4828">
                  <c:v>4543591.4599999674</c:v>
                </c:pt>
                <c:pt idx="4829">
                  <c:v>4546475.4599999674</c:v>
                </c:pt>
                <c:pt idx="4830">
                  <c:v>4547996.7499999665</c:v>
                </c:pt>
                <c:pt idx="4831">
                  <c:v>4549071.1399999671</c:v>
                </c:pt>
                <c:pt idx="4832">
                  <c:v>4549193.3299999684</c:v>
                </c:pt>
                <c:pt idx="4833">
                  <c:v>4549656.3199999668</c:v>
                </c:pt>
                <c:pt idx="4834">
                  <c:v>4560598.019999966</c:v>
                </c:pt>
                <c:pt idx="4835">
                  <c:v>4561262.1099999659</c:v>
                </c:pt>
                <c:pt idx="4836">
                  <c:v>4561503.2099999674</c:v>
                </c:pt>
                <c:pt idx="4837">
                  <c:v>4563753.2099999674</c:v>
                </c:pt>
                <c:pt idx="4838">
                  <c:v>4564865.5899999663</c:v>
                </c:pt>
                <c:pt idx="4839">
                  <c:v>4567857.6699999645</c:v>
                </c:pt>
                <c:pt idx="4840">
                  <c:v>4570255.4399999641</c:v>
                </c:pt>
                <c:pt idx="4841">
                  <c:v>4570810.3099999651</c:v>
                </c:pt>
                <c:pt idx="4842">
                  <c:v>4570895.019999966</c:v>
                </c:pt>
                <c:pt idx="4843">
                  <c:v>4571207.2399999648</c:v>
                </c:pt>
                <c:pt idx="4844">
                  <c:v>4572933.4899999648</c:v>
                </c:pt>
                <c:pt idx="4845">
                  <c:v>4573338.7899999656</c:v>
                </c:pt>
                <c:pt idx="4846">
                  <c:v>4573794.4999999665</c:v>
                </c:pt>
                <c:pt idx="4847">
                  <c:v>4574111.6099999659</c:v>
                </c:pt>
                <c:pt idx="4848">
                  <c:v>4577416.399999965</c:v>
                </c:pt>
                <c:pt idx="4849">
                  <c:v>4577711.7299999632</c:v>
                </c:pt>
                <c:pt idx="4850">
                  <c:v>4579139.8699999638</c:v>
                </c:pt>
                <c:pt idx="4851">
                  <c:v>4581442.2899999656</c:v>
                </c:pt>
                <c:pt idx="4852">
                  <c:v>4582660.3199999668</c:v>
                </c:pt>
                <c:pt idx="4853">
                  <c:v>4584795.5099999681</c:v>
                </c:pt>
                <c:pt idx="4854">
                  <c:v>4584929.4499999695</c:v>
                </c:pt>
                <c:pt idx="4855">
                  <c:v>4587019.6499999687</c:v>
                </c:pt>
                <c:pt idx="4856">
                  <c:v>4587949.1599999703</c:v>
                </c:pt>
                <c:pt idx="4857">
                  <c:v>4588673.1799999699</c:v>
                </c:pt>
                <c:pt idx="4858">
                  <c:v>4588999.2599999681</c:v>
                </c:pt>
                <c:pt idx="4859">
                  <c:v>4589875.3199999668</c:v>
                </c:pt>
                <c:pt idx="4860">
                  <c:v>4597282.7199999653</c:v>
                </c:pt>
                <c:pt idx="4861">
                  <c:v>4598729.149999965</c:v>
                </c:pt>
                <c:pt idx="4862">
                  <c:v>4607196.5599999651</c:v>
                </c:pt>
                <c:pt idx="4863">
                  <c:v>4607907.0599999651</c:v>
                </c:pt>
                <c:pt idx="4864">
                  <c:v>4608149.5999999642</c:v>
                </c:pt>
                <c:pt idx="4865">
                  <c:v>4609891.1699999645</c:v>
                </c:pt>
                <c:pt idx="4866">
                  <c:v>4610404.8499999642</c:v>
                </c:pt>
                <c:pt idx="4867">
                  <c:v>4610604.3399999626</c:v>
                </c:pt>
                <c:pt idx="4868">
                  <c:v>4610918.7099999636</c:v>
                </c:pt>
                <c:pt idx="4869">
                  <c:v>4611642.819999963</c:v>
                </c:pt>
                <c:pt idx="4870">
                  <c:v>4611911.4199999645</c:v>
                </c:pt>
                <c:pt idx="4871">
                  <c:v>4616664.6199999638</c:v>
                </c:pt>
                <c:pt idx="4872">
                  <c:v>4616843.199999962</c:v>
                </c:pt>
                <c:pt idx="4873">
                  <c:v>4623085.1499999613</c:v>
                </c:pt>
                <c:pt idx="4874">
                  <c:v>4624659.3599999622</c:v>
                </c:pt>
                <c:pt idx="4875">
                  <c:v>4640980.6299999617</c:v>
                </c:pt>
                <c:pt idx="4876">
                  <c:v>4641004.3999999613</c:v>
                </c:pt>
                <c:pt idx="4877">
                  <c:v>4641506.9299999624</c:v>
                </c:pt>
                <c:pt idx="4878">
                  <c:v>4641583.0099999607</c:v>
                </c:pt>
                <c:pt idx="4879">
                  <c:v>4641997.5999999605</c:v>
                </c:pt>
                <c:pt idx="4880">
                  <c:v>4642084.8999999613</c:v>
                </c:pt>
                <c:pt idx="4881">
                  <c:v>4642179.4899999611</c:v>
                </c:pt>
                <c:pt idx="4882">
                  <c:v>4643824.3499999605</c:v>
                </c:pt>
                <c:pt idx="4883">
                  <c:v>4643946.7899999619</c:v>
                </c:pt>
                <c:pt idx="4884">
                  <c:v>4658986.4999999627</c:v>
                </c:pt>
                <c:pt idx="4885">
                  <c:v>4660612.5299999639</c:v>
                </c:pt>
                <c:pt idx="4886">
                  <c:v>4663069.5099999644</c:v>
                </c:pt>
                <c:pt idx="4887">
                  <c:v>4663176.2899999656</c:v>
                </c:pt>
                <c:pt idx="4888">
                  <c:v>4663246.2499999665</c:v>
                </c:pt>
                <c:pt idx="4889">
                  <c:v>4663276.4599999674</c:v>
                </c:pt>
                <c:pt idx="4890">
                  <c:v>4667596.2399999686</c:v>
                </c:pt>
                <c:pt idx="4891">
                  <c:v>4670171.9999999702</c:v>
                </c:pt>
                <c:pt idx="4892">
                  <c:v>4670519.7699999698</c:v>
                </c:pt>
                <c:pt idx="4893">
                  <c:v>4671565.3599999696</c:v>
                </c:pt>
                <c:pt idx="4894">
                  <c:v>4671652.9199999683</c:v>
                </c:pt>
                <c:pt idx="4895">
                  <c:v>4671908.5199999698</c:v>
                </c:pt>
                <c:pt idx="4896">
                  <c:v>4671995.5099999681</c:v>
                </c:pt>
                <c:pt idx="4897">
                  <c:v>4672078.3599999696</c:v>
                </c:pt>
                <c:pt idx="4898">
                  <c:v>4672201.4099999703</c:v>
                </c:pt>
                <c:pt idx="4899">
                  <c:v>4673744.969999969</c:v>
                </c:pt>
                <c:pt idx="4900">
                  <c:v>4739946.2699999698</c:v>
                </c:pt>
                <c:pt idx="4901">
                  <c:v>4740327.219999969</c:v>
                </c:pt>
                <c:pt idx="4902">
                  <c:v>4741195.9599999674</c:v>
                </c:pt>
                <c:pt idx="4903">
                  <c:v>4741280.6999999657</c:v>
                </c:pt>
                <c:pt idx="4904">
                  <c:v>4741811.4299999662</c:v>
                </c:pt>
                <c:pt idx="4905">
                  <c:v>4742213.9999999665</c:v>
                </c:pt>
                <c:pt idx="4906">
                  <c:v>4745751.6199999675</c:v>
                </c:pt>
                <c:pt idx="4907">
                  <c:v>4745910.5299999677</c:v>
                </c:pt>
                <c:pt idx="4908">
                  <c:v>4753564.8299999684</c:v>
                </c:pt>
                <c:pt idx="4909">
                  <c:v>4755931.6899999678</c:v>
                </c:pt>
                <c:pt idx="4910">
                  <c:v>4755989.0699999668</c:v>
                </c:pt>
                <c:pt idx="4911">
                  <c:v>4756330.8599999659</c:v>
                </c:pt>
                <c:pt idx="4912">
                  <c:v>4757231.0099999644</c:v>
                </c:pt>
                <c:pt idx="4913">
                  <c:v>4767567.1399999633</c:v>
                </c:pt>
                <c:pt idx="4914">
                  <c:v>4768003.3599999622</c:v>
                </c:pt>
                <c:pt idx="4915">
                  <c:v>4768419.4599999636</c:v>
                </c:pt>
                <c:pt idx="4916">
                  <c:v>4768555.2499999627</c:v>
                </c:pt>
                <c:pt idx="4917">
                  <c:v>4774772.0599999614</c:v>
                </c:pt>
                <c:pt idx="4918">
                  <c:v>4779007.9299999624</c:v>
                </c:pt>
                <c:pt idx="4919">
                  <c:v>4779103.9199999608</c:v>
                </c:pt>
                <c:pt idx="4920">
                  <c:v>4779696.8799999617</c:v>
                </c:pt>
                <c:pt idx="4921">
                  <c:v>4779804.579999961</c:v>
                </c:pt>
                <c:pt idx="4922">
                  <c:v>4780004.0199999623</c:v>
                </c:pt>
                <c:pt idx="4923">
                  <c:v>4780289.7099999636</c:v>
                </c:pt>
                <c:pt idx="4924">
                  <c:v>4780497.2099999636</c:v>
                </c:pt>
                <c:pt idx="4925">
                  <c:v>4813811.9199999645</c:v>
                </c:pt>
                <c:pt idx="4926">
                  <c:v>4813936.7899999656</c:v>
                </c:pt>
                <c:pt idx="4927">
                  <c:v>4816305.8399999663</c:v>
                </c:pt>
                <c:pt idx="4928">
                  <c:v>4816370.4699999653</c:v>
                </c:pt>
                <c:pt idx="4929">
                  <c:v>4816412.8099999651</c:v>
                </c:pt>
                <c:pt idx="4930">
                  <c:v>4819591.3599999659</c:v>
                </c:pt>
                <c:pt idx="4931">
                  <c:v>4820350.7099999674</c:v>
                </c:pt>
                <c:pt idx="4932">
                  <c:v>4820393.5799999684</c:v>
                </c:pt>
                <c:pt idx="4933">
                  <c:v>4821772.3199999668</c:v>
                </c:pt>
                <c:pt idx="4934">
                  <c:v>4824764.4199999683</c:v>
                </c:pt>
                <c:pt idx="4935">
                  <c:v>4825323.7699999698</c:v>
                </c:pt>
                <c:pt idx="4936">
                  <c:v>4825443.8899999708</c:v>
                </c:pt>
                <c:pt idx="4937">
                  <c:v>4825539.4899999723</c:v>
                </c:pt>
                <c:pt idx="4938">
                  <c:v>4825809.9999999739</c:v>
                </c:pt>
                <c:pt idx="4939">
                  <c:v>4826190.9499999732</c:v>
                </c:pt>
                <c:pt idx="4940">
                  <c:v>4826346.8499999717</c:v>
                </c:pt>
                <c:pt idx="4941">
                  <c:v>4828334.0299999714</c:v>
                </c:pt>
                <c:pt idx="4942">
                  <c:v>4828557.2199999727</c:v>
                </c:pt>
                <c:pt idx="4943">
                  <c:v>4828571.9899999723</c:v>
                </c:pt>
                <c:pt idx="4944">
                  <c:v>4828609.8399999738</c:v>
                </c:pt>
                <c:pt idx="4945">
                  <c:v>4829031.6099999733</c:v>
                </c:pt>
                <c:pt idx="4946">
                  <c:v>4829419.4299999736</c:v>
                </c:pt>
                <c:pt idx="4947">
                  <c:v>4831288.5899999738</c:v>
                </c:pt>
                <c:pt idx="4948">
                  <c:v>4831381.3299999721</c:v>
                </c:pt>
                <c:pt idx="4949">
                  <c:v>4831447.5999999717</c:v>
                </c:pt>
                <c:pt idx="4950">
                  <c:v>4832921.9599999711</c:v>
                </c:pt>
                <c:pt idx="4951">
                  <c:v>4509703.1999999918</c:v>
                </c:pt>
                <c:pt idx="4952">
                  <c:v>4510481.359999992</c:v>
                </c:pt>
                <c:pt idx="4953">
                  <c:v>4511363.729999993</c:v>
                </c:pt>
                <c:pt idx="4954">
                  <c:v>4517533.7999999933</c:v>
                </c:pt>
                <c:pt idx="4955">
                  <c:v>4518009.9899999946</c:v>
                </c:pt>
                <c:pt idx="4956">
                  <c:v>4518343.3199999928</c:v>
                </c:pt>
                <c:pt idx="4957">
                  <c:v>4519675.1499999911</c:v>
                </c:pt>
                <c:pt idx="4958">
                  <c:v>4519846.7099999897</c:v>
                </c:pt>
                <c:pt idx="4959">
                  <c:v>4519984.7099999897</c:v>
                </c:pt>
                <c:pt idx="4960">
                  <c:v>4520131.7899999879</c:v>
                </c:pt>
                <c:pt idx="4961">
                  <c:v>4521326.5199999884</c:v>
                </c:pt>
                <c:pt idx="4962">
                  <c:v>4522509.079999987</c:v>
                </c:pt>
                <c:pt idx="4963">
                  <c:v>4523379.0199999884</c:v>
                </c:pt>
                <c:pt idx="4964">
                  <c:v>4524529.9399999902</c:v>
                </c:pt>
                <c:pt idx="4965">
                  <c:v>4525840.3099999912</c:v>
                </c:pt>
                <c:pt idx="4966">
                  <c:v>4526191.5599999912</c:v>
                </c:pt>
                <c:pt idx="4967">
                  <c:v>4526557.3099999912</c:v>
                </c:pt>
                <c:pt idx="4968">
                  <c:v>4526945.4499999918</c:v>
                </c:pt>
                <c:pt idx="4969">
                  <c:v>4527164.4599999934</c:v>
                </c:pt>
                <c:pt idx="4970">
                  <c:v>4527512.5799999945</c:v>
                </c:pt>
                <c:pt idx="4971">
                  <c:v>4528209.9199999943</c:v>
                </c:pt>
                <c:pt idx="4972">
                  <c:v>4528614.6399999931</c:v>
                </c:pt>
                <c:pt idx="4973">
                  <c:v>4529244.7499999925</c:v>
                </c:pt>
                <c:pt idx="4974">
                  <c:v>4529626.3899999931</c:v>
                </c:pt>
                <c:pt idx="4975">
                  <c:v>4529899.4499999918</c:v>
                </c:pt>
                <c:pt idx="4976">
                  <c:v>4530357.9999999925</c:v>
                </c:pt>
                <c:pt idx="4977">
                  <c:v>4530927.6799999923</c:v>
                </c:pt>
                <c:pt idx="4978">
                  <c:v>4531732.4199999906</c:v>
                </c:pt>
                <c:pt idx="4979">
                  <c:v>4532136.6799999923</c:v>
                </c:pt>
                <c:pt idx="4980">
                  <c:v>4532526.1699999906</c:v>
                </c:pt>
                <c:pt idx="4981">
                  <c:v>4533590.9199999906</c:v>
                </c:pt>
                <c:pt idx="4982">
                  <c:v>4533656.5599999912</c:v>
                </c:pt>
                <c:pt idx="4983">
                  <c:v>4534168.2599999905</c:v>
                </c:pt>
                <c:pt idx="4984">
                  <c:v>4540341.5099999905</c:v>
                </c:pt>
                <c:pt idx="4985">
                  <c:v>4551436.4599999897</c:v>
                </c:pt>
                <c:pt idx="4986">
                  <c:v>4551602.1699999906</c:v>
                </c:pt>
                <c:pt idx="4987">
                  <c:v>4556273.109999992</c:v>
                </c:pt>
                <c:pt idx="4988">
                  <c:v>4556701.8499999903</c:v>
                </c:pt>
                <c:pt idx="4989">
                  <c:v>4557035.1799999885</c:v>
                </c:pt>
                <c:pt idx="4990">
                  <c:v>4557511.3699999899</c:v>
                </c:pt>
                <c:pt idx="4991">
                  <c:v>4557844.6999999881</c:v>
                </c:pt>
                <c:pt idx="4992">
                  <c:v>4558244.6999999881</c:v>
                </c:pt>
                <c:pt idx="4993">
                  <c:v>4558578.0299999863</c:v>
                </c:pt>
                <c:pt idx="4994">
                  <c:v>4558958.9799999855</c:v>
                </c:pt>
                <c:pt idx="4995">
                  <c:v>4559530.4099999852</c:v>
                </c:pt>
                <c:pt idx="4996">
                  <c:v>4559863.7399999835</c:v>
                </c:pt>
                <c:pt idx="4997">
                  <c:v>4562619.0899999849</c:v>
                </c:pt>
                <c:pt idx="4998">
                  <c:v>4567782.4199999832</c:v>
                </c:pt>
                <c:pt idx="4999">
                  <c:v>4568692.8799999841</c:v>
                </c:pt>
                <c:pt idx="5000">
                  <c:v>4586892.8799999841</c:v>
                </c:pt>
                <c:pt idx="5001">
                  <c:v>4586897.2199999839</c:v>
                </c:pt>
                <c:pt idx="5002">
                  <c:v>4595545.8799999841</c:v>
                </c:pt>
                <c:pt idx="5003">
                  <c:v>4606339.3899999857</c:v>
                </c:pt>
                <c:pt idx="5004">
                  <c:v>4606401.4399999864</c:v>
                </c:pt>
                <c:pt idx="5005">
                  <c:v>4606582.2699999847</c:v>
                </c:pt>
                <c:pt idx="5006">
                  <c:v>4611157.1599999852</c:v>
                </c:pt>
                <c:pt idx="5007">
                  <c:v>4611319.0199999847</c:v>
                </c:pt>
                <c:pt idx="5008">
                  <c:v>4618915.0199999847</c:v>
                </c:pt>
                <c:pt idx="5009">
                  <c:v>4619139.4199999832</c:v>
                </c:pt>
                <c:pt idx="5010">
                  <c:v>4619527.3199999817</c:v>
                </c:pt>
                <c:pt idx="5011">
                  <c:v>4619761.9899999835</c:v>
                </c:pt>
                <c:pt idx="5012">
                  <c:v>4620038.8699999824</c:v>
                </c:pt>
                <c:pt idx="5013">
                  <c:v>4620778.8399999812</c:v>
                </c:pt>
                <c:pt idx="5014">
                  <c:v>4621160.4899999797</c:v>
                </c:pt>
                <c:pt idx="5015">
                  <c:v>4621336.689999979</c:v>
                </c:pt>
                <c:pt idx="5016">
                  <c:v>4622664.9499999806</c:v>
                </c:pt>
                <c:pt idx="5017">
                  <c:v>4622982.7699999809</c:v>
                </c:pt>
                <c:pt idx="5018">
                  <c:v>4623703.889999982</c:v>
                </c:pt>
                <c:pt idx="5019">
                  <c:v>4623756.7799999826</c:v>
                </c:pt>
                <c:pt idx="5020">
                  <c:v>4624093.9399999827</c:v>
                </c:pt>
                <c:pt idx="5021">
                  <c:v>4624269.2999999821</c:v>
                </c:pt>
                <c:pt idx="5022">
                  <c:v>4624974.8499999829</c:v>
                </c:pt>
                <c:pt idx="5023">
                  <c:v>4628408.4799999818</c:v>
                </c:pt>
                <c:pt idx="5024">
                  <c:v>4628895.7899999805</c:v>
                </c:pt>
                <c:pt idx="5025">
                  <c:v>4629161.7099999823</c:v>
                </c:pt>
                <c:pt idx="5026">
                  <c:v>4629422.1499999836</c:v>
                </c:pt>
                <c:pt idx="5027">
                  <c:v>4629520.3799999841</c:v>
                </c:pt>
                <c:pt idx="5028">
                  <c:v>4629854.3399999849</c:v>
                </c:pt>
                <c:pt idx="5029">
                  <c:v>4629905.1699999832</c:v>
                </c:pt>
                <c:pt idx="5030">
                  <c:v>4630010.6599999815</c:v>
                </c:pt>
                <c:pt idx="5031">
                  <c:v>4630414.7999999821</c:v>
                </c:pt>
                <c:pt idx="5032">
                  <c:v>4631082.9599999823</c:v>
                </c:pt>
                <c:pt idx="5033">
                  <c:v>4631512.2799999826</c:v>
                </c:pt>
                <c:pt idx="5034">
                  <c:v>4632361.5399999842</c:v>
                </c:pt>
                <c:pt idx="5035">
                  <c:v>4632716.7799999826</c:v>
                </c:pt>
                <c:pt idx="5036">
                  <c:v>4632915.6999999844</c:v>
                </c:pt>
                <c:pt idx="5037">
                  <c:v>4633018.1799999848</c:v>
                </c:pt>
                <c:pt idx="5038">
                  <c:v>4633399.1299999841</c:v>
                </c:pt>
                <c:pt idx="5039">
                  <c:v>4633550.2399999835</c:v>
                </c:pt>
                <c:pt idx="5040">
                  <c:v>4657349.2299999818</c:v>
                </c:pt>
                <c:pt idx="5041">
                  <c:v>4657936.139999982</c:v>
                </c:pt>
                <c:pt idx="5042">
                  <c:v>4752322.0299999826</c:v>
                </c:pt>
                <c:pt idx="5043">
                  <c:v>4753929.7799999826</c:v>
                </c:pt>
                <c:pt idx="5044">
                  <c:v>4754071.2999999821</c:v>
                </c:pt>
                <c:pt idx="5045">
                  <c:v>4754823.9799999818</c:v>
                </c:pt>
                <c:pt idx="5046">
                  <c:v>4755725.4199999832</c:v>
                </c:pt>
                <c:pt idx="5047">
                  <c:v>4755958.9299999848</c:v>
                </c:pt>
                <c:pt idx="5048">
                  <c:v>4755971.5199999847</c:v>
                </c:pt>
                <c:pt idx="5049">
                  <c:v>4762716.5499999858</c:v>
                </c:pt>
                <c:pt idx="5050">
                  <c:v>4791015.3099999875</c:v>
                </c:pt>
                <c:pt idx="5051">
                  <c:v>4807364.5899999887</c:v>
                </c:pt>
                <c:pt idx="5052">
                  <c:v>4816045.27999999</c:v>
                </c:pt>
                <c:pt idx="5053">
                  <c:v>4816530.2599999905</c:v>
                </c:pt>
                <c:pt idx="5054">
                  <c:v>4816912.6799999923</c:v>
                </c:pt>
                <c:pt idx="5055">
                  <c:v>4817249.5299999937</c:v>
                </c:pt>
                <c:pt idx="5056">
                  <c:v>4817566.3299999945</c:v>
                </c:pt>
                <c:pt idx="5057">
                  <c:v>4817899.6599999927</c:v>
                </c:pt>
                <c:pt idx="5058">
                  <c:v>4818138.1799999923</c:v>
                </c:pt>
                <c:pt idx="5059">
                  <c:v>4818586.7199999914</c:v>
                </c:pt>
                <c:pt idx="5060">
                  <c:v>4882335.7199999914</c:v>
                </c:pt>
                <c:pt idx="5061">
                  <c:v>4882816.5899999924</c:v>
                </c:pt>
                <c:pt idx="5062">
                  <c:v>4883234.849999994</c:v>
                </c:pt>
                <c:pt idx="5063">
                  <c:v>4883675.0299999937</c:v>
                </c:pt>
                <c:pt idx="5064">
                  <c:v>4883737.7799999937</c:v>
                </c:pt>
                <c:pt idx="5065">
                  <c:v>2828928.7200000174</c:v>
                </c:pt>
                <c:pt idx="5066">
                  <c:v>2829645.740000017</c:v>
                </c:pt>
                <c:pt idx="5067">
                  <c:v>2830480.8900000155</c:v>
                </c:pt>
                <c:pt idx="5068">
                  <c:v>2830874.1500000171</c:v>
                </c:pt>
                <c:pt idx="5069">
                  <c:v>2831157.3100000173</c:v>
                </c:pt>
                <c:pt idx="5070">
                  <c:v>2831538.2600000165</c:v>
                </c:pt>
                <c:pt idx="5071">
                  <c:v>2831745.7800000161</c:v>
                </c:pt>
                <c:pt idx="5072">
                  <c:v>2832966.3800000176</c:v>
                </c:pt>
                <c:pt idx="5073">
                  <c:v>2833501.4200000167</c:v>
                </c:pt>
                <c:pt idx="5074">
                  <c:v>2833977.610000018</c:v>
                </c:pt>
                <c:pt idx="5075">
                  <c:v>2834133.8800000176</c:v>
                </c:pt>
                <c:pt idx="5076">
                  <c:v>2834758.110000018</c:v>
                </c:pt>
                <c:pt idx="5077">
                  <c:v>2835180.5900000185</c:v>
                </c:pt>
                <c:pt idx="5078">
                  <c:v>2835615.8200000189</c:v>
                </c:pt>
                <c:pt idx="5079">
                  <c:v>2836039.6000000201</c:v>
                </c:pt>
                <c:pt idx="5080">
                  <c:v>2836744.6200000197</c:v>
                </c:pt>
                <c:pt idx="5081">
                  <c:v>2837525.5400000215</c:v>
                </c:pt>
                <c:pt idx="5082">
                  <c:v>2838174.0100000203</c:v>
                </c:pt>
                <c:pt idx="5083">
                  <c:v>2838683.6700000204</c:v>
                </c:pt>
                <c:pt idx="5084">
                  <c:v>2839191.5200000219</c:v>
                </c:pt>
                <c:pt idx="5085">
                  <c:v>2839433.1400000229</c:v>
                </c:pt>
                <c:pt idx="5086">
                  <c:v>2861483.1400000229</c:v>
                </c:pt>
                <c:pt idx="5087">
                  <c:v>2862286.7900000215</c:v>
                </c:pt>
                <c:pt idx="5088">
                  <c:v>2862359.4200000204</c:v>
                </c:pt>
                <c:pt idx="5089">
                  <c:v>2862835.6100000218</c:v>
                </c:pt>
                <c:pt idx="5090">
                  <c:v>2863100.9300000221</c:v>
                </c:pt>
                <c:pt idx="5091">
                  <c:v>2863862.8300000206</c:v>
                </c:pt>
                <c:pt idx="5092">
                  <c:v>2864278.9300000221</c:v>
                </c:pt>
                <c:pt idx="5093">
                  <c:v>2864411.0800000206</c:v>
                </c:pt>
                <c:pt idx="5094">
                  <c:v>2864696.7900000215</c:v>
                </c:pt>
                <c:pt idx="5095">
                  <c:v>2865190.3700000197</c:v>
                </c:pt>
                <c:pt idx="5096">
                  <c:v>2865366.9200000204</c:v>
                </c:pt>
                <c:pt idx="5097">
                  <c:v>2865700.2500000186</c:v>
                </c:pt>
                <c:pt idx="5098">
                  <c:v>2911325.8800000176</c:v>
                </c:pt>
                <c:pt idx="5099">
                  <c:v>2911659.2100000158</c:v>
                </c:pt>
                <c:pt idx="5100">
                  <c:v>2911719.1300000176</c:v>
                </c:pt>
                <c:pt idx="5101">
                  <c:v>2913038.4000000171</c:v>
                </c:pt>
                <c:pt idx="5102">
                  <c:v>2913129.2200000174</c:v>
                </c:pt>
                <c:pt idx="5103">
                  <c:v>2913792.2000000179</c:v>
                </c:pt>
                <c:pt idx="5104">
                  <c:v>2914456.2600000165</c:v>
                </c:pt>
                <c:pt idx="5105">
                  <c:v>2914557.5800000168</c:v>
                </c:pt>
                <c:pt idx="5106">
                  <c:v>2914558.4800000153</c:v>
                </c:pt>
                <c:pt idx="5107">
                  <c:v>2915118.7000000142</c:v>
                </c:pt>
                <c:pt idx="5108">
                  <c:v>2917057.4100000151</c:v>
                </c:pt>
                <c:pt idx="5109">
                  <c:v>2917438.3600000143</c:v>
                </c:pt>
                <c:pt idx="5110">
                  <c:v>2928866.5100000128</c:v>
                </c:pt>
                <c:pt idx="5111">
                  <c:v>2947051.1900000125</c:v>
                </c:pt>
                <c:pt idx="5112">
                  <c:v>2951729.9700000137</c:v>
                </c:pt>
                <c:pt idx="5113">
                  <c:v>2952029.5600000136</c:v>
                </c:pt>
                <c:pt idx="5114">
                  <c:v>2963362.6800000146</c:v>
                </c:pt>
                <c:pt idx="5115">
                  <c:v>2963753.2300000153</c:v>
                </c:pt>
                <c:pt idx="5116">
                  <c:v>2963786.8700000159</c:v>
                </c:pt>
                <c:pt idx="5117">
                  <c:v>2967555.3200000152</c:v>
                </c:pt>
                <c:pt idx="5118">
                  <c:v>2967787.740000017</c:v>
                </c:pt>
                <c:pt idx="5119">
                  <c:v>2968088.5300000161</c:v>
                </c:pt>
                <c:pt idx="5120">
                  <c:v>2968469.4800000153</c:v>
                </c:pt>
                <c:pt idx="5121">
                  <c:v>2991669.4800000153</c:v>
                </c:pt>
                <c:pt idx="5122">
                  <c:v>2994869.4800000153</c:v>
                </c:pt>
                <c:pt idx="5123">
                  <c:v>2994960.3000000156</c:v>
                </c:pt>
                <c:pt idx="5124">
                  <c:v>3007760.3000000156</c:v>
                </c:pt>
                <c:pt idx="5125">
                  <c:v>3008301.4400000162</c:v>
                </c:pt>
                <c:pt idx="5126">
                  <c:v>3031136.9600000158</c:v>
                </c:pt>
                <c:pt idx="5127">
                  <c:v>3031198.4600000158</c:v>
                </c:pt>
                <c:pt idx="5128">
                  <c:v>3031399.1400000155</c:v>
                </c:pt>
                <c:pt idx="5129">
                  <c:v>3032567.6700000167</c:v>
                </c:pt>
                <c:pt idx="5130">
                  <c:v>3033721.7200000174</c:v>
                </c:pt>
                <c:pt idx="5131">
                  <c:v>3041171.110000018</c:v>
                </c:pt>
                <c:pt idx="5132">
                  <c:v>3041351.2000000179</c:v>
                </c:pt>
                <c:pt idx="5133">
                  <c:v>3041414.9000000171</c:v>
                </c:pt>
                <c:pt idx="5134">
                  <c:v>3041914.9000000171</c:v>
                </c:pt>
                <c:pt idx="5135">
                  <c:v>3053695.360000018</c:v>
                </c:pt>
                <c:pt idx="5136">
                  <c:v>3054028.6900000162</c:v>
                </c:pt>
                <c:pt idx="5137">
                  <c:v>3057239.8400000148</c:v>
                </c:pt>
                <c:pt idx="5138">
                  <c:v>3066931.8400000148</c:v>
                </c:pt>
                <c:pt idx="5139">
                  <c:v>3070198.0800000131</c:v>
                </c:pt>
                <c:pt idx="5140">
                  <c:v>3070733.8800000139</c:v>
                </c:pt>
                <c:pt idx="5141">
                  <c:v>3081017.8100000136</c:v>
                </c:pt>
                <c:pt idx="5142">
                  <c:v>3088148.2700000145</c:v>
                </c:pt>
                <c:pt idx="5143">
                  <c:v>3088522.7600000128</c:v>
                </c:pt>
                <c:pt idx="5144">
                  <c:v>3088783.2500000112</c:v>
                </c:pt>
                <c:pt idx="5145">
                  <c:v>3089454.3900000118</c:v>
                </c:pt>
                <c:pt idx="5146">
                  <c:v>2850769.5500000082</c:v>
                </c:pt>
                <c:pt idx="5147">
                  <c:v>2851102.8800000064</c:v>
                </c:pt>
                <c:pt idx="5148">
                  <c:v>2851293.2100000046</c:v>
                </c:pt>
                <c:pt idx="5149">
                  <c:v>2851637.3600000031</c:v>
                </c:pt>
                <c:pt idx="5150">
                  <c:v>2852018.3100000024</c:v>
                </c:pt>
                <c:pt idx="5151">
                  <c:v>2853290.320000004</c:v>
                </c:pt>
                <c:pt idx="5152">
                  <c:v>2853623.6500000022</c:v>
                </c:pt>
                <c:pt idx="5153">
                  <c:v>2855482.8600000031</c:v>
                </c:pt>
                <c:pt idx="5154">
                  <c:v>2855542.4400000013</c:v>
                </c:pt>
                <c:pt idx="5155">
                  <c:v>2856928.6500000022</c:v>
                </c:pt>
                <c:pt idx="5156">
                  <c:v>2857875.6400000006</c:v>
                </c:pt>
                <c:pt idx="5157">
                  <c:v>2857995.870000001</c:v>
                </c:pt>
                <c:pt idx="5158">
                  <c:v>2858131.8000000007</c:v>
                </c:pt>
                <c:pt idx="5159">
                  <c:v>2858333.84</c:v>
                </c:pt>
                <c:pt idx="5160">
                  <c:v>2858619.5500000007</c:v>
                </c:pt>
                <c:pt idx="5161">
                  <c:v>2858703.1099999994</c:v>
                </c:pt>
                <c:pt idx="5162">
                  <c:v>2865136.7199999988</c:v>
                </c:pt>
                <c:pt idx="5163">
                  <c:v>2865338.7599999979</c:v>
                </c:pt>
                <c:pt idx="5164">
                  <c:v>2865576.8499999978</c:v>
                </c:pt>
                <c:pt idx="5165">
                  <c:v>2866076.8499999978</c:v>
                </c:pt>
                <c:pt idx="5166">
                  <c:v>2866587.0799999982</c:v>
                </c:pt>
                <c:pt idx="5167">
                  <c:v>2866872.7899999991</c:v>
                </c:pt>
                <c:pt idx="5168">
                  <c:v>2867206.1199999973</c:v>
                </c:pt>
                <c:pt idx="5169">
                  <c:v>2867539.4499999955</c:v>
                </c:pt>
                <c:pt idx="5170">
                  <c:v>2867872.7799999937</c:v>
                </c:pt>
                <c:pt idx="5171">
                  <c:v>2868328.3999999948</c:v>
                </c:pt>
                <c:pt idx="5172">
                  <c:v>2868661.729999993</c:v>
                </c:pt>
                <c:pt idx="5173">
                  <c:v>2868947.4399999939</c:v>
                </c:pt>
                <c:pt idx="5174">
                  <c:v>2869290.3399999924</c:v>
                </c:pt>
                <c:pt idx="5175">
                  <c:v>2869623.6699999906</c:v>
                </c:pt>
                <c:pt idx="5176">
                  <c:v>2870004.6199999899</c:v>
                </c:pt>
                <c:pt idx="5177">
                  <c:v>2870605.77999999</c:v>
                </c:pt>
                <c:pt idx="5178">
                  <c:v>2871081.9699999914</c:v>
                </c:pt>
                <c:pt idx="5179">
                  <c:v>2871187.2399999909</c:v>
                </c:pt>
                <c:pt idx="5180">
                  <c:v>2871331.5799999908</c:v>
                </c:pt>
                <c:pt idx="5181">
                  <c:v>2871371.1499999911</c:v>
                </c:pt>
                <c:pt idx="5182">
                  <c:v>2881370.9799999893</c:v>
                </c:pt>
                <c:pt idx="5183">
                  <c:v>2895115.3699999899</c:v>
                </c:pt>
                <c:pt idx="5184">
                  <c:v>2896263.2699999884</c:v>
                </c:pt>
                <c:pt idx="5185">
                  <c:v>2910728.2099999897</c:v>
                </c:pt>
                <c:pt idx="5186">
                  <c:v>2911013.9199999906</c:v>
                </c:pt>
                <c:pt idx="5187">
                  <c:v>2911895.4399999902</c:v>
                </c:pt>
                <c:pt idx="5188">
                  <c:v>2912228.7699999884</c:v>
                </c:pt>
                <c:pt idx="5189">
                  <c:v>2912562.0999999866</c:v>
                </c:pt>
                <c:pt idx="5190">
                  <c:v>2913735.0199999884</c:v>
                </c:pt>
                <c:pt idx="5191">
                  <c:v>2913877.8799999878</c:v>
                </c:pt>
                <c:pt idx="5192">
                  <c:v>2914134.1799999885</c:v>
                </c:pt>
                <c:pt idx="5193">
                  <c:v>2914280.4299999885</c:v>
                </c:pt>
                <c:pt idx="5194">
                  <c:v>2931945.52999999</c:v>
                </c:pt>
                <c:pt idx="5195">
                  <c:v>2932040.7699999884</c:v>
                </c:pt>
                <c:pt idx="5196">
                  <c:v>2936850.52999999</c:v>
                </c:pt>
                <c:pt idx="5197">
                  <c:v>2936968.3199999891</c:v>
                </c:pt>
                <c:pt idx="5198">
                  <c:v>2937444.5099999905</c:v>
                </c:pt>
                <c:pt idx="5199">
                  <c:v>2937570.3099999912</c:v>
                </c:pt>
                <c:pt idx="5200">
                  <c:v>2937922.7499999925</c:v>
                </c:pt>
                <c:pt idx="5201">
                  <c:v>2938217.7099999934</c:v>
                </c:pt>
                <c:pt idx="5202">
                  <c:v>2938257.2799999937</c:v>
                </c:pt>
                <c:pt idx="5203">
                  <c:v>2938685.8199999928</c:v>
                </c:pt>
                <c:pt idx="5204">
                  <c:v>2939162.0099999942</c:v>
                </c:pt>
                <c:pt idx="5205">
                  <c:v>2939400.099999994</c:v>
                </c:pt>
                <c:pt idx="5206">
                  <c:v>2945223.2199999951</c:v>
                </c:pt>
                <c:pt idx="5207">
                  <c:v>2945556.5499999933</c:v>
                </c:pt>
                <c:pt idx="5208">
                  <c:v>2957472.4599999934</c:v>
                </c:pt>
                <c:pt idx="5209">
                  <c:v>2958134.5899999924</c:v>
                </c:pt>
                <c:pt idx="5210">
                  <c:v>2958610.7799999937</c:v>
                </c:pt>
                <c:pt idx="5211">
                  <c:v>2959512.1799999923</c:v>
                </c:pt>
                <c:pt idx="5212">
                  <c:v>2960733.109999992</c:v>
                </c:pt>
                <c:pt idx="5213">
                  <c:v>2961065.3299999908</c:v>
                </c:pt>
                <c:pt idx="5214">
                  <c:v>2967170.5899999924</c:v>
                </c:pt>
                <c:pt idx="5215">
                  <c:v>2988981.8899999931</c:v>
                </c:pt>
                <c:pt idx="5216">
                  <c:v>2989430.4599999934</c:v>
                </c:pt>
                <c:pt idx="5217">
                  <c:v>2989510.2999999933</c:v>
                </c:pt>
                <c:pt idx="5218">
                  <c:v>2998154.4899999946</c:v>
                </c:pt>
                <c:pt idx="5219">
                  <c:v>3003468.1499999948</c:v>
                </c:pt>
                <c:pt idx="5220">
                  <c:v>3021070.9499999955</c:v>
                </c:pt>
                <c:pt idx="5221">
                  <c:v>3079931.3399999961</c:v>
                </c:pt>
                <c:pt idx="5222">
                  <c:v>3084707.6499999948</c:v>
                </c:pt>
                <c:pt idx="5223">
                  <c:v>3084777.479999993</c:v>
                </c:pt>
                <c:pt idx="5224">
                  <c:v>3085437.5799999945</c:v>
                </c:pt>
                <c:pt idx="5225">
                  <c:v>3086073.4899999946</c:v>
                </c:pt>
                <c:pt idx="5226">
                  <c:v>3087005.099999994</c:v>
                </c:pt>
                <c:pt idx="5227">
                  <c:v>3087898.8899999931</c:v>
                </c:pt>
                <c:pt idx="5228">
                  <c:v>3088636.3699999936</c:v>
                </c:pt>
                <c:pt idx="5229">
                  <c:v>3089511.3699999936</c:v>
                </c:pt>
                <c:pt idx="5230">
                  <c:v>3090214.1799999923</c:v>
                </c:pt>
                <c:pt idx="5231">
                  <c:v>3090863.9599999934</c:v>
                </c:pt>
                <c:pt idx="5232">
                  <c:v>3091575.1999999918</c:v>
                </c:pt>
                <c:pt idx="5233">
                  <c:v>3092051.3899999931</c:v>
                </c:pt>
                <c:pt idx="5234">
                  <c:v>3092384.7199999914</c:v>
                </c:pt>
                <c:pt idx="5235">
                  <c:v>3106124.9499999918</c:v>
                </c:pt>
                <c:pt idx="5236">
                  <c:v>3106458.27999999</c:v>
                </c:pt>
                <c:pt idx="5237">
                  <c:v>3106839.2299999893</c:v>
                </c:pt>
                <c:pt idx="5238">
                  <c:v>3107267.7999999896</c:v>
                </c:pt>
                <c:pt idx="5239">
                  <c:v>3107375.3499999903</c:v>
                </c:pt>
                <c:pt idx="5240">
                  <c:v>3112153.3899999894</c:v>
                </c:pt>
                <c:pt idx="5241">
                  <c:v>3112203.1099999882</c:v>
                </c:pt>
                <c:pt idx="5242">
                  <c:v>3112545.9299999885</c:v>
                </c:pt>
                <c:pt idx="5243">
                  <c:v>3112926.8799999878</c:v>
                </c:pt>
                <c:pt idx="5244">
                  <c:v>3113649.5099999867</c:v>
                </c:pt>
                <c:pt idx="5245">
                  <c:v>3114030.459999986</c:v>
                </c:pt>
                <c:pt idx="5246">
                  <c:v>3114044.9099999852</c:v>
                </c:pt>
                <c:pt idx="5247">
                  <c:v>3114330.6199999861</c:v>
                </c:pt>
                <c:pt idx="5248">
                  <c:v>3114806.8099999875</c:v>
                </c:pt>
                <c:pt idx="5249">
                  <c:v>3114872.4999999888</c:v>
                </c:pt>
                <c:pt idx="5250">
                  <c:v>3115421.659999989</c:v>
                </c:pt>
                <c:pt idx="5251">
                  <c:v>3130648.6299999878</c:v>
                </c:pt>
                <c:pt idx="5252">
                  <c:v>3139242.8999999873</c:v>
                </c:pt>
                <c:pt idx="5253">
                  <c:v>3144556.5599999875</c:v>
                </c:pt>
                <c:pt idx="5254">
                  <c:v>3149226.9199999869</c:v>
                </c:pt>
                <c:pt idx="5255">
                  <c:v>3156326.5499999858</c:v>
                </c:pt>
                <c:pt idx="5256">
                  <c:v>3160086.2199999876</c:v>
                </c:pt>
                <c:pt idx="5257">
                  <c:v>3160618.5699999891</c:v>
                </c:pt>
                <c:pt idx="5258">
                  <c:v>3161895.9199999906</c:v>
                </c:pt>
                <c:pt idx="5259">
                  <c:v>3175102.9799999893</c:v>
                </c:pt>
                <c:pt idx="5260">
                  <c:v>3186658.8899999894</c:v>
                </c:pt>
                <c:pt idx="5261">
                  <c:v>3192590.0099999905</c:v>
                </c:pt>
                <c:pt idx="5262">
                  <c:v>3192639.3499999903</c:v>
                </c:pt>
                <c:pt idx="5263">
                  <c:v>3192693.409999989</c:v>
                </c:pt>
                <c:pt idx="5264">
                  <c:v>3199847.4699999876</c:v>
                </c:pt>
                <c:pt idx="5265">
                  <c:v>3200030.1399999894</c:v>
                </c:pt>
                <c:pt idx="5266">
                  <c:v>3206523.0699999891</c:v>
                </c:pt>
                <c:pt idx="5267">
                  <c:v>3219774.3399999887</c:v>
                </c:pt>
                <c:pt idx="5268">
                  <c:v>3235301.829999987</c:v>
                </c:pt>
                <c:pt idx="5269">
                  <c:v>3235504.5199999884</c:v>
                </c:pt>
                <c:pt idx="5270">
                  <c:v>3246449.1799999885</c:v>
                </c:pt>
                <c:pt idx="5271">
                  <c:v>3249549.409999989</c:v>
                </c:pt>
                <c:pt idx="5272">
                  <c:v>3249713.4599999897</c:v>
                </c:pt>
                <c:pt idx="5273">
                  <c:v>3254621.8699999899</c:v>
                </c:pt>
                <c:pt idx="5274">
                  <c:v>3255759.2299999893</c:v>
                </c:pt>
                <c:pt idx="5275">
                  <c:v>3255996.0999999903</c:v>
                </c:pt>
                <c:pt idx="5276">
                  <c:v>3256137.27999999</c:v>
                </c:pt>
                <c:pt idx="5277">
                  <c:v>3291579.6099999882</c:v>
                </c:pt>
                <c:pt idx="5278">
                  <c:v>3291876.3999999873</c:v>
                </c:pt>
                <c:pt idx="5279">
                  <c:v>3292389.7199999876</c:v>
                </c:pt>
                <c:pt idx="5280">
                  <c:v>3292811.0499999858</c:v>
                </c:pt>
                <c:pt idx="5281">
                  <c:v>3304065.5499999858</c:v>
                </c:pt>
                <c:pt idx="5282">
                  <c:v>3305418.7899999842</c:v>
                </c:pt>
                <c:pt idx="5283">
                  <c:v>3305488.5699999854</c:v>
                </c:pt>
                <c:pt idx="5284">
                  <c:v>3305959.1399999857</c:v>
                </c:pt>
                <c:pt idx="5285">
                  <c:v>3321204.209999986</c:v>
                </c:pt>
                <c:pt idx="5286">
                  <c:v>3330994.829999987</c:v>
                </c:pt>
                <c:pt idx="5287">
                  <c:v>3335941.2199999876</c:v>
                </c:pt>
                <c:pt idx="5288">
                  <c:v>3339136.7999999858</c:v>
                </c:pt>
                <c:pt idx="5289">
                  <c:v>3341012.5499999858</c:v>
                </c:pt>
                <c:pt idx="5290">
                  <c:v>3341262.1499999873</c:v>
                </c:pt>
                <c:pt idx="5291">
                  <c:v>3405072.7599999867</c:v>
                </c:pt>
                <c:pt idx="5292">
                  <c:v>3413874.9199999869</c:v>
                </c:pt>
                <c:pt idx="5293">
                  <c:v>3424345.3499999866</c:v>
                </c:pt>
                <c:pt idx="5294">
                  <c:v>3429615.959999986</c:v>
                </c:pt>
                <c:pt idx="5295">
                  <c:v>3432617.2599999867</c:v>
                </c:pt>
                <c:pt idx="5296">
                  <c:v>3433751.9099999852</c:v>
                </c:pt>
                <c:pt idx="5297">
                  <c:v>3442346.1799999848</c:v>
                </c:pt>
                <c:pt idx="5298">
                  <c:v>3457307.6499999836</c:v>
                </c:pt>
                <c:pt idx="5299">
                  <c:v>3549891.759999983</c:v>
                </c:pt>
                <c:pt idx="5300">
                  <c:v>3555205.4199999832</c:v>
                </c:pt>
                <c:pt idx="5301">
                  <c:v>3562380.6299999841</c:v>
                </c:pt>
                <c:pt idx="5302">
                  <c:v>3581681.8699999824</c:v>
                </c:pt>
                <c:pt idx="5303">
                  <c:v>3581737.009999983</c:v>
                </c:pt>
                <c:pt idx="5304">
                  <c:v>3593461.3099999838</c:v>
                </c:pt>
                <c:pt idx="5305">
                  <c:v>3610319.9199999832</c:v>
                </c:pt>
                <c:pt idx="5306">
                  <c:v>3619427.759999983</c:v>
                </c:pt>
                <c:pt idx="5307">
                  <c:v>3619480.6099999845</c:v>
                </c:pt>
                <c:pt idx="5308">
                  <c:v>3068182.4099999927</c:v>
                </c:pt>
                <c:pt idx="5309">
                  <c:v>3071922.6899999939</c:v>
                </c:pt>
                <c:pt idx="5310">
                  <c:v>3072267.3199999928</c:v>
                </c:pt>
                <c:pt idx="5311">
                  <c:v>3073479.6299999915</c:v>
                </c:pt>
                <c:pt idx="5312">
                  <c:v>3073723.4199999906</c:v>
                </c:pt>
                <c:pt idx="5313">
                  <c:v>3075644.77999999</c:v>
                </c:pt>
                <c:pt idx="5314">
                  <c:v>3079014.1199999899</c:v>
                </c:pt>
                <c:pt idx="5315">
                  <c:v>3081038.9499999881</c:v>
                </c:pt>
                <c:pt idx="5316">
                  <c:v>3082517.5499999896</c:v>
                </c:pt>
                <c:pt idx="5317">
                  <c:v>3082613.159999989</c:v>
                </c:pt>
                <c:pt idx="5318">
                  <c:v>3085309.0799999908</c:v>
                </c:pt>
                <c:pt idx="5319">
                  <c:v>3085401.4399999902</c:v>
                </c:pt>
                <c:pt idx="5320">
                  <c:v>3088620.0899999887</c:v>
                </c:pt>
                <c:pt idx="5321">
                  <c:v>3089042.9899999872</c:v>
                </c:pt>
                <c:pt idx="5322">
                  <c:v>3090882.709999986</c:v>
                </c:pt>
                <c:pt idx="5323">
                  <c:v>3091555.459999986</c:v>
                </c:pt>
                <c:pt idx="5324">
                  <c:v>3095499.6099999845</c:v>
                </c:pt>
                <c:pt idx="5325">
                  <c:v>3097840.7799999863</c:v>
                </c:pt>
                <c:pt idx="5326">
                  <c:v>3098456.6999999881</c:v>
                </c:pt>
                <c:pt idx="5327">
                  <c:v>3099361.5399999879</c:v>
                </c:pt>
                <c:pt idx="5328">
                  <c:v>3100421.8199999891</c:v>
                </c:pt>
                <c:pt idx="5329">
                  <c:v>3101545.4899999909</c:v>
                </c:pt>
                <c:pt idx="5330">
                  <c:v>3102314.2299999893</c:v>
                </c:pt>
                <c:pt idx="5331">
                  <c:v>3102558.3499999903</c:v>
                </c:pt>
                <c:pt idx="5332">
                  <c:v>3102838.2599999905</c:v>
                </c:pt>
                <c:pt idx="5333">
                  <c:v>3136934.1399999894</c:v>
                </c:pt>
                <c:pt idx="5334">
                  <c:v>3137591.6099999882</c:v>
                </c:pt>
                <c:pt idx="5335">
                  <c:v>3137961.9699999876</c:v>
                </c:pt>
                <c:pt idx="5336">
                  <c:v>3138386.8599999882</c:v>
                </c:pt>
                <c:pt idx="5337">
                  <c:v>3140143.0399999879</c:v>
                </c:pt>
                <c:pt idx="5338">
                  <c:v>3141300.579999987</c:v>
                </c:pt>
                <c:pt idx="5339">
                  <c:v>3142115.579999987</c:v>
                </c:pt>
                <c:pt idx="5340">
                  <c:v>3142405.2299999855</c:v>
                </c:pt>
                <c:pt idx="5341">
                  <c:v>3160850.7599999867</c:v>
                </c:pt>
                <c:pt idx="5342">
                  <c:v>3161196.709999986</c:v>
                </c:pt>
                <c:pt idx="5343">
                  <c:v>3161530.0499999858</c:v>
                </c:pt>
                <c:pt idx="5344">
                  <c:v>3163827.3099999875</c:v>
                </c:pt>
                <c:pt idx="5345">
                  <c:v>3168188.9799999893</c:v>
                </c:pt>
                <c:pt idx="5346">
                  <c:v>3169660.9299999885</c:v>
                </c:pt>
                <c:pt idx="5347">
                  <c:v>3171456.6099999882</c:v>
                </c:pt>
                <c:pt idx="5348">
                  <c:v>3173414.9999999888</c:v>
                </c:pt>
                <c:pt idx="5349">
                  <c:v>3174083.329999987</c:v>
                </c:pt>
                <c:pt idx="5350">
                  <c:v>3174208.0599999875</c:v>
                </c:pt>
                <c:pt idx="5351">
                  <c:v>3175069.959999986</c:v>
                </c:pt>
                <c:pt idx="5352">
                  <c:v>3175855.8099999875</c:v>
                </c:pt>
                <c:pt idx="5353">
                  <c:v>3176209.6699999869</c:v>
                </c:pt>
                <c:pt idx="5354">
                  <c:v>3177197.2899999879</c:v>
                </c:pt>
                <c:pt idx="5355">
                  <c:v>3177530.6199999861</c:v>
                </c:pt>
                <c:pt idx="5356">
                  <c:v>3180653.1499999873</c:v>
                </c:pt>
                <c:pt idx="5357">
                  <c:v>3180700.0199999884</c:v>
                </c:pt>
                <c:pt idx="5358">
                  <c:v>3196334.5399999879</c:v>
                </c:pt>
                <c:pt idx="5359">
                  <c:v>3196715.4899999872</c:v>
                </c:pt>
                <c:pt idx="5360">
                  <c:v>3201881.3999999873</c:v>
                </c:pt>
                <c:pt idx="5361">
                  <c:v>3221099.5599999875</c:v>
                </c:pt>
                <c:pt idx="5362">
                  <c:v>3235784.3099999875</c:v>
                </c:pt>
                <c:pt idx="5363">
                  <c:v>3235829.2799999863</c:v>
                </c:pt>
                <c:pt idx="5364">
                  <c:v>3238527.7999999858</c:v>
                </c:pt>
                <c:pt idx="5365">
                  <c:v>3243027.209999986</c:v>
                </c:pt>
                <c:pt idx="5366">
                  <c:v>3243260.8799999878</c:v>
                </c:pt>
                <c:pt idx="5367">
                  <c:v>3244461.0099999867</c:v>
                </c:pt>
                <c:pt idx="5368">
                  <c:v>3245794.8999999873</c:v>
                </c:pt>
                <c:pt idx="5369">
                  <c:v>3246271.0899999887</c:v>
                </c:pt>
                <c:pt idx="5370">
                  <c:v>3268927.329999987</c:v>
                </c:pt>
                <c:pt idx="5371">
                  <c:v>3269308.2799999863</c:v>
                </c:pt>
                <c:pt idx="5372">
                  <c:v>3269641.6099999845</c:v>
                </c:pt>
                <c:pt idx="5373">
                  <c:v>3269974.9399999827</c:v>
                </c:pt>
                <c:pt idx="5374">
                  <c:v>3270449.3799999841</c:v>
                </c:pt>
                <c:pt idx="5375">
                  <c:v>3270870.7099999823</c:v>
                </c:pt>
                <c:pt idx="5376">
                  <c:v>3279455.0899999812</c:v>
                </c:pt>
                <c:pt idx="5377">
                  <c:v>3296295.389999982</c:v>
                </c:pt>
                <c:pt idx="5378">
                  <c:v>3296771.5799999833</c:v>
                </c:pt>
                <c:pt idx="5379">
                  <c:v>3311745.6099999845</c:v>
                </c:pt>
                <c:pt idx="5380">
                  <c:v>3311892.5299999863</c:v>
                </c:pt>
                <c:pt idx="5381">
                  <c:v>3311958.8199999854</c:v>
                </c:pt>
                <c:pt idx="5382">
                  <c:v>3312400.8099999838</c:v>
                </c:pt>
                <c:pt idx="5383">
                  <c:v>3312628.9599999823</c:v>
                </c:pt>
                <c:pt idx="5384">
                  <c:v>3312671.8299999833</c:v>
                </c:pt>
                <c:pt idx="5385">
                  <c:v>3381491.6899999827</c:v>
                </c:pt>
                <c:pt idx="5386">
                  <c:v>3381546.3499999829</c:v>
                </c:pt>
                <c:pt idx="5387">
                  <c:v>3381880.7499999814</c:v>
                </c:pt>
                <c:pt idx="5388">
                  <c:v>3382132.2999999821</c:v>
                </c:pt>
                <c:pt idx="5389">
                  <c:v>3382817.4099999815</c:v>
                </c:pt>
                <c:pt idx="5390">
                  <c:v>3398334.1799999811</c:v>
                </c:pt>
                <c:pt idx="5391">
                  <c:v>3479021.3699999824</c:v>
                </c:pt>
                <c:pt idx="5392">
                  <c:v>3493643.4999999814</c:v>
                </c:pt>
                <c:pt idx="5393">
                  <c:v>3493663.7799999826</c:v>
                </c:pt>
                <c:pt idx="5394">
                  <c:v>3496412.259999983</c:v>
                </c:pt>
                <c:pt idx="5395">
                  <c:v>3496558.4599999823</c:v>
                </c:pt>
                <c:pt idx="5396">
                  <c:v>3497861.5299999826</c:v>
                </c:pt>
                <c:pt idx="5397">
                  <c:v>3498073.8799999841</c:v>
                </c:pt>
                <c:pt idx="5398">
                  <c:v>3504492.2299999855</c:v>
                </c:pt>
                <c:pt idx="5399">
                  <c:v>3504922.079999987</c:v>
                </c:pt>
                <c:pt idx="5400">
                  <c:v>3510302.1799999885</c:v>
                </c:pt>
                <c:pt idx="5401">
                  <c:v>3517223.6299999878</c:v>
                </c:pt>
                <c:pt idx="5402">
                  <c:v>3581728.0099999867</c:v>
                </c:pt>
                <c:pt idx="5403">
                  <c:v>3591041.6699999869</c:v>
                </c:pt>
                <c:pt idx="5404">
                  <c:v>3693650.2399999872</c:v>
                </c:pt>
                <c:pt idx="5405">
                  <c:v>3707471.829999987</c:v>
                </c:pt>
                <c:pt idx="5406">
                  <c:v>3735193.7699999884</c:v>
                </c:pt>
                <c:pt idx="5407">
                  <c:v>3735648.3499999866</c:v>
                </c:pt>
                <c:pt idx="5408">
                  <c:v>3745345.4499999881</c:v>
                </c:pt>
                <c:pt idx="5409">
                  <c:v>3754438.3699999899</c:v>
                </c:pt>
                <c:pt idx="5410">
                  <c:v>3763032.6399999894</c:v>
                </c:pt>
                <c:pt idx="5411">
                  <c:v>3763166.6199999899</c:v>
                </c:pt>
                <c:pt idx="5412">
                  <c:v>3767211.5999999903</c:v>
                </c:pt>
                <c:pt idx="5413">
                  <c:v>3768717.77999999</c:v>
                </c:pt>
                <c:pt idx="5414">
                  <c:v>3849543.4299999885</c:v>
                </c:pt>
                <c:pt idx="5415">
                  <c:v>3849589.7599999867</c:v>
                </c:pt>
                <c:pt idx="5416">
                  <c:v>2887783.4799999781</c:v>
                </c:pt>
                <c:pt idx="5417">
                  <c:v>2887984.5699999779</c:v>
                </c:pt>
                <c:pt idx="5418">
                  <c:v>2888801.8999999762</c:v>
                </c:pt>
                <c:pt idx="5419">
                  <c:v>2889631.3399999775</c:v>
                </c:pt>
                <c:pt idx="5420">
                  <c:v>2891418.0999999791</c:v>
                </c:pt>
                <c:pt idx="5421">
                  <c:v>2891661.6699999794</c:v>
                </c:pt>
                <c:pt idx="5422">
                  <c:v>2891719.6799999811</c:v>
                </c:pt>
                <c:pt idx="5423">
                  <c:v>2893701.9099999815</c:v>
                </c:pt>
                <c:pt idx="5424">
                  <c:v>2893770.3999999799</c:v>
                </c:pt>
                <c:pt idx="5425">
                  <c:v>2894437.3999999799</c:v>
                </c:pt>
                <c:pt idx="5426">
                  <c:v>2896097.3799999803</c:v>
                </c:pt>
                <c:pt idx="5427">
                  <c:v>2896189.1099999808</c:v>
                </c:pt>
                <c:pt idx="5428">
                  <c:v>2896261.1099999808</c:v>
                </c:pt>
                <c:pt idx="5429">
                  <c:v>2896978.0699999817</c:v>
                </c:pt>
                <c:pt idx="5430">
                  <c:v>2897058.8199999817</c:v>
                </c:pt>
                <c:pt idx="5431">
                  <c:v>2899570.9499999806</c:v>
                </c:pt>
                <c:pt idx="5432">
                  <c:v>2903868.4599999823</c:v>
                </c:pt>
                <c:pt idx="5433">
                  <c:v>2903982.1199999824</c:v>
                </c:pt>
                <c:pt idx="5434">
                  <c:v>2906211.8699999824</c:v>
                </c:pt>
                <c:pt idx="5435">
                  <c:v>2906417.1299999841</c:v>
                </c:pt>
                <c:pt idx="5436">
                  <c:v>2906981.7299999855</c:v>
                </c:pt>
                <c:pt idx="5437">
                  <c:v>2907126.5299999863</c:v>
                </c:pt>
                <c:pt idx="5438">
                  <c:v>2907235.8699999861</c:v>
                </c:pt>
                <c:pt idx="5439">
                  <c:v>2908215.2899999879</c:v>
                </c:pt>
                <c:pt idx="5440">
                  <c:v>2908731.9299999885</c:v>
                </c:pt>
                <c:pt idx="5441">
                  <c:v>2908960.9499999881</c:v>
                </c:pt>
                <c:pt idx="5442">
                  <c:v>2909097.1299999878</c:v>
                </c:pt>
                <c:pt idx="5443">
                  <c:v>2909544.9499999881</c:v>
                </c:pt>
                <c:pt idx="5444">
                  <c:v>2909736.0399999879</c:v>
                </c:pt>
                <c:pt idx="5445">
                  <c:v>2912119.0599999875</c:v>
                </c:pt>
                <c:pt idx="5446">
                  <c:v>2912237.1799999885</c:v>
                </c:pt>
                <c:pt idx="5447">
                  <c:v>2912340.9899999872</c:v>
                </c:pt>
                <c:pt idx="5448">
                  <c:v>2912961.7199999876</c:v>
                </c:pt>
                <c:pt idx="5449">
                  <c:v>2915239.8899999894</c:v>
                </c:pt>
                <c:pt idx="5450">
                  <c:v>2915264.7199999876</c:v>
                </c:pt>
                <c:pt idx="5451">
                  <c:v>2933393.7199999876</c:v>
                </c:pt>
                <c:pt idx="5452">
                  <c:v>2933467.659999989</c:v>
                </c:pt>
                <c:pt idx="5453">
                  <c:v>2938591.3999999873</c:v>
                </c:pt>
                <c:pt idx="5454">
                  <c:v>2939115.7399999872</c:v>
                </c:pt>
                <c:pt idx="5455">
                  <c:v>2972531.1999999881</c:v>
                </c:pt>
                <c:pt idx="5456">
                  <c:v>2985648.2799999863</c:v>
                </c:pt>
                <c:pt idx="5457">
                  <c:v>2987636.2399999872</c:v>
                </c:pt>
                <c:pt idx="5458">
                  <c:v>3021125.3999999873</c:v>
                </c:pt>
                <c:pt idx="5459">
                  <c:v>3021203.4499999881</c:v>
                </c:pt>
                <c:pt idx="5460">
                  <c:v>3031200.9199999869</c:v>
                </c:pt>
                <c:pt idx="5461">
                  <c:v>3032193.1399999857</c:v>
                </c:pt>
                <c:pt idx="5462">
                  <c:v>3033724.9399999864</c:v>
                </c:pt>
                <c:pt idx="5463">
                  <c:v>3033820.7199999876</c:v>
                </c:pt>
                <c:pt idx="5464">
                  <c:v>3033946.7199999876</c:v>
                </c:pt>
                <c:pt idx="5465">
                  <c:v>3035144.1299999878</c:v>
                </c:pt>
                <c:pt idx="5466">
                  <c:v>3035382.5999999866</c:v>
                </c:pt>
                <c:pt idx="5467">
                  <c:v>3035654.0999999866</c:v>
                </c:pt>
                <c:pt idx="5468">
                  <c:v>3037465.8699999861</c:v>
                </c:pt>
                <c:pt idx="5469">
                  <c:v>3041338.5399999879</c:v>
                </c:pt>
                <c:pt idx="5470">
                  <c:v>3042843.5199999884</c:v>
                </c:pt>
                <c:pt idx="5471">
                  <c:v>3047408.5599999875</c:v>
                </c:pt>
                <c:pt idx="5472">
                  <c:v>3049663.1199999861</c:v>
                </c:pt>
                <c:pt idx="5473">
                  <c:v>3050239.5199999847</c:v>
                </c:pt>
                <c:pt idx="5474">
                  <c:v>3052497.7199999839</c:v>
                </c:pt>
                <c:pt idx="5475">
                  <c:v>3052704.5899999849</c:v>
                </c:pt>
                <c:pt idx="5476">
                  <c:v>3053085.5399999842</c:v>
                </c:pt>
                <c:pt idx="5477">
                  <c:v>3053360.7199999839</c:v>
                </c:pt>
                <c:pt idx="5478">
                  <c:v>3053597.5899999849</c:v>
                </c:pt>
                <c:pt idx="5479">
                  <c:v>3055908.8599999845</c:v>
                </c:pt>
                <c:pt idx="5480">
                  <c:v>3056592.6399999857</c:v>
                </c:pt>
                <c:pt idx="5481">
                  <c:v>3056808.2399999872</c:v>
                </c:pt>
                <c:pt idx="5482">
                  <c:v>3056981.3099999875</c:v>
                </c:pt>
                <c:pt idx="5483">
                  <c:v>3057082.9799999893</c:v>
                </c:pt>
                <c:pt idx="5484">
                  <c:v>3057634.0199999884</c:v>
                </c:pt>
                <c:pt idx="5485">
                  <c:v>3060559.1099999882</c:v>
                </c:pt>
                <c:pt idx="5486">
                  <c:v>3060672.8799999878</c:v>
                </c:pt>
                <c:pt idx="5487">
                  <c:v>3070911.0599999875</c:v>
                </c:pt>
                <c:pt idx="5488">
                  <c:v>3071188.3399999887</c:v>
                </c:pt>
                <c:pt idx="5489">
                  <c:v>3071269.7099999897</c:v>
                </c:pt>
                <c:pt idx="5490">
                  <c:v>3071633.3499999903</c:v>
                </c:pt>
                <c:pt idx="5491">
                  <c:v>3073238.909999989</c:v>
                </c:pt>
                <c:pt idx="5492">
                  <c:v>3074266.8499999903</c:v>
                </c:pt>
                <c:pt idx="5493">
                  <c:v>3074901.2699999921</c:v>
                </c:pt>
                <c:pt idx="5494">
                  <c:v>3088058.3699999936</c:v>
                </c:pt>
                <c:pt idx="5495">
                  <c:v>3088344.5199999921</c:v>
                </c:pt>
                <c:pt idx="5496">
                  <c:v>3088429.0599999912</c:v>
                </c:pt>
                <c:pt idx="5497">
                  <c:v>3091077.3299999908</c:v>
                </c:pt>
                <c:pt idx="5498">
                  <c:v>3095112.2499999925</c:v>
                </c:pt>
                <c:pt idx="5499">
                  <c:v>3101075.2599999942</c:v>
                </c:pt>
                <c:pt idx="5500">
                  <c:v>3101502.179999996</c:v>
                </c:pt>
                <c:pt idx="5501">
                  <c:v>3102721.9899999946</c:v>
                </c:pt>
                <c:pt idx="5502">
                  <c:v>3103151.8899999931</c:v>
                </c:pt>
                <c:pt idx="5503">
                  <c:v>3104879.3999999948</c:v>
                </c:pt>
                <c:pt idx="5504">
                  <c:v>3106278.2399999946</c:v>
                </c:pt>
                <c:pt idx="5505">
                  <c:v>3106417.099999994</c:v>
                </c:pt>
                <c:pt idx="5506">
                  <c:v>3106612.5599999949</c:v>
                </c:pt>
                <c:pt idx="5507">
                  <c:v>3106891.8999999948</c:v>
                </c:pt>
                <c:pt idx="5508">
                  <c:v>3107680.7899999954</c:v>
                </c:pt>
                <c:pt idx="5509">
                  <c:v>3108372.349999994</c:v>
                </c:pt>
                <c:pt idx="5510">
                  <c:v>3112131.0799999945</c:v>
                </c:pt>
                <c:pt idx="5511">
                  <c:v>3118589.4599999934</c:v>
                </c:pt>
                <c:pt idx="5512">
                  <c:v>3119612.6799999923</c:v>
                </c:pt>
                <c:pt idx="5513">
                  <c:v>3120423.8999999911</c:v>
                </c:pt>
                <c:pt idx="5514">
                  <c:v>3120490.9899999909</c:v>
                </c:pt>
                <c:pt idx="5515">
                  <c:v>3121154.1599999927</c:v>
                </c:pt>
                <c:pt idx="5516">
                  <c:v>3121313.2799999937</c:v>
                </c:pt>
                <c:pt idx="5517">
                  <c:v>3121398.8199999928</c:v>
                </c:pt>
                <c:pt idx="5518">
                  <c:v>3121457.6799999923</c:v>
                </c:pt>
                <c:pt idx="5519">
                  <c:v>3124469.0599999912</c:v>
                </c:pt>
                <c:pt idx="5520">
                  <c:v>3124665.5499999896</c:v>
                </c:pt>
                <c:pt idx="5521">
                  <c:v>3124776.9699999914</c:v>
                </c:pt>
                <c:pt idx="5522">
                  <c:v>3126179.4399999902</c:v>
                </c:pt>
                <c:pt idx="5523">
                  <c:v>3126682.2299999893</c:v>
                </c:pt>
                <c:pt idx="5524">
                  <c:v>3126927.7399999909</c:v>
                </c:pt>
                <c:pt idx="5525">
                  <c:v>3127460.0099999905</c:v>
                </c:pt>
                <c:pt idx="5526">
                  <c:v>3128600.5099999905</c:v>
                </c:pt>
                <c:pt idx="5527">
                  <c:v>3128747.659999989</c:v>
                </c:pt>
                <c:pt idx="5528">
                  <c:v>3130567.4699999876</c:v>
                </c:pt>
                <c:pt idx="5529">
                  <c:v>3131121.6499999873</c:v>
                </c:pt>
                <c:pt idx="5530">
                  <c:v>3131251.8599999882</c:v>
                </c:pt>
                <c:pt idx="5531">
                  <c:v>3131359.1499999873</c:v>
                </c:pt>
                <c:pt idx="5532">
                  <c:v>3138249.7899999879</c:v>
                </c:pt>
                <c:pt idx="5533">
                  <c:v>3138801.079999987</c:v>
                </c:pt>
                <c:pt idx="5534">
                  <c:v>3138867.959999986</c:v>
                </c:pt>
                <c:pt idx="5535">
                  <c:v>3138935.5499999858</c:v>
                </c:pt>
                <c:pt idx="5536">
                  <c:v>3153632.3499999866</c:v>
                </c:pt>
                <c:pt idx="5537">
                  <c:v>3154241.9899999872</c:v>
                </c:pt>
                <c:pt idx="5538">
                  <c:v>3154699.4299999885</c:v>
                </c:pt>
                <c:pt idx="5539">
                  <c:v>3156829.2599999867</c:v>
                </c:pt>
                <c:pt idx="5540">
                  <c:v>3157342.2999999858</c:v>
                </c:pt>
                <c:pt idx="5541">
                  <c:v>3157468.5599999875</c:v>
                </c:pt>
                <c:pt idx="5542">
                  <c:v>3160172.6399999857</c:v>
                </c:pt>
                <c:pt idx="5543">
                  <c:v>3160437.8099999875</c:v>
                </c:pt>
                <c:pt idx="5544">
                  <c:v>3160732.1299999878</c:v>
                </c:pt>
                <c:pt idx="5545">
                  <c:v>3161959.0199999884</c:v>
                </c:pt>
                <c:pt idx="5546">
                  <c:v>3162047.4899999872</c:v>
                </c:pt>
                <c:pt idx="5547">
                  <c:v>3162443.2299999855</c:v>
                </c:pt>
                <c:pt idx="5548">
                  <c:v>3162679.1299999841</c:v>
                </c:pt>
                <c:pt idx="5549">
                  <c:v>3163362.6399999857</c:v>
                </c:pt>
                <c:pt idx="5550">
                  <c:v>3164532.7999999858</c:v>
                </c:pt>
                <c:pt idx="5551">
                  <c:v>3165504.9399999864</c:v>
                </c:pt>
                <c:pt idx="5552">
                  <c:v>3165649.2999999858</c:v>
                </c:pt>
                <c:pt idx="5553">
                  <c:v>3165708.7599999867</c:v>
                </c:pt>
                <c:pt idx="5554">
                  <c:v>3166206.3199999854</c:v>
                </c:pt>
                <c:pt idx="5555">
                  <c:v>3168499.6199999861</c:v>
                </c:pt>
                <c:pt idx="5556">
                  <c:v>3168590.0099999867</c:v>
                </c:pt>
                <c:pt idx="5557">
                  <c:v>3170875.7599999867</c:v>
                </c:pt>
                <c:pt idx="5558">
                  <c:v>3170997.2799999863</c:v>
                </c:pt>
                <c:pt idx="5559">
                  <c:v>3171126.9999999851</c:v>
                </c:pt>
                <c:pt idx="5560">
                  <c:v>3182019.5199999847</c:v>
                </c:pt>
                <c:pt idx="5561">
                  <c:v>3182548.5199999847</c:v>
                </c:pt>
                <c:pt idx="5562">
                  <c:v>3182734.7999999858</c:v>
                </c:pt>
                <c:pt idx="5563">
                  <c:v>3182872.8799999841</c:v>
                </c:pt>
                <c:pt idx="5564">
                  <c:v>3190973.3599999845</c:v>
                </c:pt>
                <c:pt idx="5565">
                  <c:v>3197818.2899999842</c:v>
                </c:pt>
                <c:pt idx="5566">
                  <c:v>3197937.4499999844</c:v>
                </c:pt>
                <c:pt idx="5567">
                  <c:v>3208846.6399999857</c:v>
                </c:pt>
                <c:pt idx="5568">
                  <c:v>3223853.6699999869</c:v>
                </c:pt>
                <c:pt idx="5569">
                  <c:v>3226935.0299999863</c:v>
                </c:pt>
                <c:pt idx="5570">
                  <c:v>3227365.6999999881</c:v>
                </c:pt>
                <c:pt idx="5571">
                  <c:v>3236553.0899999887</c:v>
                </c:pt>
                <c:pt idx="5572">
                  <c:v>3236655.2499999888</c:v>
                </c:pt>
                <c:pt idx="5573">
                  <c:v>3248067.8899999894</c:v>
                </c:pt>
                <c:pt idx="5574">
                  <c:v>3249912.6999999881</c:v>
                </c:pt>
                <c:pt idx="5575">
                  <c:v>3254112.2199999876</c:v>
                </c:pt>
                <c:pt idx="5576">
                  <c:v>3305650.1199999861</c:v>
                </c:pt>
                <c:pt idx="5577">
                  <c:v>3305986.5899999849</c:v>
                </c:pt>
                <c:pt idx="5578">
                  <c:v>3322867.0899999849</c:v>
                </c:pt>
                <c:pt idx="5579">
                  <c:v>3372298.3899999857</c:v>
                </c:pt>
                <c:pt idx="5580">
                  <c:v>3374073.8499999866</c:v>
                </c:pt>
                <c:pt idx="5581">
                  <c:v>3375727.1699999869</c:v>
                </c:pt>
                <c:pt idx="5582">
                  <c:v>3375936.4899999872</c:v>
                </c:pt>
                <c:pt idx="5583">
                  <c:v>3375993.9799999855</c:v>
                </c:pt>
                <c:pt idx="5584">
                  <c:v>3536733.4399999864</c:v>
                </c:pt>
                <c:pt idx="5585">
                  <c:v>3537601.9199999869</c:v>
                </c:pt>
                <c:pt idx="5586">
                  <c:v>3537676.9299999885</c:v>
                </c:pt>
                <c:pt idx="5587">
                  <c:v>3537767.2199999876</c:v>
                </c:pt>
                <c:pt idx="5588">
                  <c:v>3539108.0099999867</c:v>
                </c:pt>
                <c:pt idx="5589">
                  <c:v>3539286.2199999876</c:v>
                </c:pt>
                <c:pt idx="5590">
                  <c:v>3640326.1399999894</c:v>
                </c:pt>
                <c:pt idx="5591">
                  <c:v>3677476.9299999885</c:v>
                </c:pt>
                <c:pt idx="5592">
                  <c:v>3677735.6299999878</c:v>
                </c:pt>
                <c:pt idx="5593">
                  <c:v>3718979.1099999882</c:v>
                </c:pt>
                <c:pt idx="5594">
                  <c:v>3719436.4499999881</c:v>
                </c:pt>
                <c:pt idx="5595">
                  <c:v>3720458.2199999876</c:v>
                </c:pt>
                <c:pt idx="5596">
                  <c:v>3722793.0199999884</c:v>
                </c:pt>
                <c:pt idx="5597">
                  <c:v>3726173.2699999884</c:v>
                </c:pt>
                <c:pt idx="5598">
                  <c:v>3726725.2699999884</c:v>
                </c:pt>
                <c:pt idx="5599">
                  <c:v>3769475.2699999884</c:v>
                </c:pt>
                <c:pt idx="5600">
                  <c:v>3811041.659999989</c:v>
                </c:pt>
                <c:pt idx="5601">
                  <c:v>3811127.0999999903</c:v>
                </c:pt>
                <c:pt idx="5602">
                  <c:v>3818436.3199999891</c:v>
                </c:pt>
                <c:pt idx="5603">
                  <c:v>3818769.6499999873</c:v>
                </c:pt>
                <c:pt idx="5604">
                  <c:v>3825112.4399999864</c:v>
                </c:pt>
                <c:pt idx="5605">
                  <c:v>3826740.1999999881</c:v>
                </c:pt>
                <c:pt idx="5606">
                  <c:v>3830428.5399999879</c:v>
                </c:pt>
                <c:pt idx="5607">
                  <c:v>3830475.9799999893</c:v>
                </c:pt>
                <c:pt idx="5608">
                  <c:v>3831055.3799999878</c:v>
                </c:pt>
                <c:pt idx="5609">
                  <c:v>3833784.2999999896</c:v>
                </c:pt>
                <c:pt idx="5610">
                  <c:v>3859142.8699999899</c:v>
                </c:pt>
                <c:pt idx="5611">
                  <c:v>3859463.1499999911</c:v>
                </c:pt>
                <c:pt idx="5612">
                  <c:v>3859844.0999999903</c:v>
                </c:pt>
                <c:pt idx="5613">
                  <c:v>3860579.3799999915</c:v>
                </c:pt>
                <c:pt idx="5614">
                  <c:v>3861475.8999999911</c:v>
                </c:pt>
                <c:pt idx="5615">
                  <c:v>3861646.2599999905</c:v>
                </c:pt>
                <c:pt idx="5616">
                  <c:v>3871031.1799999923</c:v>
                </c:pt>
                <c:pt idx="5617">
                  <c:v>3876311.0099999905</c:v>
                </c:pt>
                <c:pt idx="5618">
                  <c:v>3876388.1299999915</c:v>
                </c:pt>
                <c:pt idx="5619">
                  <c:v>3891959.4199999906</c:v>
                </c:pt>
                <c:pt idx="5620">
                  <c:v>3892981.8099999912</c:v>
                </c:pt>
                <c:pt idx="5621">
                  <c:v>3893018.6199999899</c:v>
                </c:pt>
                <c:pt idx="5622">
                  <c:v>3893440.9699999914</c:v>
                </c:pt>
                <c:pt idx="5623">
                  <c:v>3895248.2499999925</c:v>
                </c:pt>
                <c:pt idx="5624">
                  <c:v>3896271.5499999933</c:v>
                </c:pt>
                <c:pt idx="5625">
                  <c:v>3896390.4699999951</c:v>
                </c:pt>
                <c:pt idx="5626">
                  <c:v>3896427.6099999957</c:v>
                </c:pt>
                <c:pt idx="5627">
                  <c:v>3909337.9099999964</c:v>
                </c:pt>
                <c:pt idx="5628">
                  <c:v>3922248.2099999972</c:v>
                </c:pt>
                <c:pt idx="5629">
                  <c:v>3926810.5199999958</c:v>
                </c:pt>
                <c:pt idx="5630">
                  <c:v>3928684.6499999948</c:v>
                </c:pt>
                <c:pt idx="5631">
                  <c:v>3934109.1999999955</c:v>
                </c:pt>
                <c:pt idx="5632">
                  <c:v>3948480.679999996</c:v>
                </c:pt>
                <c:pt idx="5633">
                  <c:v>3950025.5799999945</c:v>
                </c:pt>
                <c:pt idx="5634">
                  <c:v>3950641.0099999942</c:v>
                </c:pt>
                <c:pt idx="5635">
                  <c:v>3950701.929999996</c:v>
                </c:pt>
                <c:pt idx="5636">
                  <c:v>3974136.8199999966</c:v>
                </c:pt>
                <c:pt idx="5637">
                  <c:v>3974219.1599999964</c:v>
                </c:pt>
                <c:pt idx="5638">
                  <c:v>3974474.3599999957</c:v>
                </c:pt>
                <c:pt idx="5639">
                  <c:v>3974658.2099999972</c:v>
                </c:pt>
                <c:pt idx="5640">
                  <c:v>3975994.7499999963</c:v>
                </c:pt>
                <c:pt idx="5641">
                  <c:v>3976042.6599999964</c:v>
                </c:pt>
                <c:pt idx="5642">
                  <c:v>3976169.9099999964</c:v>
                </c:pt>
                <c:pt idx="5643">
                  <c:v>3976686.8599999957</c:v>
                </c:pt>
                <c:pt idx="5644">
                  <c:v>3984930.6199999973</c:v>
                </c:pt>
                <c:pt idx="5645">
                  <c:v>3985141.1699999981</c:v>
                </c:pt>
                <c:pt idx="5646">
                  <c:v>3985221.1599999964</c:v>
                </c:pt>
                <c:pt idx="5647">
                  <c:v>3985279.179999996</c:v>
                </c:pt>
                <c:pt idx="5648">
                  <c:v>3985886.7799999975</c:v>
                </c:pt>
                <c:pt idx="5649">
                  <c:v>3986806.5299999975</c:v>
                </c:pt>
                <c:pt idx="5650">
                  <c:v>3987785.5899999961</c:v>
                </c:pt>
                <c:pt idx="5651">
                  <c:v>3987906.3499999978</c:v>
                </c:pt>
                <c:pt idx="5652">
                  <c:v>3987931.3499999978</c:v>
                </c:pt>
                <c:pt idx="5653">
                  <c:v>3987991.2199999988</c:v>
                </c:pt>
                <c:pt idx="5654">
                  <c:v>3988997.4699999988</c:v>
                </c:pt>
                <c:pt idx="5655">
                  <c:v>3989037.1199999973</c:v>
                </c:pt>
                <c:pt idx="5656">
                  <c:v>3991903.4699999988</c:v>
                </c:pt>
                <c:pt idx="5657">
                  <c:v>3994471.7099999972</c:v>
                </c:pt>
                <c:pt idx="5658">
                  <c:v>3995060.8899999969</c:v>
                </c:pt>
                <c:pt idx="5659">
                  <c:v>3995514.049999997</c:v>
                </c:pt>
                <c:pt idx="5660">
                  <c:v>3995956.0399999954</c:v>
                </c:pt>
                <c:pt idx="5661">
                  <c:v>3996147.0399999954</c:v>
                </c:pt>
                <c:pt idx="5662">
                  <c:v>3996765.6899999939</c:v>
                </c:pt>
                <c:pt idx="5663">
                  <c:v>3996852.5899999924</c:v>
                </c:pt>
                <c:pt idx="5664">
                  <c:v>3998602.9199999906</c:v>
                </c:pt>
                <c:pt idx="5665">
                  <c:v>3998673.7199999914</c:v>
                </c:pt>
                <c:pt idx="5666">
                  <c:v>3999088.3699999899</c:v>
                </c:pt>
                <c:pt idx="5667">
                  <c:v>3999652.5899999887</c:v>
                </c:pt>
                <c:pt idx="5668">
                  <c:v>4024168.6799999885</c:v>
                </c:pt>
                <c:pt idx="5669">
                  <c:v>4024207.909999989</c:v>
                </c:pt>
                <c:pt idx="5670">
                  <c:v>4052400.6999999881</c:v>
                </c:pt>
                <c:pt idx="5671">
                  <c:v>4052707.4499999881</c:v>
                </c:pt>
                <c:pt idx="5672">
                  <c:v>4054482.0199999884</c:v>
                </c:pt>
                <c:pt idx="5673">
                  <c:v>4057295.1699999869</c:v>
                </c:pt>
                <c:pt idx="5674">
                  <c:v>4057770.1899999864</c:v>
                </c:pt>
                <c:pt idx="5675">
                  <c:v>4081175.2699999847</c:v>
                </c:pt>
                <c:pt idx="5676">
                  <c:v>4086398.4199999832</c:v>
                </c:pt>
                <c:pt idx="5677">
                  <c:v>4101763.4899999835</c:v>
                </c:pt>
                <c:pt idx="5678">
                  <c:v>4101938.259999983</c:v>
                </c:pt>
                <c:pt idx="5679">
                  <c:v>4116200.2999999821</c:v>
                </c:pt>
                <c:pt idx="5680">
                  <c:v>4125625.2399999835</c:v>
                </c:pt>
                <c:pt idx="5681">
                  <c:v>4128879.2099999823</c:v>
                </c:pt>
                <c:pt idx="5682">
                  <c:v>4150090.8199999817</c:v>
                </c:pt>
                <c:pt idx="5683">
                  <c:v>4150596.4599999823</c:v>
                </c:pt>
                <c:pt idx="5684">
                  <c:v>4150946.3499999829</c:v>
                </c:pt>
                <c:pt idx="5685">
                  <c:v>4151045.9999999814</c:v>
                </c:pt>
                <c:pt idx="5686">
                  <c:v>4158090.7999999821</c:v>
                </c:pt>
                <c:pt idx="5687">
                  <c:v>4189137.8099999838</c:v>
                </c:pt>
                <c:pt idx="5688">
                  <c:v>4189199.3099999838</c:v>
                </c:pt>
                <c:pt idx="5689">
                  <c:v>4189276.5699999854</c:v>
                </c:pt>
                <c:pt idx="5690">
                  <c:v>4209788.5199999847</c:v>
                </c:pt>
                <c:pt idx="5691">
                  <c:v>4210616.4799999855</c:v>
                </c:pt>
                <c:pt idx="5692">
                  <c:v>4311981.1699999869</c:v>
                </c:pt>
                <c:pt idx="5693">
                  <c:v>4329419.959999986</c:v>
                </c:pt>
                <c:pt idx="5694">
                  <c:v>4329615.2299999855</c:v>
                </c:pt>
                <c:pt idx="5695">
                  <c:v>4332810.7599999867</c:v>
                </c:pt>
                <c:pt idx="5696">
                  <c:v>4333104.4199999869</c:v>
                </c:pt>
                <c:pt idx="5697">
                  <c:v>4333907.8099999875</c:v>
                </c:pt>
                <c:pt idx="5698">
                  <c:v>4353936.5499999858</c:v>
                </c:pt>
                <c:pt idx="5699">
                  <c:v>4356885.3899999857</c:v>
                </c:pt>
                <c:pt idx="5700">
                  <c:v>4358004.4899999872</c:v>
                </c:pt>
                <c:pt idx="5701">
                  <c:v>4358129.3999999873</c:v>
                </c:pt>
                <c:pt idx="5702">
                  <c:v>4369949.7399999872</c:v>
                </c:pt>
                <c:pt idx="5703">
                  <c:v>4370041.0899999887</c:v>
                </c:pt>
                <c:pt idx="5704">
                  <c:v>4370087.329999987</c:v>
                </c:pt>
                <c:pt idx="5705">
                  <c:v>4373120.9799999855</c:v>
                </c:pt>
                <c:pt idx="5706">
                  <c:v>4373499.3599999845</c:v>
                </c:pt>
                <c:pt idx="5707">
                  <c:v>4374910.4099999852</c:v>
                </c:pt>
                <c:pt idx="5708">
                  <c:v>4375038.9399999864</c:v>
                </c:pt>
                <c:pt idx="5709">
                  <c:v>4375234.8199999854</c:v>
                </c:pt>
                <c:pt idx="5710">
                  <c:v>4375499.329999987</c:v>
                </c:pt>
                <c:pt idx="5711">
                  <c:v>4375652.8399999887</c:v>
                </c:pt>
                <c:pt idx="5712">
                  <c:v>4375710.3099999875</c:v>
                </c:pt>
                <c:pt idx="5713">
                  <c:v>4375966.6899999864</c:v>
                </c:pt>
                <c:pt idx="5714">
                  <c:v>4376404.9099999852</c:v>
                </c:pt>
                <c:pt idx="5715">
                  <c:v>4377154.2399999835</c:v>
                </c:pt>
                <c:pt idx="5716">
                  <c:v>4377654.6999999844</c:v>
                </c:pt>
                <c:pt idx="5717">
                  <c:v>4382139.9399999827</c:v>
                </c:pt>
                <c:pt idx="5718">
                  <c:v>4382632.9799999818</c:v>
                </c:pt>
                <c:pt idx="5719">
                  <c:v>4409144.0299999826</c:v>
                </c:pt>
                <c:pt idx="5720">
                  <c:v>4417859.3599999808</c:v>
                </c:pt>
                <c:pt idx="5721">
                  <c:v>4419383.4299999811</c:v>
                </c:pt>
                <c:pt idx="5722">
                  <c:v>4426641.7599999793</c:v>
                </c:pt>
                <c:pt idx="5723">
                  <c:v>4427498.8299999796</c:v>
                </c:pt>
                <c:pt idx="5724">
                  <c:v>4427539.3199999779</c:v>
                </c:pt>
                <c:pt idx="5725">
                  <c:v>4427594.5599999763</c:v>
                </c:pt>
                <c:pt idx="5726">
                  <c:v>4429543.1999999769</c:v>
                </c:pt>
                <c:pt idx="5727">
                  <c:v>4430248.2199999765</c:v>
                </c:pt>
                <c:pt idx="5728">
                  <c:v>4433488.5199999772</c:v>
                </c:pt>
                <c:pt idx="5729">
                  <c:v>4443318.1999999769</c:v>
                </c:pt>
                <c:pt idx="5730">
                  <c:v>4443594.4499999769</c:v>
                </c:pt>
                <c:pt idx="5731">
                  <c:v>4464486.1199999787</c:v>
                </c:pt>
                <c:pt idx="5732">
                  <c:v>4464631.2099999785</c:v>
                </c:pt>
                <c:pt idx="5733">
                  <c:v>4464697.689999979</c:v>
                </c:pt>
                <c:pt idx="5734">
                  <c:v>4465178.7099999785</c:v>
                </c:pt>
                <c:pt idx="5735">
                  <c:v>4465437.3799999803</c:v>
                </c:pt>
                <c:pt idx="5736">
                  <c:v>4469295.3399999812</c:v>
                </c:pt>
                <c:pt idx="5737">
                  <c:v>4469923.3399999812</c:v>
                </c:pt>
                <c:pt idx="5738">
                  <c:v>4470002.4699999802</c:v>
                </c:pt>
                <c:pt idx="5739">
                  <c:v>4470962.1599999815</c:v>
                </c:pt>
                <c:pt idx="5740">
                  <c:v>4475662.2499999814</c:v>
                </c:pt>
                <c:pt idx="5741">
                  <c:v>4475809.30999998</c:v>
                </c:pt>
                <c:pt idx="5742">
                  <c:v>4476540.9999999814</c:v>
                </c:pt>
                <c:pt idx="5743">
                  <c:v>4476592.8399999812</c:v>
                </c:pt>
                <c:pt idx="5744">
                  <c:v>4476853.9799999818</c:v>
                </c:pt>
                <c:pt idx="5745">
                  <c:v>4495159.0899999812</c:v>
                </c:pt>
                <c:pt idx="5746">
                  <c:v>4495388.1699999794</c:v>
                </c:pt>
                <c:pt idx="5747">
                  <c:v>4495706.3499999791</c:v>
                </c:pt>
                <c:pt idx="5748">
                  <c:v>4496277.4699999802</c:v>
                </c:pt>
                <c:pt idx="5749">
                  <c:v>4496877.4599999785</c:v>
                </c:pt>
                <c:pt idx="5750">
                  <c:v>4523994.3399999775</c:v>
                </c:pt>
                <c:pt idx="5751">
                  <c:v>4524032.8899999782</c:v>
                </c:pt>
                <c:pt idx="5752">
                  <c:v>4524430.4699999765</c:v>
                </c:pt>
                <c:pt idx="5753">
                  <c:v>4524612.6699999757</c:v>
                </c:pt>
                <c:pt idx="5754">
                  <c:v>4524898.1999999769</c:v>
                </c:pt>
                <c:pt idx="5755">
                  <c:v>4525154.6099999771</c:v>
                </c:pt>
                <c:pt idx="5756">
                  <c:v>4525327.1199999787</c:v>
                </c:pt>
                <c:pt idx="5757">
                  <c:v>4529575.2099999785</c:v>
                </c:pt>
                <c:pt idx="5758">
                  <c:v>4529626.8699999787</c:v>
                </c:pt>
                <c:pt idx="5759">
                  <c:v>4529657.30999998</c:v>
                </c:pt>
                <c:pt idx="5760">
                  <c:v>4529836.7599999793</c:v>
                </c:pt>
                <c:pt idx="5761">
                  <c:v>4540477.7099999785</c:v>
                </c:pt>
                <c:pt idx="5762">
                  <c:v>4540619.3799999803</c:v>
                </c:pt>
                <c:pt idx="5763">
                  <c:v>4540702.5199999809</c:v>
                </c:pt>
                <c:pt idx="5764">
                  <c:v>4541623.4799999818</c:v>
                </c:pt>
                <c:pt idx="5765">
                  <c:v>4543078.0999999829</c:v>
                </c:pt>
                <c:pt idx="5766">
                  <c:v>4545603.8499999829</c:v>
                </c:pt>
                <c:pt idx="5767">
                  <c:v>4545733.3099999838</c:v>
                </c:pt>
                <c:pt idx="5768">
                  <c:v>4546121.9699999839</c:v>
                </c:pt>
                <c:pt idx="5769">
                  <c:v>4546518.4899999835</c:v>
                </c:pt>
                <c:pt idx="5770">
                  <c:v>4558141.4499999844</c:v>
                </c:pt>
                <c:pt idx="5771">
                  <c:v>4559319.8099999838</c:v>
                </c:pt>
                <c:pt idx="5772">
                  <c:v>4559476.6099999845</c:v>
                </c:pt>
                <c:pt idx="5773">
                  <c:v>4559533.0699999854</c:v>
                </c:pt>
                <c:pt idx="5774">
                  <c:v>4567177.7499999851</c:v>
                </c:pt>
                <c:pt idx="5775">
                  <c:v>4567431.7599999867</c:v>
                </c:pt>
                <c:pt idx="5776">
                  <c:v>4567815.6499999873</c:v>
                </c:pt>
                <c:pt idx="5777">
                  <c:v>4571585.1099999882</c:v>
                </c:pt>
                <c:pt idx="5778">
                  <c:v>4574857.159999989</c:v>
                </c:pt>
                <c:pt idx="5779">
                  <c:v>4578541.6899999902</c:v>
                </c:pt>
                <c:pt idx="5780">
                  <c:v>4579149.9799999893</c:v>
                </c:pt>
                <c:pt idx="5781">
                  <c:v>4579261.52999999</c:v>
                </c:pt>
                <c:pt idx="5782">
                  <c:v>4579353.6299999915</c:v>
                </c:pt>
                <c:pt idx="5783">
                  <c:v>4583294.7999999933</c:v>
                </c:pt>
                <c:pt idx="5784">
                  <c:v>4584111.9499999918</c:v>
                </c:pt>
                <c:pt idx="5785">
                  <c:v>4587991.7599999905</c:v>
                </c:pt>
                <c:pt idx="5786">
                  <c:v>4588039.2899999917</c:v>
                </c:pt>
                <c:pt idx="5787">
                  <c:v>4589172.859999992</c:v>
                </c:pt>
                <c:pt idx="5788">
                  <c:v>4589928.2599999905</c:v>
                </c:pt>
                <c:pt idx="5789">
                  <c:v>4589973.0899999887</c:v>
                </c:pt>
                <c:pt idx="5790">
                  <c:v>4590080.7499999888</c:v>
                </c:pt>
                <c:pt idx="5791">
                  <c:v>4595922.7699999884</c:v>
                </c:pt>
                <c:pt idx="5792">
                  <c:v>4596150.8599999882</c:v>
                </c:pt>
                <c:pt idx="5793">
                  <c:v>4596518.4199999869</c:v>
                </c:pt>
                <c:pt idx="5794">
                  <c:v>4598239.2799999863</c:v>
                </c:pt>
                <c:pt idx="5795">
                  <c:v>4617127.5999999866</c:v>
                </c:pt>
                <c:pt idx="5796">
                  <c:v>4619932.6399999857</c:v>
                </c:pt>
                <c:pt idx="5797">
                  <c:v>4630347.4699999839</c:v>
                </c:pt>
                <c:pt idx="5798">
                  <c:v>4634773.259999983</c:v>
                </c:pt>
                <c:pt idx="5799">
                  <c:v>4637296.4299999848</c:v>
                </c:pt>
                <c:pt idx="5800">
                  <c:v>4637353.1299999841</c:v>
                </c:pt>
                <c:pt idx="5801">
                  <c:v>4637757.1199999824</c:v>
                </c:pt>
                <c:pt idx="5802">
                  <c:v>4637809.7799999826</c:v>
                </c:pt>
                <c:pt idx="5803">
                  <c:v>4639419.009999983</c:v>
                </c:pt>
                <c:pt idx="5804">
                  <c:v>4639889.7699999847</c:v>
                </c:pt>
                <c:pt idx="5805">
                  <c:v>4639926.1599999852</c:v>
                </c:pt>
                <c:pt idx="5806">
                  <c:v>4642478.8199999854</c:v>
                </c:pt>
                <c:pt idx="5807">
                  <c:v>4642900.0099999867</c:v>
                </c:pt>
                <c:pt idx="5808">
                  <c:v>4644607.0599999875</c:v>
                </c:pt>
                <c:pt idx="5809">
                  <c:v>4647118.209999986</c:v>
                </c:pt>
                <c:pt idx="5810">
                  <c:v>4650196.8999999873</c:v>
                </c:pt>
                <c:pt idx="5811">
                  <c:v>4650384.1099999882</c:v>
                </c:pt>
                <c:pt idx="5812">
                  <c:v>4650535.7999999896</c:v>
                </c:pt>
                <c:pt idx="5813">
                  <c:v>4650628.6299999878</c:v>
                </c:pt>
                <c:pt idx="5814">
                  <c:v>4656948.4699999876</c:v>
                </c:pt>
                <c:pt idx="5815">
                  <c:v>4657199.5999999866</c:v>
                </c:pt>
                <c:pt idx="5816">
                  <c:v>4657311.3699999861</c:v>
                </c:pt>
                <c:pt idx="5817">
                  <c:v>4657512.1999999844</c:v>
                </c:pt>
                <c:pt idx="5818">
                  <c:v>4657564.8999999836</c:v>
                </c:pt>
                <c:pt idx="5819">
                  <c:v>4667546.8099999838</c:v>
                </c:pt>
                <c:pt idx="5820">
                  <c:v>4670977.3399999849</c:v>
                </c:pt>
                <c:pt idx="5821">
                  <c:v>4671089.1299999841</c:v>
                </c:pt>
                <c:pt idx="5822">
                  <c:v>4672113.2299999855</c:v>
                </c:pt>
                <c:pt idx="5823">
                  <c:v>4672913.1399999857</c:v>
                </c:pt>
                <c:pt idx="5824">
                  <c:v>4673032.1599999852</c:v>
                </c:pt>
                <c:pt idx="5825">
                  <c:v>4673120.1299999841</c:v>
                </c:pt>
                <c:pt idx="5826">
                  <c:v>4673380.0599999838</c:v>
                </c:pt>
                <c:pt idx="5827">
                  <c:v>4678237.0799999833</c:v>
                </c:pt>
                <c:pt idx="5828">
                  <c:v>4678277.9199999832</c:v>
                </c:pt>
                <c:pt idx="5829">
                  <c:v>4679629.9699999839</c:v>
                </c:pt>
                <c:pt idx="5830">
                  <c:v>4710698.3899999857</c:v>
                </c:pt>
                <c:pt idx="5831">
                  <c:v>4710928.8199999854</c:v>
                </c:pt>
                <c:pt idx="5832">
                  <c:v>4711242.8499999866</c:v>
                </c:pt>
                <c:pt idx="5833">
                  <c:v>4711330.2299999855</c:v>
                </c:pt>
                <c:pt idx="5834">
                  <c:v>4711454.0399999842</c:v>
                </c:pt>
                <c:pt idx="5835">
                  <c:v>4713030.259999983</c:v>
                </c:pt>
                <c:pt idx="5836">
                  <c:v>4713504.0599999838</c:v>
                </c:pt>
                <c:pt idx="5837">
                  <c:v>4713812.1899999827</c:v>
                </c:pt>
                <c:pt idx="5838">
                  <c:v>4716301.1899999827</c:v>
                </c:pt>
                <c:pt idx="5839">
                  <c:v>4716400.1699999832</c:v>
                </c:pt>
                <c:pt idx="5840">
                  <c:v>4716823.0599999838</c:v>
                </c:pt>
                <c:pt idx="5841">
                  <c:v>4717474.8199999854</c:v>
                </c:pt>
                <c:pt idx="5842">
                  <c:v>4718187.0999999866</c:v>
                </c:pt>
                <c:pt idx="5843">
                  <c:v>4718364.8399999849</c:v>
                </c:pt>
                <c:pt idx="5844">
                  <c:v>4718427.6099999845</c:v>
                </c:pt>
                <c:pt idx="5845">
                  <c:v>4719489.9799999855</c:v>
                </c:pt>
                <c:pt idx="5846">
                  <c:v>4719613.1699999869</c:v>
                </c:pt>
                <c:pt idx="5847">
                  <c:v>4720213.3599999882</c:v>
                </c:pt>
                <c:pt idx="5848">
                  <c:v>4720644.7999999896</c:v>
                </c:pt>
                <c:pt idx="5849">
                  <c:v>4725473.8899999894</c:v>
                </c:pt>
                <c:pt idx="5850">
                  <c:v>4725564.2899999879</c:v>
                </c:pt>
                <c:pt idx="5851">
                  <c:v>4725688.7399999872</c:v>
                </c:pt>
                <c:pt idx="5852">
                  <c:v>4727888.2399999872</c:v>
                </c:pt>
                <c:pt idx="5853">
                  <c:v>4729311.8999999873</c:v>
                </c:pt>
                <c:pt idx="5854">
                  <c:v>4730092.959999986</c:v>
                </c:pt>
                <c:pt idx="5855">
                  <c:v>4730269.329999987</c:v>
                </c:pt>
                <c:pt idx="5856">
                  <c:v>4770464.6699999869</c:v>
                </c:pt>
                <c:pt idx="5857">
                  <c:v>4849691.1599999852</c:v>
                </c:pt>
                <c:pt idx="5858">
                  <c:v>4866040.3899999857</c:v>
                </c:pt>
                <c:pt idx="5859">
                  <c:v>4868861.579999987</c:v>
                </c:pt>
                <c:pt idx="5860">
                  <c:v>4869023.2599999867</c:v>
                </c:pt>
                <c:pt idx="5861">
                  <c:v>4870769.6799999885</c:v>
                </c:pt>
                <c:pt idx="5862">
                  <c:v>4870914.7399999872</c:v>
                </c:pt>
                <c:pt idx="5863">
                  <c:v>4871269.5499999858</c:v>
                </c:pt>
                <c:pt idx="5864">
                  <c:v>4871650.4999999851</c:v>
                </c:pt>
                <c:pt idx="5865">
                  <c:v>4873000.2699999847</c:v>
                </c:pt>
                <c:pt idx="5866">
                  <c:v>4876033.1899999864</c:v>
                </c:pt>
                <c:pt idx="5867">
                  <c:v>4876416.7299999855</c:v>
                </c:pt>
                <c:pt idx="5868">
                  <c:v>4876631.7499999851</c:v>
                </c:pt>
                <c:pt idx="5869">
                  <c:v>4884156.3299999833</c:v>
                </c:pt>
                <c:pt idx="5870">
                  <c:v>4884406.889999982</c:v>
                </c:pt>
                <c:pt idx="5871">
                  <c:v>4884875.259999983</c:v>
                </c:pt>
                <c:pt idx="5872">
                  <c:v>4884877.6499999836</c:v>
                </c:pt>
                <c:pt idx="5873">
                  <c:v>4885133.8699999824</c:v>
                </c:pt>
                <c:pt idx="5874">
                  <c:v>4885358.7999999821</c:v>
                </c:pt>
                <c:pt idx="5875">
                  <c:v>4886021.5499999821</c:v>
                </c:pt>
                <c:pt idx="5876">
                  <c:v>4886235.0199999809</c:v>
                </c:pt>
                <c:pt idx="5877">
                  <c:v>4886738.0099999793</c:v>
                </c:pt>
                <c:pt idx="5878">
                  <c:v>4886820.7499999776</c:v>
                </c:pt>
                <c:pt idx="5879">
                  <c:v>4887925.439999979</c:v>
                </c:pt>
                <c:pt idx="5880">
                  <c:v>4938131.1399999782</c:v>
                </c:pt>
                <c:pt idx="5881">
                  <c:v>4938494.3599999771</c:v>
                </c:pt>
                <c:pt idx="5882">
                  <c:v>4938573.7899999768</c:v>
                </c:pt>
                <c:pt idx="5883">
                  <c:v>4940778.5199999772</c:v>
                </c:pt>
                <c:pt idx="5884">
                  <c:v>4940838.0399999768</c:v>
                </c:pt>
                <c:pt idx="5885">
                  <c:v>4941367.3399999775</c:v>
                </c:pt>
                <c:pt idx="5886">
                  <c:v>4942266.1599999778</c:v>
                </c:pt>
                <c:pt idx="5887">
                  <c:v>4942797.8899999782</c:v>
                </c:pt>
                <c:pt idx="5888">
                  <c:v>4942873.7699999772</c:v>
                </c:pt>
                <c:pt idx="5889">
                  <c:v>4943383.2899999768</c:v>
                </c:pt>
                <c:pt idx="5890">
                  <c:v>4943957.6699999757</c:v>
                </c:pt>
                <c:pt idx="5891">
                  <c:v>4962544.9399999753</c:v>
                </c:pt>
                <c:pt idx="5892">
                  <c:v>4963515.6599999741</c:v>
                </c:pt>
                <c:pt idx="5893">
                  <c:v>4966276.9999999739</c:v>
                </c:pt>
                <c:pt idx="5894">
                  <c:v>5042367.7699999735</c:v>
                </c:pt>
                <c:pt idx="5895">
                  <c:v>5042467.0899999738</c:v>
                </c:pt>
                <c:pt idx="5896">
                  <c:v>5044912.1299999729</c:v>
                </c:pt>
                <c:pt idx="5897">
                  <c:v>5045927.1599999741</c:v>
                </c:pt>
                <c:pt idx="5898">
                  <c:v>5064219.1599999741</c:v>
                </c:pt>
                <c:pt idx="5899">
                  <c:v>5068580.619999975</c:v>
                </c:pt>
                <c:pt idx="5900">
                  <c:v>5068680.0199999735</c:v>
                </c:pt>
                <c:pt idx="5901">
                  <c:v>5073430.9099999741</c:v>
                </c:pt>
                <c:pt idx="5902">
                  <c:v>5078813.4299999736</c:v>
                </c:pt>
                <c:pt idx="5903">
                  <c:v>5083747.2299999744</c:v>
                </c:pt>
                <c:pt idx="5904">
                  <c:v>5087556.4299999736</c:v>
                </c:pt>
                <c:pt idx="5905">
                  <c:v>5092776.289999973</c:v>
                </c:pt>
                <c:pt idx="5906">
                  <c:v>5092782.289999973</c:v>
                </c:pt>
                <c:pt idx="5907">
                  <c:v>5092878.7399999723</c:v>
                </c:pt>
                <c:pt idx="5908">
                  <c:v>5093005.1299999729</c:v>
                </c:pt>
                <c:pt idx="5909">
                  <c:v>5093483.0599999726</c:v>
                </c:pt>
                <c:pt idx="5910">
                  <c:v>5093748.4699999727</c:v>
                </c:pt>
                <c:pt idx="5911">
                  <c:v>5094165.5199999735</c:v>
                </c:pt>
                <c:pt idx="5912">
                  <c:v>5094651.419999972</c:v>
                </c:pt>
                <c:pt idx="5913">
                  <c:v>5094721.169999972</c:v>
                </c:pt>
                <c:pt idx="5914">
                  <c:v>5095194.9999999702</c:v>
                </c:pt>
                <c:pt idx="5915">
                  <c:v>5095428.7499999702</c:v>
                </c:pt>
                <c:pt idx="5916">
                  <c:v>5095623.5099999718</c:v>
                </c:pt>
                <c:pt idx="5917">
                  <c:v>5095682.7799999714</c:v>
                </c:pt>
                <c:pt idx="5918">
                  <c:v>5095831.7699999698</c:v>
                </c:pt>
                <c:pt idx="5919">
                  <c:v>5096370.6199999712</c:v>
                </c:pt>
                <c:pt idx="5920">
                  <c:v>5096641.3899999708</c:v>
                </c:pt>
                <c:pt idx="5921">
                  <c:v>5097159.4499999695</c:v>
                </c:pt>
                <c:pt idx="5922">
                  <c:v>5097670.0099999681</c:v>
                </c:pt>
                <c:pt idx="5923">
                  <c:v>5113578.4199999683</c:v>
                </c:pt>
                <c:pt idx="5924">
                  <c:v>5113945.8299999684</c:v>
                </c:pt>
                <c:pt idx="5925">
                  <c:v>5146840.2299999669</c:v>
                </c:pt>
                <c:pt idx="5926">
                  <c:v>5290168.7899999656</c:v>
                </c:pt>
                <c:pt idx="5927">
                  <c:v>5292939.7999999672</c:v>
                </c:pt>
                <c:pt idx="5928">
                  <c:v>5293103.8199999668</c:v>
                </c:pt>
                <c:pt idx="5929">
                  <c:v>5293851.5599999651</c:v>
                </c:pt>
                <c:pt idx="5930">
                  <c:v>5306519.2399999648</c:v>
                </c:pt>
                <c:pt idx="5931">
                  <c:v>5332864.5399999656</c:v>
                </c:pt>
                <c:pt idx="5932">
                  <c:v>5338038.7099999674</c:v>
                </c:pt>
                <c:pt idx="5933">
                  <c:v>5348005.3999999687</c:v>
                </c:pt>
                <c:pt idx="5934">
                  <c:v>5358855.2099999674</c:v>
                </c:pt>
                <c:pt idx="5935">
                  <c:v>5359795.9499999657</c:v>
                </c:pt>
                <c:pt idx="5936">
                  <c:v>5359875.1099999659</c:v>
                </c:pt>
                <c:pt idx="5937">
                  <c:v>5360522.4599999674</c:v>
                </c:pt>
                <c:pt idx="5938">
                  <c:v>5360586.7099999674</c:v>
                </c:pt>
                <c:pt idx="5939">
                  <c:v>5362833.9499999657</c:v>
                </c:pt>
                <c:pt idx="5940">
                  <c:v>5363795.0699999668</c:v>
                </c:pt>
                <c:pt idx="5941">
                  <c:v>5364615.2899999656</c:v>
                </c:pt>
                <c:pt idx="5942">
                  <c:v>5365450.2899999656</c:v>
                </c:pt>
                <c:pt idx="5943">
                  <c:v>5365891.4499999657</c:v>
                </c:pt>
                <c:pt idx="5944">
                  <c:v>5366452.519999966</c:v>
                </c:pt>
                <c:pt idx="5945">
                  <c:v>5366535.9999999665</c:v>
                </c:pt>
                <c:pt idx="5946">
                  <c:v>5367325.1999999657</c:v>
                </c:pt>
                <c:pt idx="5947">
                  <c:v>5374516.1399999671</c:v>
                </c:pt>
                <c:pt idx="5948">
                  <c:v>5385857.7599999681</c:v>
                </c:pt>
                <c:pt idx="5949">
                  <c:v>5390219.6699999683</c:v>
                </c:pt>
                <c:pt idx="5950">
                  <c:v>5391408.9399999678</c:v>
                </c:pt>
                <c:pt idx="5951">
                  <c:v>5392419.1999999695</c:v>
                </c:pt>
                <c:pt idx="5952">
                  <c:v>5392870.6099999696</c:v>
                </c:pt>
                <c:pt idx="5953">
                  <c:v>5429225.6399999708</c:v>
                </c:pt>
                <c:pt idx="5954">
                  <c:v>5429509.3999999724</c:v>
                </c:pt>
                <c:pt idx="5955">
                  <c:v>5429726.2599999718</c:v>
                </c:pt>
                <c:pt idx="5956">
                  <c:v>5429844.9499999732</c:v>
                </c:pt>
                <c:pt idx="5957">
                  <c:v>5430095.669999972</c:v>
                </c:pt>
                <c:pt idx="5958">
                  <c:v>5430945.919999972</c:v>
                </c:pt>
                <c:pt idx="5959">
                  <c:v>5431254.3699999712</c:v>
                </c:pt>
                <c:pt idx="5960">
                  <c:v>5436075.2699999698</c:v>
                </c:pt>
                <c:pt idx="5961">
                  <c:v>5438468.7699999698</c:v>
                </c:pt>
                <c:pt idx="5962">
                  <c:v>5444213.2999999709</c:v>
                </c:pt>
                <c:pt idx="5963">
                  <c:v>5444259.9899999723</c:v>
                </c:pt>
                <c:pt idx="5964">
                  <c:v>5458947.8099999726</c:v>
                </c:pt>
                <c:pt idx="5965">
                  <c:v>5462302.9999999739</c:v>
                </c:pt>
                <c:pt idx="5966">
                  <c:v>5462665.7099999748</c:v>
                </c:pt>
                <c:pt idx="5967">
                  <c:v>5462908.7499999739</c:v>
                </c:pt>
                <c:pt idx="5968">
                  <c:v>5464410.3899999745</c:v>
                </c:pt>
                <c:pt idx="5969">
                  <c:v>5464441.119999975</c:v>
                </c:pt>
                <c:pt idx="5970">
                  <c:v>5473758.0599999763</c:v>
                </c:pt>
                <c:pt idx="5971">
                  <c:v>5473839.8499999754</c:v>
                </c:pt>
                <c:pt idx="5972">
                  <c:v>5475492.5999999754</c:v>
                </c:pt>
                <c:pt idx="5973">
                  <c:v>5475831.489999976</c:v>
                </c:pt>
                <c:pt idx="5974">
                  <c:v>5484362.489999976</c:v>
                </c:pt>
                <c:pt idx="5975">
                  <c:v>5484440.4199999757</c:v>
                </c:pt>
                <c:pt idx="5976">
                  <c:v>5484766.8099999763</c:v>
                </c:pt>
                <c:pt idx="5977">
                  <c:v>5484995.9199999757</c:v>
                </c:pt>
                <c:pt idx="5978">
                  <c:v>5487874.239999976</c:v>
                </c:pt>
                <c:pt idx="5979">
                  <c:v>5488800.9399999753</c:v>
                </c:pt>
                <c:pt idx="5980">
                  <c:v>5490029.0699999742</c:v>
                </c:pt>
                <c:pt idx="5981">
                  <c:v>5490134.2199999727</c:v>
                </c:pt>
                <c:pt idx="5982">
                  <c:v>5490211.3599999733</c:v>
                </c:pt>
                <c:pt idx="5983">
                  <c:v>5490624.9899999723</c:v>
                </c:pt>
                <c:pt idx="5984">
                  <c:v>5490704.8599999733</c:v>
                </c:pt>
                <c:pt idx="5985">
                  <c:v>5491128.6299999729</c:v>
                </c:pt>
                <c:pt idx="5986">
                  <c:v>5491193.3099999726</c:v>
                </c:pt>
                <c:pt idx="5987">
                  <c:v>5495357.0799999721</c:v>
                </c:pt>
                <c:pt idx="5988">
                  <c:v>5503951.3499999717</c:v>
                </c:pt>
                <c:pt idx="5989">
                  <c:v>5504075.3899999708</c:v>
                </c:pt>
                <c:pt idx="5990">
                  <c:v>5509724.0099999718</c:v>
                </c:pt>
                <c:pt idx="5991">
                  <c:v>5513987.3599999733</c:v>
                </c:pt>
                <c:pt idx="5992">
                  <c:v>5514307.1899999715</c:v>
                </c:pt>
                <c:pt idx="5993">
                  <c:v>5514314.3799999729</c:v>
                </c:pt>
                <c:pt idx="5994">
                  <c:v>5590557.3899999745</c:v>
                </c:pt>
                <c:pt idx="5995">
                  <c:v>5590641.8199999742</c:v>
                </c:pt>
                <c:pt idx="5996">
                  <c:v>5662163.9599999748</c:v>
                </c:pt>
                <c:pt idx="5997">
                  <c:v>5744477.5699999742</c:v>
                </c:pt>
                <c:pt idx="5998">
                  <c:v>5749791.2299999744</c:v>
                </c:pt>
                <c:pt idx="5999">
                  <c:v>5749886.8599999733</c:v>
                </c:pt>
                <c:pt idx="6000">
                  <c:v>5752543.6299999729</c:v>
                </c:pt>
                <c:pt idx="6001">
                  <c:v>5754703.5699999742</c:v>
                </c:pt>
                <c:pt idx="6002">
                  <c:v>5755430.5499999747</c:v>
                </c:pt>
                <c:pt idx="6003">
                  <c:v>5757761.2999999747</c:v>
                </c:pt>
                <c:pt idx="6004">
                  <c:v>5760038.2299999744</c:v>
                </c:pt>
                <c:pt idx="6005">
                  <c:v>5760453.6499999762</c:v>
                </c:pt>
                <c:pt idx="6006">
                  <c:v>5760761.5399999768</c:v>
                </c:pt>
                <c:pt idx="6007">
                  <c:v>5763434.1699999757</c:v>
                </c:pt>
                <c:pt idx="6008">
                  <c:v>5766493.1399999745</c:v>
                </c:pt>
                <c:pt idx="6009">
                  <c:v>5769284.7999999747</c:v>
                </c:pt>
                <c:pt idx="6010">
                  <c:v>5772670.1299999729</c:v>
                </c:pt>
                <c:pt idx="6011">
                  <c:v>5773290.0099999718</c:v>
                </c:pt>
                <c:pt idx="6012">
                  <c:v>5776454.4599999711</c:v>
                </c:pt>
                <c:pt idx="6013">
                  <c:v>5787410.1399999708</c:v>
                </c:pt>
                <c:pt idx="6014">
                  <c:v>5787556.3199999705</c:v>
                </c:pt>
                <c:pt idx="6015">
                  <c:v>5787723.7499999702</c:v>
                </c:pt>
                <c:pt idx="6016">
                  <c:v>5591192.9899999797</c:v>
                </c:pt>
                <c:pt idx="6017">
                  <c:v>5592075.4199999794</c:v>
                </c:pt>
                <c:pt idx="6018">
                  <c:v>5592699.6799999811</c:v>
                </c:pt>
                <c:pt idx="6019">
                  <c:v>5593080.639999982</c:v>
                </c:pt>
                <c:pt idx="6020">
                  <c:v>5593413.9699999802</c:v>
                </c:pt>
                <c:pt idx="6021">
                  <c:v>5594773.9699999802</c:v>
                </c:pt>
                <c:pt idx="6022">
                  <c:v>5594849.6099999808</c:v>
                </c:pt>
                <c:pt idx="6023">
                  <c:v>5611160.6099999808</c:v>
                </c:pt>
                <c:pt idx="6024">
                  <c:v>5615726.9299999811</c:v>
                </c:pt>
                <c:pt idx="6025">
                  <c:v>5616389.0699999817</c:v>
                </c:pt>
                <c:pt idx="6026">
                  <c:v>5616977.9499999806</c:v>
                </c:pt>
                <c:pt idx="6027">
                  <c:v>5617439.3999999799</c:v>
                </c:pt>
                <c:pt idx="6028">
                  <c:v>5635639.3999999799</c:v>
                </c:pt>
                <c:pt idx="6029">
                  <c:v>5635867.7199999802</c:v>
                </c:pt>
                <c:pt idx="6030">
                  <c:v>5636153.4299999811</c:v>
                </c:pt>
                <c:pt idx="6031">
                  <c:v>5636325.2799999826</c:v>
                </c:pt>
                <c:pt idx="6032">
                  <c:v>5637357.9499999844</c:v>
                </c:pt>
                <c:pt idx="6033">
                  <c:v>5637989.759999983</c:v>
                </c:pt>
                <c:pt idx="6034">
                  <c:v>5638370.7099999823</c:v>
                </c:pt>
                <c:pt idx="6035">
                  <c:v>5638704.0399999805</c:v>
                </c:pt>
                <c:pt idx="6036">
                  <c:v>5639037.3699999787</c:v>
                </c:pt>
                <c:pt idx="6037">
                  <c:v>5639370.6999999769</c:v>
                </c:pt>
                <c:pt idx="6038">
                  <c:v>5639656.4099999778</c:v>
                </c:pt>
                <c:pt idx="6039">
                  <c:v>5641016.4099999778</c:v>
                </c:pt>
                <c:pt idx="6040">
                  <c:v>5641397.3599999771</c:v>
                </c:pt>
                <c:pt idx="6041">
                  <c:v>5641730.6899999753</c:v>
                </c:pt>
                <c:pt idx="6042">
                  <c:v>5649106.7999999747</c:v>
                </c:pt>
                <c:pt idx="6043">
                  <c:v>5665529.5899999738</c:v>
                </c:pt>
                <c:pt idx="6044">
                  <c:v>5665862.919999972</c:v>
                </c:pt>
                <c:pt idx="6045">
                  <c:v>5667291.4899999723</c:v>
                </c:pt>
                <c:pt idx="6046">
                  <c:v>5667720.0599999726</c:v>
                </c:pt>
                <c:pt idx="6047">
                  <c:v>5667926.7599999718</c:v>
                </c:pt>
                <c:pt idx="6048">
                  <c:v>5668283.7699999735</c:v>
                </c:pt>
                <c:pt idx="6049">
                  <c:v>5669045.669999972</c:v>
                </c:pt>
                <c:pt idx="6050">
                  <c:v>5676270.7299999706</c:v>
                </c:pt>
                <c:pt idx="6051">
                  <c:v>5677496.669999972</c:v>
                </c:pt>
                <c:pt idx="6052">
                  <c:v>5678046.4299999736</c:v>
                </c:pt>
                <c:pt idx="6053">
                  <c:v>5682146.4899999723</c:v>
                </c:pt>
                <c:pt idx="6054">
                  <c:v>5694220.3699999712</c:v>
                </c:pt>
                <c:pt idx="6055">
                  <c:v>5699086.8999999724</c:v>
                </c:pt>
                <c:pt idx="6056">
                  <c:v>5723089.669999972</c:v>
                </c:pt>
                <c:pt idx="6057">
                  <c:v>5728403.3299999721</c:v>
                </c:pt>
                <c:pt idx="6058">
                  <c:v>5737116.0899999738</c:v>
                </c:pt>
                <c:pt idx="6059">
                  <c:v>5737591.1799999736</c:v>
                </c:pt>
                <c:pt idx="6060">
                  <c:v>5749238.6099999733</c:v>
                </c:pt>
                <c:pt idx="6061">
                  <c:v>5749767.8899999745</c:v>
                </c:pt>
                <c:pt idx="6062">
                  <c:v>5750354.5099999756</c:v>
                </c:pt>
                <c:pt idx="6063">
                  <c:v>5750446.7799999751</c:v>
                </c:pt>
                <c:pt idx="6064">
                  <c:v>5751043.7699999735</c:v>
                </c:pt>
                <c:pt idx="6065">
                  <c:v>5751069.2099999748</c:v>
                </c:pt>
                <c:pt idx="6066">
                  <c:v>5751457.9499999732</c:v>
                </c:pt>
                <c:pt idx="6067">
                  <c:v>5755445.9499999732</c:v>
                </c:pt>
                <c:pt idx="6068">
                  <c:v>5768783.5299999714</c:v>
                </c:pt>
                <c:pt idx="6069">
                  <c:v>5777393.8899999708</c:v>
                </c:pt>
                <c:pt idx="6070">
                  <c:v>5784615.6299999692</c:v>
                </c:pt>
                <c:pt idx="6071">
                  <c:v>5799017.4899999686</c:v>
                </c:pt>
                <c:pt idx="6072">
                  <c:v>5799950.8699999675</c:v>
                </c:pt>
                <c:pt idx="6073">
                  <c:v>5337495.3699999787</c:v>
                </c:pt>
                <c:pt idx="6074">
                  <c:v>5337648.3899999782</c:v>
                </c:pt>
                <c:pt idx="6075">
                  <c:v>5338946.0699999779</c:v>
                </c:pt>
                <c:pt idx="6076">
                  <c:v>5339525.9899999797</c:v>
                </c:pt>
                <c:pt idx="6077">
                  <c:v>5339989.8699999787</c:v>
                </c:pt>
                <c:pt idx="6078">
                  <c:v>5340667.3699999787</c:v>
                </c:pt>
                <c:pt idx="6079">
                  <c:v>5341352.1999999769</c:v>
                </c:pt>
                <c:pt idx="6080">
                  <c:v>5341799.7899999768</c:v>
                </c:pt>
                <c:pt idx="6081">
                  <c:v>5342493.0799999759</c:v>
                </c:pt>
                <c:pt idx="6082">
                  <c:v>5344268.8599999771</c:v>
                </c:pt>
                <c:pt idx="6083">
                  <c:v>5344935.7799999788</c:v>
                </c:pt>
                <c:pt idx="6084">
                  <c:v>5346108.1699999794</c:v>
                </c:pt>
                <c:pt idx="6085">
                  <c:v>5346734.2199999802</c:v>
                </c:pt>
                <c:pt idx="6086">
                  <c:v>5347216.6599999815</c:v>
                </c:pt>
                <c:pt idx="6087">
                  <c:v>5347758.1599999815</c:v>
                </c:pt>
                <c:pt idx="6088">
                  <c:v>5348328.4099999815</c:v>
                </c:pt>
                <c:pt idx="6089">
                  <c:v>5349252.9599999823</c:v>
                </c:pt>
                <c:pt idx="6090">
                  <c:v>5349626.1299999841</c:v>
                </c:pt>
                <c:pt idx="6091">
                  <c:v>5350199.3999999836</c:v>
                </c:pt>
                <c:pt idx="6092">
                  <c:v>5350466.889999982</c:v>
                </c:pt>
                <c:pt idx="6093">
                  <c:v>5351222.8299999833</c:v>
                </c:pt>
                <c:pt idx="6094">
                  <c:v>5351704.509999983</c:v>
                </c:pt>
                <c:pt idx="6095">
                  <c:v>5352561.3699999824</c:v>
                </c:pt>
                <c:pt idx="6096">
                  <c:v>5353044.7499999814</c:v>
                </c:pt>
                <c:pt idx="6097">
                  <c:v>5353115.2299999818</c:v>
                </c:pt>
                <c:pt idx="6098">
                  <c:v>5363436.8199999817</c:v>
                </c:pt>
                <c:pt idx="6099">
                  <c:v>5374636.8199999817</c:v>
                </c:pt>
                <c:pt idx="6100">
                  <c:v>5375292.4499999806</c:v>
                </c:pt>
                <c:pt idx="6101">
                  <c:v>5375475.7799999788</c:v>
                </c:pt>
                <c:pt idx="6102">
                  <c:v>5375570.2399999797</c:v>
                </c:pt>
                <c:pt idx="6103">
                  <c:v>5376012.1999999806</c:v>
                </c:pt>
                <c:pt idx="6104">
                  <c:v>5376264.6699999794</c:v>
                </c:pt>
                <c:pt idx="6105">
                  <c:v>5376458.6399999782</c:v>
                </c:pt>
                <c:pt idx="6106">
                  <c:v>5378953.7999999784</c:v>
                </c:pt>
                <c:pt idx="6107">
                  <c:v>5381753.7999999784</c:v>
                </c:pt>
                <c:pt idx="6108">
                  <c:v>5382011.5499999784</c:v>
                </c:pt>
                <c:pt idx="6109">
                  <c:v>5382486.8499999791</c:v>
                </c:pt>
                <c:pt idx="6110">
                  <c:v>5382860.7699999809</c:v>
                </c:pt>
                <c:pt idx="6111">
                  <c:v>5383374.7699999809</c:v>
                </c:pt>
                <c:pt idx="6112">
                  <c:v>5383387.0899999812</c:v>
                </c:pt>
                <c:pt idx="6113">
                  <c:v>5383855.9599999823</c:v>
                </c:pt>
                <c:pt idx="6114">
                  <c:v>5384153.0599999838</c:v>
                </c:pt>
                <c:pt idx="6115">
                  <c:v>5384553.3299999833</c:v>
                </c:pt>
                <c:pt idx="6116">
                  <c:v>5388440.1899999827</c:v>
                </c:pt>
                <c:pt idx="6117">
                  <c:v>5388885.4699999839</c:v>
                </c:pt>
                <c:pt idx="6118">
                  <c:v>5389361.6599999852</c:v>
                </c:pt>
                <c:pt idx="6119">
                  <c:v>5390683.3599999845</c:v>
                </c:pt>
                <c:pt idx="6120">
                  <c:v>5412733.3599999845</c:v>
                </c:pt>
                <c:pt idx="6121">
                  <c:v>5412758.3599999845</c:v>
                </c:pt>
                <c:pt idx="6122">
                  <c:v>5413432.9699999839</c:v>
                </c:pt>
                <c:pt idx="6123">
                  <c:v>5430147.2399999835</c:v>
                </c:pt>
                <c:pt idx="6124">
                  <c:v>5432078.5399999842</c:v>
                </c:pt>
                <c:pt idx="6125">
                  <c:v>5432411.8699999824</c:v>
                </c:pt>
                <c:pt idx="6126">
                  <c:v>5432745.1999999806</c:v>
                </c:pt>
                <c:pt idx="6127">
                  <c:v>5434273.389999982</c:v>
                </c:pt>
                <c:pt idx="6128">
                  <c:v>5434634.3799999803</c:v>
                </c:pt>
                <c:pt idx="6129">
                  <c:v>5434967.7099999785</c:v>
                </c:pt>
                <c:pt idx="6130">
                  <c:v>5435301.0399999768</c:v>
                </c:pt>
                <c:pt idx="6131">
                  <c:v>5439891.2499999776</c:v>
                </c:pt>
                <c:pt idx="6132">
                  <c:v>5448169.7799999788</c:v>
                </c:pt>
                <c:pt idx="6133">
                  <c:v>5459562.4499999806</c:v>
                </c:pt>
                <c:pt idx="6134">
                  <c:v>5460496.8299999796</c:v>
                </c:pt>
                <c:pt idx="6135">
                  <c:v>5479396.8299999796</c:v>
                </c:pt>
                <c:pt idx="6136">
                  <c:v>5484925.5699999779</c:v>
                </c:pt>
                <c:pt idx="6137">
                  <c:v>5485558.9099999778</c:v>
                </c:pt>
                <c:pt idx="6138">
                  <c:v>5485833.4799999781</c:v>
                </c:pt>
                <c:pt idx="6139">
                  <c:v>5486520.1199999787</c:v>
                </c:pt>
                <c:pt idx="6140">
                  <c:v>5486532.5699999779</c:v>
                </c:pt>
                <c:pt idx="6141">
                  <c:v>5497486.2999999784</c:v>
                </c:pt>
                <c:pt idx="6142">
                  <c:v>5497623.2099999785</c:v>
                </c:pt>
                <c:pt idx="6143">
                  <c:v>5498272.05999998</c:v>
                </c:pt>
                <c:pt idx="6144">
                  <c:v>5498473.6699999794</c:v>
                </c:pt>
                <c:pt idx="6145">
                  <c:v>5499139.7399999797</c:v>
                </c:pt>
                <c:pt idx="6146">
                  <c:v>5508019.9299999811</c:v>
                </c:pt>
                <c:pt idx="6147">
                  <c:v>5508108.8599999808</c:v>
                </c:pt>
                <c:pt idx="6148">
                  <c:v>5519407.9199999794</c:v>
                </c:pt>
                <c:pt idx="6149">
                  <c:v>5521132.0099999793</c:v>
                </c:pt>
                <c:pt idx="6150">
                  <c:v>5526445.6699999794</c:v>
                </c:pt>
                <c:pt idx="6151">
                  <c:v>5536821.4899999797</c:v>
                </c:pt>
                <c:pt idx="6152">
                  <c:v>5543397.05999998</c:v>
                </c:pt>
                <c:pt idx="6153">
                  <c:v>5572149.4599999785</c:v>
                </c:pt>
                <c:pt idx="6154">
                  <c:v>2522179.9300000034</c:v>
                </c:pt>
                <c:pt idx="6155">
                  <c:v>2522560.8800000027</c:v>
                </c:pt>
                <c:pt idx="6156">
                  <c:v>2522814.570000004</c:v>
                </c:pt>
                <c:pt idx="6157">
                  <c:v>2523547.8800000027</c:v>
                </c:pt>
                <c:pt idx="6158">
                  <c:v>2530114.0500000045</c:v>
                </c:pt>
                <c:pt idx="6159">
                  <c:v>2530453.5200000033</c:v>
                </c:pt>
                <c:pt idx="6160">
                  <c:v>2530792.9900000021</c:v>
                </c:pt>
                <c:pt idx="6161">
                  <c:v>2540263.9700000025</c:v>
                </c:pt>
                <c:pt idx="6162">
                  <c:v>2550808.2800000012</c:v>
                </c:pt>
                <c:pt idx="6163">
                  <c:v>2551445.3200000003</c:v>
                </c:pt>
                <c:pt idx="6164">
                  <c:v>2552109.9800000004</c:v>
                </c:pt>
                <c:pt idx="6165">
                  <c:v>2552443.3099999987</c:v>
                </c:pt>
                <c:pt idx="6166">
                  <c:v>2553089.8899999969</c:v>
                </c:pt>
                <c:pt idx="6167">
                  <c:v>2553237.3499999978</c:v>
                </c:pt>
                <c:pt idx="6168">
                  <c:v>2553570.679999996</c:v>
                </c:pt>
                <c:pt idx="6169">
                  <c:v>2555452.5799999945</c:v>
                </c:pt>
                <c:pt idx="6170">
                  <c:v>2556165.5899999961</c:v>
                </c:pt>
                <c:pt idx="6171">
                  <c:v>2580504.8299999945</c:v>
                </c:pt>
                <c:pt idx="6172">
                  <c:v>2582249.6399999931</c:v>
                </c:pt>
                <c:pt idx="6173">
                  <c:v>2582535.349999994</c:v>
                </c:pt>
                <c:pt idx="6174">
                  <c:v>2583068.8399999924</c:v>
                </c:pt>
                <c:pt idx="6175">
                  <c:v>2583402.1699999906</c:v>
                </c:pt>
                <c:pt idx="6176">
                  <c:v>2583508.4999999888</c:v>
                </c:pt>
                <c:pt idx="6177">
                  <c:v>2583841.829999987</c:v>
                </c:pt>
                <c:pt idx="6178">
                  <c:v>2584093.829999987</c:v>
                </c:pt>
                <c:pt idx="6179">
                  <c:v>2584404.7999999858</c:v>
                </c:pt>
                <c:pt idx="6180">
                  <c:v>2584738.1299999841</c:v>
                </c:pt>
                <c:pt idx="6181">
                  <c:v>2584896.5599999838</c:v>
                </c:pt>
                <c:pt idx="6182">
                  <c:v>2585125.4399999827</c:v>
                </c:pt>
                <c:pt idx="6183">
                  <c:v>2585161.4899999835</c:v>
                </c:pt>
                <c:pt idx="6184">
                  <c:v>2585447.1999999844</c:v>
                </c:pt>
                <c:pt idx="6185">
                  <c:v>2586627.0299999826</c:v>
                </c:pt>
                <c:pt idx="6186">
                  <c:v>2714334.3399999812</c:v>
                </c:pt>
                <c:pt idx="6187">
                  <c:v>2714482.389999982</c:v>
                </c:pt>
                <c:pt idx="6188">
                  <c:v>2732216.3499999829</c:v>
                </c:pt>
                <c:pt idx="6189">
                  <c:v>2736320.139999982</c:v>
                </c:pt>
                <c:pt idx="6190">
                  <c:v>2736983.0299999826</c:v>
                </c:pt>
                <c:pt idx="6191">
                  <c:v>2738977.7799999826</c:v>
                </c:pt>
                <c:pt idx="6192">
                  <c:v>2774652.2699999809</c:v>
                </c:pt>
                <c:pt idx="6193">
                  <c:v>2774738.5299999826</c:v>
                </c:pt>
                <c:pt idx="6194">
                  <c:v>2775309.9599999823</c:v>
                </c:pt>
                <c:pt idx="6195">
                  <c:v>2778066.3599999808</c:v>
                </c:pt>
                <c:pt idx="6196">
                  <c:v>2780971.55999998</c:v>
                </c:pt>
                <c:pt idx="6197">
                  <c:v>2781304.8899999782</c:v>
                </c:pt>
                <c:pt idx="6198">
                  <c:v>2782526.9199999794</c:v>
                </c:pt>
                <c:pt idx="6199">
                  <c:v>2786888.7399999797</c:v>
                </c:pt>
                <c:pt idx="6200">
                  <c:v>2787364.8899999782</c:v>
                </c:pt>
                <c:pt idx="6201">
                  <c:v>2807855.5399999768</c:v>
                </c:pt>
                <c:pt idx="6202">
                  <c:v>2808566.0699999779</c:v>
                </c:pt>
                <c:pt idx="6203">
                  <c:v>2830580.2999999784</c:v>
                </c:pt>
                <c:pt idx="6204">
                  <c:v>2851403.4499999769</c:v>
                </c:pt>
                <c:pt idx="6205">
                  <c:v>2860234.1399999782</c:v>
                </c:pt>
                <c:pt idx="6206">
                  <c:v>2882385.8699999787</c:v>
                </c:pt>
                <c:pt idx="6207">
                  <c:v>2887900.189999979</c:v>
                </c:pt>
                <c:pt idx="6208">
                  <c:v>2892512.6099999808</c:v>
                </c:pt>
                <c:pt idx="6209">
                  <c:v>2908316.5299999826</c:v>
                </c:pt>
                <c:pt idx="6210">
                  <c:v>2937625.6199999824</c:v>
                </c:pt>
                <c:pt idx="6211">
                  <c:v>2963603.5899999812</c:v>
                </c:pt>
                <c:pt idx="6212">
                  <c:v>2966219.5399999805</c:v>
                </c:pt>
                <c:pt idx="6213">
                  <c:v>2966552.8699999787</c:v>
                </c:pt>
                <c:pt idx="6214">
                  <c:v>2966737.6999999769</c:v>
                </c:pt>
                <c:pt idx="6215">
                  <c:v>2970977.489999976</c:v>
                </c:pt>
                <c:pt idx="6216">
                  <c:v>2978039.9999999776</c:v>
                </c:pt>
                <c:pt idx="6217">
                  <c:v>2984528.6399999782</c:v>
                </c:pt>
                <c:pt idx="6218">
                  <c:v>2984811.0099999793</c:v>
                </c:pt>
                <c:pt idx="6219">
                  <c:v>2985513.3499999791</c:v>
                </c:pt>
                <c:pt idx="6220">
                  <c:v>2985845.2199999802</c:v>
                </c:pt>
                <c:pt idx="6221">
                  <c:v>2987241.8399999812</c:v>
                </c:pt>
                <c:pt idx="6222">
                  <c:v>2987459.9299999811</c:v>
                </c:pt>
                <c:pt idx="6223">
                  <c:v>2997395.2899999805</c:v>
                </c:pt>
                <c:pt idx="6224">
                  <c:v>3009385.8799999841</c:v>
                </c:pt>
                <c:pt idx="6225">
                  <c:v>3032231.9799999855</c:v>
                </c:pt>
                <c:pt idx="6226">
                  <c:v>3070352.4899999872</c:v>
                </c:pt>
                <c:pt idx="6227">
                  <c:v>3071083.2999999858</c:v>
                </c:pt>
                <c:pt idx="6228">
                  <c:v>3071153.6599999852</c:v>
                </c:pt>
                <c:pt idx="6229">
                  <c:v>3071903.3199999854</c:v>
                </c:pt>
                <c:pt idx="6230">
                  <c:v>3072796.4499999844</c:v>
                </c:pt>
                <c:pt idx="6231">
                  <c:v>3086039.7499999851</c:v>
                </c:pt>
                <c:pt idx="6232">
                  <c:v>3086110.9499999844</c:v>
                </c:pt>
                <c:pt idx="6233">
                  <c:v>3095775.6099999845</c:v>
                </c:pt>
                <c:pt idx="6234">
                  <c:v>3097532.3699999861</c:v>
                </c:pt>
                <c:pt idx="6235">
                  <c:v>3102287.6799999848</c:v>
                </c:pt>
                <c:pt idx="6236">
                  <c:v>3107601.2499999851</c:v>
                </c:pt>
                <c:pt idx="6237">
                  <c:v>3146081.6699999869</c:v>
                </c:pt>
                <c:pt idx="6238">
                  <c:v>3148779.1999999881</c:v>
                </c:pt>
                <c:pt idx="6239">
                  <c:v>3162760.4699999876</c:v>
                </c:pt>
                <c:pt idx="6240">
                  <c:v>3163272.3699999861</c:v>
                </c:pt>
                <c:pt idx="6241">
                  <c:v>3180788.6299999878</c:v>
                </c:pt>
                <c:pt idx="6242">
                  <c:v>3192623.5299999863</c:v>
                </c:pt>
                <c:pt idx="6243">
                  <c:v>3209636.4899999872</c:v>
                </c:pt>
                <c:pt idx="6244">
                  <c:v>3219016.1499999873</c:v>
                </c:pt>
                <c:pt idx="6245">
                  <c:v>3234850.2199999876</c:v>
                </c:pt>
                <c:pt idx="6246">
                  <c:v>3301726.7999999858</c:v>
                </c:pt>
                <c:pt idx="6247">
                  <c:v>3307605.1499999873</c:v>
                </c:pt>
                <c:pt idx="6248">
                  <c:v>3309547.4199999869</c:v>
                </c:pt>
                <c:pt idx="6249">
                  <c:v>3310060.9399999864</c:v>
                </c:pt>
                <c:pt idx="6250">
                  <c:v>3331677.3499999866</c:v>
                </c:pt>
                <c:pt idx="6251">
                  <c:v>3337191.6699999869</c:v>
                </c:pt>
                <c:pt idx="6252">
                  <c:v>3340549.5999999866</c:v>
                </c:pt>
                <c:pt idx="6253">
                  <c:v>3349380.2899999879</c:v>
                </c:pt>
                <c:pt idx="6254">
                  <c:v>3399542.5999999866</c:v>
                </c:pt>
                <c:pt idx="6255">
                  <c:v>3418150.9399999864</c:v>
                </c:pt>
                <c:pt idx="6256">
                  <c:v>3433352.6799999848</c:v>
                </c:pt>
                <c:pt idx="6257">
                  <c:v>3435435.8399999849</c:v>
                </c:pt>
                <c:pt idx="6258">
                  <c:v>3438578.1599999852</c:v>
                </c:pt>
                <c:pt idx="6259">
                  <c:v>3450877.6199999861</c:v>
                </c:pt>
                <c:pt idx="6260">
                  <c:v>3459511.4999999851</c:v>
                </c:pt>
                <c:pt idx="6261">
                  <c:v>3465480.3899999857</c:v>
                </c:pt>
                <c:pt idx="6262">
                  <c:v>3479214.6699999869</c:v>
                </c:pt>
                <c:pt idx="6263">
                  <c:v>3496072.5899999887</c:v>
                </c:pt>
                <c:pt idx="6264">
                  <c:v>3496269.3199999891</c:v>
                </c:pt>
                <c:pt idx="6265">
                  <c:v>3533297.1699999906</c:v>
                </c:pt>
                <c:pt idx="6266">
                  <c:v>3536521.909999989</c:v>
                </c:pt>
                <c:pt idx="6267">
                  <c:v>3561027.909999989</c:v>
                </c:pt>
                <c:pt idx="6268">
                  <c:v>3562711.8199999891</c:v>
                </c:pt>
                <c:pt idx="6269">
                  <c:v>3564552.0199999884</c:v>
                </c:pt>
                <c:pt idx="6270">
                  <c:v>3564622.52999999</c:v>
                </c:pt>
                <c:pt idx="6271">
                  <c:v>3564934.909999989</c:v>
                </c:pt>
                <c:pt idx="6272">
                  <c:v>3565252.909999989</c:v>
                </c:pt>
                <c:pt idx="6273">
                  <c:v>3583807.5199999884</c:v>
                </c:pt>
                <c:pt idx="6274">
                  <c:v>3626038.4399999902</c:v>
                </c:pt>
                <c:pt idx="6275">
                  <c:v>3626497.3699999899</c:v>
                </c:pt>
                <c:pt idx="6276">
                  <c:v>3711348.7299999893</c:v>
                </c:pt>
                <c:pt idx="6277">
                  <c:v>3715660.8499999903</c:v>
                </c:pt>
                <c:pt idx="6278">
                  <c:v>3716966.0199999921</c:v>
                </c:pt>
                <c:pt idx="6279">
                  <c:v>3760850.2399999909</c:v>
                </c:pt>
                <c:pt idx="6280">
                  <c:v>3822278.8099999912</c:v>
                </c:pt>
                <c:pt idx="6281">
                  <c:v>3834210.5999999903</c:v>
                </c:pt>
                <c:pt idx="6282">
                  <c:v>3842218.02999999</c:v>
                </c:pt>
                <c:pt idx="6283">
                  <c:v>3847158.8299999908</c:v>
                </c:pt>
                <c:pt idx="6284">
                  <c:v>3852673.1499999911</c:v>
                </c:pt>
                <c:pt idx="6285">
                  <c:v>3852767.4599999897</c:v>
                </c:pt>
                <c:pt idx="6286">
                  <c:v>3855287.7499999888</c:v>
                </c:pt>
                <c:pt idx="6287">
                  <c:v>3866233.2399999872</c:v>
                </c:pt>
                <c:pt idx="6288">
                  <c:v>3876275.2199999876</c:v>
                </c:pt>
                <c:pt idx="6289">
                  <c:v>3877404.7699999884</c:v>
                </c:pt>
                <c:pt idx="6290">
                  <c:v>3881062.0399999879</c:v>
                </c:pt>
                <c:pt idx="6291">
                  <c:v>3884812.0399999879</c:v>
                </c:pt>
                <c:pt idx="6292">
                  <c:v>3894301.3099999875</c:v>
                </c:pt>
                <c:pt idx="6293">
                  <c:v>3903119.0199999884</c:v>
                </c:pt>
                <c:pt idx="6294">
                  <c:v>3913587.2899999879</c:v>
                </c:pt>
                <c:pt idx="6295">
                  <c:v>3635657.0999999866</c:v>
                </c:pt>
                <c:pt idx="6296">
                  <c:v>3637293.7599999867</c:v>
                </c:pt>
                <c:pt idx="6297">
                  <c:v>3638639.8799999878</c:v>
                </c:pt>
                <c:pt idx="6298">
                  <c:v>3639204.8799999878</c:v>
                </c:pt>
                <c:pt idx="6299">
                  <c:v>3640070.6199999861</c:v>
                </c:pt>
                <c:pt idx="6300">
                  <c:v>3642692.6799999848</c:v>
                </c:pt>
                <c:pt idx="6301">
                  <c:v>3644367.1299999841</c:v>
                </c:pt>
                <c:pt idx="6302">
                  <c:v>3644849.3399999849</c:v>
                </c:pt>
                <c:pt idx="6303">
                  <c:v>3645914.6599999852</c:v>
                </c:pt>
                <c:pt idx="6304">
                  <c:v>3648047.3599999845</c:v>
                </c:pt>
                <c:pt idx="6305">
                  <c:v>3648720.1299999841</c:v>
                </c:pt>
                <c:pt idx="6306">
                  <c:v>3649572.2399999835</c:v>
                </c:pt>
                <c:pt idx="6307">
                  <c:v>3649675.9899999835</c:v>
                </c:pt>
                <c:pt idx="6308">
                  <c:v>3649780.3599999845</c:v>
                </c:pt>
                <c:pt idx="6309">
                  <c:v>3650158.4899999835</c:v>
                </c:pt>
                <c:pt idx="6310">
                  <c:v>3650769.3999999836</c:v>
                </c:pt>
                <c:pt idx="6311">
                  <c:v>3650827.2899999842</c:v>
                </c:pt>
                <c:pt idx="6312">
                  <c:v>3652688.6399999857</c:v>
                </c:pt>
                <c:pt idx="6313">
                  <c:v>3653249.4699999839</c:v>
                </c:pt>
                <c:pt idx="6314">
                  <c:v>3654606.8999999836</c:v>
                </c:pt>
                <c:pt idx="6315">
                  <c:v>3655223.0999999829</c:v>
                </c:pt>
                <c:pt idx="6316">
                  <c:v>3655978.1599999815</c:v>
                </c:pt>
                <c:pt idx="6317">
                  <c:v>3656820.8499999829</c:v>
                </c:pt>
                <c:pt idx="6318">
                  <c:v>3657600.7699999847</c:v>
                </c:pt>
                <c:pt idx="6319">
                  <c:v>3658163.9899999835</c:v>
                </c:pt>
                <c:pt idx="6320">
                  <c:v>3659181.7099999823</c:v>
                </c:pt>
                <c:pt idx="6321">
                  <c:v>3659919.4399999827</c:v>
                </c:pt>
                <c:pt idx="6322">
                  <c:v>3661069.0999999829</c:v>
                </c:pt>
                <c:pt idx="6323">
                  <c:v>3661901.8699999824</c:v>
                </c:pt>
                <c:pt idx="6324">
                  <c:v>3662445.9299999811</c:v>
                </c:pt>
                <c:pt idx="6325">
                  <c:v>3663104.6899999827</c:v>
                </c:pt>
                <c:pt idx="6326">
                  <c:v>3663815.8099999838</c:v>
                </c:pt>
                <c:pt idx="6327">
                  <c:v>3664457.1199999824</c:v>
                </c:pt>
                <c:pt idx="6328">
                  <c:v>3664567.9899999835</c:v>
                </c:pt>
                <c:pt idx="6329">
                  <c:v>3665527.5499999821</c:v>
                </c:pt>
                <c:pt idx="6330">
                  <c:v>3666207.5299999826</c:v>
                </c:pt>
                <c:pt idx="6331">
                  <c:v>3667853.0999999829</c:v>
                </c:pt>
                <c:pt idx="6332">
                  <c:v>3668330.0799999833</c:v>
                </c:pt>
                <c:pt idx="6333">
                  <c:v>3668743.7199999839</c:v>
                </c:pt>
                <c:pt idx="6334">
                  <c:v>3670022.8899999857</c:v>
                </c:pt>
                <c:pt idx="6335">
                  <c:v>3670471.459999986</c:v>
                </c:pt>
                <c:pt idx="6336">
                  <c:v>3671819.2499999851</c:v>
                </c:pt>
                <c:pt idx="6337">
                  <c:v>3671940.3999999836</c:v>
                </c:pt>
                <c:pt idx="6338">
                  <c:v>3672982.2399999835</c:v>
                </c:pt>
                <c:pt idx="6339">
                  <c:v>3672994.6899999827</c:v>
                </c:pt>
                <c:pt idx="6340">
                  <c:v>3673614.3599999845</c:v>
                </c:pt>
                <c:pt idx="6341">
                  <c:v>3679547.5599999838</c:v>
                </c:pt>
                <c:pt idx="6342">
                  <c:v>3680186.8499999829</c:v>
                </c:pt>
                <c:pt idx="6343">
                  <c:v>3680816.3499999829</c:v>
                </c:pt>
                <c:pt idx="6344">
                  <c:v>3683195.6199999824</c:v>
                </c:pt>
                <c:pt idx="6345">
                  <c:v>3713437.4799999818</c:v>
                </c:pt>
                <c:pt idx="6346">
                  <c:v>3716853.7899999805</c:v>
                </c:pt>
                <c:pt idx="6347">
                  <c:v>3717187.1199999787</c:v>
                </c:pt>
                <c:pt idx="6348">
                  <c:v>3717630.2799999788</c:v>
                </c:pt>
                <c:pt idx="6349">
                  <c:v>3718713.1199999787</c:v>
                </c:pt>
                <c:pt idx="6350">
                  <c:v>3719046.4499999769</c:v>
                </c:pt>
                <c:pt idx="6351">
                  <c:v>3764666.7099999785</c:v>
                </c:pt>
                <c:pt idx="6352">
                  <c:v>3765000.0399999768</c:v>
                </c:pt>
                <c:pt idx="6353">
                  <c:v>3765333.369999975</c:v>
                </c:pt>
                <c:pt idx="6354">
                  <c:v>3765619.0799999759</c:v>
                </c:pt>
                <c:pt idx="6355">
                  <c:v>3766756.9299999774</c:v>
                </c:pt>
                <c:pt idx="6356">
                  <c:v>3767042.6399999782</c:v>
                </c:pt>
                <c:pt idx="6357">
                  <c:v>3767286.0399999768</c:v>
                </c:pt>
                <c:pt idx="6358">
                  <c:v>3767666.989999976</c:v>
                </c:pt>
                <c:pt idx="6359">
                  <c:v>3768018.4499999769</c:v>
                </c:pt>
                <c:pt idx="6360">
                  <c:v>3768399.3999999762</c:v>
                </c:pt>
                <c:pt idx="6361">
                  <c:v>3778011.5399999768</c:v>
                </c:pt>
                <c:pt idx="6362">
                  <c:v>3778487.7299999781</c:v>
                </c:pt>
                <c:pt idx="6363">
                  <c:v>3778651.8199999779</c:v>
                </c:pt>
                <c:pt idx="6364">
                  <c:v>3778966.5799999796</c:v>
                </c:pt>
                <c:pt idx="6365">
                  <c:v>3779435.1199999787</c:v>
                </c:pt>
                <c:pt idx="6366">
                  <c:v>3780098.1199999787</c:v>
                </c:pt>
                <c:pt idx="6367">
                  <c:v>3780525.4099999778</c:v>
                </c:pt>
                <c:pt idx="6368">
                  <c:v>3818521.5899999775</c:v>
                </c:pt>
                <c:pt idx="6369">
                  <c:v>3818826.6799999774</c:v>
                </c:pt>
                <c:pt idx="6370">
                  <c:v>3819826.1199999787</c:v>
                </c:pt>
                <c:pt idx="6371">
                  <c:v>3819951.5499999784</c:v>
                </c:pt>
                <c:pt idx="6372">
                  <c:v>3820018.2999999784</c:v>
                </c:pt>
                <c:pt idx="6373">
                  <c:v>3820085.0799999796</c:v>
                </c:pt>
                <c:pt idx="6374">
                  <c:v>3820448.9699999802</c:v>
                </c:pt>
                <c:pt idx="6375">
                  <c:v>3820663.2799999788</c:v>
                </c:pt>
                <c:pt idx="6376">
                  <c:v>3821234.7099999785</c:v>
                </c:pt>
                <c:pt idx="6377">
                  <c:v>3821347.1699999794</c:v>
                </c:pt>
                <c:pt idx="6378">
                  <c:v>3833332.1099999808</c:v>
                </c:pt>
                <c:pt idx="6379">
                  <c:v>3842149.8199999817</c:v>
                </c:pt>
                <c:pt idx="6380">
                  <c:v>3867657.4099999815</c:v>
                </c:pt>
                <c:pt idx="6381">
                  <c:v>3906671.2999999821</c:v>
                </c:pt>
                <c:pt idx="6382">
                  <c:v>3907441.509999983</c:v>
                </c:pt>
                <c:pt idx="6383">
                  <c:v>3907780.3099999838</c:v>
                </c:pt>
                <c:pt idx="6384">
                  <c:v>3909837.639999982</c:v>
                </c:pt>
                <c:pt idx="6385">
                  <c:v>3910355.7099999823</c:v>
                </c:pt>
                <c:pt idx="6386">
                  <c:v>3913141.6599999815</c:v>
                </c:pt>
                <c:pt idx="6387">
                  <c:v>4067992.9699999802</c:v>
                </c:pt>
                <c:pt idx="6388">
                  <c:v>4068017.9699999802</c:v>
                </c:pt>
                <c:pt idx="6389">
                  <c:v>4068104.9599999785</c:v>
                </c:pt>
                <c:pt idx="6390">
                  <c:v>4069702.4799999781</c:v>
                </c:pt>
                <c:pt idx="6391">
                  <c:v>4076761.8899999782</c:v>
                </c:pt>
                <c:pt idx="6392">
                  <c:v>4078040.3699999787</c:v>
                </c:pt>
                <c:pt idx="6393">
                  <c:v>4089829.4599999785</c:v>
                </c:pt>
                <c:pt idx="6394">
                  <c:v>4093013.7199999802</c:v>
                </c:pt>
                <c:pt idx="6395">
                  <c:v>4097770.6199999787</c:v>
                </c:pt>
                <c:pt idx="6396">
                  <c:v>4107770.6199999787</c:v>
                </c:pt>
                <c:pt idx="6397">
                  <c:v>4140531.7799999788</c:v>
                </c:pt>
                <c:pt idx="6398">
                  <c:v>4140631.6799999774</c:v>
                </c:pt>
                <c:pt idx="6399">
                  <c:v>4145659.1399999782</c:v>
                </c:pt>
                <c:pt idx="6400">
                  <c:v>4163397.6399999782</c:v>
                </c:pt>
                <c:pt idx="6401">
                  <c:v>4176285.3599999771</c:v>
                </c:pt>
                <c:pt idx="6402">
                  <c:v>4176401.739999976</c:v>
                </c:pt>
                <c:pt idx="6403">
                  <c:v>4177975.1099999771</c:v>
                </c:pt>
                <c:pt idx="6404">
                  <c:v>4179468.1899999753</c:v>
                </c:pt>
                <c:pt idx="6405">
                  <c:v>4179579.739999976</c:v>
                </c:pt>
                <c:pt idx="6406">
                  <c:v>4182312.2499999776</c:v>
                </c:pt>
                <c:pt idx="6407">
                  <c:v>4184012.6499999762</c:v>
                </c:pt>
                <c:pt idx="6408">
                  <c:v>4197531.2899999768</c:v>
                </c:pt>
                <c:pt idx="6409">
                  <c:v>4214292.6099999771</c:v>
                </c:pt>
                <c:pt idx="6410">
                  <c:v>3711655.9399999864</c:v>
                </c:pt>
                <c:pt idx="6411">
                  <c:v>3715670.2799999863</c:v>
                </c:pt>
                <c:pt idx="6412">
                  <c:v>3716054.459999986</c:v>
                </c:pt>
                <c:pt idx="6413">
                  <c:v>3716117.2899999842</c:v>
                </c:pt>
                <c:pt idx="6414">
                  <c:v>3716521.6899999827</c:v>
                </c:pt>
                <c:pt idx="6415">
                  <c:v>3716693.0499999821</c:v>
                </c:pt>
                <c:pt idx="6416">
                  <c:v>3716827.3499999829</c:v>
                </c:pt>
                <c:pt idx="6417">
                  <c:v>3716896.1099999845</c:v>
                </c:pt>
                <c:pt idx="6418">
                  <c:v>3717465.8399999849</c:v>
                </c:pt>
                <c:pt idx="6419">
                  <c:v>3717641.2599999867</c:v>
                </c:pt>
                <c:pt idx="6420">
                  <c:v>3718793.4299999885</c:v>
                </c:pt>
                <c:pt idx="6421">
                  <c:v>3719174.3799999878</c:v>
                </c:pt>
                <c:pt idx="6422">
                  <c:v>3721289.8899999894</c:v>
                </c:pt>
                <c:pt idx="6423">
                  <c:v>3722669.4799999893</c:v>
                </c:pt>
                <c:pt idx="6424">
                  <c:v>3723594.52999999</c:v>
                </c:pt>
                <c:pt idx="6425">
                  <c:v>3724883.2699999884</c:v>
                </c:pt>
                <c:pt idx="6426">
                  <c:v>3776725.4899999872</c:v>
                </c:pt>
                <c:pt idx="6427">
                  <c:v>3777747.2199999876</c:v>
                </c:pt>
                <c:pt idx="6428">
                  <c:v>3780438.5199999884</c:v>
                </c:pt>
                <c:pt idx="6429">
                  <c:v>3781738.8399999887</c:v>
                </c:pt>
                <c:pt idx="6430">
                  <c:v>3785856.2299999893</c:v>
                </c:pt>
                <c:pt idx="6431">
                  <c:v>3786365.0699999891</c:v>
                </c:pt>
                <c:pt idx="6432">
                  <c:v>3786556.2599999905</c:v>
                </c:pt>
                <c:pt idx="6433">
                  <c:v>3786918.4699999914</c:v>
                </c:pt>
                <c:pt idx="6434">
                  <c:v>3786971.3699999899</c:v>
                </c:pt>
                <c:pt idx="6435">
                  <c:v>3788017.9499999881</c:v>
                </c:pt>
                <c:pt idx="6436">
                  <c:v>3788409.4599999897</c:v>
                </c:pt>
                <c:pt idx="6437">
                  <c:v>3842768.4699999914</c:v>
                </c:pt>
                <c:pt idx="6438">
                  <c:v>3843260.8799999915</c:v>
                </c:pt>
                <c:pt idx="6439">
                  <c:v>3843642.979999993</c:v>
                </c:pt>
                <c:pt idx="6440">
                  <c:v>3845978.5599999912</c:v>
                </c:pt>
                <c:pt idx="6441">
                  <c:v>3850399.6799999923</c:v>
                </c:pt>
                <c:pt idx="6442">
                  <c:v>3850682.5499999933</c:v>
                </c:pt>
                <c:pt idx="6443">
                  <c:v>3851296.5899999924</c:v>
                </c:pt>
                <c:pt idx="6444">
                  <c:v>3854254.349999994</c:v>
                </c:pt>
                <c:pt idx="6445">
                  <c:v>3854362.9699999951</c:v>
                </c:pt>
                <c:pt idx="6446">
                  <c:v>3854742.0799999945</c:v>
                </c:pt>
                <c:pt idx="6447">
                  <c:v>3854869.6199999936</c:v>
                </c:pt>
                <c:pt idx="6448">
                  <c:v>3855093.599999994</c:v>
                </c:pt>
                <c:pt idx="6449">
                  <c:v>3855489.6099999957</c:v>
                </c:pt>
                <c:pt idx="6450">
                  <c:v>3855526.8899999969</c:v>
                </c:pt>
                <c:pt idx="6451">
                  <c:v>3855892.1099999957</c:v>
                </c:pt>
                <c:pt idx="6452">
                  <c:v>3856914.349999994</c:v>
                </c:pt>
                <c:pt idx="6453">
                  <c:v>3857063.7499999925</c:v>
                </c:pt>
                <c:pt idx="6454">
                  <c:v>3857449.5699999928</c:v>
                </c:pt>
                <c:pt idx="6455">
                  <c:v>3857788.6399999931</c:v>
                </c:pt>
                <c:pt idx="6456">
                  <c:v>3858179.479999993</c:v>
                </c:pt>
                <c:pt idx="6457">
                  <c:v>3859105.2999999933</c:v>
                </c:pt>
                <c:pt idx="6458">
                  <c:v>3859288.6499999948</c:v>
                </c:pt>
                <c:pt idx="6459">
                  <c:v>3866067.5399999954</c:v>
                </c:pt>
                <c:pt idx="6460">
                  <c:v>3866351.0299999937</c:v>
                </c:pt>
                <c:pt idx="6461">
                  <c:v>3866729.4399999939</c:v>
                </c:pt>
                <c:pt idx="6462">
                  <c:v>3866870.1799999923</c:v>
                </c:pt>
                <c:pt idx="6463">
                  <c:v>3867135.0899999924</c:v>
                </c:pt>
                <c:pt idx="6464">
                  <c:v>3867500.2799999937</c:v>
                </c:pt>
                <c:pt idx="6465">
                  <c:v>3867590.3799999952</c:v>
                </c:pt>
                <c:pt idx="6466">
                  <c:v>3868033.1599999964</c:v>
                </c:pt>
                <c:pt idx="6467">
                  <c:v>3868482.2499999963</c:v>
                </c:pt>
                <c:pt idx="6468">
                  <c:v>3881882.0099999979</c:v>
                </c:pt>
                <c:pt idx="6469">
                  <c:v>3882245.8499999978</c:v>
                </c:pt>
                <c:pt idx="6470">
                  <c:v>3882354.7199999988</c:v>
                </c:pt>
                <c:pt idx="6471">
                  <c:v>3882952.7099999972</c:v>
                </c:pt>
                <c:pt idx="6472">
                  <c:v>3883047.8699999973</c:v>
                </c:pt>
                <c:pt idx="6473">
                  <c:v>3883692.8999999985</c:v>
                </c:pt>
                <c:pt idx="6474">
                  <c:v>3884026.2299999967</c:v>
                </c:pt>
                <c:pt idx="6475">
                  <c:v>3884343.7499999963</c:v>
                </c:pt>
                <c:pt idx="6476">
                  <c:v>3884797.4499999955</c:v>
                </c:pt>
                <c:pt idx="6477">
                  <c:v>3888358.5699999966</c:v>
                </c:pt>
                <c:pt idx="6478">
                  <c:v>3889321.0199999958</c:v>
                </c:pt>
                <c:pt idx="6479">
                  <c:v>3889655.9699999951</c:v>
                </c:pt>
                <c:pt idx="6480">
                  <c:v>3892709.8299999945</c:v>
                </c:pt>
                <c:pt idx="6481">
                  <c:v>3894113.6999999955</c:v>
                </c:pt>
                <c:pt idx="6482">
                  <c:v>3905432.099999994</c:v>
                </c:pt>
                <c:pt idx="6483">
                  <c:v>3905699.8299999945</c:v>
                </c:pt>
                <c:pt idx="6484">
                  <c:v>3905921.1999999955</c:v>
                </c:pt>
                <c:pt idx="6485">
                  <c:v>3911253.5899999961</c:v>
                </c:pt>
                <c:pt idx="6486">
                  <c:v>3911521.0099999979</c:v>
                </c:pt>
                <c:pt idx="6487">
                  <c:v>3911970.4199999981</c:v>
                </c:pt>
                <c:pt idx="6488">
                  <c:v>3912379.5399999991</c:v>
                </c:pt>
                <c:pt idx="6489">
                  <c:v>3914517.3599999994</c:v>
                </c:pt>
                <c:pt idx="6490">
                  <c:v>3914752.25</c:v>
                </c:pt>
                <c:pt idx="6491">
                  <c:v>3915490.1700000018</c:v>
                </c:pt>
                <c:pt idx="6492">
                  <c:v>3917952.8000000007</c:v>
                </c:pt>
                <c:pt idx="6493">
                  <c:v>3918046.120000001</c:v>
                </c:pt>
                <c:pt idx="6494">
                  <c:v>3919549.2900000028</c:v>
                </c:pt>
                <c:pt idx="6495">
                  <c:v>3919818.8600000031</c:v>
                </c:pt>
                <c:pt idx="6496">
                  <c:v>3921306.9900000021</c:v>
                </c:pt>
                <c:pt idx="6497">
                  <c:v>3921671.4600000009</c:v>
                </c:pt>
                <c:pt idx="6498">
                  <c:v>3921736.7800000012</c:v>
                </c:pt>
                <c:pt idx="6499">
                  <c:v>3923597.9400000013</c:v>
                </c:pt>
                <c:pt idx="6500">
                  <c:v>3924083.2800000012</c:v>
                </c:pt>
                <c:pt idx="6501">
                  <c:v>3927247.2699999996</c:v>
                </c:pt>
                <c:pt idx="6502">
                  <c:v>3927319.34</c:v>
                </c:pt>
                <c:pt idx="6503">
                  <c:v>3927370.2800000012</c:v>
                </c:pt>
                <c:pt idx="6504">
                  <c:v>3927444.8200000003</c:v>
                </c:pt>
                <c:pt idx="6505">
                  <c:v>3927930.66</c:v>
                </c:pt>
                <c:pt idx="6506">
                  <c:v>3928123.3200000003</c:v>
                </c:pt>
                <c:pt idx="6507">
                  <c:v>3928188.5599999987</c:v>
                </c:pt>
                <c:pt idx="6508">
                  <c:v>3928419.2199999988</c:v>
                </c:pt>
                <c:pt idx="6509">
                  <c:v>3928899.34</c:v>
                </c:pt>
                <c:pt idx="6510">
                  <c:v>3928963.0599999987</c:v>
                </c:pt>
                <c:pt idx="6511">
                  <c:v>3931823.549999997</c:v>
                </c:pt>
                <c:pt idx="6512">
                  <c:v>3933658.8199999966</c:v>
                </c:pt>
                <c:pt idx="6513">
                  <c:v>3933721.4099999964</c:v>
                </c:pt>
                <c:pt idx="6514">
                  <c:v>3933799.1599999964</c:v>
                </c:pt>
                <c:pt idx="6515">
                  <c:v>3933951.4799999967</c:v>
                </c:pt>
                <c:pt idx="6516">
                  <c:v>3935231.7099999972</c:v>
                </c:pt>
                <c:pt idx="6517">
                  <c:v>3937138.2099999972</c:v>
                </c:pt>
                <c:pt idx="6518">
                  <c:v>3937490.9099999964</c:v>
                </c:pt>
                <c:pt idx="6519">
                  <c:v>3937576.3199999966</c:v>
                </c:pt>
                <c:pt idx="6520">
                  <c:v>3937927.3099999949</c:v>
                </c:pt>
                <c:pt idx="6521">
                  <c:v>3938643.599999994</c:v>
                </c:pt>
                <c:pt idx="6522">
                  <c:v>3938671.6999999955</c:v>
                </c:pt>
                <c:pt idx="6523">
                  <c:v>3946391.849999994</c:v>
                </c:pt>
                <c:pt idx="6524">
                  <c:v>3949658.9099999927</c:v>
                </c:pt>
                <c:pt idx="6525">
                  <c:v>3951227.6899999939</c:v>
                </c:pt>
                <c:pt idx="6526">
                  <c:v>3951383.8299999945</c:v>
                </c:pt>
                <c:pt idx="6527">
                  <c:v>3951543.099999994</c:v>
                </c:pt>
                <c:pt idx="6528">
                  <c:v>3952773.1399999931</c:v>
                </c:pt>
                <c:pt idx="6529">
                  <c:v>3955539.349999994</c:v>
                </c:pt>
                <c:pt idx="6530">
                  <c:v>3956731.9299999923</c:v>
                </c:pt>
                <c:pt idx="6531">
                  <c:v>3957072.3099999912</c:v>
                </c:pt>
                <c:pt idx="6532">
                  <c:v>3959031.9299999923</c:v>
                </c:pt>
                <c:pt idx="6533">
                  <c:v>3959077.4299999923</c:v>
                </c:pt>
                <c:pt idx="6534">
                  <c:v>3959364.6599999927</c:v>
                </c:pt>
                <c:pt idx="6535">
                  <c:v>3959595.2899999917</c:v>
                </c:pt>
                <c:pt idx="6536">
                  <c:v>3959660.4199999906</c:v>
                </c:pt>
                <c:pt idx="6537">
                  <c:v>3960536.4999999888</c:v>
                </c:pt>
                <c:pt idx="6538">
                  <c:v>3964352.2999999896</c:v>
                </c:pt>
                <c:pt idx="6539">
                  <c:v>3964402.4499999881</c:v>
                </c:pt>
                <c:pt idx="6540">
                  <c:v>3968291.7999999896</c:v>
                </c:pt>
                <c:pt idx="6541">
                  <c:v>4002216.2199999914</c:v>
                </c:pt>
                <c:pt idx="6542">
                  <c:v>4002779.9699999914</c:v>
                </c:pt>
                <c:pt idx="6543">
                  <c:v>4003738.8999999911</c:v>
                </c:pt>
                <c:pt idx="6544">
                  <c:v>4004019.4099999927</c:v>
                </c:pt>
                <c:pt idx="6545">
                  <c:v>4006835.2199999914</c:v>
                </c:pt>
                <c:pt idx="6546">
                  <c:v>4006914.9099999927</c:v>
                </c:pt>
                <c:pt idx="6547">
                  <c:v>4007851.7499999925</c:v>
                </c:pt>
                <c:pt idx="6548">
                  <c:v>4007910.7599999942</c:v>
                </c:pt>
                <c:pt idx="6549">
                  <c:v>4008531.4099999927</c:v>
                </c:pt>
                <c:pt idx="6550">
                  <c:v>4014894.109999992</c:v>
                </c:pt>
                <c:pt idx="6551">
                  <c:v>4015489.8499999903</c:v>
                </c:pt>
                <c:pt idx="6552">
                  <c:v>4015658.0099999905</c:v>
                </c:pt>
                <c:pt idx="6553">
                  <c:v>4016264.4699999914</c:v>
                </c:pt>
                <c:pt idx="6554">
                  <c:v>4017455.3299999908</c:v>
                </c:pt>
                <c:pt idx="6555">
                  <c:v>4017522.5899999924</c:v>
                </c:pt>
                <c:pt idx="6556">
                  <c:v>4018818.0099999942</c:v>
                </c:pt>
                <c:pt idx="6557">
                  <c:v>4019772.7399999946</c:v>
                </c:pt>
                <c:pt idx="6558">
                  <c:v>4021910.6399999931</c:v>
                </c:pt>
                <c:pt idx="6559">
                  <c:v>4023343.3699999936</c:v>
                </c:pt>
                <c:pt idx="6560">
                  <c:v>4025525.7599999942</c:v>
                </c:pt>
                <c:pt idx="6561">
                  <c:v>4026012.1899999939</c:v>
                </c:pt>
                <c:pt idx="6562">
                  <c:v>4028560.9199999943</c:v>
                </c:pt>
                <c:pt idx="6563">
                  <c:v>4029411.599999994</c:v>
                </c:pt>
                <c:pt idx="6564">
                  <c:v>4029511.9099999927</c:v>
                </c:pt>
                <c:pt idx="6565">
                  <c:v>4044635.7199999914</c:v>
                </c:pt>
                <c:pt idx="6566">
                  <c:v>4044636.77999999</c:v>
                </c:pt>
                <c:pt idx="6567">
                  <c:v>4045027.1899999902</c:v>
                </c:pt>
                <c:pt idx="6568">
                  <c:v>4048197.9599999897</c:v>
                </c:pt>
                <c:pt idx="6569">
                  <c:v>4050630.1699999906</c:v>
                </c:pt>
                <c:pt idx="6570">
                  <c:v>4050656.4399999902</c:v>
                </c:pt>
                <c:pt idx="6571">
                  <c:v>4052263.4499999918</c:v>
                </c:pt>
                <c:pt idx="6572">
                  <c:v>4052415.7399999909</c:v>
                </c:pt>
                <c:pt idx="6573">
                  <c:v>4052592.0399999917</c:v>
                </c:pt>
                <c:pt idx="6574">
                  <c:v>4052698.3399999924</c:v>
                </c:pt>
                <c:pt idx="6575">
                  <c:v>4053215.109999992</c:v>
                </c:pt>
                <c:pt idx="6576">
                  <c:v>4053571.6999999918</c:v>
                </c:pt>
                <c:pt idx="6577">
                  <c:v>4058461.9399999902</c:v>
                </c:pt>
                <c:pt idx="6578">
                  <c:v>4058509.9799999893</c:v>
                </c:pt>
                <c:pt idx="6579">
                  <c:v>4059475.9199999906</c:v>
                </c:pt>
                <c:pt idx="6580">
                  <c:v>4059679.0799999908</c:v>
                </c:pt>
                <c:pt idx="6581">
                  <c:v>4059886.4799999893</c:v>
                </c:pt>
                <c:pt idx="6582">
                  <c:v>4059949.02999999</c:v>
                </c:pt>
                <c:pt idx="6583">
                  <c:v>4071663.5599999912</c:v>
                </c:pt>
                <c:pt idx="6584">
                  <c:v>4071898.2199999914</c:v>
                </c:pt>
                <c:pt idx="6585">
                  <c:v>4073143.5499999896</c:v>
                </c:pt>
                <c:pt idx="6586">
                  <c:v>4073367.4899999909</c:v>
                </c:pt>
                <c:pt idx="6587">
                  <c:v>4073853.4499999918</c:v>
                </c:pt>
                <c:pt idx="6588">
                  <c:v>4074315.1699999906</c:v>
                </c:pt>
                <c:pt idx="6589">
                  <c:v>4074400.909999989</c:v>
                </c:pt>
                <c:pt idx="6590">
                  <c:v>4074813.7499999888</c:v>
                </c:pt>
                <c:pt idx="6591">
                  <c:v>4074878.7199999876</c:v>
                </c:pt>
                <c:pt idx="6592">
                  <c:v>4074904.5999999866</c:v>
                </c:pt>
                <c:pt idx="6593">
                  <c:v>4075116.6899999864</c:v>
                </c:pt>
                <c:pt idx="6594">
                  <c:v>4080129.5099999867</c:v>
                </c:pt>
                <c:pt idx="6595">
                  <c:v>4080180.9799999855</c:v>
                </c:pt>
                <c:pt idx="6596">
                  <c:v>4080629.1599999852</c:v>
                </c:pt>
                <c:pt idx="6597">
                  <c:v>4080706.7699999847</c:v>
                </c:pt>
                <c:pt idx="6598">
                  <c:v>4080849.4299999848</c:v>
                </c:pt>
                <c:pt idx="6599">
                  <c:v>4080895.6499999836</c:v>
                </c:pt>
                <c:pt idx="6600">
                  <c:v>4082238.3699999824</c:v>
                </c:pt>
                <c:pt idx="6601">
                  <c:v>4082294.4999999814</c:v>
                </c:pt>
                <c:pt idx="6602">
                  <c:v>4082344.7899999805</c:v>
                </c:pt>
                <c:pt idx="6603">
                  <c:v>4082374.6599999815</c:v>
                </c:pt>
                <c:pt idx="6604">
                  <c:v>4082707.9899999797</c:v>
                </c:pt>
                <c:pt idx="6605">
                  <c:v>4083469.8899999782</c:v>
                </c:pt>
                <c:pt idx="6606">
                  <c:v>4084092.8799999766</c:v>
                </c:pt>
                <c:pt idx="6607">
                  <c:v>4084473.8299999759</c:v>
                </c:pt>
                <c:pt idx="6608">
                  <c:v>4084807.1599999741</c:v>
                </c:pt>
                <c:pt idx="6609">
                  <c:v>4087521.2499999739</c:v>
                </c:pt>
                <c:pt idx="6610">
                  <c:v>4093900.0299999751</c:v>
                </c:pt>
                <c:pt idx="6611">
                  <c:v>4094149.1299999766</c:v>
                </c:pt>
                <c:pt idx="6612">
                  <c:v>4094257.489999976</c:v>
                </c:pt>
                <c:pt idx="6613">
                  <c:v>4094484.4299999774</c:v>
                </c:pt>
                <c:pt idx="6614">
                  <c:v>4094817.7599999756</c:v>
                </c:pt>
                <c:pt idx="6615">
                  <c:v>4096759.239999976</c:v>
                </c:pt>
                <c:pt idx="6616">
                  <c:v>4096883.4399999753</c:v>
                </c:pt>
                <c:pt idx="6617">
                  <c:v>4097119.0799999759</c:v>
                </c:pt>
                <c:pt idx="6618">
                  <c:v>4097532.9699999765</c:v>
                </c:pt>
                <c:pt idx="6619">
                  <c:v>4097792.3799999766</c:v>
                </c:pt>
                <c:pt idx="6620">
                  <c:v>4097945.6999999769</c:v>
                </c:pt>
                <c:pt idx="6621">
                  <c:v>4098610.0399999768</c:v>
                </c:pt>
                <c:pt idx="6622">
                  <c:v>4098822.1799999774</c:v>
                </c:pt>
                <c:pt idx="6623">
                  <c:v>4099048.489999976</c:v>
                </c:pt>
                <c:pt idx="6624">
                  <c:v>4099381.8199999742</c:v>
                </c:pt>
                <c:pt idx="6625">
                  <c:v>4099715.1499999724</c:v>
                </c:pt>
                <c:pt idx="6626">
                  <c:v>4100048.4799999706</c:v>
                </c:pt>
                <c:pt idx="6627">
                  <c:v>4100810.3799999692</c:v>
                </c:pt>
                <c:pt idx="6628">
                  <c:v>4101000.8599999696</c:v>
                </c:pt>
                <c:pt idx="6629">
                  <c:v>4101049.2899999693</c:v>
                </c:pt>
                <c:pt idx="6630">
                  <c:v>4101187.1799999699</c:v>
                </c:pt>
                <c:pt idx="6631">
                  <c:v>4101313.0199999698</c:v>
                </c:pt>
                <c:pt idx="6632">
                  <c:v>4101884.4499999695</c:v>
                </c:pt>
                <c:pt idx="6633">
                  <c:v>4102157.8299999684</c:v>
                </c:pt>
                <c:pt idx="6634">
                  <c:v>4102267.8799999692</c:v>
                </c:pt>
                <c:pt idx="6635">
                  <c:v>4102343.4499999695</c:v>
                </c:pt>
                <c:pt idx="6636">
                  <c:v>4103006.8599999696</c:v>
                </c:pt>
                <c:pt idx="6637">
                  <c:v>4134121.58999997</c:v>
                </c:pt>
                <c:pt idx="6638">
                  <c:v>4134188.4099999703</c:v>
                </c:pt>
                <c:pt idx="6639">
                  <c:v>4134601.7699999698</c:v>
                </c:pt>
                <c:pt idx="6640">
                  <c:v>4134691.7699999698</c:v>
                </c:pt>
                <c:pt idx="6641">
                  <c:v>4135025.099999968</c:v>
                </c:pt>
                <c:pt idx="6642">
                  <c:v>4135246.1599999666</c:v>
                </c:pt>
                <c:pt idx="6643">
                  <c:v>4136285.5299999677</c:v>
                </c:pt>
                <c:pt idx="6644">
                  <c:v>4136746.3399999663</c:v>
                </c:pt>
                <c:pt idx="6645">
                  <c:v>4136948.5899999663</c:v>
                </c:pt>
                <c:pt idx="6646">
                  <c:v>4138066.2199999653</c:v>
                </c:pt>
                <c:pt idx="6647">
                  <c:v>4139208.1099999659</c:v>
                </c:pt>
                <c:pt idx="6648">
                  <c:v>4140949.4599999674</c:v>
                </c:pt>
                <c:pt idx="6649">
                  <c:v>4141081.3999999687</c:v>
                </c:pt>
                <c:pt idx="6650">
                  <c:v>4141462.349999968</c:v>
                </c:pt>
                <c:pt idx="6651">
                  <c:v>4144673.6799999662</c:v>
                </c:pt>
                <c:pt idx="6652">
                  <c:v>4146338.149999965</c:v>
                </c:pt>
                <c:pt idx="6653">
                  <c:v>4147151.7199999653</c:v>
                </c:pt>
                <c:pt idx="6654">
                  <c:v>4147236.2199999653</c:v>
                </c:pt>
                <c:pt idx="6655">
                  <c:v>4156806.7999999635</c:v>
                </c:pt>
                <c:pt idx="6656">
                  <c:v>4157361.8899999633</c:v>
                </c:pt>
                <c:pt idx="6657">
                  <c:v>4157602.1399999633</c:v>
                </c:pt>
                <c:pt idx="6658">
                  <c:v>4157675.5299999639</c:v>
                </c:pt>
                <c:pt idx="6659">
                  <c:v>4157795.8399999626</c:v>
                </c:pt>
                <c:pt idx="6660">
                  <c:v>4157964.0599999614</c:v>
                </c:pt>
                <c:pt idx="6661">
                  <c:v>4161503.3799999617</c:v>
                </c:pt>
                <c:pt idx="6662">
                  <c:v>4178314.5199999623</c:v>
                </c:pt>
                <c:pt idx="6663">
                  <c:v>4178358.4599999636</c:v>
                </c:pt>
                <c:pt idx="6664">
                  <c:v>4207993.0799999647</c:v>
                </c:pt>
                <c:pt idx="6665">
                  <c:v>4215391.6099999659</c:v>
                </c:pt>
                <c:pt idx="6666">
                  <c:v>4242310.0099999644</c:v>
                </c:pt>
                <c:pt idx="6667">
                  <c:v>4248988.1199999638</c:v>
                </c:pt>
                <c:pt idx="6668">
                  <c:v>4300940.8699999638</c:v>
                </c:pt>
                <c:pt idx="6669">
                  <c:v>4301850.149999965</c:v>
                </c:pt>
                <c:pt idx="6670">
                  <c:v>4302012.0899999663</c:v>
                </c:pt>
                <c:pt idx="6671">
                  <c:v>4302090.8799999654</c:v>
                </c:pt>
                <c:pt idx="6672">
                  <c:v>4302539.3699999638</c:v>
                </c:pt>
                <c:pt idx="6673">
                  <c:v>4304248.0899999626</c:v>
                </c:pt>
                <c:pt idx="6674">
                  <c:v>4400400.4999999627</c:v>
                </c:pt>
                <c:pt idx="6675">
                  <c:v>4401608.0899999626</c:v>
                </c:pt>
                <c:pt idx="6676">
                  <c:v>4411730.9799999632</c:v>
                </c:pt>
                <c:pt idx="6677">
                  <c:v>4415693.4299999624</c:v>
                </c:pt>
                <c:pt idx="6678">
                  <c:v>4417502.8899999633</c:v>
                </c:pt>
                <c:pt idx="6679">
                  <c:v>4445159.7099999636</c:v>
                </c:pt>
                <c:pt idx="6680">
                  <c:v>4509097.2099999636</c:v>
                </c:pt>
                <c:pt idx="6681">
                  <c:v>4509934.2299999632</c:v>
                </c:pt>
                <c:pt idx="6682">
                  <c:v>4574497.3799999617</c:v>
                </c:pt>
                <c:pt idx="6683">
                  <c:v>4753788.1299999617</c:v>
                </c:pt>
                <c:pt idx="6684">
                  <c:v>4755275.2799999602</c:v>
                </c:pt>
                <c:pt idx="6685">
                  <c:v>4759383.6099999584</c:v>
                </c:pt>
                <c:pt idx="6686">
                  <c:v>4759702.0899999589</c:v>
                </c:pt>
                <c:pt idx="6687">
                  <c:v>4837399.2199999578</c:v>
                </c:pt>
                <c:pt idx="6688">
                  <c:v>4837556.5099999569</c:v>
                </c:pt>
                <c:pt idx="6689">
                  <c:v>4837631.1199999563</c:v>
                </c:pt>
                <c:pt idx="6690">
                  <c:v>4837821.9399999566</c:v>
                </c:pt>
                <c:pt idx="6691">
                  <c:v>4837898.8099999577</c:v>
                </c:pt>
                <c:pt idx="6692">
                  <c:v>4837928.7399999574</c:v>
                </c:pt>
                <c:pt idx="6693">
                  <c:v>4839075.7099999562</c:v>
                </c:pt>
                <c:pt idx="6694">
                  <c:v>4839120.1899999566</c:v>
                </c:pt>
                <c:pt idx="6695">
                  <c:v>4840158.549999956</c:v>
                </c:pt>
                <c:pt idx="6696">
                  <c:v>4862430.4199999571</c:v>
                </c:pt>
                <c:pt idx="6697">
                  <c:v>4916811.879999958</c:v>
                </c:pt>
                <c:pt idx="6698">
                  <c:v>4916869.2299999595</c:v>
                </c:pt>
                <c:pt idx="6699">
                  <c:v>4917625.8399999589</c:v>
                </c:pt>
                <c:pt idx="6700">
                  <c:v>4919804.0699999593</c:v>
                </c:pt>
                <c:pt idx="6701">
                  <c:v>4921662.0299999602</c:v>
                </c:pt>
                <c:pt idx="6702">
                  <c:v>4924024.9399999604</c:v>
                </c:pt>
                <c:pt idx="6703">
                  <c:v>4925310.1099999622</c:v>
                </c:pt>
                <c:pt idx="6704">
                  <c:v>4950504.5299999639</c:v>
                </c:pt>
                <c:pt idx="6705">
                  <c:v>4959399.3399999626</c:v>
                </c:pt>
                <c:pt idx="6706">
                  <c:v>4981696.5099999644</c:v>
                </c:pt>
                <c:pt idx="6707">
                  <c:v>5044109.9199999645</c:v>
                </c:pt>
                <c:pt idx="6708">
                  <c:v>5045622.4899999648</c:v>
                </c:pt>
                <c:pt idx="6709">
                  <c:v>5046070.2799999639</c:v>
                </c:pt>
                <c:pt idx="6710">
                  <c:v>5046836.3799999654</c:v>
                </c:pt>
                <c:pt idx="6711">
                  <c:v>5060714.5599999651</c:v>
                </c:pt>
                <c:pt idx="6712">
                  <c:v>5085783.2999999635</c:v>
                </c:pt>
                <c:pt idx="6713">
                  <c:v>5086279.0999999642</c:v>
                </c:pt>
                <c:pt idx="6714">
                  <c:v>5086389.7799999639</c:v>
                </c:pt>
                <c:pt idx="6715">
                  <c:v>5088433.8699999638</c:v>
                </c:pt>
                <c:pt idx="6716">
                  <c:v>5088704.1699999645</c:v>
                </c:pt>
                <c:pt idx="6717">
                  <c:v>5088888.3099999651</c:v>
                </c:pt>
                <c:pt idx="6718">
                  <c:v>5092362.0699999668</c:v>
                </c:pt>
                <c:pt idx="6719">
                  <c:v>5124748.9599999674</c:v>
                </c:pt>
                <c:pt idx="6720">
                  <c:v>5125223.5399999656</c:v>
                </c:pt>
                <c:pt idx="6721">
                  <c:v>5125405.6399999671</c:v>
                </c:pt>
                <c:pt idx="6722">
                  <c:v>5125857.6699999683</c:v>
                </c:pt>
                <c:pt idx="6723">
                  <c:v>5128685.349999968</c:v>
                </c:pt>
                <c:pt idx="6724">
                  <c:v>5129072.4899999686</c:v>
                </c:pt>
                <c:pt idx="6725">
                  <c:v>5131151.9899999686</c:v>
                </c:pt>
                <c:pt idx="6726">
                  <c:v>5131223.1599999703</c:v>
                </c:pt>
                <c:pt idx="6727">
                  <c:v>5131293.4999999702</c:v>
                </c:pt>
                <c:pt idx="6728">
                  <c:v>5134175.7499999702</c:v>
                </c:pt>
                <c:pt idx="6729">
                  <c:v>5153739.7999999709</c:v>
                </c:pt>
                <c:pt idx="6730">
                  <c:v>5153855.5199999698</c:v>
                </c:pt>
                <c:pt idx="6731">
                  <c:v>5154043.7999999709</c:v>
                </c:pt>
                <c:pt idx="6732">
                  <c:v>5154522.4599999711</c:v>
                </c:pt>
                <c:pt idx="6733">
                  <c:v>5154946.9399999715</c:v>
                </c:pt>
                <c:pt idx="6734">
                  <c:v>5155102.2099999711</c:v>
                </c:pt>
                <c:pt idx="6735">
                  <c:v>5156519.5499999709</c:v>
                </c:pt>
                <c:pt idx="6736">
                  <c:v>5156930.4799999706</c:v>
                </c:pt>
                <c:pt idx="6737">
                  <c:v>5160386.919999972</c:v>
                </c:pt>
                <c:pt idx="6738">
                  <c:v>5160603.7499999702</c:v>
                </c:pt>
                <c:pt idx="6739">
                  <c:v>5161479.469999969</c:v>
                </c:pt>
                <c:pt idx="6740">
                  <c:v>5184584.2899999693</c:v>
                </c:pt>
                <c:pt idx="6741">
                  <c:v>5184752.5299999677</c:v>
                </c:pt>
                <c:pt idx="6742">
                  <c:v>5193133.3399999663</c:v>
                </c:pt>
                <c:pt idx="6743">
                  <c:v>5195110.9999999665</c:v>
                </c:pt>
                <c:pt idx="6744">
                  <c:v>5197968.0099999681</c:v>
                </c:pt>
                <c:pt idx="6745">
                  <c:v>5198040.7799999677</c:v>
                </c:pt>
                <c:pt idx="6746">
                  <c:v>5209530.6299999692</c:v>
                </c:pt>
                <c:pt idx="6747">
                  <c:v>5209891.599999968</c:v>
                </c:pt>
                <c:pt idx="6748">
                  <c:v>5213632.3799999692</c:v>
                </c:pt>
                <c:pt idx="6749">
                  <c:v>5213854.099999968</c:v>
                </c:pt>
                <c:pt idx="6750">
                  <c:v>5236113.5099999681</c:v>
                </c:pt>
                <c:pt idx="6751">
                  <c:v>5247039.2799999677</c:v>
                </c:pt>
                <c:pt idx="6752">
                  <c:v>5249564.5899999663</c:v>
                </c:pt>
                <c:pt idx="6753">
                  <c:v>5258736.5899999663</c:v>
                </c:pt>
                <c:pt idx="6754">
                  <c:v>5259359.6999999657</c:v>
                </c:pt>
                <c:pt idx="6755">
                  <c:v>5260199.9399999641</c:v>
                </c:pt>
                <c:pt idx="6756">
                  <c:v>5260970.3599999659</c:v>
                </c:pt>
                <c:pt idx="6757">
                  <c:v>5261149.8099999651</c:v>
                </c:pt>
                <c:pt idx="6758">
                  <c:v>5261250.0399999656</c:v>
                </c:pt>
                <c:pt idx="6759">
                  <c:v>5261553.3699999638</c:v>
                </c:pt>
                <c:pt idx="6760">
                  <c:v>5261953.7199999653</c:v>
                </c:pt>
                <c:pt idx="6761">
                  <c:v>5262026.9299999662</c:v>
                </c:pt>
                <c:pt idx="6762">
                  <c:v>5262618.2099999674</c:v>
                </c:pt>
                <c:pt idx="6763">
                  <c:v>5327108.5399999656</c:v>
                </c:pt>
                <c:pt idx="6764">
                  <c:v>5330529.7899999656</c:v>
                </c:pt>
                <c:pt idx="6765">
                  <c:v>5331035.149999965</c:v>
                </c:pt>
                <c:pt idx="6766">
                  <c:v>5341185.2399999648</c:v>
                </c:pt>
                <c:pt idx="6767">
                  <c:v>5366721.9899999648</c:v>
                </c:pt>
                <c:pt idx="6768">
                  <c:v>5370425.3699999638</c:v>
                </c:pt>
                <c:pt idx="6769">
                  <c:v>5372026.9699999653</c:v>
                </c:pt>
                <c:pt idx="6770">
                  <c:v>5376544.7499999665</c:v>
                </c:pt>
                <c:pt idx="6771">
                  <c:v>5382613.4899999648</c:v>
                </c:pt>
                <c:pt idx="6772">
                  <c:v>5389043.4199999645</c:v>
                </c:pt>
                <c:pt idx="6773">
                  <c:v>5390031.6199999638</c:v>
                </c:pt>
                <c:pt idx="6774">
                  <c:v>5390384.2299999632</c:v>
                </c:pt>
                <c:pt idx="6775">
                  <c:v>5390805.7899999619</c:v>
                </c:pt>
                <c:pt idx="6776">
                  <c:v>5390883.3599999622</c:v>
                </c:pt>
                <c:pt idx="6777">
                  <c:v>5396729.449999962</c:v>
                </c:pt>
                <c:pt idx="6778">
                  <c:v>5397390.579999961</c:v>
                </c:pt>
                <c:pt idx="6779">
                  <c:v>5411798.1799999624</c:v>
                </c:pt>
                <c:pt idx="6780">
                  <c:v>5413139.8799999617</c:v>
                </c:pt>
                <c:pt idx="6781">
                  <c:v>5422385.7699999623</c:v>
                </c:pt>
                <c:pt idx="6782">
                  <c:v>5426895.4199999608</c:v>
                </c:pt>
                <c:pt idx="6783">
                  <c:v>5427652.749999959</c:v>
                </c:pt>
                <c:pt idx="6784">
                  <c:v>5427932.0599999577</c:v>
                </c:pt>
                <c:pt idx="6785">
                  <c:v>5428228.4699999578</c:v>
                </c:pt>
                <c:pt idx="6786">
                  <c:v>5431027.8299999572</c:v>
                </c:pt>
                <c:pt idx="6787">
                  <c:v>5431669.6499999575</c:v>
                </c:pt>
                <c:pt idx="6788">
                  <c:v>5431816.799999956</c:v>
                </c:pt>
                <c:pt idx="6789">
                  <c:v>5432312.0399999544</c:v>
                </c:pt>
                <c:pt idx="6790">
                  <c:v>5432960.6299999543</c:v>
                </c:pt>
                <c:pt idx="6791">
                  <c:v>5491488.2399999537</c:v>
                </c:pt>
                <c:pt idx="6792">
                  <c:v>5492326.1199999526</c:v>
                </c:pt>
                <c:pt idx="6793">
                  <c:v>5493152.2499999516</c:v>
                </c:pt>
                <c:pt idx="6794">
                  <c:v>5493243.4899999499</c:v>
                </c:pt>
                <c:pt idx="6795">
                  <c:v>5498079.5499999486</c:v>
                </c:pt>
                <c:pt idx="6796">
                  <c:v>5504897.909999948</c:v>
                </c:pt>
                <c:pt idx="6797">
                  <c:v>5505587.2999999486</c:v>
                </c:pt>
                <c:pt idx="6798">
                  <c:v>5507096.909999948</c:v>
                </c:pt>
                <c:pt idx="6799">
                  <c:v>5513670.7599999495</c:v>
                </c:pt>
                <c:pt idx="6800">
                  <c:v>5514245.6299999505</c:v>
                </c:pt>
                <c:pt idx="6801">
                  <c:v>5514401.4899999499</c:v>
                </c:pt>
                <c:pt idx="6802">
                  <c:v>5519001.5699999481</c:v>
                </c:pt>
                <c:pt idx="6803">
                  <c:v>5519101.8499999493</c:v>
                </c:pt>
                <c:pt idx="6804">
                  <c:v>5641009.7099999487</c:v>
                </c:pt>
                <c:pt idx="6805">
                  <c:v>5642985.3899999484</c:v>
                </c:pt>
                <c:pt idx="6806">
                  <c:v>5643099.9399999492</c:v>
                </c:pt>
                <c:pt idx="6807">
                  <c:v>5661238.9399999492</c:v>
                </c:pt>
                <c:pt idx="6808">
                  <c:v>5661406.779999949</c:v>
                </c:pt>
                <c:pt idx="6809">
                  <c:v>5661656.6899999492</c:v>
                </c:pt>
                <c:pt idx="6810">
                  <c:v>5661942.6899999492</c:v>
                </c:pt>
                <c:pt idx="6811">
                  <c:v>5664081.9499999508</c:v>
                </c:pt>
                <c:pt idx="6812">
                  <c:v>5698189.9199999496</c:v>
                </c:pt>
                <c:pt idx="6813">
                  <c:v>5710560.3899999484</c:v>
                </c:pt>
                <c:pt idx="6814">
                  <c:v>5716523.4499999471</c:v>
                </c:pt>
                <c:pt idx="6815">
                  <c:v>5733931.5899999477</c:v>
                </c:pt>
                <c:pt idx="6816">
                  <c:v>5734716.3399999477</c:v>
                </c:pt>
                <c:pt idx="6817">
                  <c:v>5738891.3699999489</c:v>
                </c:pt>
                <c:pt idx="6818">
                  <c:v>5739191.7599999495</c:v>
                </c:pt>
                <c:pt idx="6819">
                  <c:v>5740868.2599999495</c:v>
                </c:pt>
                <c:pt idx="6820">
                  <c:v>5747612.7699999511</c:v>
                </c:pt>
                <c:pt idx="6821">
                  <c:v>5747841.0099999495</c:v>
                </c:pt>
                <c:pt idx="6822">
                  <c:v>5750757.8999999501</c:v>
                </c:pt>
                <c:pt idx="6823">
                  <c:v>5772065.0599999502</c:v>
                </c:pt>
                <c:pt idx="6824">
                  <c:v>5772089.1999999508</c:v>
                </c:pt>
                <c:pt idx="6825">
                  <c:v>5773842.0899999514</c:v>
                </c:pt>
                <c:pt idx="6826">
                  <c:v>5773944.3499999531</c:v>
                </c:pt>
                <c:pt idx="6827">
                  <c:v>5776974.229999952</c:v>
                </c:pt>
                <c:pt idx="6828">
                  <c:v>5782174.0499999523</c:v>
                </c:pt>
                <c:pt idx="6829">
                  <c:v>5784215.5099999532</c:v>
                </c:pt>
                <c:pt idx="6830">
                  <c:v>5797775.1499999538</c:v>
                </c:pt>
                <c:pt idx="6831">
                  <c:v>5800101.8699999526</c:v>
                </c:pt>
                <c:pt idx="6832">
                  <c:v>5800181.8499999531</c:v>
                </c:pt>
                <c:pt idx="6833">
                  <c:v>5800562.7999999523</c:v>
                </c:pt>
                <c:pt idx="6834">
                  <c:v>5801786.1399999522</c:v>
                </c:pt>
                <c:pt idx="6835">
                  <c:v>5802151.0499999523</c:v>
                </c:pt>
                <c:pt idx="6836">
                  <c:v>5802222.0499999523</c:v>
                </c:pt>
                <c:pt idx="6837">
                  <c:v>5803466.4699999541</c:v>
                </c:pt>
                <c:pt idx="6838">
                  <c:v>5805501.1299999543</c:v>
                </c:pt>
                <c:pt idx="6839">
                  <c:v>5806481.1699999534</c:v>
                </c:pt>
                <c:pt idx="6840">
                  <c:v>5806912.6699999534</c:v>
                </c:pt>
                <c:pt idx="6841">
                  <c:v>5807713.309999954</c:v>
                </c:pt>
                <c:pt idx="6842">
                  <c:v>5807822.8899999522</c:v>
                </c:pt>
                <c:pt idx="6843">
                  <c:v>5808210.1299999505</c:v>
                </c:pt>
                <c:pt idx="6844">
                  <c:v>5808289.0799999498</c:v>
                </c:pt>
                <c:pt idx="6845">
                  <c:v>5839420.8899999484</c:v>
                </c:pt>
                <c:pt idx="6846">
                  <c:v>5839632.9899999499</c:v>
                </c:pt>
                <c:pt idx="6847">
                  <c:v>5848064.9599999487</c:v>
                </c:pt>
                <c:pt idx="6848">
                  <c:v>5848182.3599999472</c:v>
                </c:pt>
                <c:pt idx="6849">
                  <c:v>5848831.5099999458</c:v>
                </c:pt>
                <c:pt idx="6850">
                  <c:v>5848884.2999999449</c:v>
                </c:pt>
                <c:pt idx="6851">
                  <c:v>5848958.9699999467</c:v>
                </c:pt>
                <c:pt idx="6852">
                  <c:v>5849039.4199999459</c:v>
                </c:pt>
                <c:pt idx="6853">
                  <c:v>5849433.3799999468</c:v>
                </c:pt>
                <c:pt idx="6854">
                  <c:v>5849810.3399999477</c:v>
                </c:pt>
                <c:pt idx="6855">
                  <c:v>5849897.0099999495</c:v>
                </c:pt>
                <c:pt idx="6856">
                  <c:v>5850087.7699999511</c:v>
                </c:pt>
                <c:pt idx="6857">
                  <c:v>5850283.6999999508</c:v>
                </c:pt>
                <c:pt idx="6858">
                  <c:v>5856705.6699999496</c:v>
                </c:pt>
                <c:pt idx="6859">
                  <c:v>5856937.2499999478</c:v>
                </c:pt>
                <c:pt idx="6860">
                  <c:v>5857017.6999999471</c:v>
                </c:pt>
                <c:pt idx="6861">
                  <c:v>5871280.5199999474</c:v>
                </c:pt>
                <c:pt idx="6862">
                  <c:v>5871743.1899999492</c:v>
                </c:pt>
                <c:pt idx="6863">
                  <c:v>5876764.2099999487</c:v>
                </c:pt>
                <c:pt idx="6864">
                  <c:v>5876811.9199999496</c:v>
                </c:pt>
                <c:pt idx="6865">
                  <c:v>5876993.8999999501</c:v>
                </c:pt>
                <c:pt idx="6866">
                  <c:v>5877176.7399999499</c:v>
                </c:pt>
                <c:pt idx="6867">
                  <c:v>5879729.3699999489</c:v>
                </c:pt>
                <c:pt idx="6868">
                  <c:v>5879932.7299999483</c:v>
                </c:pt>
                <c:pt idx="6869">
                  <c:v>5883051.5899999477</c:v>
                </c:pt>
                <c:pt idx="6870">
                  <c:v>5887248.7099999487</c:v>
                </c:pt>
                <c:pt idx="6871">
                  <c:v>5888431.4799999483</c:v>
                </c:pt>
                <c:pt idx="6872">
                  <c:v>5889493.409999948</c:v>
                </c:pt>
                <c:pt idx="6873">
                  <c:v>5890294.039999947</c:v>
                </c:pt>
                <c:pt idx="6874">
                  <c:v>5890481.1099999472</c:v>
                </c:pt>
                <c:pt idx="6875">
                  <c:v>5890993.6199999489</c:v>
                </c:pt>
                <c:pt idx="6876">
                  <c:v>5891145.8599999472</c:v>
                </c:pt>
                <c:pt idx="6877">
                  <c:v>5891640.5499999486</c:v>
                </c:pt>
                <c:pt idx="6878">
                  <c:v>5903117.2599999495</c:v>
                </c:pt>
                <c:pt idx="6879">
                  <c:v>5903592.2899999507</c:v>
                </c:pt>
                <c:pt idx="6880">
                  <c:v>5905146.529999949</c:v>
                </c:pt>
                <c:pt idx="6881">
                  <c:v>5905549.7199999504</c:v>
                </c:pt>
                <c:pt idx="6882">
                  <c:v>5911231.7199999504</c:v>
                </c:pt>
                <c:pt idx="6883">
                  <c:v>5911526.3899999522</c:v>
                </c:pt>
                <c:pt idx="6884">
                  <c:v>5912756.6199999526</c:v>
                </c:pt>
                <c:pt idx="6885">
                  <c:v>5914119.9599999525</c:v>
                </c:pt>
                <c:pt idx="6886">
                  <c:v>5927242.7499999516</c:v>
                </c:pt>
                <c:pt idx="6887">
                  <c:v>5929417.4499999508</c:v>
                </c:pt>
                <c:pt idx="6888">
                  <c:v>5929948.5599999502</c:v>
                </c:pt>
                <c:pt idx="6889">
                  <c:v>5930029.5399999507</c:v>
                </c:pt>
                <c:pt idx="6890">
                  <c:v>5930181.109999951</c:v>
                </c:pt>
                <c:pt idx="6891">
                  <c:v>5948793.2799999528</c:v>
                </c:pt>
                <c:pt idx="6892">
                  <c:v>5949279.4199999534</c:v>
                </c:pt>
                <c:pt idx="6893">
                  <c:v>5949779.9099999517</c:v>
                </c:pt>
                <c:pt idx="6894">
                  <c:v>5953208.2099999525</c:v>
                </c:pt>
                <c:pt idx="6895">
                  <c:v>5954067.859999951</c:v>
                </c:pt>
                <c:pt idx="6896">
                  <c:v>5954145.1999999508</c:v>
                </c:pt>
                <c:pt idx="6897">
                  <c:v>5956521.279999949</c:v>
                </c:pt>
                <c:pt idx="6898">
                  <c:v>5956599.9399999492</c:v>
                </c:pt>
                <c:pt idx="6899">
                  <c:v>5962230.6899999492</c:v>
                </c:pt>
                <c:pt idx="6900">
                  <c:v>5968488.7399999499</c:v>
                </c:pt>
                <c:pt idx="6901">
                  <c:v>5968515.5399999507</c:v>
                </c:pt>
                <c:pt idx="6902">
                  <c:v>5968793.609999951</c:v>
                </c:pt>
                <c:pt idx="6903">
                  <c:v>5968879.5599999502</c:v>
                </c:pt>
                <c:pt idx="6904">
                  <c:v>5968964.9899999499</c:v>
                </c:pt>
                <c:pt idx="6905">
                  <c:v>5969732.4899999499</c:v>
                </c:pt>
                <c:pt idx="6906">
                  <c:v>5969910.4099999517</c:v>
                </c:pt>
                <c:pt idx="6907">
                  <c:v>5970545.4599999525</c:v>
                </c:pt>
                <c:pt idx="6908">
                  <c:v>5971316.7099999525</c:v>
                </c:pt>
                <c:pt idx="6909">
                  <c:v>5971433.059999954</c:v>
                </c:pt>
                <c:pt idx="6910">
                  <c:v>5984936.3899999522</c:v>
                </c:pt>
                <c:pt idx="6911">
                  <c:v>5985213.7799999528</c:v>
                </c:pt>
                <c:pt idx="6912">
                  <c:v>5988979.229999952</c:v>
                </c:pt>
                <c:pt idx="6913">
                  <c:v>5989475.5499999523</c:v>
                </c:pt>
                <c:pt idx="6914">
                  <c:v>5992459.0999999531</c:v>
                </c:pt>
                <c:pt idx="6915">
                  <c:v>5992518.4299999513</c:v>
                </c:pt>
                <c:pt idx="6916">
                  <c:v>6011000.2999999523</c:v>
                </c:pt>
                <c:pt idx="6917">
                  <c:v>6049616.2099999525</c:v>
                </c:pt>
                <c:pt idx="6918">
                  <c:v>6049852.9899999537</c:v>
                </c:pt>
                <c:pt idx="6919">
                  <c:v>6049952.5899999551</c:v>
                </c:pt>
                <c:pt idx="6920">
                  <c:v>6050292.6399999559</c:v>
                </c:pt>
                <c:pt idx="6921">
                  <c:v>6051221.2399999574</c:v>
                </c:pt>
                <c:pt idx="6922">
                  <c:v>6056197.129999958</c:v>
                </c:pt>
                <c:pt idx="6923">
                  <c:v>6056285.749999959</c:v>
                </c:pt>
                <c:pt idx="6924">
                  <c:v>6056510.9099999592</c:v>
                </c:pt>
                <c:pt idx="6925">
                  <c:v>6056664.0199999586</c:v>
                </c:pt>
                <c:pt idx="6926">
                  <c:v>6062645.5399999581</c:v>
                </c:pt>
                <c:pt idx="6927">
                  <c:v>6070197.2299999595</c:v>
                </c:pt>
                <c:pt idx="6928">
                  <c:v>6081289.879999958</c:v>
                </c:pt>
                <c:pt idx="6929">
                  <c:v>6081857.0099999569</c:v>
                </c:pt>
                <c:pt idx="6930">
                  <c:v>6082279.7299999557</c:v>
                </c:pt>
                <c:pt idx="6931">
                  <c:v>6082442.049999956</c:v>
                </c:pt>
                <c:pt idx="6932">
                  <c:v>6082731.0699999556</c:v>
                </c:pt>
                <c:pt idx="6933">
                  <c:v>6084738.4599999562</c:v>
                </c:pt>
                <c:pt idx="6934">
                  <c:v>6086288.6699999571</c:v>
                </c:pt>
                <c:pt idx="6935">
                  <c:v>6086408.9399999566</c:v>
                </c:pt>
                <c:pt idx="6936">
                  <c:v>6095226.6499999575</c:v>
                </c:pt>
                <c:pt idx="6937">
                  <c:v>6101343.299999956</c:v>
                </c:pt>
                <c:pt idx="6938">
                  <c:v>6101541.2799999565</c:v>
                </c:pt>
                <c:pt idx="6939">
                  <c:v>6104802.8999999575</c:v>
                </c:pt>
                <c:pt idx="6940">
                  <c:v>6117085.7599999569</c:v>
                </c:pt>
                <c:pt idx="6941">
                  <c:v>6118306.9899999574</c:v>
                </c:pt>
                <c:pt idx="6942">
                  <c:v>6118377.4499999583</c:v>
                </c:pt>
                <c:pt idx="6943">
                  <c:v>6118495.2299999595</c:v>
                </c:pt>
                <c:pt idx="6944">
                  <c:v>6119194.9099999592</c:v>
                </c:pt>
                <c:pt idx="6945">
                  <c:v>6120443.0299999602</c:v>
                </c:pt>
                <c:pt idx="6946">
                  <c:v>6122017.1099999584</c:v>
                </c:pt>
                <c:pt idx="6947">
                  <c:v>6127685.5399999581</c:v>
                </c:pt>
                <c:pt idx="6948">
                  <c:v>6149277.5499999598</c:v>
                </c:pt>
                <c:pt idx="6949">
                  <c:v>6150208.9699999616</c:v>
                </c:pt>
                <c:pt idx="6950">
                  <c:v>6156496.4699999616</c:v>
                </c:pt>
                <c:pt idx="6951">
                  <c:v>6243970.4399999604</c:v>
                </c:pt>
                <c:pt idx="6952">
                  <c:v>6245933.9599999599</c:v>
                </c:pt>
                <c:pt idx="6953">
                  <c:v>6246265.2299999595</c:v>
                </c:pt>
                <c:pt idx="6954">
                  <c:v>6255530.0299999602</c:v>
                </c:pt>
                <c:pt idx="6955">
                  <c:v>6255737.1199999601</c:v>
                </c:pt>
                <c:pt idx="6956">
                  <c:v>6256753.3199999593</c:v>
                </c:pt>
                <c:pt idx="6957">
                  <c:v>6260210.0199999586</c:v>
                </c:pt>
                <c:pt idx="6958">
                  <c:v>6261935.2699999586</c:v>
                </c:pt>
                <c:pt idx="6959">
                  <c:v>6262344.3599999584</c:v>
                </c:pt>
                <c:pt idx="6960">
                  <c:v>6262747.0599999577</c:v>
                </c:pt>
                <c:pt idx="6961">
                  <c:v>6262938.3299999572</c:v>
                </c:pt>
                <c:pt idx="6962">
                  <c:v>6263011.2699999586</c:v>
                </c:pt>
                <c:pt idx="6963">
                  <c:v>6263056.2599999569</c:v>
                </c:pt>
                <c:pt idx="6964">
                  <c:v>6264643.8899999559</c:v>
                </c:pt>
                <c:pt idx="6965">
                  <c:v>6266509.0899999551</c:v>
                </c:pt>
                <c:pt idx="6966">
                  <c:v>6266838.2899999544</c:v>
                </c:pt>
                <c:pt idx="6967">
                  <c:v>6266933.5399999544</c:v>
                </c:pt>
                <c:pt idx="6968">
                  <c:v>6267656.7599999532</c:v>
                </c:pt>
                <c:pt idx="6969">
                  <c:v>6270996.3599999547</c:v>
                </c:pt>
                <c:pt idx="6970">
                  <c:v>6271200.9399999529</c:v>
                </c:pt>
                <c:pt idx="6971">
                  <c:v>6275678.8999999538</c:v>
                </c:pt>
                <c:pt idx="6972">
                  <c:v>6275950.0899999551</c:v>
                </c:pt>
                <c:pt idx="6973">
                  <c:v>6276229.3199999556</c:v>
                </c:pt>
                <c:pt idx="6974">
                  <c:v>6276601.7699999548</c:v>
                </c:pt>
                <c:pt idx="6975">
                  <c:v>6276994.7599999532</c:v>
                </c:pt>
                <c:pt idx="6976">
                  <c:v>6286498.4899999537</c:v>
                </c:pt>
                <c:pt idx="6977">
                  <c:v>6287026.5199999548</c:v>
                </c:pt>
                <c:pt idx="6978">
                  <c:v>6288225.299999956</c:v>
                </c:pt>
                <c:pt idx="6979">
                  <c:v>6288787.8399999551</c:v>
                </c:pt>
                <c:pt idx="6980">
                  <c:v>6295226.5099999569</c:v>
                </c:pt>
                <c:pt idx="6981">
                  <c:v>6298088.6199999563</c:v>
                </c:pt>
                <c:pt idx="6982">
                  <c:v>6302633.549999956</c:v>
                </c:pt>
                <c:pt idx="6983">
                  <c:v>6302681.429999955</c:v>
                </c:pt>
                <c:pt idx="6984">
                  <c:v>6303031.3799999543</c:v>
                </c:pt>
                <c:pt idx="6985">
                  <c:v>6303095.2799999528</c:v>
                </c:pt>
                <c:pt idx="6986">
                  <c:v>6303280.9399999529</c:v>
                </c:pt>
                <c:pt idx="6987">
                  <c:v>6303783.6799999513</c:v>
                </c:pt>
                <c:pt idx="6988">
                  <c:v>6305855.9299999513</c:v>
                </c:pt>
                <c:pt idx="6989">
                  <c:v>6306501.5599999502</c:v>
                </c:pt>
                <c:pt idx="6990">
                  <c:v>6307264.0599999502</c:v>
                </c:pt>
                <c:pt idx="6991">
                  <c:v>6307565.6299999505</c:v>
                </c:pt>
                <c:pt idx="6992">
                  <c:v>6307759.229999952</c:v>
                </c:pt>
                <c:pt idx="6993">
                  <c:v>6307850.479999952</c:v>
                </c:pt>
                <c:pt idx="6994">
                  <c:v>6308208.6499999538</c:v>
                </c:pt>
                <c:pt idx="6995">
                  <c:v>6308535.3599999547</c:v>
                </c:pt>
                <c:pt idx="6996">
                  <c:v>6308574.5899999551</c:v>
                </c:pt>
                <c:pt idx="6997">
                  <c:v>6309257.5399999544</c:v>
                </c:pt>
                <c:pt idx="6998">
                  <c:v>6351110.8699999526</c:v>
                </c:pt>
                <c:pt idx="6999">
                  <c:v>6354406.8299999535</c:v>
                </c:pt>
                <c:pt idx="7000">
                  <c:v>6366103.179999955</c:v>
                </c:pt>
                <c:pt idx="7001">
                  <c:v>6366256.4399999566</c:v>
                </c:pt>
                <c:pt idx="7002">
                  <c:v>6383898.3099999577</c:v>
                </c:pt>
                <c:pt idx="7003">
                  <c:v>6384399.0699999593</c:v>
                </c:pt>
                <c:pt idx="7004">
                  <c:v>6385201.8199999593</c:v>
                </c:pt>
                <c:pt idx="7005">
                  <c:v>6385669.3199999593</c:v>
                </c:pt>
                <c:pt idx="7006">
                  <c:v>6386305.3199999593</c:v>
                </c:pt>
                <c:pt idx="7007">
                  <c:v>6386876.9499999583</c:v>
                </c:pt>
                <c:pt idx="7008">
                  <c:v>6397418.999999959</c:v>
                </c:pt>
                <c:pt idx="7009">
                  <c:v>6397970.3199999593</c:v>
                </c:pt>
                <c:pt idx="7010">
                  <c:v>6398624.2899999581</c:v>
                </c:pt>
                <c:pt idx="7011">
                  <c:v>6399713.1099999584</c:v>
                </c:pt>
                <c:pt idx="7012">
                  <c:v>6400475.0999999568</c:v>
                </c:pt>
                <c:pt idx="7013">
                  <c:v>6407902.9899999574</c:v>
                </c:pt>
                <c:pt idx="7014">
                  <c:v>6418463.8899999559</c:v>
                </c:pt>
                <c:pt idx="7015">
                  <c:v>6577731.7199999541</c:v>
                </c:pt>
                <c:pt idx="7016">
                  <c:v>6579181.6699999534</c:v>
                </c:pt>
                <c:pt idx="7017">
                  <c:v>6579212.2899999544</c:v>
                </c:pt>
                <c:pt idx="7018">
                  <c:v>6588575.6099999547</c:v>
                </c:pt>
                <c:pt idx="7019">
                  <c:v>6589000.2899999544</c:v>
                </c:pt>
                <c:pt idx="7020">
                  <c:v>6589063.3999999538</c:v>
                </c:pt>
                <c:pt idx="7021">
                  <c:v>6589762.5999999531</c:v>
                </c:pt>
                <c:pt idx="7022">
                  <c:v>6589950.0699999519</c:v>
                </c:pt>
                <c:pt idx="7023">
                  <c:v>6592448.9599999525</c:v>
                </c:pt>
                <c:pt idx="7024">
                  <c:v>6592475.1699999534</c:v>
                </c:pt>
                <c:pt idx="7025">
                  <c:v>6592576.0699999519</c:v>
                </c:pt>
                <c:pt idx="7026">
                  <c:v>6592616.0699999519</c:v>
                </c:pt>
                <c:pt idx="7027">
                  <c:v>6595127.1299999505</c:v>
                </c:pt>
                <c:pt idx="7028">
                  <c:v>6595901.6299999505</c:v>
                </c:pt>
                <c:pt idx="7029">
                  <c:v>6596663.4899999499</c:v>
                </c:pt>
                <c:pt idx="7030">
                  <c:v>6598409.4999999516</c:v>
                </c:pt>
                <c:pt idx="7031">
                  <c:v>6601954.9499999508</c:v>
                </c:pt>
                <c:pt idx="7032">
                  <c:v>6602459.7399999499</c:v>
                </c:pt>
                <c:pt idx="7033">
                  <c:v>6603874.9699999504</c:v>
                </c:pt>
                <c:pt idx="7034">
                  <c:v>6611412.6699999496</c:v>
                </c:pt>
                <c:pt idx="7035">
                  <c:v>6626614.1999999508</c:v>
                </c:pt>
                <c:pt idx="7036">
                  <c:v>6516151.9799999632</c:v>
                </c:pt>
                <c:pt idx="7037">
                  <c:v>6516747.2399999648</c:v>
                </c:pt>
                <c:pt idx="7038">
                  <c:v>6517137.7999999635</c:v>
                </c:pt>
                <c:pt idx="7039">
                  <c:v>6518242.4599999636</c:v>
                </c:pt>
                <c:pt idx="7040">
                  <c:v>6527106.6399999633</c:v>
                </c:pt>
                <c:pt idx="7041">
                  <c:v>6527847.9399999641</c:v>
                </c:pt>
                <c:pt idx="7042">
                  <c:v>6528419.3699999638</c:v>
                </c:pt>
                <c:pt idx="7043">
                  <c:v>6585624.2299999632</c:v>
                </c:pt>
                <c:pt idx="7044">
                  <c:v>6585994.7099999636</c:v>
                </c:pt>
                <c:pt idx="7045">
                  <c:v>6586650.9099999629</c:v>
                </c:pt>
                <c:pt idx="7046">
                  <c:v>6586755.1599999629</c:v>
                </c:pt>
                <c:pt idx="7047">
                  <c:v>6587224.3299999647</c:v>
                </c:pt>
                <c:pt idx="7048">
                  <c:v>6587605.2799999639</c:v>
                </c:pt>
                <c:pt idx="7049">
                  <c:v>6587687.4299999624</c:v>
                </c:pt>
                <c:pt idx="7050">
                  <c:v>6588232.2899999619</c:v>
                </c:pt>
                <c:pt idx="7051">
                  <c:v>6588756.0999999605</c:v>
                </c:pt>
                <c:pt idx="7052">
                  <c:v>6589089.4299999587</c:v>
                </c:pt>
                <c:pt idx="7053">
                  <c:v>6589565.6199999601</c:v>
                </c:pt>
                <c:pt idx="7054">
                  <c:v>6589946.5899999589</c:v>
                </c:pt>
                <c:pt idx="7055">
                  <c:v>6590444.7399999574</c:v>
                </c:pt>
                <c:pt idx="7056">
                  <c:v>6590920.9799999557</c:v>
                </c:pt>
                <c:pt idx="7057">
                  <c:v>6591506.7799999565</c:v>
                </c:pt>
                <c:pt idx="7058">
                  <c:v>6638274.5299999565</c:v>
                </c:pt>
                <c:pt idx="7059">
                  <c:v>6656474.5299999565</c:v>
                </c:pt>
                <c:pt idx="7060">
                  <c:v>6709975.629999958</c:v>
                </c:pt>
                <c:pt idx="7061">
                  <c:v>6710989.0899999589</c:v>
                </c:pt>
                <c:pt idx="7062">
                  <c:v>6711204.129999958</c:v>
                </c:pt>
                <c:pt idx="7063">
                  <c:v>6711664.9699999578</c:v>
                </c:pt>
                <c:pt idx="7064">
                  <c:v>6711998.299999956</c:v>
                </c:pt>
                <c:pt idx="7065">
                  <c:v>6724943.3899999559</c:v>
                </c:pt>
                <c:pt idx="7066">
                  <c:v>6725276.7199999541</c:v>
                </c:pt>
                <c:pt idx="7067">
                  <c:v>6725374.6099999547</c:v>
                </c:pt>
                <c:pt idx="7068">
                  <c:v>6725707.9399999529</c:v>
                </c:pt>
                <c:pt idx="7069">
                  <c:v>6726041.2699999511</c:v>
                </c:pt>
                <c:pt idx="7070">
                  <c:v>6726374.5999999493</c:v>
                </c:pt>
                <c:pt idx="7071">
                  <c:v>6726608.0499999486</c:v>
                </c:pt>
                <c:pt idx="7072">
                  <c:v>6727084.2399999499</c:v>
                </c:pt>
                <c:pt idx="7073">
                  <c:v>6727966.8699999489</c:v>
                </c:pt>
                <c:pt idx="7074">
                  <c:v>6728155.2999999486</c:v>
                </c:pt>
                <c:pt idx="7075">
                  <c:v>6728439.7099999487</c:v>
                </c:pt>
                <c:pt idx="7076">
                  <c:v>6728773.039999947</c:v>
                </c:pt>
                <c:pt idx="7077">
                  <c:v>6728914.2199999467</c:v>
                </c:pt>
                <c:pt idx="7078">
                  <c:v>6729037.2699999474</c:v>
                </c:pt>
                <c:pt idx="7079">
                  <c:v>6740280.6299999468</c:v>
                </c:pt>
                <c:pt idx="7080">
                  <c:v>6740760.1699999459</c:v>
                </c:pt>
                <c:pt idx="7081">
                  <c:v>6745517.5499999449</c:v>
                </c:pt>
                <c:pt idx="7082">
                  <c:v>6758532.1999999434</c:v>
                </c:pt>
                <c:pt idx="7083">
                  <c:v>6758743.209999945</c:v>
                </c:pt>
                <c:pt idx="7084">
                  <c:v>6759126.9499999434</c:v>
                </c:pt>
                <c:pt idx="7085">
                  <c:v>6760025.8099999428</c:v>
                </c:pt>
                <c:pt idx="7086">
                  <c:v>6760359.139999941</c:v>
                </c:pt>
                <c:pt idx="7087">
                  <c:v>6762217.0999999419</c:v>
                </c:pt>
                <c:pt idx="7088">
                  <c:v>6766478.2099999413</c:v>
                </c:pt>
                <c:pt idx="7089">
                  <c:v>6766574.5199999399</c:v>
                </c:pt>
                <c:pt idx="7090">
                  <c:v>6767267.4699999392</c:v>
                </c:pt>
                <c:pt idx="7091">
                  <c:v>6767668.4699999392</c:v>
                </c:pt>
                <c:pt idx="7092">
                  <c:v>6768106.9499999397</c:v>
                </c:pt>
                <c:pt idx="7093">
                  <c:v>6769038.2799999379</c:v>
                </c:pt>
                <c:pt idx="7094">
                  <c:v>6769540.7899999395</c:v>
                </c:pt>
                <c:pt idx="7095">
                  <c:v>6769921.7399999388</c:v>
                </c:pt>
                <c:pt idx="7096">
                  <c:v>6770661.5399999395</c:v>
                </c:pt>
                <c:pt idx="7097">
                  <c:v>6772435.9599999413</c:v>
                </c:pt>
                <c:pt idx="7098">
                  <c:v>6772878.8799999431</c:v>
                </c:pt>
                <c:pt idx="7099">
                  <c:v>6773187.1299999431</c:v>
                </c:pt>
                <c:pt idx="7100">
                  <c:v>6774564.1199999414</c:v>
                </c:pt>
                <c:pt idx="7101">
                  <c:v>6774740.7099999413</c:v>
                </c:pt>
                <c:pt idx="7102">
                  <c:v>6774840.3099999428</c:v>
                </c:pt>
                <c:pt idx="7103">
                  <c:v>6775385.1299999431</c:v>
                </c:pt>
                <c:pt idx="7104">
                  <c:v>6776157.8099999428</c:v>
                </c:pt>
                <c:pt idx="7105">
                  <c:v>6776307.2799999416</c:v>
                </c:pt>
                <c:pt idx="7106">
                  <c:v>6776893.1499999426</c:v>
                </c:pt>
                <c:pt idx="7107">
                  <c:v>6782715.0399999432</c:v>
                </c:pt>
                <c:pt idx="7108">
                  <c:v>6801885.959999945</c:v>
                </c:pt>
                <c:pt idx="7109">
                  <c:v>6810983.9799999446</c:v>
                </c:pt>
                <c:pt idx="7110">
                  <c:v>6832789.2999999449</c:v>
                </c:pt>
                <c:pt idx="7111">
                  <c:v>6841607.0099999458</c:v>
                </c:pt>
                <c:pt idx="7112">
                  <c:v>6853077.0699999444</c:v>
                </c:pt>
                <c:pt idx="7113">
                  <c:v>6860805.7499999441</c:v>
                </c:pt>
                <c:pt idx="7114">
                  <c:v>6863890.0999999456</c:v>
                </c:pt>
                <c:pt idx="7115">
                  <c:v>6872575.3099999465</c:v>
                </c:pt>
                <c:pt idx="7116">
                  <c:v>6872775.7799999453</c:v>
                </c:pt>
                <c:pt idx="7117">
                  <c:v>6881238.339999944</c:v>
                </c:pt>
                <c:pt idx="7118">
                  <c:v>6885163.3899999447</c:v>
                </c:pt>
                <c:pt idx="7119">
                  <c:v>5756598.5299999751</c:v>
                </c:pt>
                <c:pt idx="7120">
                  <c:v>5757282.6299999766</c:v>
                </c:pt>
                <c:pt idx="7121">
                  <c:v>5758614.1299999766</c:v>
                </c:pt>
                <c:pt idx="7122">
                  <c:v>5759084.739999976</c:v>
                </c:pt>
                <c:pt idx="7123">
                  <c:v>5759348.0599999763</c:v>
                </c:pt>
                <c:pt idx="7124">
                  <c:v>5759848.5599999763</c:v>
                </c:pt>
                <c:pt idx="7125">
                  <c:v>5760371.369999975</c:v>
                </c:pt>
                <c:pt idx="7126">
                  <c:v>5760723.6999999732</c:v>
                </c:pt>
                <c:pt idx="7127">
                  <c:v>5760948.3099999726</c:v>
                </c:pt>
                <c:pt idx="7128">
                  <c:v>5761049.5799999721</c:v>
                </c:pt>
                <c:pt idx="7129">
                  <c:v>5761214.1799999736</c:v>
                </c:pt>
                <c:pt idx="7130">
                  <c:v>5761593.4999999739</c:v>
                </c:pt>
                <c:pt idx="7131">
                  <c:v>5762067.3899999745</c:v>
                </c:pt>
                <c:pt idx="7132">
                  <c:v>5762367.0199999735</c:v>
                </c:pt>
                <c:pt idx="7133">
                  <c:v>5762803.6399999745</c:v>
                </c:pt>
                <c:pt idx="7134">
                  <c:v>5763177.8999999762</c:v>
                </c:pt>
                <c:pt idx="7135">
                  <c:v>5763654.0899999775</c:v>
                </c:pt>
                <c:pt idx="7136">
                  <c:v>5764572.0199999772</c:v>
                </c:pt>
                <c:pt idx="7137">
                  <c:v>5765037.6799999774</c:v>
                </c:pt>
                <c:pt idx="7138">
                  <c:v>5765166.3199999779</c:v>
                </c:pt>
                <c:pt idx="7139">
                  <c:v>5765724.1599999778</c:v>
                </c:pt>
                <c:pt idx="7140">
                  <c:v>5786059.2999999784</c:v>
                </c:pt>
                <c:pt idx="7141">
                  <c:v>5808128.0699999779</c:v>
                </c:pt>
                <c:pt idx="7142">
                  <c:v>5808461.3999999762</c:v>
                </c:pt>
                <c:pt idx="7143">
                  <c:v>5808794.7299999744</c:v>
                </c:pt>
                <c:pt idx="7144">
                  <c:v>5809128.0599999726</c:v>
                </c:pt>
                <c:pt idx="7145">
                  <c:v>5809313.789999973</c:v>
                </c:pt>
                <c:pt idx="7146">
                  <c:v>5809745.3099999726</c:v>
                </c:pt>
                <c:pt idx="7147">
                  <c:v>5812545.3099999726</c:v>
                </c:pt>
                <c:pt idx="7148">
                  <c:v>5818050.9099999741</c:v>
                </c:pt>
                <c:pt idx="7149">
                  <c:v>5818366.6599999741</c:v>
                </c:pt>
                <c:pt idx="7150">
                  <c:v>5829566.6599999741</c:v>
                </c:pt>
                <c:pt idx="7151">
                  <c:v>5829621.9299999736</c:v>
                </c:pt>
                <c:pt idx="7152">
                  <c:v>5830098.119999975</c:v>
                </c:pt>
                <c:pt idx="7153">
                  <c:v>5830314.8999999762</c:v>
                </c:pt>
                <c:pt idx="7154">
                  <c:v>5830385.0499999747</c:v>
                </c:pt>
                <c:pt idx="7155">
                  <c:v>5831417.3199999742</c:v>
                </c:pt>
                <c:pt idx="7156">
                  <c:v>5831473.739999976</c:v>
                </c:pt>
                <c:pt idx="7157">
                  <c:v>5831731.9599999748</c:v>
                </c:pt>
                <c:pt idx="7158">
                  <c:v>5832575.5299999751</c:v>
                </c:pt>
                <c:pt idx="7159">
                  <c:v>5833111.8899999745</c:v>
                </c:pt>
                <c:pt idx="7160">
                  <c:v>5856961.8899999745</c:v>
                </c:pt>
                <c:pt idx="7161">
                  <c:v>5894495.0199999735</c:v>
                </c:pt>
                <c:pt idx="7162">
                  <c:v>5894852.8799999729</c:v>
                </c:pt>
                <c:pt idx="7163">
                  <c:v>5895329.0699999742</c:v>
                </c:pt>
                <c:pt idx="7164">
                  <c:v>5895885.5199999735</c:v>
                </c:pt>
                <c:pt idx="7165">
                  <c:v>5913425.9099999741</c:v>
                </c:pt>
                <c:pt idx="7166">
                  <c:v>5913813.3099999726</c:v>
                </c:pt>
                <c:pt idx="7167">
                  <c:v>5914081.1899999715</c:v>
                </c:pt>
                <c:pt idx="7168">
                  <c:v>5914414.8099999726</c:v>
                </c:pt>
                <c:pt idx="7169">
                  <c:v>5923232.5199999735</c:v>
                </c:pt>
                <c:pt idx="7170">
                  <c:v>5923786.7499999739</c:v>
                </c:pt>
                <c:pt idx="7171">
                  <c:v>5943004.1599999741</c:v>
                </c:pt>
                <c:pt idx="7172">
                  <c:v>5943518.3299999759</c:v>
                </c:pt>
                <c:pt idx="7173">
                  <c:v>5943722.1699999757</c:v>
                </c:pt>
                <c:pt idx="7174">
                  <c:v>5954621.8199999742</c:v>
                </c:pt>
                <c:pt idx="7175">
                  <c:v>5979560.7099999748</c:v>
                </c:pt>
                <c:pt idx="7176">
                  <c:v>5980867.3999999762</c:v>
                </c:pt>
                <c:pt idx="7177">
                  <c:v>6003167.3399999775</c:v>
                </c:pt>
                <c:pt idx="7178">
                  <c:v>6024742.9099999778</c:v>
                </c:pt>
                <c:pt idx="7179">
                  <c:v>6049213.4799999781</c:v>
                </c:pt>
                <c:pt idx="7180">
                  <c:v>6052840.5999999791</c:v>
                </c:pt>
                <c:pt idx="7181">
                  <c:v>6053033.3899999782</c:v>
                </c:pt>
                <c:pt idx="7182">
                  <c:v>6071933.3899999782</c:v>
                </c:pt>
                <c:pt idx="7183">
                  <c:v>6074629.6699999794</c:v>
                </c:pt>
                <c:pt idx="7184">
                  <c:v>6084472.8499999791</c:v>
                </c:pt>
                <c:pt idx="7185">
                  <c:v>6093543.2599999793</c:v>
                </c:pt>
                <c:pt idx="7186">
                  <c:v>6093677.0299999788</c:v>
                </c:pt>
                <c:pt idx="7187">
                  <c:v>6104651.3299999796</c:v>
                </c:pt>
                <c:pt idx="7188">
                  <c:v>6105130.5299999788</c:v>
                </c:pt>
                <c:pt idx="7189">
                  <c:v>6105365.5499999784</c:v>
                </c:pt>
                <c:pt idx="7190">
                  <c:v>6106002.2599999793</c:v>
                </c:pt>
                <c:pt idx="7191">
                  <c:v>6106140.1499999799</c:v>
                </c:pt>
                <c:pt idx="7192">
                  <c:v>3468442.3599999957</c:v>
                </c:pt>
                <c:pt idx="7193">
                  <c:v>3468613.7899999954</c:v>
                </c:pt>
                <c:pt idx="7194">
                  <c:v>3469089.9799999967</c:v>
                </c:pt>
                <c:pt idx="7195">
                  <c:v>3469566.1699999981</c:v>
                </c:pt>
                <c:pt idx="7196">
                  <c:v>3485115.3299999982</c:v>
                </c:pt>
                <c:pt idx="7197">
                  <c:v>3485481.0399999991</c:v>
                </c:pt>
                <c:pt idx="7198">
                  <c:v>3485957.2300000004</c:v>
                </c:pt>
                <c:pt idx="7199">
                  <c:v>3486027.2300000004</c:v>
                </c:pt>
                <c:pt idx="7200">
                  <c:v>3486360.5599999987</c:v>
                </c:pt>
                <c:pt idx="7201">
                  <c:v>3486502.0399999991</c:v>
                </c:pt>
                <c:pt idx="7202">
                  <c:v>3486979.59</c:v>
                </c:pt>
                <c:pt idx="7203">
                  <c:v>3488381.8999999985</c:v>
                </c:pt>
                <c:pt idx="7204">
                  <c:v>3488715.2299999967</c:v>
                </c:pt>
                <c:pt idx="7205">
                  <c:v>3489096.179999996</c:v>
                </c:pt>
                <c:pt idx="7206">
                  <c:v>3489210.4699999951</c:v>
                </c:pt>
                <c:pt idx="7207">
                  <c:v>3489421.2199999951</c:v>
                </c:pt>
                <c:pt idx="7208">
                  <c:v>3489802.1699999943</c:v>
                </c:pt>
                <c:pt idx="7209">
                  <c:v>3490135.4999999925</c:v>
                </c:pt>
                <c:pt idx="7210">
                  <c:v>3490361.0499999933</c:v>
                </c:pt>
                <c:pt idx="7211">
                  <c:v>3491406.599999994</c:v>
                </c:pt>
                <c:pt idx="7212">
                  <c:v>3492048.229999993</c:v>
                </c:pt>
                <c:pt idx="7213">
                  <c:v>3497613.1299999915</c:v>
                </c:pt>
                <c:pt idx="7214">
                  <c:v>3497906.4999999925</c:v>
                </c:pt>
                <c:pt idx="7215">
                  <c:v>3498348.4999999925</c:v>
                </c:pt>
                <c:pt idx="7216">
                  <c:v>3498853.8399999924</c:v>
                </c:pt>
                <c:pt idx="7217">
                  <c:v>3499187.1699999906</c:v>
                </c:pt>
                <c:pt idx="7218">
                  <c:v>3499364.7899999917</c:v>
                </c:pt>
                <c:pt idx="7219">
                  <c:v>3499533.3499999903</c:v>
                </c:pt>
                <c:pt idx="7220">
                  <c:v>3500432.3299999908</c:v>
                </c:pt>
                <c:pt idx="7221">
                  <c:v>3501253.2199999914</c:v>
                </c:pt>
                <c:pt idx="7222">
                  <c:v>3501442.8299999908</c:v>
                </c:pt>
                <c:pt idx="7223">
                  <c:v>3501944.9299999923</c:v>
                </c:pt>
                <c:pt idx="7224">
                  <c:v>3502278.2599999905</c:v>
                </c:pt>
                <c:pt idx="7225">
                  <c:v>3502509.7499999888</c:v>
                </c:pt>
                <c:pt idx="7226">
                  <c:v>3502550.4399999902</c:v>
                </c:pt>
                <c:pt idx="7227">
                  <c:v>3503043.4999999888</c:v>
                </c:pt>
                <c:pt idx="7228">
                  <c:v>3517993.5499999896</c:v>
                </c:pt>
                <c:pt idx="7229">
                  <c:v>3527884.5899999887</c:v>
                </c:pt>
                <c:pt idx="7230">
                  <c:v>3528034.9299999885</c:v>
                </c:pt>
                <c:pt idx="7231">
                  <c:v>3537808.4699999876</c:v>
                </c:pt>
                <c:pt idx="7232">
                  <c:v>3543988.3399999887</c:v>
                </c:pt>
                <c:pt idx="7233">
                  <c:v>3544026.4699999876</c:v>
                </c:pt>
                <c:pt idx="7234">
                  <c:v>3544038.1699999869</c:v>
                </c:pt>
                <c:pt idx="7235">
                  <c:v>3564443.2199999876</c:v>
                </c:pt>
                <c:pt idx="7236">
                  <c:v>3573075.0099999867</c:v>
                </c:pt>
                <c:pt idx="7237">
                  <c:v>3591526.6499999873</c:v>
                </c:pt>
                <c:pt idx="7238">
                  <c:v>3597844.4299999885</c:v>
                </c:pt>
                <c:pt idx="7239">
                  <c:v>3658125.0199999884</c:v>
                </c:pt>
                <c:pt idx="7240">
                  <c:v>3671824.6899999902</c:v>
                </c:pt>
                <c:pt idx="7241">
                  <c:v>3675107.0699999891</c:v>
                </c:pt>
                <c:pt idx="7242">
                  <c:v>3675723.3099999875</c:v>
                </c:pt>
                <c:pt idx="7243">
                  <c:v>3675865.3699999861</c:v>
                </c:pt>
                <c:pt idx="7244">
                  <c:v>3685116.5299999863</c:v>
                </c:pt>
                <c:pt idx="7245">
                  <c:v>3694073.2699999847</c:v>
                </c:pt>
                <c:pt idx="7246">
                  <c:v>3694587.4799999855</c:v>
                </c:pt>
                <c:pt idx="7247">
                  <c:v>3827938.1999999844</c:v>
                </c:pt>
                <c:pt idx="7248">
                  <c:v>3829240.4099999852</c:v>
                </c:pt>
                <c:pt idx="7249">
                  <c:v>3834400.1199999861</c:v>
                </c:pt>
                <c:pt idx="7250">
                  <c:v>3835032.4799999855</c:v>
                </c:pt>
                <c:pt idx="7251">
                  <c:v>3835712.5099999867</c:v>
                </c:pt>
                <c:pt idx="7252">
                  <c:v>3836188.6999999881</c:v>
                </c:pt>
                <c:pt idx="7253">
                  <c:v>3845989.0999999866</c:v>
                </c:pt>
                <c:pt idx="7254">
                  <c:v>3849301.9399999864</c:v>
                </c:pt>
                <c:pt idx="7255">
                  <c:v>3850826.579999987</c:v>
                </c:pt>
                <c:pt idx="7256">
                  <c:v>3851207.5299999863</c:v>
                </c:pt>
                <c:pt idx="7257">
                  <c:v>3851788.5699999854</c:v>
                </c:pt>
                <c:pt idx="7258">
                  <c:v>3879715.6199999861</c:v>
                </c:pt>
                <c:pt idx="7259">
                  <c:v>3879814.7199999876</c:v>
                </c:pt>
                <c:pt idx="7260">
                  <c:v>3905949.2299999893</c:v>
                </c:pt>
                <c:pt idx="7261">
                  <c:v>3905982.5299999863</c:v>
                </c:pt>
                <c:pt idx="7262">
                  <c:v>3906044.1899999827</c:v>
                </c:pt>
                <c:pt idx="7263">
                  <c:v>3906380.5899999812</c:v>
                </c:pt>
                <c:pt idx="7264">
                  <c:v>3906570.1599999815</c:v>
                </c:pt>
                <c:pt idx="7265">
                  <c:v>3907638.3199999779</c:v>
                </c:pt>
                <c:pt idx="7266">
                  <c:v>3907971.6499999762</c:v>
                </c:pt>
                <c:pt idx="7267">
                  <c:v>3908393.0099999756</c:v>
                </c:pt>
                <c:pt idx="7268">
                  <c:v>3914567.7199999765</c:v>
                </c:pt>
                <c:pt idx="7269">
                  <c:v>3922996.4999999776</c:v>
                </c:pt>
                <c:pt idx="7270">
                  <c:v>3936048.6499999762</c:v>
                </c:pt>
                <c:pt idx="7271">
                  <c:v>3946969.3599999771</c:v>
                </c:pt>
                <c:pt idx="7272">
                  <c:v>3950526.55999998</c:v>
                </c:pt>
                <c:pt idx="7273">
                  <c:v>3957766.80999998</c:v>
                </c:pt>
                <c:pt idx="7274">
                  <c:v>3966398.5999999791</c:v>
                </c:pt>
                <c:pt idx="7275">
                  <c:v>4002322.9799999818</c:v>
                </c:pt>
                <c:pt idx="7276">
                  <c:v>4006947.6699999794</c:v>
                </c:pt>
                <c:pt idx="7277">
                  <c:v>4009582.2199999765</c:v>
                </c:pt>
                <c:pt idx="7278">
                  <c:v>4009715.5799999759</c:v>
                </c:pt>
                <c:pt idx="7279">
                  <c:v>4009835.5099999756</c:v>
                </c:pt>
                <c:pt idx="7280">
                  <c:v>4009961.5899999738</c:v>
                </c:pt>
                <c:pt idx="7281">
                  <c:v>4021468.919999972</c:v>
                </c:pt>
                <c:pt idx="7282">
                  <c:v>4021544.6799999699</c:v>
                </c:pt>
                <c:pt idx="7283">
                  <c:v>4026781.6599999666</c:v>
                </c:pt>
                <c:pt idx="7284">
                  <c:v>4027282.4799999669</c:v>
                </c:pt>
                <c:pt idx="7285">
                  <c:v>4027313.5899999663</c:v>
                </c:pt>
                <c:pt idx="7286">
                  <c:v>4027760.469999969</c:v>
                </c:pt>
                <c:pt idx="7287">
                  <c:v>4028356.5299999714</c:v>
                </c:pt>
                <c:pt idx="7288">
                  <c:v>4028511.1799999699</c:v>
                </c:pt>
                <c:pt idx="7289">
                  <c:v>4036830.4799999669</c:v>
                </c:pt>
                <c:pt idx="7290">
                  <c:v>4037230.4799999669</c:v>
                </c:pt>
                <c:pt idx="7291">
                  <c:v>4074292.3199999705</c:v>
                </c:pt>
                <c:pt idx="7292">
                  <c:v>4074517.3199999705</c:v>
                </c:pt>
                <c:pt idx="7293">
                  <c:v>4080197.9099999741</c:v>
                </c:pt>
                <c:pt idx="7294">
                  <c:v>4103983.1799999774</c:v>
                </c:pt>
                <c:pt idx="7295">
                  <c:v>4105067.5999999791</c:v>
                </c:pt>
                <c:pt idx="7296">
                  <c:v>4125822.1699999794</c:v>
                </c:pt>
                <c:pt idx="7297">
                  <c:v>4138733.2699999809</c:v>
                </c:pt>
                <c:pt idx="7298">
                  <c:v>4144875.7199999839</c:v>
                </c:pt>
                <c:pt idx="7299">
                  <c:v>4153507.509999983</c:v>
                </c:pt>
                <c:pt idx="7300">
                  <c:v>4153521.7999999821</c:v>
                </c:pt>
                <c:pt idx="7301">
                  <c:v>4166033.0299999788</c:v>
                </c:pt>
                <c:pt idx="7302">
                  <c:v>4174460.2299999818</c:v>
                </c:pt>
                <c:pt idx="7303">
                  <c:v>4177397.0699999854</c:v>
                </c:pt>
                <c:pt idx="7304">
                  <c:v>4191396.2999999821</c:v>
                </c:pt>
                <c:pt idx="7305">
                  <c:v>4210590.3199999854</c:v>
                </c:pt>
                <c:pt idx="7306">
                  <c:v>4210965.3199999854</c:v>
                </c:pt>
                <c:pt idx="7307">
                  <c:v>4211211.4499999881</c:v>
                </c:pt>
                <c:pt idx="7308">
                  <c:v>4222259.5099999905</c:v>
                </c:pt>
                <c:pt idx="7309">
                  <c:v>4225636.599999994</c:v>
                </c:pt>
                <c:pt idx="7310">
                  <c:v>4231415.7599999905</c:v>
                </c:pt>
                <c:pt idx="7311">
                  <c:v>4232919.7999999896</c:v>
                </c:pt>
                <c:pt idx="7312">
                  <c:v>4235993.0999999866</c:v>
                </c:pt>
                <c:pt idx="7313">
                  <c:v>4241052.1299999878</c:v>
                </c:pt>
                <c:pt idx="7314">
                  <c:v>3827666.4199999943</c:v>
                </c:pt>
                <c:pt idx="7315">
                  <c:v>3827943.049999997</c:v>
                </c:pt>
                <c:pt idx="7316">
                  <c:v>3828276.3799999952</c:v>
                </c:pt>
                <c:pt idx="7317">
                  <c:v>3828944.0299999937</c:v>
                </c:pt>
                <c:pt idx="7318">
                  <c:v>3830952.4399999902</c:v>
                </c:pt>
                <c:pt idx="7319">
                  <c:v>3832617.3099999875</c:v>
                </c:pt>
                <c:pt idx="7320">
                  <c:v>3832693.1999999881</c:v>
                </c:pt>
                <c:pt idx="7321">
                  <c:v>3832769.5099999905</c:v>
                </c:pt>
                <c:pt idx="7322">
                  <c:v>3833289.8299999908</c:v>
                </c:pt>
                <c:pt idx="7323">
                  <c:v>3834173.1499999911</c:v>
                </c:pt>
                <c:pt idx="7324">
                  <c:v>3839401.8299999908</c:v>
                </c:pt>
                <c:pt idx="7325">
                  <c:v>3840944.349999994</c:v>
                </c:pt>
                <c:pt idx="7326">
                  <c:v>3842906.6999999955</c:v>
                </c:pt>
                <c:pt idx="7327">
                  <c:v>3843684.2499999925</c:v>
                </c:pt>
                <c:pt idx="7328">
                  <c:v>3844100.3799999952</c:v>
                </c:pt>
                <c:pt idx="7329">
                  <c:v>3845011.599999994</c:v>
                </c:pt>
                <c:pt idx="7330">
                  <c:v>3847709.359999992</c:v>
                </c:pt>
                <c:pt idx="7331">
                  <c:v>3848356.7699999884</c:v>
                </c:pt>
                <c:pt idx="7332">
                  <c:v>3849830.959999986</c:v>
                </c:pt>
                <c:pt idx="7333">
                  <c:v>3852879.1699999869</c:v>
                </c:pt>
                <c:pt idx="7334">
                  <c:v>3853923.3299999833</c:v>
                </c:pt>
                <c:pt idx="7335">
                  <c:v>3856038.259999983</c:v>
                </c:pt>
                <c:pt idx="7336">
                  <c:v>3856148.1399999857</c:v>
                </c:pt>
                <c:pt idx="7337">
                  <c:v>3857011.0499999821</c:v>
                </c:pt>
                <c:pt idx="7338">
                  <c:v>3859105.509999983</c:v>
                </c:pt>
                <c:pt idx="7339">
                  <c:v>3859993.5299999863</c:v>
                </c:pt>
                <c:pt idx="7340">
                  <c:v>3861411.8599999845</c:v>
                </c:pt>
                <c:pt idx="7341">
                  <c:v>3861644.3799999878</c:v>
                </c:pt>
                <c:pt idx="7342">
                  <c:v>3862098.2899999842</c:v>
                </c:pt>
                <c:pt idx="7343">
                  <c:v>3862212.1599999815</c:v>
                </c:pt>
                <c:pt idx="7344">
                  <c:v>3862875.1399999782</c:v>
                </c:pt>
                <c:pt idx="7345">
                  <c:v>3862877.4899999797</c:v>
                </c:pt>
                <c:pt idx="7346">
                  <c:v>3863003.1699999794</c:v>
                </c:pt>
                <c:pt idx="7347">
                  <c:v>3864152.2299999818</c:v>
                </c:pt>
                <c:pt idx="7348">
                  <c:v>3864212.3699999824</c:v>
                </c:pt>
                <c:pt idx="7349">
                  <c:v>3865980.05999998</c:v>
                </c:pt>
                <c:pt idx="7350">
                  <c:v>3866022.2399999797</c:v>
                </c:pt>
                <c:pt idx="7351">
                  <c:v>3866260.6699999794</c:v>
                </c:pt>
                <c:pt idx="7352">
                  <c:v>3866371.4699999765</c:v>
                </c:pt>
                <c:pt idx="7353">
                  <c:v>3866722.05999998</c:v>
                </c:pt>
                <c:pt idx="7354">
                  <c:v>3866995.9999999776</c:v>
                </c:pt>
                <c:pt idx="7355">
                  <c:v>3867532.1299999803</c:v>
                </c:pt>
                <c:pt idx="7356">
                  <c:v>3878601.1299999803</c:v>
                </c:pt>
                <c:pt idx="7357">
                  <c:v>3878934.4599999785</c:v>
                </c:pt>
                <c:pt idx="7358">
                  <c:v>3879081.0399999768</c:v>
                </c:pt>
                <c:pt idx="7359">
                  <c:v>3879130.1299999803</c:v>
                </c:pt>
                <c:pt idx="7360">
                  <c:v>3879259.6599999815</c:v>
                </c:pt>
                <c:pt idx="7361">
                  <c:v>3881299.8899999782</c:v>
                </c:pt>
                <c:pt idx="7362">
                  <c:v>3882355.8199999779</c:v>
                </c:pt>
                <c:pt idx="7363">
                  <c:v>3882859.8199999779</c:v>
                </c:pt>
                <c:pt idx="7364">
                  <c:v>3891396.5799999759</c:v>
                </c:pt>
                <c:pt idx="7365">
                  <c:v>3892171.0899999738</c:v>
                </c:pt>
                <c:pt idx="7366">
                  <c:v>3892538.3999999762</c:v>
                </c:pt>
                <c:pt idx="7367">
                  <c:v>3932996.1499999762</c:v>
                </c:pt>
                <c:pt idx="7368">
                  <c:v>3934452.3599999771</c:v>
                </c:pt>
                <c:pt idx="7369">
                  <c:v>3934833.30999998</c:v>
                </c:pt>
                <c:pt idx="7370">
                  <c:v>3935240.8699999824</c:v>
                </c:pt>
                <c:pt idx="7371">
                  <c:v>3938729.5499999821</c:v>
                </c:pt>
                <c:pt idx="7372">
                  <c:v>3939229.2299999818</c:v>
                </c:pt>
                <c:pt idx="7373">
                  <c:v>3939895.8999999836</c:v>
                </c:pt>
                <c:pt idx="7374">
                  <c:v>3940294.3899999857</c:v>
                </c:pt>
                <c:pt idx="7375">
                  <c:v>3940492.8799999878</c:v>
                </c:pt>
                <c:pt idx="7376">
                  <c:v>3940860.1799999848</c:v>
                </c:pt>
                <c:pt idx="7377">
                  <c:v>3941193.509999983</c:v>
                </c:pt>
                <c:pt idx="7378">
                  <c:v>3941410.9499999806</c:v>
                </c:pt>
                <c:pt idx="7379">
                  <c:v>3941632.2999999821</c:v>
                </c:pt>
                <c:pt idx="7380">
                  <c:v>3941965.6299999803</c:v>
                </c:pt>
                <c:pt idx="7381">
                  <c:v>3942346.5799999833</c:v>
                </c:pt>
                <c:pt idx="7382">
                  <c:v>3942679.9099999815</c:v>
                </c:pt>
                <c:pt idx="7383">
                  <c:v>3942876.1199999824</c:v>
                </c:pt>
                <c:pt idx="7384">
                  <c:v>3943463.1699999794</c:v>
                </c:pt>
                <c:pt idx="7385">
                  <c:v>3966519.1599999815</c:v>
                </c:pt>
                <c:pt idx="7386">
                  <c:v>3970196.1699999794</c:v>
                </c:pt>
                <c:pt idx="7387">
                  <c:v>3970312.05999998</c:v>
                </c:pt>
                <c:pt idx="7388">
                  <c:v>3973590.2999999821</c:v>
                </c:pt>
                <c:pt idx="7389">
                  <c:v>3976678.3599999845</c:v>
                </c:pt>
                <c:pt idx="7390">
                  <c:v>3977407.3299999833</c:v>
                </c:pt>
                <c:pt idx="7391">
                  <c:v>3977475.4199999869</c:v>
                </c:pt>
                <c:pt idx="7392">
                  <c:v>3980712.5699999854</c:v>
                </c:pt>
                <c:pt idx="7393">
                  <c:v>4006844.6799999848</c:v>
                </c:pt>
                <c:pt idx="7394">
                  <c:v>4007692.2499999851</c:v>
                </c:pt>
                <c:pt idx="7395">
                  <c:v>4113493.0599999875</c:v>
                </c:pt>
                <c:pt idx="7396">
                  <c:v>4114472.5599999875</c:v>
                </c:pt>
                <c:pt idx="7397">
                  <c:v>4119549.0299999863</c:v>
                </c:pt>
                <c:pt idx="7398">
                  <c:v>4128768.9199999869</c:v>
                </c:pt>
                <c:pt idx="7399">
                  <c:v>4132287.4899999872</c:v>
                </c:pt>
                <c:pt idx="7400">
                  <c:v>4132546.5599999875</c:v>
                </c:pt>
                <c:pt idx="7401">
                  <c:v>4141128.3499999866</c:v>
                </c:pt>
                <c:pt idx="7402">
                  <c:v>4149173.9999999851</c:v>
                </c:pt>
                <c:pt idx="7403">
                  <c:v>4155283.6199999824</c:v>
                </c:pt>
                <c:pt idx="7404">
                  <c:v>4155841.4699999839</c:v>
                </c:pt>
                <c:pt idx="7405">
                  <c:v>4165580.5699999854</c:v>
                </c:pt>
                <c:pt idx="7406">
                  <c:v>4168394.8599999845</c:v>
                </c:pt>
                <c:pt idx="7407">
                  <c:v>4170119.8699999824</c:v>
                </c:pt>
                <c:pt idx="7408">
                  <c:v>4171209.6099999845</c:v>
                </c:pt>
                <c:pt idx="7409">
                  <c:v>4176051.4299999848</c:v>
                </c:pt>
                <c:pt idx="7410">
                  <c:v>4184251.2299999818</c:v>
                </c:pt>
                <c:pt idx="7411">
                  <c:v>4185001.759999983</c:v>
                </c:pt>
                <c:pt idx="7412">
                  <c:v>4185142.8199999854</c:v>
                </c:pt>
                <c:pt idx="7413">
                  <c:v>4186454.1299999878</c:v>
                </c:pt>
                <c:pt idx="7414">
                  <c:v>4194807.7699999884</c:v>
                </c:pt>
                <c:pt idx="7415">
                  <c:v>4201298.1799999848</c:v>
                </c:pt>
                <c:pt idx="7416">
                  <c:v>4211006.4399999827</c:v>
                </c:pt>
                <c:pt idx="7417">
                  <c:v>4222690.9899999797</c:v>
                </c:pt>
                <c:pt idx="7418">
                  <c:v>4236797.1499999762</c:v>
                </c:pt>
                <c:pt idx="7419">
                  <c:v>4245884.1999999732</c:v>
                </c:pt>
                <c:pt idx="7420">
                  <c:v>4260877.3399999738</c:v>
                </c:pt>
                <c:pt idx="7421">
                  <c:v>3613018.2499999888</c:v>
                </c:pt>
                <c:pt idx="7422">
                  <c:v>3613095.7399999909</c:v>
                </c:pt>
                <c:pt idx="7423">
                  <c:v>3613377.6499999873</c:v>
                </c:pt>
                <c:pt idx="7424">
                  <c:v>3613597.27999999</c:v>
                </c:pt>
                <c:pt idx="7425">
                  <c:v>3613657.27999999</c:v>
                </c:pt>
                <c:pt idx="7426">
                  <c:v>3613886.579999987</c:v>
                </c:pt>
                <c:pt idx="7427">
                  <c:v>3618793.2299999855</c:v>
                </c:pt>
                <c:pt idx="7428">
                  <c:v>3619404.1799999885</c:v>
                </c:pt>
                <c:pt idx="7429">
                  <c:v>3622084.6299999915</c:v>
                </c:pt>
                <c:pt idx="7430">
                  <c:v>3622210.729999993</c:v>
                </c:pt>
                <c:pt idx="7431">
                  <c:v>3624191.1399999894</c:v>
                </c:pt>
                <c:pt idx="7432">
                  <c:v>3624259.7899999879</c:v>
                </c:pt>
                <c:pt idx="7433">
                  <c:v>3626838.4799999855</c:v>
                </c:pt>
                <c:pt idx="7434">
                  <c:v>3627385.4499999844</c:v>
                </c:pt>
                <c:pt idx="7435">
                  <c:v>3627806.8999999873</c:v>
                </c:pt>
                <c:pt idx="7436">
                  <c:v>3627900.0399999879</c:v>
                </c:pt>
                <c:pt idx="7437">
                  <c:v>3628114.2299999855</c:v>
                </c:pt>
                <c:pt idx="7438">
                  <c:v>3628191.4699999876</c:v>
                </c:pt>
                <c:pt idx="7439">
                  <c:v>3628289.7699999847</c:v>
                </c:pt>
                <c:pt idx="7440">
                  <c:v>3637175.3799999841</c:v>
                </c:pt>
                <c:pt idx="7441">
                  <c:v>3637997.8799999841</c:v>
                </c:pt>
                <c:pt idx="7442">
                  <c:v>3638233.0599999838</c:v>
                </c:pt>
                <c:pt idx="7443">
                  <c:v>3638486.9399999864</c:v>
                </c:pt>
                <c:pt idx="7444">
                  <c:v>3640046.6099999882</c:v>
                </c:pt>
                <c:pt idx="7445">
                  <c:v>3640445.3999999873</c:v>
                </c:pt>
                <c:pt idx="7446">
                  <c:v>3640997.7399999909</c:v>
                </c:pt>
                <c:pt idx="7447">
                  <c:v>3641513.3899999894</c:v>
                </c:pt>
                <c:pt idx="7448">
                  <c:v>3641583.9399999864</c:v>
                </c:pt>
                <c:pt idx="7449">
                  <c:v>3642501.0499999858</c:v>
                </c:pt>
                <c:pt idx="7450">
                  <c:v>3645642.1499999873</c:v>
                </c:pt>
                <c:pt idx="7451">
                  <c:v>3645985.2699999847</c:v>
                </c:pt>
                <c:pt idx="7452">
                  <c:v>3652037.2899999879</c:v>
                </c:pt>
                <c:pt idx="7453">
                  <c:v>3652949.8099999912</c:v>
                </c:pt>
                <c:pt idx="7454">
                  <c:v>3652973.5399999879</c:v>
                </c:pt>
                <c:pt idx="7455">
                  <c:v>3653157.2099999897</c:v>
                </c:pt>
                <c:pt idx="7456">
                  <c:v>3653421.5499999933</c:v>
                </c:pt>
                <c:pt idx="7457">
                  <c:v>3653765.2699999921</c:v>
                </c:pt>
                <c:pt idx="7458">
                  <c:v>3654080.0999999903</c:v>
                </c:pt>
                <c:pt idx="7459">
                  <c:v>3654429.9999999888</c:v>
                </c:pt>
                <c:pt idx="7460">
                  <c:v>3655214.6699999906</c:v>
                </c:pt>
                <c:pt idx="7461">
                  <c:v>3655266.1499999873</c:v>
                </c:pt>
                <c:pt idx="7462">
                  <c:v>3655401.6199999861</c:v>
                </c:pt>
                <c:pt idx="7463">
                  <c:v>3655442.5299999826</c:v>
                </c:pt>
                <c:pt idx="7464">
                  <c:v>3655582.7799999826</c:v>
                </c:pt>
                <c:pt idx="7465">
                  <c:v>3655671.7199999802</c:v>
                </c:pt>
                <c:pt idx="7466">
                  <c:v>3655746.389999982</c:v>
                </c:pt>
                <c:pt idx="7467">
                  <c:v>3662211.7199999802</c:v>
                </c:pt>
                <c:pt idx="7468">
                  <c:v>3662269.1099999808</c:v>
                </c:pt>
                <c:pt idx="7469">
                  <c:v>3662939.1099999808</c:v>
                </c:pt>
                <c:pt idx="7470">
                  <c:v>3663189.3699999787</c:v>
                </c:pt>
                <c:pt idx="7471">
                  <c:v>3663336.9699999802</c:v>
                </c:pt>
                <c:pt idx="7472">
                  <c:v>3663401.3399999775</c:v>
                </c:pt>
                <c:pt idx="7473">
                  <c:v>3663463.8299999796</c:v>
                </c:pt>
                <c:pt idx="7474">
                  <c:v>3663845.0699999817</c:v>
                </c:pt>
                <c:pt idx="7475">
                  <c:v>3664329.8099999838</c:v>
                </c:pt>
                <c:pt idx="7476">
                  <c:v>3666376.5999999829</c:v>
                </c:pt>
                <c:pt idx="7477">
                  <c:v>3666629.4299999811</c:v>
                </c:pt>
                <c:pt idx="7478">
                  <c:v>3666685.3399999775</c:v>
                </c:pt>
                <c:pt idx="7479">
                  <c:v>3668820.2199999802</c:v>
                </c:pt>
                <c:pt idx="7480">
                  <c:v>3668979.9099999778</c:v>
                </c:pt>
                <c:pt idx="7481">
                  <c:v>3672784.5499999784</c:v>
                </c:pt>
                <c:pt idx="7482">
                  <c:v>3675248.139999982</c:v>
                </c:pt>
                <c:pt idx="7483">
                  <c:v>3680206.8599999808</c:v>
                </c:pt>
                <c:pt idx="7484">
                  <c:v>3696740.0899999775</c:v>
                </c:pt>
                <c:pt idx="7485">
                  <c:v>3699050.8699999787</c:v>
                </c:pt>
                <c:pt idx="7486">
                  <c:v>3699502.5799999796</c:v>
                </c:pt>
                <c:pt idx="7487">
                  <c:v>3699550.9099999778</c:v>
                </c:pt>
                <c:pt idx="7488">
                  <c:v>3699742.0699999742</c:v>
                </c:pt>
                <c:pt idx="7489">
                  <c:v>3700375.1699999757</c:v>
                </c:pt>
                <c:pt idx="7490">
                  <c:v>3700730.8699999787</c:v>
                </c:pt>
                <c:pt idx="7491">
                  <c:v>3701186.9599999823</c:v>
                </c:pt>
                <c:pt idx="7492">
                  <c:v>3703492.6999999844</c:v>
                </c:pt>
                <c:pt idx="7493">
                  <c:v>3712197.5499999858</c:v>
                </c:pt>
                <c:pt idx="7494">
                  <c:v>3770414.829999987</c:v>
                </c:pt>
                <c:pt idx="7495">
                  <c:v>3778320.8199999891</c:v>
                </c:pt>
                <c:pt idx="7496">
                  <c:v>3779009.4199999906</c:v>
                </c:pt>
                <c:pt idx="7497">
                  <c:v>3779352.02999999</c:v>
                </c:pt>
                <c:pt idx="7498">
                  <c:v>3781421.1999999918</c:v>
                </c:pt>
                <c:pt idx="7499">
                  <c:v>3782419.1999999918</c:v>
                </c:pt>
                <c:pt idx="7500">
                  <c:v>3816749.3699999936</c:v>
                </c:pt>
                <c:pt idx="7501">
                  <c:v>3817193.4399999939</c:v>
                </c:pt>
                <c:pt idx="7502">
                  <c:v>3817222.1099999957</c:v>
                </c:pt>
                <c:pt idx="7503">
                  <c:v>3818948.929999996</c:v>
                </c:pt>
                <c:pt idx="7504">
                  <c:v>3823636.3199999966</c:v>
                </c:pt>
                <c:pt idx="7505">
                  <c:v>3823688.0599999987</c:v>
                </c:pt>
                <c:pt idx="7506">
                  <c:v>3824044.0699999966</c:v>
                </c:pt>
                <c:pt idx="7507">
                  <c:v>3824135.879999999</c:v>
                </c:pt>
                <c:pt idx="7508">
                  <c:v>3824302.7699999996</c:v>
                </c:pt>
                <c:pt idx="7509">
                  <c:v>3831688.1999999993</c:v>
                </c:pt>
                <c:pt idx="7510">
                  <c:v>3831896.7900000028</c:v>
                </c:pt>
                <c:pt idx="7511">
                  <c:v>3832012.2600000016</c:v>
                </c:pt>
                <c:pt idx="7512">
                  <c:v>3832252.5599999987</c:v>
                </c:pt>
                <c:pt idx="7513">
                  <c:v>3833511.6500000022</c:v>
                </c:pt>
                <c:pt idx="7514">
                  <c:v>3833562.09</c:v>
                </c:pt>
                <c:pt idx="7515">
                  <c:v>3838090.1699999981</c:v>
                </c:pt>
                <c:pt idx="7516">
                  <c:v>3838996.6099999957</c:v>
                </c:pt>
                <c:pt idx="7517">
                  <c:v>3839624.4499999993</c:v>
                </c:pt>
                <c:pt idx="7518">
                  <c:v>3840040.3599999957</c:v>
                </c:pt>
                <c:pt idx="7519">
                  <c:v>3840192.5999999978</c:v>
                </c:pt>
                <c:pt idx="7520">
                  <c:v>3840269.6999999993</c:v>
                </c:pt>
                <c:pt idx="7521">
                  <c:v>3840719.1699999981</c:v>
                </c:pt>
                <c:pt idx="7522">
                  <c:v>3843252.8299999945</c:v>
                </c:pt>
                <c:pt idx="7523">
                  <c:v>3843342.7599999942</c:v>
                </c:pt>
                <c:pt idx="7524">
                  <c:v>3843455.4699999951</c:v>
                </c:pt>
                <c:pt idx="7525">
                  <c:v>3848325.0699999966</c:v>
                </c:pt>
                <c:pt idx="7526">
                  <c:v>3848736.5099999942</c:v>
                </c:pt>
                <c:pt idx="7527">
                  <c:v>3882643.9999999963</c:v>
                </c:pt>
                <c:pt idx="7528">
                  <c:v>3886710.679999996</c:v>
                </c:pt>
                <c:pt idx="7529">
                  <c:v>3887753.6199999936</c:v>
                </c:pt>
                <c:pt idx="7530">
                  <c:v>3891459.3599999957</c:v>
                </c:pt>
                <c:pt idx="7531">
                  <c:v>3891615.0099999942</c:v>
                </c:pt>
                <c:pt idx="7532">
                  <c:v>3891685.2099999972</c:v>
                </c:pt>
                <c:pt idx="7533">
                  <c:v>3891824.0699999966</c:v>
                </c:pt>
                <c:pt idx="7534">
                  <c:v>3891889.3999999948</c:v>
                </c:pt>
                <c:pt idx="7535">
                  <c:v>3892133.2499999963</c:v>
                </c:pt>
                <c:pt idx="7536">
                  <c:v>3896938.1199999936</c:v>
                </c:pt>
                <c:pt idx="7537">
                  <c:v>3897037.3899999969</c:v>
                </c:pt>
                <c:pt idx="7538">
                  <c:v>3897456.4499999993</c:v>
                </c:pt>
                <c:pt idx="7539">
                  <c:v>3900557.1999999993</c:v>
                </c:pt>
                <c:pt idx="7540">
                  <c:v>3901245.3300000019</c:v>
                </c:pt>
                <c:pt idx="7541">
                  <c:v>3901296.6999999993</c:v>
                </c:pt>
                <c:pt idx="7542">
                  <c:v>3901593.2799999975</c:v>
                </c:pt>
                <c:pt idx="7543">
                  <c:v>3903327.370000001</c:v>
                </c:pt>
                <c:pt idx="7544">
                  <c:v>3903463.0500000007</c:v>
                </c:pt>
                <c:pt idx="7545">
                  <c:v>3905256.91</c:v>
                </c:pt>
                <c:pt idx="7546">
                  <c:v>3905863.5500000007</c:v>
                </c:pt>
                <c:pt idx="7547">
                  <c:v>3905945.2500000037</c:v>
                </c:pt>
                <c:pt idx="7548">
                  <c:v>3906016.9000000022</c:v>
                </c:pt>
                <c:pt idx="7549">
                  <c:v>3906259.6400000043</c:v>
                </c:pt>
                <c:pt idx="7550">
                  <c:v>3908279.0500000007</c:v>
                </c:pt>
                <c:pt idx="7551">
                  <c:v>3910087.0500000007</c:v>
                </c:pt>
                <c:pt idx="7552">
                  <c:v>3912269.2900000028</c:v>
                </c:pt>
                <c:pt idx="7553">
                  <c:v>3912440.370000001</c:v>
                </c:pt>
                <c:pt idx="7554">
                  <c:v>3912473.0999999978</c:v>
                </c:pt>
                <c:pt idx="7555">
                  <c:v>3912580.7899999954</c:v>
                </c:pt>
                <c:pt idx="7556">
                  <c:v>3914877.5499999933</c:v>
                </c:pt>
                <c:pt idx="7557">
                  <c:v>3914936.5999999903</c:v>
                </c:pt>
                <c:pt idx="7558">
                  <c:v>3917617.4899999909</c:v>
                </c:pt>
                <c:pt idx="7559">
                  <c:v>3919512.5799999945</c:v>
                </c:pt>
                <c:pt idx="7560">
                  <c:v>3921351.7899999954</c:v>
                </c:pt>
                <c:pt idx="7561">
                  <c:v>3921464.2699999921</c:v>
                </c:pt>
                <c:pt idx="7562">
                  <c:v>3921852.1799999885</c:v>
                </c:pt>
                <c:pt idx="7563">
                  <c:v>3929848.0099999867</c:v>
                </c:pt>
                <c:pt idx="7564">
                  <c:v>3929860.3199999891</c:v>
                </c:pt>
                <c:pt idx="7565">
                  <c:v>3930309.6699999906</c:v>
                </c:pt>
                <c:pt idx="7566">
                  <c:v>3955879.4699999876</c:v>
                </c:pt>
                <c:pt idx="7567">
                  <c:v>3956190.2899999879</c:v>
                </c:pt>
                <c:pt idx="7568">
                  <c:v>3956781.6399999894</c:v>
                </c:pt>
                <c:pt idx="7569">
                  <c:v>3957306.7399999909</c:v>
                </c:pt>
                <c:pt idx="7570">
                  <c:v>3961226.7199999876</c:v>
                </c:pt>
                <c:pt idx="7571">
                  <c:v>3974875.5599999912</c:v>
                </c:pt>
                <c:pt idx="7572">
                  <c:v>3975381.8499999903</c:v>
                </c:pt>
                <c:pt idx="7573">
                  <c:v>3976670.8899999894</c:v>
                </c:pt>
                <c:pt idx="7574">
                  <c:v>3978569.7699999921</c:v>
                </c:pt>
                <c:pt idx="7575">
                  <c:v>3981956.0599999912</c:v>
                </c:pt>
                <c:pt idx="7576">
                  <c:v>3984595.1299999915</c:v>
                </c:pt>
                <c:pt idx="7577">
                  <c:v>3988556.2099999897</c:v>
                </c:pt>
                <c:pt idx="7578">
                  <c:v>3993826.1299999915</c:v>
                </c:pt>
                <c:pt idx="7579">
                  <c:v>3994503.6599999927</c:v>
                </c:pt>
                <c:pt idx="7580">
                  <c:v>3994733.2499999963</c:v>
                </c:pt>
                <c:pt idx="7581">
                  <c:v>4002634.979999993</c:v>
                </c:pt>
                <c:pt idx="7582">
                  <c:v>4002812.7099999897</c:v>
                </c:pt>
                <c:pt idx="7583">
                  <c:v>4002887.2699999921</c:v>
                </c:pt>
                <c:pt idx="7584">
                  <c:v>4009171.5399999954</c:v>
                </c:pt>
                <c:pt idx="7585">
                  <c:v>4040575.9399999939</c:v>
                </c:pt>
                <c:pt idx="7586">
                  <c:v>4043139.9499999918</c:v>
                </c:pt>
                <c:pt idx="7587">
                  <c:v>4045687.2199999951</c:v>
                </c:pt>
                <c:pt idx="7588">
                  <c:v>4045740.4699999951</c:v>
                </c:pt>
                <c:pt idx="7589">
                  <c:v>4047135.8099999987</c:v>
                </c:pt>
                <c:pt idx="7590">
                  <c:v>4047149.5999999978</c:v>
                </c:pt>
                <c:pt idx="7591">
                  <c:v>4047299.679999996</c:v>
                </c:pt>
                <c:pt idx="7592">
                  <c:v>4050148.1599999927</c:v>
                </c:pt>
                <c:pt idx="7593">
                  <c:v>4051542.8099999912</c:v>
                </c:pt>
                <c:pt idx="7594">
                  <c:v>4051987.5199999921</c:v>
                </c:pt>
                <c:pt idx="7595">
                  <c:v>4052467.5799999945</c:v>
                </c:pt>
                <c:pt idx="7596">
                  <c:v>4052858.1199999936</c:v>
                </c:pt>
                <c:pt idx="7597">
                  <c:v>4052904.2099999972</c:v>
                </c:pt>
                <c:pt idx="7598">
                  <c:v>4053672.5399999954</c:v>
                </c:pt>
                <c:pt idx="7599">
                  <c:v>4053834.8599999957</c:v>
                </c:pt>
                <c:pt idx="7600">
                  <c:v>4054420.0399999954</c:v>
                </c:pt>
                <c:pt idx="7601">
                  <c:v>4054944.9699999951</c:v>
                </c:pt>
                <c:pt idx="7602">
                  <c:v>4058719.0099999942</c:v>
                </c:pt>
                <c:pt idx="7603">
                  <c:v>4069728.9599999972</c:v>
                </c:pt>
                <c:pt idx="7604">
                  <c:v>4069765.5099999942</c:v>
                </c:pt>
                <c:pt idx="7605">
                  <c:v>4069832.8299999945</c:v>
                </c:pt>
                <c:pt idx="7606">
                  <c:v>4081700.3799999915</c:v>
                </c:pt>
                <c:pt idx="7607">
                  <c:v>4085624.5099999942</c:v>
                </c:pt>
                <c:pt idx="7608">
                  <c:v>4085680.6599999927</c:v>
                </c:pt>
                <c:pt idx="7609">
                  <c:v>4085913.4499999918</c:v>
                </c:pt>
                <c:pt idx="7610">
                  <c:v>4086993.9999999888</c:v>
                </c:pt>
                <c:pt idx="7611">
                  <c:v>4087193.6299999915</c:v>
                </c:pt>
                <c:pt idx="7612">
                  <c:v>4096613.1399999894</c:v>
                </c:pt>
                <c:pt idx="7613">
                  <c:v>4096760.7899999879</c:v>
                </c:pt>
                <c:pt idx="7614">
                  <c:v>4097033.9999999888</c:v>
                </c:pt>
                <c:pt idx="7615">
                  <c:v>4097086.9899999909</c:v>
                </c:pt>
                <c:pt idx="7616">
                  <c:v>4122648.7199999876</c:v>
                </c:pt>
                <c:pt idx="7617">
                  <c:v>4125904.9199999906</c:v>
                </c:pt>
                <c:pt idx="7618">
                  <c:v>4126757.729999993</c:v>
                </c:pt>
                <c:pt idx="7619">
                  <c:v>4127076.8699999936</c:v>
                </c:pt>
                <c:pt idx="7620">
                  <c:v>4129684.5499999933</c:v>
                </c:pt>
                <c:pt idx="7621">
                  <c:v>4130582.9399999939</c:v>
                </c:pt>
                <c:pt idx="7622">
                  <c:v>4130622.7399999909</c:v>
                </c:pt>
                <c:pt idx="7623">
                  <c:v>4134481.3899999894</c:v>
                </c:pt>
                <c:pt idx="7624">
                  <c:v>4134653.1999999918</c:v>
                </c:pt>
                <c:pt idx="7625">
                  <c:v>4134682.8699999936</c:v>
                </c:pt>
                <c:pt idx="7626">
                  <c:v>4135418.9499999918</c:v>
                </c:pt>
                <c:pt idx="7627">
                  <c:v>4135832.5999999903</c:v>
                </c:pt>
                <c:pt idx="7628">
                  <c:v>4136107.9099999927</c:v>
                </c:pt>
                <c:pt idx="7629">
                  <c:v>4136219.1299999915</c:v>
                </c:pt>
                <c:pt idx="7630">
                  <c:v>4142623.4299999885</c:v>
                </c:pt>
                <c:pt idx="7631">
                  <c:v>4143909.4599999897</c:v>
                </c:pt>
                <c:pt idx="7632">
                  <c:v>4145173.8899999894</c:v>
                </c:pt>
                <c:pt idx="7633">
                  <c:v>4145355.6099999882</c:v>
                </c:pt>
                <c:pt idx="7634">
                  <c:v>4145459.6199999861</c:v>
                </c:pt>
                <c:pt idx="7635">
                  <c:v>4145562.2699999847</c:v>
                </c:pt>
                <c:pt idx="7636">
                  <c:v>4145912.3499999829</c:v>
                </c:pt>
                <c:pt idx="7637">
                  <c:v>4145996.0199999847</c:v>
                </c:pt>
                <c:pt idx="7638">
                  <c:v>4159031.5699999817</c:v>
                </c:pt>
                <c:pt idx="7639">
                  <c:v>4159145.3399999849</c:v>
                </c:pt>
                <c:pt idx="7640">
                  <c:v>4159205.7999999858</c:v>
                </c:pt>
                <c:pt idx="7641">
                  <c:v>4159261.329999987</c:v>
                </c:pt>
                <c:pt idx="7642">
                  <c:v>4159339.7999999858</c:v>
                </c:pt>
                <c:pt idx="7643">
                  <c:v>4159805.4399999864</c:v>
                </c:pt>
                <c:pt idx="7644">
                  <c:v>4160138.5199999847</c:v>
                </c:pt>
                <c:pt idx="7645">
                  <c:v>4160177.4399999864</c:v>
                </c:pt>
                <c:pt idx="7646">
                  <c:v>4160581.7499999888</c:v>
                </c:pt>
                <c:pt idx="7647">
                  <c:v>4160666.4999999888</c:v>
                </c:pt>
                <c:pt idx="7648">
                  <c:v>4160905.7199999876</c:v>
                </c:pt>
                <c:pt idx="7649">
                  <c:v>4161045.1899999864</c:v>
                </c:pt>
                <c:pt idx="7650">
                  <c:v>4161138.4299999885</c:v>
                </c:pt>
                <c:pt idx="7651">
                  <c:v>4161208.8899999894</c:v>
                </c:pt>
                <c:pt idx="7652">
                  <c:v>4161300.4299999885</c:v>
                </c:pt>
                <c:pt idx="7653">
                  <c:v>4161502.3699999861</c:v>
                </c:pt>
                <c:pt idx="7654">
                  <c:v>4166222.4099999852</c:v>
                </c:pt>
                <c:pt idx="7655">
                  <c:v>4168933.9999999888</c:v>
                </c:pt>
                <c:pt idx="7656">
                  <c:v>4169182.4399999864</c:v>
                </c:pt>
                <c:pt idx="7657">
                  <c:v>4169584.5699999891</c:v>
                </c:pt>
                <c:pt idx="7658">
                  <c:v>4170839.7599999867</c:v>
                </c:pt>
                <c:pt idx="7659">
                  <c:v>4171608.27999999</c:v>
                </c:pt>
                <c:pt idx="7660">
                  <c:v>4172274.9499999918</c:v>
                </c:pt>
                <c:pt idx="7661">
                  <c:v>4190474.9499999918</c:v>
                </c:pt>
                <c:pt idx="7662">
                  <c:v>4224868.8099999912</c:v>
                </c:pt>
                <c:pt idx="7663">
                  <c:v>4226736.9499999918</c:v>
                </c:pt>
                <c:pt idx="7664">
                  <c:v>4227205.4499999918</c:v>
                </c:pt>
                <c:pt idx="7665">
                  <c:v>4227296.0599999912</c:v>
                </c:pt>
                <c:pt idx="7666">
                  <c:v>4227758.9999999888</c:v>
                </c:pt>
                <c:pt idx="7667">
                  <c:v>4227849.4099999852</c:v>
                </c:pt>
                <c:pt idx="7668">
                  <c:v>4296020.8799999841</c:v>
                </c:pt>
                <c:pt idx="7669">
                  <c:v>4296096.8999999873</c:v>
                </c:pt>
                <c:pt idx="7670">
                  <c:v>4296754.5699999891</c:v>
                </c:pt>
                <c:pt idx="7671">
                  <c:v>4296822.0999999903</c:v>
                </c:pt>
                <c:pt idx="7672">
                  <c:v>4314792.6099999882</c:v>
                </c:pt>
                <c:pt idx="7673">
                  <c:v>4320754.2499999888</c:v>
                </c:pt>
                <c:pt idx="7674">
                  <c:v>4320785.3699999861</c:v>
                </c:pt>
                <c:pt idx="7675">
                  <c:v>4321071.079999987</c:v>
                </c:pt>
                <c:pt idx="7676">
                  <c:v>4345550.8199999891</c:v>
                </c:pt>
                <c:pt idx="7677">
                  <c:v>4345884.1499999873</c:v>
                </c:pt>
                <c:pt idx="7678">
                  <c:v>4346074.6299999841</c:v>
                </c:pt>
                <c:pt idx="7679">
                  <c:v>4362964.1199999861</c:v>
                </c:pt>
                <c:pt idx="7680">
                  <c:v>4363535.5499999858</c:v>
                </c:pt>
                <c:pt idx="7681">
                  <c:v>4388293.3199999891</c:v>
                </c:pt>
                <c:pt idx="7682">
                  <c:v>4388626.6499999873</c:v>
                </c:pt>
                <c:pt idx="7683">
                  <c:v>4389167.9199999906</c:v>
                </c:pt>
                <c:pt idx="7684">
                  <c:v>4389739.3499999903</c:v>
                </c:pt>
                <c:pt idx="7685">
                  <c:v>4390120.2999999933</c:v>
                </c:pt>
                <c:pt idx="7686">
                  <c:v>4390691.729999993</c:v>
                </c:pt>
                <c:pt idx="7687">
                  <c:v>4390731.7399999909</c:v>
                </c:pt>
                <c:pt idx="7688">
                  <c:v>4391207.9299999885</c:v>
                </c:pt>
                <c:pt idx="7689">
                  <c:v>4391548.079999987</c:v>
                </c:pt>
                <c:pt idx="7690">
                  <c:v>4396527.829999987</c:v>
                </c:pt>
                <c:pt idx="7691">
                  <c:v>4396849.4299999885</c:v>
                </c:pt>
                <c:pt idx="7692">
                  <c:v>4397413.9399999864</c:v>
                </c:pt>
                <c:pt idx="7693">
                  <c:v>4407755.5999999829</c:v>
                </c:pt>
                <c:pt idx="7694">
                  <c:v>4407919.8099999838</c:v>
                </c:pt>
                <c:pt idx="7695">
                  <c:v>4408253.139999982</c:v>
                </c:pt>
                <c:pt idx="7696">
                  <c:v>4409971.5799999796</c:v>
                </c:pt>
                <c:pt idx="7697">
                  <c:v>4410311.9599999823</c:v>
                </c:pt>
                <c:pt idx="7698">
                  <c:v>4415064.1999999844</c:v>
                </c:pt>
                <c:pt idx="7699">
                  <c:v>4473317.6699999832</c:v>
                </c:pt>
                <c:pt idx="7700">
                  <c:v>4541498.4199999832</c:v>
                </c:pt>
                <c:pt idx="7701">
                  <c:v>4543912.2799999826</c:v>
                </c:pt>
                <c:pt idx="7702">
                  <c:v>4544534.4499999844</c:v>
                </c:pt>
                <c:pt idx="7703">
                  <c:v>4544982.2099999823</c:v>
                </c:pt>
                <c:pt idx="7704">
                  <c:v>4545307.4299999811</c:v>
                </c:pt>
                <c:pt idx="7705">
                  <c:v>4545536.9099999778</c:v>
                </c:pt>
                <c:pt idx="7706">
                  <c:v>4546477.489999976</c:v>
                </c:pt>
                <c:pt idx="7707">
                  <c:v>4546713.5999999754</c:v>
                </c:pt>
                <c:pt idx="7708">
                  <c:v>4547161.0799999721</c:v>
                </c:pt>
                <c:pt idx="7709">
                  <c:v>4547835.58999997</c:v>
                </c:pt>
                <c:pt idx="7710">
                  <c:v>4547904.3099999689</c:v>
                </c:pt>
                <c:pt idx="7711">
                  <c:v>4547995.4699999653</c:v>
                </c:pt>
                <c:pt idx="7712">
                  <c:v>4553232.3799999617</c:v>
                </c:pt>
                <c:pt idx="7713">
                  <c:v>4562093.4099999629</c:v>
                </c:pt>
                <c:pt idx="7714">
                  <c:v>4564244.4199999608</c:v>
                </c:pt>
                <c:pt idx="7715">
                  <c:v>4585254.2099999599</c:v>
                </c:pt>
                <c:pt idx="7716">
                  <c:v>4585326.8399999626</c:v>
                </c:pt>
                <c:pt idx="7717">
                  <c:v>4585400.7699999623</c:v>
                </c:pt>
                <c:pt idx="7718">
                  <c:v>4586428.5099999644</c:v>
                </c:pt>
                <c:pt idx="7719">
                  <c:v>4586497.3399999626</c:v>
                </c:pt>
                <c:pt idx="7720">
                  <c:v>4587963.6799999662</c:v>
                </c:pt>
                <c:pt idx="7721">
                  <c:v>4593404.1099999659</c:v>
                </c:pt>
                <c:pt idx="7722">
                  <c:v>4624010.5199999623</c:v>
                </c:pt>
                <c:pt idx="7723">
                  <c:v>4643564.6399999596</c:v>
                </c:pt>
                <c:pt idx="7724">
                  <c:v>4827934.0899999626</c:v>
                </c:pt>
                <c:pt idx="7725">
                  <c:v>4828014.2599999644</c:v>
                </c:pt>
                <c:pt idx="7726">
                  <c:v>4828040.4599999674</c:v>
                </c:pt>
                <c:pt idx="7727">
                  <c:v>4828113.7999999709</c:v>
                </c:pt>
                <c:pt idx="7728">
                  <c:v>4835866.4399999715</c:v>
                </c:pt>
                <c:pt idx="7729">
                  <c:v>4835963.1699999683</c:v>
                </c:pt>
                <c:pt idx="7730">
                  <c:v>4836656.9399999715</c:v>
                </c:pt>
                <c:pt idx="7731">
                  <c:v>4836990.2699999698</c:v>
                </c:pt>
                <c:pt idx="7732">
                  <c:v>4837773.4899999686</c:v>
                </c:pt>
                <c:pt idx="7733">
                  <c:v>4839000.5299999677</c:v>
                </c:pt>
                <c:pt idx="7734">
                  <c:v>4863281.83999997</c:v>
                </c:pt>
                <c:pt idx="7735">
                  <c:v>4868683.2999999709</c:v>
                </c:pt>
                <c:pt idx="7736">
                  <c:v>4868782.039999973</c:v>
                </c:pt>
                <c:pt idx="7737">
                  <c:v>4869436.5799999721</c:v>
                </c:pt>
                <c:pt idx="7738">
                  <c:v>4869581.4799999706</c:v>
                </c:pt>
                <c:pt idx="7739">
                  <c:v>4902067.5299999677</c:v>
                </c:pt>
                <c:pt idx="7740">
                  <c:v>4902273.2499999665</c:v>
                </c:pt>
                <c:pt idx="7741">
                  <c:v>4902675.6899999641</c:v>
                </c:pt>
                <c:pt idx="7742">
                  <c:v>4959921.2599999644</c:v>
                </c:pt>
                <c:pt idx="7743">
                  <c:v>4961806.0199999623</c:v>
                </c:pt>
                <c:pt idx="7744">
                  <c:v>4962726.999999959</c:v>
                </c:pt>
                <c:pt idx="7745">
                  <c:v>4963185.5299999602</c:v>
                </c:pt>
                <c:pt idx="7746">
                  <c:v>4963668.4399999566</c:v>
                </c:pt>
                <c:pt idx="7747">
                  <c:v>4964650.049999956</c:v>
                </c:pt>
                <c:pt idx="7748">
                  <c:v>4964762.5699999593</c:v>
                </c:pt>
                <c:pt idx="7749">
                  <c:v>4965602.8499999605</c:v>
                </c:pt>
                <c:pt idx="7750">
                  <c:v>4965953.4899999611</c:v>
                </c:pt>
                <c:pt idx="7751">
                  <c:v>4967175.8699999638</c:v>
                </c:pt>
                <c:pt idx="7752">
                  <c:v>4969274.9899999611</c:v>
                </c:pt>
                <c:pt idx="7753">
                  <c:v>5056024.9599999599</c:v>
                </c:pt>
                <c:pt idx="7754">
                  <c:v>5064226.5699999593</c:v>
                </c:pt>
                <c:pt idx="7755">
                  <c:v>5064931.2799999602</c:v>
                </c:pt>
                <c:pt idx="7756">
                  <c:v>5065026.5499999635</c:v>
                </c:pt>
                <c:pt idx="7757">
                  <c:v>5065116.3699999638</c:v>
                </c:pt>
                <c:pt idx="7758">
                  <c:v>5065944.3399999626</c:v>
                </c:pt>
                <c:pt idx="7759">
                  <c:v>5099211.7599999644</c:v>
                </c:pt>
                <c:pt idx="7760">
                  <c:v>5101731.0799999647</c:v>
                </c:pt>
                <c:pt idx="7761">
                  <c:v>5101915.4399999641</c:v>
                </c:pt>
                <c:pt idx="7762">
                  <c:v>5202513.2499999665</c:v>
                </c:pt>
                <c:pt idx="7763">
                  <c:v>5202611.5199999698</c:v>
                </c:pt>
                <c:pt idx="7764">
                  <c:v>5203156.3599999733</c:v>
                </c:pt>
                <c:pt idx="7765">
                  <c:v>5203436.4999999739</c:v>
                </c:pt>
                <c:pt idx="7766">
                  <c:v>5228522.3099999763</c:v>
                </c:pt>
                <c:pt idx="7767">
                  <c:v>5258348.3899999745</c:v>
                </c:pt>
                <c:pt idx="7768">
                  <c:v>5258693.6199999712</c:v>
                </c:pt>
                <c:pt idx="7769">
                  <c:v>5261183.7599999718</c:v>
                </c:pt>
                <c:pt idx="7770">
                  <c:v>5261327.3899999745</c:v>
                </c:pt>
                <c:pt idx="7771">
                  <c:v>5263077.2299999781</c:v>
                </c:pt>
                <c:pt idx="7772">
                  <c:v>5264110.6799999811</c:v>
                </c:pt>
                <c:pt idx="7773">
                  <c:v>5269758.5999999829</c:v>
                </c:pt>
                <c:pt idx="7774">
                  <c:v>5269826.1599999852</c:v>
                </c:pt>
                <c:pt idx="7775">
                  <c:v>5269932.829999987</c:v>
                </c:pt>
                <c:pt idx="7776">
                  <c:v>5271391.0099999867</c:v>
                </c:pt>
                <c:pt idx="7777">
                  <c:v>5281391.0099999867</c:v>
                </c:pt>
                <c:pt idx="7778">
                  <c:v>5281581.8899999894</c:v>
                </c:pt>
                <c:pt idx="7779">
                  <c:v>5282058.0399999879</c:v>
                </c:pt>
                <c:pt idx="7780">
                  <c:v>5294035.0999999903</c:v>
                </c:pt>
                <c:pt idx="7781">
                  <c:v>5294082.8199999891</c:v>
                </c:pt>
                <c:pt idx="7782">
                  <c:v>5298655.7599999867</c:v>
                </c:pt>
                <c:pt idx="7783">
                  <c:v>5321214.3199999891</c:v>
                </c:pt>
                <c:pt idx="7784">
                  <c:v>5322639.1999999918</c:v>
                </c:pt>
                <c:pt idx="7785">
                  <c:v>5327065.5699999891</c:v>
                </c:pt>
                <c:pt idx="7786">
                  <c:v>5337351.4199999906</c:v>
                </c:pt>
                <c:pt idx="7787">
                  <c:v>5337405.8599999882</c:v>
                </c:pt>
                <c:pt idx="7788">
                  <c:v>5337952.8599999882</c:v>
                </c:pt>
                <c:pt idx="7789">
                  <c:v>5343032.7399999909</c:v>
                </c:pt>
                <c:pt idx="7790">
                  <c:v>5351801.3099999912</c:v>
                </c:pt>
                <c:pt idx="7791">
                  <c:v>5352543.4699999876</c:v>
                </c:pt>
                <c:pt idx="7792">
                  <c:v>5353291.5499999858</c:v>
                </c:pt>
                <c:pt idx="7793">
                  <c:v>5366511.329999987</c:v>
                </c:pt>
                <c:pt idx="7794">
                  <c:v>5368742.6699999906</c:v>
                </c:pt>
                <c:pt idx="7795">
                  <c:v>5369035.579999987</c:v>
                </c:pt>
                <c:pt idx="7796">
                  <c:v>5369072.2399999835</c:v>
                </c:pt>
                <c:pt idx="7797">
                  <c:v>5369270.3499999829</c:v>
                </c:pt>
                <c:pt idx="7798">
                  <c:v>5379831.4899999835</c:v>
                </c:pt>
                <c:pt idx="7799">
                  <c:v>5388654.4499999844</c:v>
                </c:pt>
                <c:pt idx="7800">
                  <c:v>5388960.4399999864</c:v>
                </c:pt>
                <c:pt idx="7801">
                  <c:v>5389055.0499999858</c:v>
                </c:pt>
                <c:pt idx="7802">
                  <c:v>5390386.4199999832</c:v>
                </c:pt>
                <c:pt idx="7803">
                  <c:v>5390791.5399999805</c:v>
                </c:pt>
                <c:pt idx="7804">
                  <c:v>5390874.5999999829</c:v>
                </c:pt>
                <c:pt idx="7805">
                  <c:v>5391432.5899999849</c:v>
                </c:pt>
                <c:pt idx="7806">
                  <c:v>5392960.5499999858</c:v>
                </c:pt>
                <c:pt idx="7807">
                  <c:v>5400296.4099999852</c:v>
                </c:pt>
                <c:pt idx="7808">
                  <c:v>5406677.0599999838</c:v>
                </c:pt>
                <c:pt idx="7809">
                  <c:v>5407667.1799999811</c:v>
                </c:pt>
                <c:pt idx="7810">
                  <c:v>5414075.8299999796</c:v>
                </c:pt>
                <c:pt idx="7811">
                  <c:v>5414251.0399999805</c:v>
                </c:pt>
                <c:pt idx="7812">
                  <c:v>5417751.0399999805</c:v>
                </c:pt>
                <c:pt idx="7813">
                  <c:v>5423659.1999999769</c:v>
                </c:pt>
                <c:pt idx="7814">
                  <c:v>5423732.8999999799</c:v>
                </c:pt>
                <c:pt idx="7815">
                  <c:v>5423838.2199999802</c:v>
                </c:pt>
                <c:pt idx="7816">
                  <c:v>5424090.3799999766</c:v>
                </c:pt>
                <c:pt idx="7817">
                  <c:v>5427303.4499999769</c:v>
                </c:pt>
                <c:pt idx="7818">
                  <c:v>5427618.6399999745</c:v>
                </c:pt>
                <c:pt idx="7819">
                  <c:v>5428203.239999976</c:v>
                </c:pt>
                <c:pt idx="7820">
                  <c:v>5429140.6199999787</c:v>
                </c:pt>
                <c:pt idx="7821">
                  <c:v>5429528.639999982</c:v>
                </c:pt>
                <c:pt idx="7822">
                  <c:v>5429595.7899999805</c:v>
                </c:pt>
                <c:pt idx="7823">
                  <c:v>5430892.6999999769</c:v>
                </c:pt>
                <c:pt idx="7824">
                  <c:v>5432174.8599999733</c:v>
                </c:pt>
                <c:pt idx="7825">
                  <c:v>5435674.8599999733</c:v>
                </c:pt>
                <c:pt idx="7826">
                  <c:v>5436434.4799999706</c:v>
                </c:pt>
                <c:pt idx="7827">
                  <c:v>5436524.4699999727</c:v>
                </c:pt>
                <c:pt idx="7828">
                  <c:v>5440024.4699999727</c:v>
                </c:pt>
                <c:pt idx="7829">
                  <c:v>5440139.4099999703</c:v>
                </c:pt>
                <c:pt idx="7830">
                  <c:v>5440242.3099999689</c:v>
                </c:pt>
                <c:pt idx="7831">
                  <c:v>5440571.4799999706</c:v>
                </c:pt>
                <c:pt idx="7832">
                  <c:v>5440609.8299999721</c:v>
                </c:pt>
                <c:pt idx="7833">
                  <c:v>5442692.4299999736</c:v>
                </c:pt>
                <c:pt idx="7834">
                  <c:v>5443132.6399999745</c:v>
                </c:pt>
                <c:pt idx="7835">
                  <c:v>5443297.8799999766</c:v>
                </c:pt>
                <c:pt idx="7836">
                  <c:v>5451824.0999999754</c:v>
                </c:pt>
                <c:pt idx="7837">
                  <c:v>5452911.989999976</c:v>
                </c:pt>
                <c:pt idx="7838">
                  <c:v>5456411.989999976</c:v>
                </c:pt>
                <c:pt idx="7839">
                  <c:v>5456842.4199999757</c:v>
                </c:pt>
                <c:pt idx="7840">
                  <c:v>5460456.5999999754</c:v>
                </c:pt>
                <c:pt idx="7841">
                  <c:v>5461350.5799999721</c:v>
                </c:pt>
                <c:pt idx="7842">
                  <c:v>5461902.7499999739</c:v>
                </c:pt>
                <c:pt idx="7843">
                  <c:v>5462148.489999976</c:v>
                </c:pt>
                <c:pt idx="7844">
                  <c:v>5462631.0599999763</c:v>
                </c:pt>
                <c:pt idx="7845">
                  <c:v>5466389.1799999736</c:v>
                </c:pt>
                <c:pt idx="7846">
                  <c:v>5469118.7699999772</c:v>
                </c:pt>
                <c:pt idx="7847">
                  <c:v>5508261.7999999784</c:v>
                </c:pt>
                <c:pt idx="7848">
                  <c:v>5526031.9099999778</c:v>
                </c:pt>
                <c:pt idx="7849">
                  <c:v>5526208.2099999748</c:v>
                </c:pt>
                <c:pt idx="7850">
                  <c:v>5527059.1799999736</c:v>
                </c:pt>
                <c:pt idx="7851">
                  <c:v>5527461.6899999715</c:v>
                </c:pt>
                <c:pt idx="7852">
                  <c:v>5528209.08999997</c:v>
                </c:pt>
                <c:pt idx="7853">
                  <c:v>5528681.8699999712</c:v>
                </c:pt>
                <c:pt idx="7854">
                  <c:v>5530398.1999999695</c:v>
                </c:pt>
                <c:pt idx="7855">
                  <c:v>5530441.2299999706</c:v>
                </c:pt>
                <c:pt idx="7856">
                  <c:v>5532404.0099999718</c:v>
                </c:pt>
                <c:pt idx="7857">
                  <c:v>5539568.4099999703</c:v>
                </c:pt>
                <c:pt idx="7858">
                  <c:v>5540579.2099999674</c:v>
                </c:pt>
                <c:pt idx="7859">
                  <c:v>5555212.5399999656</c:v>
                </c:pt>
                <c:pt idx="7860">
                  <c:v>5555832.5299999677</c:v>
                </c:pt>
                <c:pt idx="7861">
                  <c:v>5556158.8599999659</c:v>
                </c:pt>
                <c:pt idx="7862">
                  <c:v>5557571.9399999641</c:v>
                </c:pt>
                <c:pt idx="7863">
                  <c:v>5580501.4999999665</c:v>
                </c:pt>
                <c:pt idx="7864">
                  <c:v>5580542.83999997</c:v>
                </c:pt>
                <c:pt idx="7865">
                  <c:v>5588515.4399999715</c:v>
                </c:pt>
                <c:pt idx="7866">
                  <c:v>5588733.58999997</c:v>
                </c:pt>
                <c:pt idx="7867">
                  <c:v>5589773.4099999703</c:v>
                </c:pt>
                <c:pt idx="7868">
                  <c:v>5589877.9499999695</c:v>
                </c:pt>
                <c:pt idx="7869">
                  <c:v>5590009.349999968</c:v>
                </c:pt>
                <c:pt idx="7870">
                  <c:v>5590330.0299999677</c:v>
                </c:pt>
                <c:pt idx="7871">
                  <c:v>5590631.3299999647</c:v>
                </c:pt>
                <c:pt idx="7872">
                  <c:v>5590857.3299999647</c:v>
                </c:pt>
                <c:pt idx="7873">
                  <c:v>5591260.3099999614</c:v>
                </c:pt>
                <c:pt idx="7874">
                  <c:v>5591344.8599999584</c:v>
                </c:pt>
                <c:pt idx="7875">
                  <c:v>5591612.2099999599</c:v>
                </c:pt>
                <c:pt idx="7876">
                  <c:v>5591694.749999959</c:v>
                </c:pt>
                <c:pt idx="7877">
                  <c:v>5619975.7199999578</c:v>
                </c:pt>
                <c:pt idx="7878">
                  <c:v>5623390.9299999587</c:v>
                </c:pt>
                <c:pt idx="7879">
                  <c:v>5624792.8099999614</c:v>
                </c:pt>
                <c:pt idx="7880">
                  <c:v>5628013.9899999611</c:v>
                </c:pt>
                <c:pt idx="7881">
                  <c:v>5629391.3799999617</c:v>
                </c:pt>
                <c:pt idx="7882">
                  <c:v>5629505.0199999623</c:v>
                </c:pt>
                <c:pt idx="7883">
                  <c:v>5682482.499999959</c:v>
                </c:pt>
                <c:pt idx="7884">
                  <c:v>5682576.4099999554</c:v>
                </c:pt>
                <c:pt idx="7885">
                  <c:v>5685024.4399999566</c:v>
                </c:pt>
                <c:pt idx="7886">
                  <c:v>5686232.2299999557</c:v>
                </c:pt>
                <c:pt idx="7887">
                  <c:v>5704822.8699999563</c:v>
                </c:pt>
                <c:pt idx="7888">
                  <c:v>5835874.6099999584</c:v>
                </c:pt>
                <c:pt idx="7889">
                  <c:v>5836765.0599999614</c:v>
                </c:pt>
                <c:pt idx="7890">
                  <c:v>5836853.7799999602</c:v>
                </c:pt>
                <c:pt idx="7891">
                  <c:v>5837233.0699999593</c:v>
                </c:pt>
                <c:pt idx="7892">
                  <c:v>5837281.0899999626</c:v>
                </c:pt>
                <c:pt idx="7893">
                  <c:v>5837314.3899999596</c:v>
                </c:pt>
                <c:pt idx="7894">
                  <c:v>5842167.9399999566</c:v>
                </c:pt>
                <c:pt idx="7895">
                  <c:v>5842672.1499999575</c:v>
                </c:pt>
                <c:pt idx="7896">
                  <c:v>5845367.3499999605</c:v>
                </c:pt>
                <c:pt idx="7897">
                  <c:v>5849022.2899999581</c:v>
                </c:pt>
                <c:pt idx="7898">
                  <c:v>5849089.8499999605</c:v>
                </c:pt>
                <c:pt idx="7899">
                  <c:v>5877149.6699999608</c:v>
                </c:pt>
                <c:pt idx="7900">
                  <c:v>5877258.2899999581</c:v>
                </c:pt>
                <c:pt idx="7901">
                  <c:v>5885142.1999999546</c:v>
                </c:pt>
                <c:pt idx="7902">
                  <c:v>5890379.7399999537</c:v>
                </c:pt>
                <c:pt idx="7903">
                  <c:v>5894467.9499999546</c:v>
                </c:pt>
                <c:pt idx="7904">
                  <c:v>5900371.3799999543</c:v>
                </c:pt>
                <c:pt idx="7905">
                  <c:v>5903273.2499999516</c:v>
                </c:pt>
                <c:pt idx="7906">
                  <c:v>5906738.6199999489</c:v>
                </c:pt>
                <c:pt idx="7907">
                  <c:v>5906832.409999948</c:v>
                </c:pt>
                <c:pt idx="7908">
                  <c:v>5907205.0599999465</c:v>
                </c:pt>
                <c:pt idx="7909">
                  <c:v>5907768.4699999429</c:v>
                </c:pt>
                <c:pt idx="7910">
                  <c:v>5908612.8499999456</c:v>
                </c:pt>
                <c:pt idx="7911">
                  <c:v>5913513.4699999429</c:v>
                </c:pt>
                <c:pt idx="7912">
                  <c:v>5913597.9399999417</c:v>
                </c:pt>
                <c:pt idx="7913">
                  <c:v>5943363.209999945</c:v>
                </c:pt>
                <c:pt idx="7914">
                  <c:v>5943494.2399999462</c:v>
                </c:pt>
                <c:pt idx="7915">
                  <c:v>5943584.5799999498</c:v>
                </c:pt>
                <c:pt idx="7916">
                  <c:v>5946691.4799999483</c:v>
                </c:pt>
                <c:pt idx="7917">
                  <c:v>5950404.8499999456</c:v>
                </c:pt>
                <c:pt idx="7918">
                  <c:v>5953926.8199999444</c:v>
                </c:pt>
                <c:pt idx="7919">
                  <c:v>5962301.7299999408</c:v>
                </c:pt>
                <c:pt idx="7920">
                  <c:v>5962416.0399999432</c:v>
                </c:pt>
                <c:pt idx="7921">
                  <c:v>5962705.4099999405</c:v>
                </c:pt>
                <c:pt idx="7922">
                  <c:v>5963037.9799999408</c:v>
                </c:pt>
                <c:pt idx="7923">
                  <c:v>5963151.3899999373</c:v>
                </c:pt>
                <c:pt idx="7924">
                  <c:v>5963840.619999934</c:v>
                </c:pt>
                <c:pt idx="7925">
                  <c:v>5964161.119999934</c:v>
                </c:pt>
                <c:pt idx="7926">
                  <c:v>5976794.8399999328</c:v>
                </c:pt>
                <c:pt idx="7927">
                  <c:v>5976834.3899999298</c:v>
                </c:pt>
                <c:pt idx="7928">
                  <c:v>5976903.9299999289</c:v>
                </c:pt>
                <c:pt idx="7929">
                  <c:v>5977308.7699999325</c:v>
                </c:pt>
                <c:pt idx="7930">
                  <c:v>5977584.2599999346</c:v>
                </c:pt>
                <c:pt idx="7931">
                  <c:v>5977837.6899999343</c:v>
                </c:pt>
                <c:pt idx="7932">
                  <c:v>5979415.1799999364</c:v>
                </c:pt>
                <c:pt idx="7933">
                  <c:v>5981087.1099999361</c:v>
                </c:pt>
                <c:pt idx="7934">
                  <c:v>5987742.9099999331</c:v>
                </c:pt>
                <c:pt idx="7935">
                  <c:v>5988104.9699999355</c:v>
                </c:pt>
                <c:pt idx="7936">
                  <c:v>5988203.7499999367</c:v>
                </c:pt>
                <c:pt idx="7937">
                  <c:v>5989358.0399999358</c:v>
                </c:pt>
                <c:pt idx="7938">
                  <c:v>6008364.1499999352</c:v>
                </c:pt>
                <c:pt idx="7939">
                  <c:v>6014590.4799999334</c:v>
                </c:pt>
                <c:pt idx="7940">
                  <c:v>6015532.6899999343</c:v>
                </c:pt>
                <c:pt idx="7941">
                  <c:v>6015738.3999999352</c:v>
                </c:pt>
                <c:pt idx="7942">
                  <c:v>6017122.319999937</c:v>
                </c:pt>
                <c:pt idx="7943">
                  <c:v>6018049.7199999355</c:v>
                </c:pt>
                <c:pt idx="7944">
                  <c:v>6018330.0299999379</c:v>
                </c:pt>
                <c:pt idx="7945">
                  <c:v>6019344.4099999405</c:v>
                </c:pt>
                <c:pt idx="7946">
                  <c:v>6024686.2899999432</c:v>
                </c:pt>
                <c:pt idx="7947">
                  <c:v>6043631.0999999456</c:v>
                </c:pt>
                <c:pt idx="7948">
                  <c:v>6049314.909999948</c:v>
                </c:pt>
                <c:pt idx="7949">
                  <c:v>6054568.2399999462</c:v>
                </c:pt>
                <c:pt idx="7950">
                  <c:v>6055973.6699999459</c:v>
                </c:pt>
                <c:pt idx="7951">
                  <c:v>6056947.8399999477</c:v>
                </c:pt>
                <c:pt idx="7952">
                  <c:v>6057681.3099999465</c:v>
                </c:pt>
                <c:pt idx="7953">
                  <c:v>6062592.1199999489</c:v>
                </c:pt>
                <c:pt idx="7954">
                  <c:v>6068735.3099999465</c:v>
                </c:pt>
                <c:pt idx="7955">
                  <c:v>6068912.3399999477</c:v>
                </c:pt>
                <c:pt idx="7956">
                  <c:v>6070023.8099999465</c:v>
                </c:pt>
                <c:pt idx="7957">
                  <c:v>6071263.9899999462</c:v>
                </c:pt>
                <c:pt idx="7958">
                  <c:v>6072323.9199999459</c:v>
                </c:pt>
                <c:pt idx="7959">
                  <c:v>6073545.8999999426</c:v>
                </c:pt>
                <c:pt idx="7960">
                  <c:v>6080041.9099999405</c:v>
                </c:pt>
                <c:pt idx="7961">
                  <c:v>6080241.1799999438</c:v>
                </c:pt>
                <c:pt idx="7962">
                  <c:v>6080302.5199999474</c:v>
                </c:pt>
                <c:pt idx="7963">
                  <c:v>6082435.6299999468</c:v>
                </c:pt>
                <c:pt idx="7964">
                  <c:v>6087203.709999945</c:v>
                </c:pt>
                <c:pt idx="7965">
                  <c:v>6087275.1399999447</c:v>
                </c:pt>
                <c:pt idx="7966">
                  <c:v>6087436.3999999426</c:v>
                </c:pt>
                <c:pt idx="7967">
                  <c:v>6088263.8999999426</c:v>
                </c:pt>
                <c:pt idx="7968">
                  <c:v>6088306.5499999411</c:v>
                </c:pt>
                <c:pt idx="7969">
                  <c:v>6090730.4299999438</c:v>
                </c:pt>
                <c:pt idx="7970">
                  <c:v>6097531.6899999417</c:v>
                </c:pt>
                <c:pt idx="7971">
                  <c:v>6106063.4799999408</c:v>
                </c:pt>
                <c:pt idx="7972">
                  <c:v>6107650.8499999382</c:v>
                </c:pt>
                <c:pt idx="7973">
                  <c:v>6107984.1799999364</c:v>
                </c:pt>
                <c:pt idx="7974">
                  <c:v>6108193.2799999379</c:v>
                </c:pt>
                <c:pt idx="7975">
                  <c:v>6108945.7999999411</c:v>
                </c:pt>
                <c:pt idx="7976">
                  <c:v>6109604.0499999411</c:v>
                </c:pt>
                <c:pt idx="7977">
                  <c:v>6111321.3699999414</c:v>
                </c:pt>
                <c:pt idx="7978">
                  <c:v>6111414.6499999426</c:v>
                </c:pt>
                <c:pt idx="7979">
                  <c:v>6114804.5599999391</c:v>
                </c:pt>
                <c:pt idx="7980">
                  <c:v>6114896.6299999394</c:v>
                </c:pt>
                <c:pt idx="7981">
                  <c:v>6115401.6399999373</c:v>
                </c:pt>
                <c:pt idx="7982">
                  <c:v>6115464.2799999379</c:v>
                </c:pt>
                <c:pt idx="7983">
                  <c:v>6116825.5799999349</c:v>
                </c:pt>
                <c:pt idx="7984">
                  <c:v>6116942.0299999379</c:v>
                </c:pt>
                <c:pt idx="7985">
                  <c:v>6117666.7899999358</c:v>
                </c:pt>
                <c:pt idx="7986">
                  <c:v>6119652.3799999394</c:v>
                </c:pt>
                <c:pt idx="7987">
                  <c:v>6119822.319999937</c:v>
                </c:pt>
                <c:pt idx="7988">
                  <c:v>6119992.2599999346</c:v>
                </c:pt>
                <c:pt idx="7989">
                  <c:v>6121089.8499999382</c:v>
                </c:pt>
                <c:pt idx="7990">
                  <c:v>6121811.9399999417</c:v>
                </c:pt>
                <c:pt idx="7991">
                  <c:v>6133406.4099999405</c:v>
                </c:pt>
                <c:pt idx="7992">
                  <c:v>6135320.2299999408</c:v>
                </c:pt>
                <c:pt idx="7993">
                  <c:v>6135365.2799999379</c:v>
                </c:pt>
                <c:pt idx="7994">
                  <c:v>6135430.3299999349</c:v>
                </c:pt>
                <c:pt idx="7995">
                  <c:v>6136427.4699999355</c:v>
                </c:pt>
                <c:pt idx="7996">
                  <c:v>6137248.0799999349</c:v>
                </c:pt>
                <c:pt idx="7997">
                  <c:v>6142788.6299999319</c:v>
                </c:pt>
                <c:pt idx="7998">
                  <c:v>6150572.8099999316</c:v>
                </c:pt>
                <c:pt idx="7999">
                  <c:v>6241742.9499999322</c:v>
                </c:pt>
                <c:pt idx="8000">
                  <c:v>6242628.1399999298</c:v>
                </c:pt>
                <c:pt idx="8001">
                  <c:v>6243704.3799999319</c:v>
                </c:pt>
                <c:pt idx="8002">
                  <c:v>6245292.0099999346</c:v>
                </c:pt>
                <c:pt idx="8003">
                  <c:v>6264738.1299999319</c:v>
                </c:pt>
                <c:pt idx="8004">
                  <c:v>6272449.9899999313</c:v>
                </c:pt>
                <c:pt idx="8005">
                  <c:v>6272555.0799999349</c:v>
                </c:pt>
                <c:pt idx="8006">
                  <c:v>6286717.5599999316</c:v>
                </c:pt>
                <c:pt idx="8007">
                  <c:v>6286768.4899999313</c:v>
                </c:pt>
                <c:pt idx="8008">
                  <c:v>6286822.3099999316</c:v>
                </c:pt>
                <c:pt idx="8009">
                  <c:v>6286916.7499999292</c:v>
                </c:pt>
                <c:pt idx="8010">
                  <c:v>6288257.0499999262</c:v>
                </c:pt>
                <c:pt idx="8011">
                  <c:v>6288355.7999999262</c:v>
                </c:pt>
                <c:pt idx="8012">
                  <c:v>6303317.5599999242</c:v>
                </c:pt>
                <c:pt idx="8013">
                  <c:v>6304302.5899999253</c:v>
                </c:pt>
                <c:pt idx="8014">
                  <c:v>6304756.2399999239</c:v>
                </c:pt>
                <c:pt idx="8015">
                  <c:v>6305077.8699999265</c:v>
                </c:pt>
                <c:pt idx="8016">
                  <c:v>6308690.6999999247</c:v>
                </c:pt>
                <c:pt idx="8017">
                  <c:v>6309008.4199999236</c:v>
                </c:pt>
                <c:pt idx="8018">
                  <c:v>6309254.9699999206</c:v>
                </c:pt>
                <c:pt idx="8019">
                  <c:v>6310277.1699999236</c:v>
                </c:pt>
                <c:pt idx="8020">
                  <c:v>6310472.3999999203</c:v>
                </c:pt>
                <c:pt idx="8021">
                  <c:v>6325452.6599999182</c:v>
                </c:pt>
                <c:pt idx="8022">
                  <c:v>6325886.8899999149</c:v>
                </c:pt>
                <c:pt idx="8023">
                  <c:v>6326095.2799999155</c:v>
                </c:pt>
                <c:pt idx="8024">
                  <c:v>6326167.0799999125</c:v>
                </c:pt>
                <c:pt idx="8025">
                  <c:v>6326342.3799999095</c:v>
                </c:pt>
                <c:pt idx="8026">
                  <c:v>6329292.9399999119</c:v>
                </c:pt>
                <c:pt idx="8027">
                  <c:v>6494445.729999911</c:v>
                </c:pt>
                <c:pt idx="8028">
                  <c:v>6494794.1499999128</c:v>
                </c:pt>
                <c:pt idx="8029">
                  <c:v>6167205.849999927</c:v>
                </c:pt>
                <c:pt idx="8030">
                  <c:v>6167874.9999999255</c:v>
                </c:pt>
                <c:pt idx="8031">
                  <c:v>6168255.9499999285</c:v>
                </c:pt>
                <c:pt idx="8032">
                  <c:v>6168988.349999927</c:v>
                </c:pt>
                <c:pt idx="8033">
                  <c:v>6169369.29999993</c:v>
                </c:pt>
                <c:pt idx="8034">
                  <c:v>6170321.2499999329</c:v>
                </c:pt>
                <c:pt idx="8035">
                  <c:v>6171148.1699999347</c:v>
                </c:pt>
                <c:pt idx="8036">
                  <c:v>6171814.3499999344</c:v>
                </c:pt>
                <c:pt idx="8037">
                  <c:v>6173387.7599999309</c:v>
                </c:pt>
                <c:pt idx="8038">
                  <c:v>6174430.5199999288</c:v>
                </c:pt>
                <c:pt idx="8039">
                  <c:v>6174999.2199999318</c:v>
                </c:pt>
                <c:pt idx="8040">
                  <c:v>6176351.2299999297</c:v>
                </c:pt>
                <c:pt idx="8041">
                  <c:v>6176592.1799999326</c:v>
                </c:pt>
                <c:pt idx="8042">
                  <c:v>6179000.1699999347</c:v>
                </c:pt>
                <c:pt idx="8043">
                  <c:v>6179619.2199999318</c:v>
                </c:pt>
                <c:pt idx="8044">
                  <c:v>6179809.6999999285</c:v>
                </c:pt>
                <c:pt idx="8045">
                  <c:v>6180806.7799999267</c:v>
                </c:pt>
                <c:pt idx="8046">
                  <c:v>6181187.7299999297</c:v>
                </c:pt>
                <c:pt idx="8047">
                  <c:v>6181640.1999999285</c:v>
                </c:pt>
                <c:pt idx="8048">
                  <c:v>6182429.1899999306</c:v>
                </c:pt>
                <c:pt idx="8049">
                  <c:v>6183814.1099999323</c:v>
                </c:pt>
                <c:pt idx="8050">
                  <c:v>6184562.1699999347</c:v>
                </c:pt>
                <c:pt idx="8051">
                  <c:v>6184936.6699999347</c:v>
                </c:pt>
                <c:pt idx="8052">
                  <c:v>6185269.9999999329</c:v>
                </c:pt>
                <c:pt idx="8053">
                  <c:v>6185384.4799999297</c:v>
                </c:pt>
                <c:pt idx="8054">
                  <c:v>6185955.9099999294</c:v>
                </c:pt>
                <c:pt idx="8055">
                  <c:v>6186289.2399999276</c:v>
                </c:pt>
                <c:pt idx="8056">
                  <c:v>6193666.6299999282</c:v>
                </c:pt>
                <c:pt idx="8057">
                  <c:v>6194738.0699999258</c:v>
                </c:pt>
                <c:pt idx="8058">
                  <c:v>6195214.2599999234</c:v>
                </c:pt>
                <c:pt idx="8059">
                  <c:v>6195547.5899999216</c:v>
                </c:pt>
                <c:pt idx="8060">
                  <c:v>6196178.0899999216</c:v>
                </c:pt>
                <c:pt idx="8061">
                  <c:v>6196559.0399999246</c:v>
                </c:pt>
                <c:pt idx="8062">
                  <c:v>6196892.3699999228</c:v>
                </c:pt>
                <c:pt idx="8063">
                  <c:v>6197225.699999921</c:v>
                </c:pt>
                <c:pt idx="8064">
                  <c:v>6197416.1799999177</c:v>
                </c:pt>
                <c:pt idx="8065">
                  <c:v>6197749.509999916</c:v>
                </c:pt>
                <c:pt idx="8066">
                  <c:v>6198035.2199999169</c:v>
                </c:pt>
                <c:pt idx="8067">
                  <c:v>6198320.9299999177</c:v>
                </c:pt>
                <c:pt idx="8068">
                  <c:v>6207920.9299999177</c:v>
                </c:pt>
                <c:pt idx="8069">
                  <c:v>6208233.3999999166</c:v>
                </c:pt>
                <c:pt idx="8070">
                  <c:v>6209207.2699999139</c:v>
                </c:pt>
                <c:pt idx="8071">
                  <c:v>6210112.7999999151</c:v>
                </c:pt>
                <c:pt idx="8072">
                  <c:v>6213162.7999999151</c:v>
                </c:pt>
                <c:pt idx="8073">
                  <c:v>6214254.5899999142</c:v>
                </c:pt>
                <c:pt idx="8074">
                  <c:v>6222858.5799999163</c:v>
                </c:pt>
                <c:pt idx="8075">
                  <c:v>6226275.1599999145</c:v>
                </c:pt>
                <c:pt idx="8076">
                  <c:v>6226884.3499999121</c:v>
                </c:pt>
                <c:pt idx="8077">
                  <c:v>6238057.1699999124</c:v>
                </c:pt>
                <c:pt idx="8078">
                  <c:v>6238284.1499999091</c:v>
                </c:pt>
                <c:pt idx="8079">
                  <c:v>6239046.0499999076</c:v>
                </c:pt>
                <c:pt idx="8080">
                  <c:v>6239617.4799999073</c:v>
                </c:pt>
                <c:pt idx="8081">
                  <c:v>6239709.85999991</c:v>
                </c:pt>
                <c:pt idx="8082">
                  <c:v>6240043.1899999082</c:v>
                </c:pt>
                <c:pt idx="8083">
                  <c:v>6341565.159999907</c:v>
                </c:pt>
                <c:pt idx="8084">
                  <c:v>6341898.4899999052</c:v>
                </c:pt>
                <c:pt idx="8085">
                  <c:v>6342660.3899999037</c:v>
                </c:pt>
                <c:pt idx="8086">
                  <c:v>6343368.6299999058</c:v>
                </c:pt>
                <c:pt idx="8087">
                  <c:v>6350289.1299999058</c:v>
                </c:pt>
                <c:pt idx="8088">
                  <c:v>6350428.8199999034</c:v>
                </c:pt>
                <c:pt idx="8089">
                  <c:v>6350809.7699999064</c:v>
                </c:pt>
                <c:pt idx="8090">
                  <c:v>6351143.0999999046</c:v>
                </c:pt>
                <c:pt idx="8091">
                  <c:v>6352000.909999907</c:v>
                </c:pt>
                <c:pt idx="8092">
                  <c:v>6352059.5399999097</c:v>
                </c:pt>
                <c:pt idx="8093">
                  <c:v>6352228.4999999106</c:v>
                </c:pt>
                <c:pt idx="8094">
                  <c:v>6352561.8299999088</c:v>
                </c:pt>
                <c:pt idx="8095">
                  <c:v>6352895.159999907</c:v>
                </c:pt>
                <c:pt idx="8096">
                  <c:v>6353167.159999907</c:v>
                </c:pt>
                <c:pt idx="8097">
                  <c:v>6353738.5899999067</c:v>
                </c:pt>
                <c:pt idx="8098">
                  <c:v>6354635.8399999067</c:v>
                </c:pt>
                <c:pt idx="8099">
                  <c:v>6355679.0099999085</c:v>
                </c:pt>
                <c:pt idx="8100">
                  <c:v>6356155.1999999061</c:v>
                </c:pt>
                <c:pt idx="8101">
                  <c:v>6356567.8799999058</c:v>
                </c:pt>
                <c:pt idx="8102">
                  <c:v>6356711.6499999091</c:v>
                </c:pt>
                <c:pt idx="8103">
                  <c:v>6357044.9799999073</c:v>
                </c:pt>
                <c:pt idx="8104">
                  <c:v>6361267.2899999097</c:v>
                </c:pt>
                <c:pt idx="8105">
                  <c:v>6362394.85999991</c:v>
                </c:pt>
                <c:pt idx="8106">
                  <c:v>6362760.3299999088</c:v>
                </c:pt>
                <c:pt idx="8107">
                  <c:v>6373461.6299999058</c:v>
                </c:pt>
                <c:pt idx="8108">
                  <c:v>6378187.909999907</c:v>
                </c:pt>
                <c:pt idx="8109">
                  <c:v>6387787.909999907</c:v>
                </c:pt>
                <c:pt idx="8110">
                  <c:v>6388186.2799999043</c:v>
                </c:pt>
                <c:pt idx="8111">
                  <c:v>6393583.0699999034</c:v>
                </c:pt>
                <c:pt idx="8112">
                  <c:v>6394307.7899999022</c:v>
                </c:pt>
                <c:pt idx="8113">
                  <c:v>6394599.0799999014</c:v>
                </c:pt>
                <c:pt idx="8114">
                  <c:v>6395631.219999902</c:v>
                </c:pt>
                <c:pt idx="8115">
                  <c:v>6398350.4199999049</c:v>
                </c:pt>
                <c:pt idx="8116">
                  <c:v>6418205.5499999076</c:v>
                </c:pt>
                <c:pt idx="8117">
                  <c:v>6423143.8899999112</c:v>
                </c:pt>
                <c:pt idx="8118">
                  <c:v>6431725.6799999103</c:v>
                </c:pt>
                <c:pt idx="8119">
                  <c:v>6446554.2099999115</c:v>
                </c:pt>
                <c:pt idx="8120">
                  <c:v>6461601.3199999109</c:v>
                </c:pt>
                <c:pt idx="8121">
                  <c:v>6462027.4699999094</c:v>
                </c:pt>
                <c:pt idx="8122">
                  <c:v>6475876.7899999097</c:v>
                </c:pt>
                <c:pt idx="8123">
                  <c:v>6476392.5699999109</c:v>
                </c:pt>
                <c:pt idx="8124">
                  <c:v>6477335.2699999139</c:v>
                </c:pt>
                <c:pt idx="8125">
                  <c:v>6492889.4399999157</c:v>
                </c:pt>
                <c:pt idx="8126">
                  <c:v>6512264.2399999127</c:v>
                </c:pt>
                <c:pt idx="8127">
                  <c:v>6547869.2799999118</c:v>
                </c:pt>
                <c:pt idx="8128">
                  <c:v>6559606.9699999094</c:v>
                </c:pt>
                <c:pt idx="8129">
                  <c:v>6564695.2099999115</c:v>
                </c:pt>
                <c:pt idx="8130">
                  <c:v>6569652.1199999079</c:v>
                </c:pt>
                <c:pt idx="8131">
                  <c:v>6579756.4199999049</c:v>
                </c:pt>
                <c:pt idx="8132">
                  <c:v>6580160.4499999061</c:v>
                </c:pt>
                <c:pt idx="8133">
                  <c:v>6580493.7799999043</c:v>
                </c:pt>
                <c:pt idx="8134">
                  <c:v>3414484.5599999726</c:v>
                </c:pt>
                <c:pt idx="8135">
                  <c:v>3415527.3499999717</c:v>
                </c:pt>
                <c:pt idx="8136">
                  <c:v>3428497.4599999711</c:v>
                </c:pt>
                <c:pt idx="8137">
                  <c:v>3428842.3299999684</c:v>
                </c:pt>
                <c:pt idx="8138">
                  <c:v>3428913.8199999705</c:v>
                </c:pt>
                <c:pt idx="8139">
                  <c:v>3429473.9899999723</c:v>
                </c:pt>
                <c:pt idx="8140">
                  <c:v>3430851.5499999747</c:v>
                </c:pt>
                <c:pt idx="8141">
                  <c:v>3430909.7799999714</c:v>
                </c:pt>
                <c:pt idx="8142">
                  <c:v>3433493.219999969</c:v>
                </c:pt>
                <c:pt idx="8143">
                  <c:v>3434956.0299999714</c:v>
                </c:pt>
                <c:pt idx="8144">
                  <c:v>3435126.419999972</c:v>
                </c:pt>
                <c:pt idx="8145">
                  <c:v>3436750.4099999741</c:v>
                </c:pt>
                <c:pt idx="8146">
                  <c:v>3437183.3499999717</c:v>
                </c:pt>
                <c:pt idx="8147">
                  <c:v>3438168.1999999732</c:v>
                </c:pt>
                <c:pt idx="8148">
                  <c:v>3439295.1899999753</c:v>
                </c:pt>
                <c:pt idx="8149">
                  <c:v>3440401.3299999759</c:v>
                </c:pt>
                <c:pt idx="8150">
                  <c:v>3441319.369999975</c:v>
                </c:pt>
                <c:pt idx="8151">
                  <c:v>3441709.4699999765</c:v>
                </c:pt>
                <c:pt idx="8152">
                  <c:v>3442771.4599999785</c:v>
                </c:pt>
                <c:pt idx="8153">
                  <c:v>3442804.3799999803</c:v>
                </c:pt>
                <c:pt idx="8154">
                  <c:v>3442909.1699999794</c:v>
                </c:pt>
                <c:pt idx="8155">
                  <c:v>3443716.0299999788</c:v>
                </c:pt>
                <c:pt idx="8156">
                  <c:v>3443874.3599999771</c:v>
                </c:pt>
                <c:pt idx="8157">
                  <c:v>3444130.8899999782</c:v>
                </c:pt>
                <c:pt idx="8158">
                  <c:v>3444308.5199999809</c:v>
                </c:pt>
                <c:pt idx="8159">
                  <c:v>3454890.2699999809</c:v>
                </c:pt>
                <c:pt idx="8160">
                  <c:v>3455370.4699999839</c:v>
                </c:pt>
                <c:pt idx="8161">
                  <c:v>3458464.4699999839</c:v>
                </c:pt>
                <c:pt idx="8162">
                  <c:v>3466531.3199999854</c:v>
                </c:pt>
                <c:pt idx="8163">
                  <c:v>3477270.0699999854</c:v>
                </c:pt>
                <c:pt idx="8164">
                  <c:v>3477603.3999999836</c:v>
                </c:pt>
                <c:pt idx="8165">
                  <c:v>3477937.0499999821</c:v>
                </c:pt>
                <c:pt idx="8166">
                  <c:v>3480928.6199999824</c:v>
                </c:pt>
                <c:pt idx="8167">
                  <c:v>3482337.3699999824</c:v>
                </c:pt>
                <c:pt idx="8168">
                  <c:v>3482362.3699999824</c:v>
                </c:pt>
                <c:pt idx="8169">
                  <c:v>3498042.3699999824</c:v>
                </c:pt>
                <c:pt idx="8170">
                  <c:v>3499784.4499999806</c:v>
                </c:pt>
                <c:pt idx="8171">
                  <c:v>3500117.7799999788</c:v>
                </c:pt>
                <c:pt idx="8172">
                  <c:v>3501081.5799999759</c:v>
                </c:pt>
                <c:pt idx="8173">
                  <c:v>3503818.5799999759</c:v>
                </c:pt>
                <c:pt idx="8174">
                  <c:v>3510482.5799999759</c:v>
                </c:pt>
                <c:pt idx="8175">
                  <c:v>3516551.5799999759</c:v>
                </c:pt>
                <c:pt idx="8176">
                  <c:v>3533351.5799999759</c:v>
                </c:pt>
                <c:pt idx="8177">
                  <c:v>3534422.5799999759</c:v>
                </c:pt>
                <c:pt idx="8178">
                  <c:v>3535688.2299999744</c:v>
                </c:pt>
                <c:pt idx="8179">
                  <c:v>3536997.2299999744</c:v>
                </c:pt>
                <c:pt idx="8180">
                  <c:v>3539853.2299999744</c:v>
                </c:pt>
                <c:pt idx="8181">
                  <c:v>3540924.2299999744</c:v>
                </c:pt>
                <c:pt idx="8182">
                  <c:v>3547707.2299999744</c:v>
                </c:pt>
                <c:pt idx="8183">
                  <c:v>3550682.2299999744</c:v>
                </c:pt>
                <c:pt idx="8184">
                  <c:v>3551832.4599999711</c:v>
                </c:pt>
                <c:pt idx="8185">
                  <c:v>3552672.4599999711</c:v>
                </c:pt>
                <c:pt idx="8186">
                  <c:v>3557247.7399999723</c:v>
                </c:pt>
                <c:pt idx="8187">
                  <c:v>3557954.3199999705</c:v>
                </c:pt>
                <c:pt idx="8188">
                  <c:v>3558488.2999999672</c:v>
                </c:pt>
                <c:pt idx="8189">
                  <c:v>3558894.0399999693</c:v>
                </c:pt>
                <c:pt idx="8190">
                  <c:v>3559572.2099999711</c:v>
                </c:pt>
                <c:pt idx="8191">
                  <c:v>3560086.0499999747</c:v>
                </c:pt>
                <c:pt idx="8192">
                  <c:v>3560655.4899999723</c:v>
                </c:pt>
                <c:pt idx="8193">
                  <c:v>3561222.8299999759</c:v>
                </c:pt>
                <c:pt idx="8194">
                  <c:v>3561587.0599999726</c:v>
                </c:pt>
                <c:pt idx="8195">
                  <c:v>3562601.6499999762</c:v>
                </c:pt>
                <c:pt idx="8196">
                  <c:v>3563148.2399999797</c:v>
                </c:pt>
                <c:pt idx="8197">
                  <c:v>3563396.9499999806</c:v>
                </c:pt>
                <c:pt idx="8198">
                  <c:v>3563894.4899999797</c:v>
                </c:pt>
                <c:pt idx="8199">
                  <c:v>3564370.6399999782</c:v>
                </c:pt>
                <c:pt idx="8200">
                  <c:v>3564532.9399999753</c:v>
                </c:pt>
                <c:pt idx="8201">
                  <c:v>3564759.2699999735</c:v>
                </c:pt>
                <c:pt idx="8202">
                  <c:v>3565235.6799999699</c:v>
                </c:pt>
                <c:pt idx="8203">
                  <c:v>3565271.3599999696</c:v>
                </c:pt>
                <c:pt idx="8204">
                  <c:v>3584728.8499999717</c:v>
                </c:pt>
                <c:pt idx="8205">
                  <c:v>3592798.2499999702</c:v>
                </c:pt>
                <c:pt idx="8206">
                  <c:v>3593360.6399999708</c:v>
                </c:pt>
                <c:pt idx="8207">
                  <c:v>3593729.6299999729</c:v>
                </c:pt>
                <c:pt idx="8208">
                  <c:v>3593920.1099999696</c:v>
                </c:pt>
                <c:pt idx="8209">
                  <c:v>3597489.6899999678</c:v>
                </c:pt>
                <c:pt idx="8210">
                  <c:v>3597584.9299999699</c:v>
                </c:pt>
                <c:pt idx="8211">
                  <c:v>3634610.4399999678</c:v>
                </c:pt>
                <c:pt idx="8212">
                  <c:v>3671290.4399999678</c:v>
                </c:pt>
                <c:pt idx="8213">
                  <c:v>3679567.8699999675</c:v>
                </c:pt>
                <c:pt idx="8214">
                  <c:v>3718265.3999999687</c:v>
                </c:pt>
                <c:pt idx="8215">
                  <c:v>3735865.7799999714</c:v>
                </c:pt>
                <c:pt idx="8216">
                  <c:v>3747740.7799999714</c:v>
                </c:pt>
                <c:pt idx="8217">
                  <c:v>3807318.1299999729</c:v>
                </c:pt>
                <c:pt idx="8218">
                  <c:v>3816671.2399999723</c:v>
                </c:pt>
                <c:pt idx="8219">
                  <c:v>3825320.119999975</c:v>
                </c:pt>
                <c:pt idx="8220">
                  <c:v>3827840.119999975</c:v>
                </c:pt>
                <c:pt idx="8221">
                  <c:v>3954742.7499999776</c:v>
                </c:pt>
                <c:pt idx="8222">
                  <c:v>3966067.8899999782</c:v>
                </c:pt>
                <c:pt idx="8223">
                  <c:v>3975318.2199999765</c:v>
                </c:pt>
                <c:pt idx="8224">
                  <c:v>3983952.0999999791</c:v>
                </c:pt>
                <c:pt idx="8225">
                  <c:v>4037152.0999999791</c:v>
                </c:pt>
                <c:pt idx="8226">
                  <c:v>4045800.9799999818</c:v>
                </c:pt>
                <c:pt idx="8227">
                  <c:v>4047400.9799999818</c:v>
                </c:pt>
                <c:pt idx="8228">
                  <c:v>4056049.8599999845</c:v>
                </c:pt>
                <c:pt idx="8229">
                  <c:v>4064698.7399999872</c:v>
                </c:pt>
                <c:pt idx="8230">
                  <c:v>4109867.7899999842</c:v>
                </c:pt>
                <c:pt idx="8231">
                  <c:v>4158996.0699999854</c:v>
                </c:pt>
                <c:pt idx="8232">
                  <c:v>4161796.0699999854</c:v>
                </c:pt>
                <c:pt idx="8233">
                  <c:v>4169865.4699999839</c:v>
                </c:pt>
                <c:pt idx="8234">
                  <c:v>4181365.4699999839</c:v>
                </c:pt>
                <c:pt idx="8235">
                  <c:v>4181891.5299999863</c:v>
                </c:pt>
                <c:pt idx="8236">
                  <c:v>4226981.5299999863</c:v>
                </c:pt>
                <c:pt idx="8237">
                  <c:v>4241050.9299999848</c:v>
                </c:pt>
                <c:pt idx="8238">
                  <c:v>4263100.9299999848</c:v>
                </c:pt>
                <c:pt idx="8239">
                  <c:v>4263295.2799999863</c:v>
                </c:pt>
                <c:pt idx="8240">
                  <c:v>4271300.8099999875</c:v>
                </c:pt>
                <c:pt idx="8241">
                  <c:v>4279370.209999986</c:v>
                </c:pt>
                <c:pt idx="8242">
                  <c:v>4280236.0799999833</c:v>
                </c:pt>
                <c:pt idx="8243">
                  <c:v>4288555.3799999803</c:v>
                </c:pt>
                <c:pt idx="8244">
                  <c:v>4289860.4299999774</c:v>
                </c:pt>
                <c:pt idx="8245">
                  <c:v>4290750.0499999747</c:v>
                </c:pt>
                <c:pt idx="8246">
                  <c:v>4290820.119999975</c:v>
                </c:pt>
                <c:pt idx="8247">
                  <c:v>4290953.1599999741</c:v>
                </c:pt>
                <c:pt idx="8248">
                  <c:v>4302953.1599999741</c:v>
                </c:pt>
                <c:pt idx="8249">
                  <c:v>4317953.1599999741</c:v>
                </c:pt>
                <c:pt idx="8250">
                  <c:v>4320193.1599999741</c:v>
                </c:pt>
                <c:pt idx="8251">
                  <c:v>4328419.2599999756</c:v>
                </c:pt>
                <c:pt idx="8252">
                  <c:v>4329080.4599999785</c:v>
                </c:pt>
                <c:pt idx="8253">
                  <c:v>4340405.5999999791</c:v>
                </c:pt>
                <c:pt idx="8254">
                  <c:v>4349655.9299999774</c:v>
                </c:pt>
                <c:pt idx="8255">
                  <c:v>4358289.80999998</c:v>
                </c:pt>
                <c:pt idx="8256">
                  <c:v>4369789.80999998</c:v>
                </c:pt>
                <c:pt idx="8257">
                  <c:v>4378438.6899999827</c:v>
                </c:pt>
                <c:pt idx="8258">
                  <c:v>4381238.6899999827</c:v>
                </c:pt>
                <c:pt idx="8259">
                  <c:v>4389308.0899999812</c:v>
                </c:pt>
                <c:pt idx="8260">
                  <c:v>4397627.3899999782</c:v>
                </c:pt>
                <c:pt idx="8261">
                  <c:v>4406203.1399999782</c:v>
                </c:pt>
                <c:pt idx="8262">
                  <c:v>4414852.0199999809</c:v>
                </c:pt>
                <c:pt idx="8263">
                  <c:v>4423500.8999999836</c:v>
                </c:pt>
                <c:pt idx="8264">
                  <c:v>4432149.7799999863</c:v>
                </c:pt>
                <c:pt idx="8265">
                  <c:v>4440525.8299999833</c:v>
                </c:pt>
                <c:pt idx="8266">
                  <c:v>4443138.80999998</c:v>
                </c:pt>
                <c:pt idx="8267">
                  <c:v>4443224.6099999771</c:v>
                </c:pt>
                <c:pt idx="8268">
                  <c:v>4452799.1599999741</c:v>
                </c:pt>
                <c:pt idx="8269">
                  <c:v>4457374.1599999741</c:v>
                </c:pt>
                <c:pt idx="8270">
                  <c:v>4488174.1599999741</c:v>
                </c:pt>
                <c:pt idx="8271">
                  <c:v>4501111.2299999744</c:v>
                </c:pt>
                <c:pt idx="8272">
                  <c:v>4502582.5699999779</c:v>
                </c:pt>
                <c:pt idx="8273">
                  <c:v>4506362.5699999779</c:v>
                </c:pt>
                <c:pt idx="8274">
                  <c:v>4522308.9699999765</c:v>
                </c:pt>
                <c:pt idx="8275">
                  <c:v>4522968.4499999732</c:v>
                </c:pt>
                <c:pt idx="8276">
                  <c:v>4540483.7399999723</c:v>
                </c:pt>
                <c:pt idx="8277">
                  <c:v>4544683.7399999723</c:v>
                </c:pt>
                <c:pt idx="8278">
                  <c:v>4567278.4899999723</c:v>
                </c:pt>
                <c:pt idx="8279">
                  <c:v>4571478.4899999723</c:v>
                </c:pt>
                <c:pt idx="8280">
                  <c:v>4653674.1799999699</c:v>
                </c:pt>
                <c:pt idx="8281">
                  <c:v>4654150.3699999675</c:v>
                </c:pt>
                <c:pt idx="8282">
                  <c:v>4655650.3699999675</c:v>
                </c:pt>
                <c:pt idx="8283">
                  <c:v>4657150.3699999675</c:v>
                </c:pt>
                <c:pt idx="8284">
                  <c:v>4673468.7899999693</c:v>
                </c:pt>
                <c:pt idx="8285">
                  <c:v>4693279.0399999693</c:v>
                </c:pt>
                <c:pt idx="8286">
                  <c:v>4701860.8299999684</c:v>
                </c:pt>
                <c:pt idx="8287">
                  <c:v>4702218.5999999717</c:v>
                </c:pt>
                <c:pt idx="8288">
                  <c:v>4704786.4899999723</c:v>
                </c:pt>
                <c:pt idx="8289">
                  <c:v>4721586.4899999723</c:v>
                </c:pt>
                <c:pt idx="8290">
                  <c:v>4721811.4899999723</c:v>
                </c:pt>
                <c:pt idx="8291">
                  <c:v>4721886.4899999723</c:v>
                </c:pt>
                <c:pt idx="8292">
                  <c:v>4722111.4899999723</c:v>
                </c:pt>
                <c:pt idx="8293">
                  <c:v>4723236.4899999723</c:v>
                </c:pt>
                <c:pt idx="8294">
                  <c:v>4726072.669999972</c:v>
                </c:pt>
                <c:pt idx="8295">
                  <c:v>4733272.669999972</c:v>
                </c:pt>
                <c:pt idx="8296">
                  <c:v>4736539.8899999708</c:v>
                </c:pt>
                <c:pt idx="8297">
                  <c:v>4736696.5899999738</c:v>
                </c:pt>
                <c:pt idx="8298">
                  <c:v>4744463.2199999765</c:v>
                </c:pt>
                <c:pt idx="8299">
                  <c:v>4749288.8999999762</c:v>
                </c:pt>
                <c:pt idx="8300">
                  <c:v>4757299.6299999729</c:v>
                </c:pt>
                <c:pt idx="8301">
                  <c:v>4757839.5399999693</c:v>
                </c:pt>
                <c:pt idx="8302">
                  <c:v>4766539.5399999693</c:v>
                </c:pt>
                <c:pt idx="8303">
                  <c:v>4766544.2499999702</c:v>
                </c:pt>
                <c:pt idx="8304">
                  <c:v>4767384.2499999702</c:v>
                </c:pt>
                <c:pt idx="8305">
                  <c:v>4768224.2499999702</c:v>
                </c:pt>
                <c:pt idx="8306">
                  <c:v>4768355.5399999693</c:v>
                </c:pt>
                <c:pt idx="8307">
                  <c:v>4773105.5399999693</c:v>
                </c:pt>
                <c:pt idx="8308">
                  <c:v>4773684.4999999702</c:v>
                </c:pt>
                <c:pt idx="8309">
                  <c:v>4779504.0199999735</c:v>
                </c:pt>
                <c:pt idx="8310">
                  <c:v>4802995.0699999705</c:v>
                </c:pt>
                <c:pt idx="8311">
                  <c:v>4807466.4799999669</c:v>
                </c:pt>
                <c:pt idx="8312">
                  <c:v>4828466.4799999669</c:v>
                </c:pt>
                <c:pt idx="8313">
                  <c:v>4838342.6499999687</c:v>
                </c:pt>
                <c:pt idx="8314">
                  <c:v>4839296.2999999672</c:v>
                </c:pt>
                <c:pt idx="8315">
                  <c:v>4884896.2999999672</c:v>
                </c:pt>
                <c:pt idx="8316">
                  <c:v>4886198.5099999681</c:v>
                </c:pt>
                <c:pt idx="8317">
                  <c:v>4886579.4599999711</c:v>
                </c:pt>
                <c:pt idx="8318">
                  <c:v>4887197.3599999696</c:v>
                </c:pt>
                <c:pt idx="8319">
                  <c:v>4932797.3599999696</c:v>
                </c:pt>
                <c:pt idx="8320">
                  <c:v>4942391.419999972</c:v>
                </c:pt>
                <c:pt idx="8321">
                  <c:v>4950924.7999999747</c:v>
                </c:pt>
                <c:pt idx="8322">
                  <c:v>4951185.4399999753</c:v>
                </c:pt>
                <c:pt idx="8323">
                  <c:v>5015055.5399999768</c:v>
                </c:pt>
                <c:pt idx="8324">
                  <c:v>5056855.5399999768</c:v>
                </c:pt>
                <c:pt idx="8325">
                  <c:v>5114070.0399999768</c:v>
                </c:pt>
                <c:pt idx="8326">
                  <c:v>5142324.9499999732</c:v>
                </c:pt>
                <c:pt idx="8327">
                  <c:v>5163324.9499999732</c:v>
                </c:pt>
                <c:pt idx="8328">
                  <c:v>5182224.9499999732</c:v>
                </c:pt>
                <c:pt idx="8329">
                  <c:v>5240607.0499999747</c:v>
                </c:pt>
                <c:pt idx="8330">
                  <c:v>5245032.0499999747</c:v>
                </c:pt>
                <c:pt idx="8331">
                  <c:v>5246387.6799999774</c:v>
                </c:pt>
                <c:pt idx="8332">
                  <c:v>5248761.5299999788</c:v>
                </c:pt>
                <c:pt idx="8333">
                  <c:v>5248956.5299999788</c:v>
                </c:pt>
                <c:pt idx="8334">
                  <c:v>5249411.5299999788</c:v>
                </c:pt>
                <c:pt idx="8335">
                  <c:v>5256691.5299999788</c:v>
                </c:pt>
                <c:pt idx="8336">
                  <c:v>5266691.5299999788</c:v>
                </c:pt>
                <c:pt idx="8337">
                  <c:v>5267741.5299999788</c:v>
                </c:pt>
                <c:pt idx="8338">
                  <c:v>5289694.5699999779</c:v>
                </c:pt>
                <c:pt idx="8339">
                  <c:v>5299928.7999999747</c:v>
                </c:pt>
                <c:pt idx="8340">
                  <c:v>3908319.5799999535</c:v>
                </c:pt>
                <c:pt idx="8341">
                  <c:v>3909583.4599999562</c:v>
                </c:pt>
                <c:pt idx="8342">
                  <c:v>3911290.9899999574</c:v>
                </c:pt>
                <c:pt idx="8343">
                  <c:v>3914984.8899999559</c:v>
                </c:pt>
                <c:pt idx="8344">
                  <c:v>3915148.5499999523</c:v>
                </c:pt>
                <c:pt idx="8345">
                  <c:v>3915481.8799999505</c:v>
                </c:pt>
                <c:pt idx="8346">
                  <c:v>3915965.279999949</c:v>
                </c:pt>
                <c:pt idx="8347">
                  <c:v>3917750.279999949</c:v>
                </c:pt>
                <c:pt idx="8348">
                  <c:v>3937351.0799999461</c:v>
                </c:pt>
                <c:pt idx="8349">
                  <c:v>3938541.0799999461</c:v>
                </c:pt>
                <c:pt idx="8350">
                  <c:v>3939406.1999999434</c:v>
                </c:pt>
                <c:pt idx="8351">
                  <c:v>3945356.1999999434</c:v>
                </c:pt>
                <c:pt idx="8352">
                  <c:v>3948331.1999999434</c:v>
                </c:pt>
                <c:pt idx="8353">
                  <c:v>3948661.1999999434</c:v>
                </c:pt>
                <c:pt idx="8354">
                  <c:v>3950233.1599999443</c:v>
                </c:pt>
                <c:pt idx="8355">
                  <c:v>3950956.1699999422</c:v>
                </c:pt>
                <c:pt idx="8356">
                  <c:v>3962156.1699999422</c:v>
                </c:pt>
                <c:pt idx="8357">
                  <c:v>3962489.4999999404</c:v>
                </c:pt>
                <c:pt idx="8358">
                  <c:v>3962872.2899999395</c:v>
                </c:pt>
                <c:pt idx="8359">
                  <c:v>3963961.2899999395</c:v>
                </c:pt>
                <c:pt idx="8360">
                  <c:v>3964018.389999941</c:v>
                </c:pt>
                <c:pt idx="8361">
                  <c:v>3964160.1599999443</c:v>
                </c:pt>
                <c:pt idx="8362">
                  <c:v>3964389.2599999458</c:v>
                </c:pt>
                <c:pt idx="8363">
                  <c:v>3964530.3999999464</c:v>
                </c:pt>
                <c:pt idx="8364">
                  <c:v>3965226.6099999472</c:v>
                </c:pt>
                <c:pt idx="8365">
                  <c:v>3966132.0499999449</c:v>
                </c:pt>
                <c:pt idx="8366">
                  <c:v>3966174.2599999458</c:v>
                </c:pt>
                <c:pt idx="8367">
                  <c:v>3971811.2399999425</c:v>
                </c:pt>
                <c:pt idx="8368">
                  <c:v>3972729.1499999389</c:v>
                </c:pt>
                <c:pt idx="8369">
                  <c:v>3973329.1499999389</c:v>
                </c:pt>
                <c:pt idx="8370">
                  <c:v>3974202.2299999371</c:v>
                </c:pt>
                <c:pt idx="8371">
                  <c:v>3974591.8199999407</c:v>
                </c:pt>
                <c:pt idx="8372">
                  <c:v>3974753.7199999392</c:v>
                </c:pt>
                <c:pt idx="8373">
                  <c:v>3977526.639999941</c:v>
                </c:pt>
                <c:pt idx="8374">
                  <c:v>3977859.9699999392</c:v>
                </c:pt>
                <c:pt idx="8375">
                  <c:v>3978097.3299999386</c:v>
                </c:pt>
                <c:pt idx="8376">
                  <c:v>3978573.5199999362</c:v>
                </c:pt>
                <c:pt idx="8377">
                  <c:v>3978954.4699999392</c:v>
                </c:pt>
                <c:pt idx="8378">
                  <c:v>3979287.7999999374</c:v>
                </c:pt>
                <c:pt idx="8379">
                  <c:v>3979894.7899999395</c:v>
                </c:pt>
                <c:pt idx="8380">
                  <c:v>3980228.1199999377</c:v>
                </c:pt>
                <c:pt idx="8381">
                  <c:v>3981408.7099999413</c:v>
                </c:pt>
                <c:pt idx="8382">
                  <c:v>3982342.089999944</c:v>
                </c:pt>
                <c:pt idx="8383">
                  <c:v>3983051.139999941</c:v>
                </c:pt>
                <c:pt idx="8384">
                  <c:v>3983527.7099999413</c:v>
                </c:pt>
                <c:pt idx="8385">
                  <c:v>3989442.1999999434</c:v>
                </c:pt>
                <c:pt idx="8386">
                  <c:v>3989453.3799999431</c:v>
                </c:pt>
                <c:pt idx="8387">
                  <c:v>3992585.4999999404</c:v>
                </c:pt>
                <c:pt idx="8388">
                  <c:v>3993484.4799999371</c:v>
                </c:pt>
                <c:pt idx="8389">
                  <c:v>3997395.9999999404</c:v>
                </c:pt>
                <c:pt idx="8390">
                  <c:v>3997473.9299999401</c:v>
                </c:pt>
                <c:pt idx="8391">
                  <c:v>4000056.889999941</c:v>
                </c:pt>
                <c:pt idx="8392">
                  <c:v>4000192.8299999386</c:v>
                </c:pt>
                <c:pt idx="8393">
                  <c:v>4001081.889999941</c:v>
                </c:pt>
                <c:pt idx="8394">
                  <c:v>4002521.7499999404</c:v>
                </c:pt>
                <c:pt idx="8395">
                  <c:v>4010560.3699999377</c:v>
                </c:pt>
                <c:pt idx="8396">
                  <c:v>4022719.2999999374</c:v>
                </c:pt>
                <c:pt idx="8397">
                  <c:v>4028713.3999999389</c:v>
                </c:pt>
                <c:pt idx="8398">
                  <c:v>4040436.8799999356</c:v>
                </c:pt>
                <c:pt idx="8399">
                  <c:v>4051563.9199999347</c:v>
                </c:pt>
                <c:pt idx="8400">
                  <c:v>4056940.5499999374</c:v>
                </c:pt>
                <c:pt idx="8401">
                  <c:v>4064410.0399999395</c:v>
                </c:pt>
                <c:pt idx="8402">
                  <c:v>4067036.0399999395</c:v>
                </c:pt>
                <c:pt idx="8403">
                  <c:v>4078166.1499999389</c:v>
                </c:pt>
                <c:pt idx="8404">
                  <c:v>4084571.5699999407</c:v>
                </c:pt>
                <c:pt idx="8405">
                  <c:v>4084644.6699999422</c:v>
                </c:pt>
                <c:pt idx="8406">
                  <c:v>4101314.4999999404</c:v>
                </c:pt>
                <c:pt idx="8407">
                  <c:v>4109896.2899999395</c:v>
                </c:pt>
                <c:pt idx="8408">
                  <c:v>4116308.9499999359</c:v>
                </c:pt>
                <c:pt idx="8409">
                  <c:v>4132749.2699999362</c:v>
                </c:pt>
                <c:pt idx="8410">
                  <c:v>4167260.689999938</c:v>
                </c:pt>
                <c:pt idx="8411">
                  <c:v>4172742.3099999353</c:v>
                </c:pt>
                <c:pt idx="8412">
                  <c:v>4191968.9599999338</c:v>
                </c:pt>
                <c:pt idx="8413">
                  <c:v>4192264.7699999362</c:v>
                </c:pt>
                <c:pt idx="8414">
                  <c:v>4192518.1799999326</c:v>
                </c:pt>
                <c:pt idx="8415">
                  <c:v>4192711.9099999294</c:v>
                </c:pt>
                <c:pt idx="8416">
                  <c:v>4192972.4799999297</c:v>
                </c:pt>
                <c:pt idx="8417">
                  <c:v>4193858.2199999318</c:v>
                </c:pt>
                <c:pt idx="8418">
                  <c:v>4193944.0199999288</c:v>
                </c:pt>
                <c:pt idx="8419">
                  <c:v>4194466.1699999273</c:v>
                </c:pt>
                <c:pt idx="8420">
                  <c:v>4194599.9399999306</c:v>
                </c:pt>
                <c:pt idx="8421">
                  <c:v>4211191.7799999341</c:v>
                </c:pt>
                <c:pt idx="8422">
                  <c:v>4211525.1099999323</c:v>
                </c:pt>
                <c:pt idx="8423">
                  <c:v>4219507.3799999356</c:v>
                </c:pt>
                <c:pt idx="8424">
                  <c:v>4220386.3099999353</c:v>
                </c:pt>
                <c:pt idx="8425">
                  <c:v>4266290.8699999377</c:v>
                </c:pt>
                <c:pt idx="8426">
                  <c:v>4266819.7899999395</c:v>
                </c:pt>
                <c:pt idx="8427">
                  <c:v>4267475.5899999365</c:v>
                </c:pt>
                <c:pt idx="8428">
                  <c:v>4267646.3399999365</c:v>
                </c:pt>
                <c:pt idx="8429">
                  <c:v>4269182.4099999368</c:v>
                </c:pt>
                <c:pt idx="8430">
                  <c:v>4277100.989999935</c:v>
                </c:pt>
                <c:pt idx="8431">
                  <c:v>4278244.9799999371</c:v>
                </c:pt>
                <c:pt idx="8432">
                  <c:v>4280269.0699999407</c:v>
                </c:pt>
                <c:pt idx="8433">
                  <c:v>4280448.6699999422</c:v>
                </c:pt>
                <c:pt idx="8434">
                  <c:v>4280658.3599999398</c:v>
                </c:pt>
                <c:pt idx="8435">
                  <c:v>4280730.2199999392</c:v>
                </c:pt>
                <c:pt idx="8436">
                  <c:v>4280838.4799999371</c:v>
                </c:pt>
                <c:pt idx="8437">
                  <c:v>4281982.4699999392</c:v>
                </c:pt>
                <c:pt idx="8438">
                  <c:v>4283391.639999941</c:v>
                </c:pt>
                <c:pt idx="8439">
                  <c:v>4284665.2199999392</c:v>
                </c:pt>
                <c:pt idx="8440">
                  <c:v>4286124.4599999413</c:v>
                </c:pt>
                <c:pt idx="8441">
                  <c:v>4286879.4499999434</c:v>
                </c:pt>
                <c:pt idx="8442">
                  <c:v>4286946.6499999464</c:v>
                </c:pt>
                <c:pt idx="8443">
                  <c:v>4288918.5199999437</c:v>
                </c:pt>
                <c:pt idx="8444">
                  <c:v>4294218.4399999455</c:v>
                </c:pt>
                <c:pt idx="8445">
                  <c:v>4294903.1199999452</c:v>
                </c:pt>
                <c:pt idx="8446">
                  <c:v>4294991.8299999461</c:v>
                </c:pt>
                <c:pt idx="8447">
                  <c:v>4295042.779999949</c:v>
                </c:pt>
                <c:pt idx="8448">
                  <c:v>4295907.1399999484</c:v>
                </c:pt>
                <c:pt idx="8449">
                  <c:v>4296970.4499999508</c:v>
                </c:pt>
                <c:pt idx="8450">
                  <c:v>4297489.6999999508</c:v>
                </c:pt>
                <c:pt idx="8451">
                  <c:v>4299320.9899999499</c:v>
                </c:pt>
                <c:pt idx="8452">
                  <c:v>4300462.4199999496</c:v>
                </c:pt>
                <c:pt idx="8453">
                  <c:v>4302428.9399999529</c:v>
                </c:pt>
                <c:pt idx="8454">
                  <c:v>4307559.5599999502</c:v>
                </c:pt>
                <c:pt idx="8455">
                  <c:v>4314397.1099999472</c:v>
                </c:pt>
                <c:pt idx="8456">
                  <c:v>4332918.3699999452</c:v>
                </c:pt>
                <c:pt idx="8457">
                  <c:v>4335543.2699999437</c:v>
                </c:pt>
                <c:pt idx="8458">
                  <c:v>4347528.9799999446</c:v>
                </c:pt>
                <c:pt idx="8459">
                  <c:v>4364735.4899999425</c:v>
                </c:pt>
                <c:pt idx="8460">
                  <c:v>4365735.4299999401</c:v>
                </c:pt>
                <c:pt idx="8461">
                  <c:v>4367893.6299999431</c:v>
                </c:pt>
                <c:pt idx="8462">
                  <c:v>4372109.4999999404</c:v>
                </c:pt>
                <c:pt idx="8463">
                  <c:v>4372923.2599999383</c:v>
                </c:pt>
                <c:pt idx="8464">
                  <c:v>4374349.1699999347</c:v>
                </c:pt>
                <c:pt idx="8465">
                  <c:v>4379599.1699999347</c:v>
                </c:pt>
                <c:pt idx="8466">
                  <c:v>4392030.6199999377</c:v>
                </c:pt>
                <c:pt idx="8467">
                  <c:v>4392132.1499999389</c:v>
                </c:pt>
                <c:pt idx="8468">
                  <c:v>4393715.2599999383</c:v>
                </c:pt>
                <c:pt idx="8469">
                  <c:v>4394167.5199999362</c:v>
                </c:pt>
                <c:pt idx="8470">
                  <c:v>4394400.6799999326</c:v>
                </c:pt>
                <c:pt idx="8471">
                  <c:v>4394672.7299999297</c:v>
                </c:pt>
                <c:pt idx="8472">
                  <c:v>4394812.54999993</c:v>
                </c:pt>
                <c:pt idx="8473">
                  <c:v>4395854.4099999294</c:v>
                </c:pt>
                <c:pt idx="8474">
                  <c:v>4396052.0199999288</c:v>
                </c:pt>
                <c:pt idx="8475">
                  <c:v>4396300.5199999288</c:v>
                </c:pt>
                <c:pt idx="8476">
                  <c:v>4401328.9199999273</c:v>
                </c:pt>
                <c:pt idx="8477">
                  <c:v>4404556.6299999282</c:v>
                </c:pt>
                <c:pt idx="8478">
                  <c:v>4446997.3099999279</c:v>
                </c:pt>
                <c:pt idx="8479">
                  <c:v>4460032.0199999288</c:v>
                </c:pt>
                <c:pt idx="8480">
                  <c:v>4468754.6899999306</c:v>
                </c:pt>
                <c:pt idx="8481">
                  <c:v>4471679.9099999294</c:v>
                </c:pt>
                <c:pt idx="8482">
                  <c:v>4488942.0899999291</c:v>
                </c:pt>
                <c:pt idx="8483">
                  <c:v>4495394.5899999291</c:v>
                </c:pt>
                <c:pt idx="8484">
                  <c:v>4495881.9599999264</c:v>
                </c:pt>
                <c:pt idx="8485">
                  <c:v>4506892.2199999243</c:v>
                </c:pt>
                <c:pt idx="8486">
                  <c:v>4520138.349999927</c:v>
                </c:pt>
                <c:pt idx="8487">
                  <c:v>4520638.349999927</c:v>
                </c:pt>
                <c:pt idx="8488">
                  <c:v>4627989.3599999249</c:v>
                </c:pt>
                <c:pt idx="8489">
                  <c:v>4314600.2299999222</c:v>
                </c:pt>
                <c:pt idx="8490">
                  <c:v>4314976.1899999231</c:v>
                </c:pt>
                <c:pt idx="8491">
                  <c:v>4315316.1899999231</c:v>
                </c:pt>
                <c:pt idx="8492">
                  <c:v>4315649.5199999213</c:v>
                </c:pt>
                <c:pt idx="8493">
                  <c:v>4315982.8499999195</c:v>
                </c:pt>
                <c:pt idx="8494">
                  <c:v>4316168.2199999169</c:v>
                </c:pt>
                <c:pt idx="8495">
                  <c:v>4317051.0999999195</c:v>
                </c:pt>
                <c:pt idx="8496">
                  <c:v>4318964.8699999228</c:v>
                </c:pt>
                <c:pt idx="8497">
                  <c:v>4319231.9899999201</c:v>
                </c:pt>
                <c:pt idx="8498">
                  <c:v>4319536.7199999169</c:v>
                </c:pt>
                <c:pt idx="8499">
                  <c:v>4319743.3199999183</c:v>
                </c:pt>
                <c:pt idx="8500">
                  <c:v>4320420.3299999163</c:v>
                </c:pt>
                <c:pt idx="8501">
                  <c:v>4320721.4699999169</c:v>
                </c:pt>
                <c:pt idx="8502">
                  <c:v>4320955.9699999169</c:v>
                </c:pt>
                <c:pt idx="8503">
                  <c:v>4321530.4799999148</c:v>
                </c:pt>
                <c:pt idx="8504">
                  <c:v>4322237.9299999177</c:v>
                </c:pt>
                <c:pt idx="8505">
                  <c:v>4322796.8699999154</c:v>
                </c:pt>
                <c:pt idx="8506">
                  <c:v>4323106.2399999127</c:v>
                </c:pt>
                <c:pt idx="8507">
                  <c:v>4323488.9999999106</c:v>
                </c:pt>
                <c:pt idx="8508">
                  <c:v>4330244.7399999127</c:v>
                </c:pt>
                <c:pt idx="8509">
                  <c:v>4330584.3799999133</c:v>
                </c:pt>
                <c:pt idx="8510">
                  <c:v>4330774.85999991</c:v>
                </c:pt>
                <c:pt idx="8511">
                  <c:v>4330976.6999999136</c:v>
                </c:pt>
                <c:pt idx="8512">
                  <c:v>4331310.0299999118</c:v>
                </c:pt>
                <c:pt idx="8513">
                  <c:v>4331578.4499999136</c:v>
                </c:pt>
                <c:pt idx="8514">
                  <c:v>4331817.9999999106</c:v>
                </c:pt>
                <c:pt idx="8515">
                  <c:v>4332151.3299999088</c:v>
                </c:pt>
                <c:pt idx="8516">
                  <c:v>4334052.3199999109</c:v>
                </c:pt>
                <c:pt idx="8517">
                  <c:v>4334306.1299999133</c:v>
                </c:pt>
                <c:pt idx="8518">
                  <c:v>4334903.0999999121</c:v>
                </c:pt>
                <c:pt idx="8519">
                  <c:v>4334960.2399999127</c:v>
                </c:pt>
                <c:pt idx="8520">
                  <c:v>4335436.4299999103</c:v>
                </c:pt>
                <c:pt idx="8521">
                  <c:v>4336026.4299999103</c:v>
                </c:pt>
                <c:pt idx="8522">
                  <c:v>4336123.2899999097</c:v>
                </c:pt>
                <c:pt idx="8523">
                  <c:v>4336456.6199999079</c:v>
                </c:pt>
                <c:pt idx="8524">
                  <c:v>4336837.5699999109</c:v>
                </c:pt>
                <c:pt idx="8525">
                  <c:v>4337266.1399999112</c:v>
                </c:pt>
                <c:pt idx="8526">
                  <c:v>4337599.4699999094</c:v>
                </c:pt>
                <c:pt idx="8527">
                  <c:v>4337980.4199999124</c:v>
                </c:pt>
                <c:pt idx="8528">
                  <c:v>4338295.1299999133</c:v>
                </c:pt>
                <c:pt idx="8529">
                  <c:v>4360430.85999991</c:v>
                </c:pt>
                <c:pt idx="8530">
                  <c:v>4360779.4399999082</c:v>
                </c:pt>
                <c:pt idx="8531">
                  <c:v>4360959.7199999094</c:v>
                </c:pt>
                <c:pt idx="8532">
                  <c:v>4361197.8199999109</c:v>
                </c:pt>
                <c:pt idx="8533">
                  <c:v>4361526.6399999112</c:v>
                </c:pt>
                <c:pt idx="8534">
                  <c:v>4361551.6699999124</c:v>
                </c:pt>
                <c:pt idx="8535">
                  <c:v>4370596.8399999142</c:v>
                </c:pt>
                <c:pt idx="8536">
                  <c:v>4370943.6799999177</c:v>
                </c:pt>
                <c:pt idx="8537">
                  <c:v>4371119.759999916</c:v>
                </c:pt>
                <c:pt idx="8538">
                  <c:v>4371179.009999916</c:v>
                </c:pt>
                <c:pt idx="8539">
                  <c:v>4373414.499999918</c:v>
                </c:pt>
                <c:pt idx="8540">
                  <c:v>4373797.5899999216</c:v>
                </c:pt>
                <c:pt idx="8541">
                  <c:v>4374400.449999921</c:v>
                </c:pt>
                <c:pt idx="8542">
                  <c:v>4374966.5599999204</c:v>
                </c:pt>
                <c:pt idx="8543">
                  <c:v>4374966.8099999204</c:v>
                </c:pt>
                <c:pt idx="8544">
                  <c:v>4375593.3099999204</c:v>
                </c:pt>
                <c:pt idx="8545">
                  <c:v>4375926.6399999186</c:v>
                </c:pt>
                <c:pt idx="8546">
                  <c:v>4376613.249999918</c:v>
                </c:pt>
                <c:pt idx="8547">
                  <c:v>4376994.199999921</c:v>
                </c:pt>
                <c:pt idx="8548">
                  <c:v>4377264.3799999207</c:v>
                </c:pt>
                <c:pt idx="8549">
                  <c:v>4377648.6899999231</c:v>
                </c:pt>
                <c:pt idx="8550">
                  <c:v>4378004.7299999222</c:v>
                </c:pt>
                <c:pt idx="8551">
                  <c:v>4378195.2099999189</c:v>
                </c:pt>
                <c:pt idx="8552">
                  <c:v>4378671.3999999166</c:v>
                </c:pt>
                <c:pt idx="8553">
                  <c:v>4379004.7299999148</c:v>
                </c:pt>
                <c:pt idx="8554">
                  <c:v>4379385.6799999177</c:v>
                </c:pt>
                <c:pt idx="8555">
                  <c:v>4379522.5299999192</c:v>
                </c:pt>
                <c:pt idx="8556">
                  <c:v>4379818.5299999192</c:v>
                </c:pt>
                <c:pt idx="8557">
                  <c:v>4379999.0399999171</c:v>
                </c:pt>
                <c:pt idx="8558">
                  <c:v>4388064.8699999154</c:v>
                </c:pt>
                <c:pt idx="8559">
                  <c:v>4400317.6499999166</c:v>
                </c:pt>
                <c:pt idx="8560">
                  <c:v>4407414.2999999151</c:v>
                </c:pt>
                <c:pt idx="8561">
                  <c:v>4426894.7399999127</c:v>
                </c:pt>
                <c:pt idx="8562">
                  <c:v>4429523.6699999124</c:v>
                </c:pt>
                <c:pt idx="8563">
                  <c:v>4429757.9899999127</c:v>
                </c:pt>
                <c:pt idx="8564">
                  <c:v>4451038.6599999145</c:v>
                </c:pt>
                <c:pt idx="8565">
                  <c:v>4452067.5799999163</c:v>
                </c:pt>
                <c:pt idx="8566">
                  <c:v>4461478.9499999136</c:v>
                </c:pt>
                <c:pt idx="8567">
                  <c:v>4461728.3399999142</c:v>
                </c:pt>
                <c:pt idx="8568">
                  <c:v>4463228.7499999106</c:v>
                </c:pt>
                <c:pt idx="8569">
                  <c:v>4464678.60999991</c:v>
                </c:pt>
                <c:pt idx="8570">
                  <c:v>4465766.5199999064</c:v>
                </c:pt>
                <c:pt idx="8571">
                  <c:v>4466075.0799999088</c:v>
                </c:pt>
                <c:pt idx="8572">
                  <c:v>4476088.9899999052</c:v>
                </c:pt>
                <c:pt idx="8573">
                  <c:v>4476358.9899999052</c:v>
                </c:pt>
                <c:pt idx="8574">
                  <c:v>4476370.5499999076</c:v>
                </c:pt>
                <c:pt idx="8575">
                  <c:v>4476623.959999904</c:v>
                </c:pt>
                <c:pt idx="8576">
                  <c:v>4476909.6699999049</c:v>
                </c:pt>
                <c:pt idx="8577">
                  <c:v>4480549.7499999031</c:v>
                </c:pt>
                <c:pt idx="8578">
                  <c:v>4480991.5899999067</c:v>
                </c:pt>
                <c:pt idx="8579">
                  <c:v>4502989.85999991</c:v>
                </c:pt>
                <c:pt idx="8580">
                  <c:v>4503323.1899999082</c:v>
                </c:pt>
                <c:pt idx="8581">
                  <c:v>4515492.9199999049</c:v>
                </c:pt>
                <c:pt idx="8582">
                  <c:v>4515854.7499999031</c:v>
                </c:pt>
                <c:pt idx="8583">
                  <c:v>4529035.2799999043</c:v>
                </c:pt>
                <c:pt idx="8584">
                  <c:v>4537630.459999904</c:v>
                </c:pt>
                <c:pt idx="8585">
                  <c:v>4556530.459999904</c:v>
                </c:pt>
                <c:pt idx="8586">
                  <c:v>4556911.409999907</c:v>
                </c:pt>
                <c:pt idx="8587">
                  <c:v>4557292.35999991</c:v>
                </c:pt>
                <c:pt idx="8588">
                  <c:v>4557435.3899999112</c:v>
                </c:pt>
                <c:pt idx="8589">
                  <c:v>4572688.4699999094</c:v>
                </c:pt>
                <c:pt idx="8590">
                  <c:v>4573298.7899999097</c:v>
                </c:pt>
                <c:pt idx="8591">
                  <c:v>4573694.0499999076</c:v>
                </c:pt>
                <c:pt idx="8592">
                  <c:v>4574070.0399999097</c:v>
                </c:pt>
                <c:pt idx="8593">
                  <c:v>4078042.279999949</c:v>
                </c:pt>
                <c:pt idx="8594">
                  <c:v>4078430.8699999526</c:v>
                </c:pt>
                <c:pt idx="8595">
                  <c:v>4081297.7399999499</c:v>
                </c:pt>
                <c:pt idx="8596">
                  <c:v>4081736.5999999493</c:v>
                </c:pt>
                <c:pt idx="8597">
                  <c:v>4082021.3599999472</c:v>
                </c:pt>
                <c:pt idx="8598">
                  <c:v>4082402.3099999502</c:v>
                </c:pt>
                <c:pt idx="8599">
                  <c:v>4089375.9499999508</c:v>
                </c:pt>
                <c:pt idx="8600">
                  <c:v>4089431.8799999505</c:v>
                </c:pt>
                <c:pt idx="8601">
                  <c:v>4104200.4099999517</c:v>
                </c:pt>
                <c:pt idx="8602">
                  <c:v>4163697.729999952</c:v>
                </c:pt>
                <c:pt idx="8603">
                  <c:v>4164733.0499999523</c:v>
                </c:pt>
                <c:pt idx="8604">
                  <c:v>4164857.6399999559</c:v>
                </c:pt>
                <c:pt idx="8605">
                  <c:v>4168053.4499999583</c:v>
                </c:pt>
                <c:pt idx="8606">
                  <c:v>4168411.8699999601</c:v>
                </c:pt>
                <c:pt idx="8607">
                  <c:v>4169295.6099999622</c:v>
                </c:pt>
                <c:pt idx="8608">
                  <c:v>4169422.5999999642</c:v>
                </c:pt>
                <c:pt idx="8609">
                  <c:v>4170563.3799999654</c:v>
                </c:pt>
                <c:pt idx="8610">
                  <c:v>4172792.1099999622</c:v>
                </c:pt>
                <c:pt idx="8611">
                  <c:v>4173102.0399999619</c:v>
                </c:pt>
                <c:pt idx="8612">
                  <c:v>4173302.7299999595</c:v>
                </c:pt>
                <c:pt idx="8613">
                  <c:v>4173399.8499999568</c:v>
                </c:pt>
                <c:pt idx="8614">
                  <c:v>4174454.0699999556</c:v>
                </c:pt>
                <c:pt idx="8615">
                  <c:v>4176612.3299999535</c:v>
                </c:pt>
                <c:pt idx="8616">
                  <c:v>4177008.5899999514</c:v>
                </c:pt>
                <c:pt idx="8617">
                  <c:v>4177622.5999999493</c:v>
                </c:pt>
                <c:pt idx="8618">
                  <c:v>4177740.7399999499</c:v>
                </c:pt>
                <c:pt idx="8619">
                  <c:v>4178279.3899999484</c:v>
                </c:pt>
                <c:pt idx="8620">
                  <c:v>4179607.0099999458</c:v>
                </c:pt>
                <c:pt idx="8621">
                  <c:v>4179872.0499999449</c:v>
                </c:pt>
                <c:pt idx="8622">
                  <c:v>4179923.6299999431</c:v>
                </c:pt>
                <c:pt idx="8623">
                  <c:v>4180186.7099999413</c:v>
                </c:pt>
                <c:pt idx="8624">
                  <c:v>4180390.0599999428</c:v>
                </c:pt>
                <c:pt idx="8625">
                  <c:v>4181872.1799999401</c:v>
                </c:pt>
                <c:pt idx="8626">
                  <c:v>4186316.6999999434</c:v>
                </c:pt>
                <c:pt idx="8627">
                  <c:v>4186397.1499999464</c:v>
                </c:pt>
                <c:pt idx="8628">
                  <c:v>4188682.839999944</c:v>
                </c:pt>
                <c:pt idx="8629">
                  <c:v>4188780.8999999464</c:v>
                </c:pt>
                <c:pt idx="8630">
                  <c:v>4189868.3299999461</c:v>
                </c:pt>
                <c:pt idx="8631">
                  <c:v>4191572.7499999478</c:v>
                </c:pt>
                <c:pt idx="8632">
                  <c:v>4192703.0099999458</c:v>
                </c:pt>
                <c:pt idx="8633">
                  <c:v>4193018.5599999428</c:v>
                </c:pt>
                <c:pt idx="8634">
                  <c:v>4193712.9099999443</c:v>
                </c:pt>
                <c:pt idx="8635">
                  <c:v>4194153.9099999443</c:v>
                </c:pt>
                <c:pt idx="8636">
                  <c:v>4194271.3099999428</c:v>
                </c:pt>
                <c:pt idx="8637">
                  <c:v>4198072.5699999407</c:v>
                </c:pt>
                <c:pt idx="8638">
                  <c:v>4200001.939999938</c:v>
                </c:pt>
                <c:pt idx="8639">
                  <c:v>4205133.2799999416</c:v>
                </c:pt>
                <c:pt idx="8640">
                  <c:v>4211802.6999999434</c:v>
                </c:pt>
                <c:pt idx="8641">
                  <c:v>4215431.7399999425</c:v>
                </c:pt>
                <c:pt idx="8642">
                  <c:v>4226306.6699999422</c:v>
                </c:pt>
                <c:pt idx="8643">
                  <c:v>4229490.6499999389</c:v>
                </c:pt>
                <c:pt idx="8644">
                  <c:v>4269335.4899999425</c:v>
                </c:pt>
                <c:pt idx="8645">
                  <c:v>4269437.339999944</c:v>
                </c:pt>
                <c:pt idx="8646">
                  <c:v>4270776.3299999461</c:v>
                </c:pt>
                <c:pt idx="8647">
                  <c:v>4270993.8299999461</c:v>
                </c:pt>
                <c:pt idx="8648">
                  <c:v>4271120.8699999452</c:v>
                </c:pt>
                <c:pt idx="8649">
                  <c:v>4271625.1099999472</c:v>
                </c:pt>
                <c:pt idx="8650">
                  <c:v>4271690.8499999493</c:v>
                </c:pt>
                <c:pt idx="8651">
                  <c:v>4272396.9099999517</c:v>
                </c:pt>
                <c:pt idx="8652">
                  <c:v>4275551.8399999514</c:v>
                </c:pt>
                <c:pt idx="8653">
                  <c:v>4276120.2999999523</c:v>
                </c:pt>
                <c:pt idx="8654">
                  <c:v>4288612.479999952</c:v>
                </c:pt>
                <c:pt idx="8655">
                  <c:v>4288809.7999999523</c:v>
                </c:pt>
                <c:pt idx="8656">
                  <c:v>4292552.7199999541</c:v>
                </c:pt>
                <c:pt idx="8657">
                  <c:v>4292586.5099999532</c:v>
                </c:pt>
                <c:pt idx="8658">
                  <c:v>4293714.1699999496</c:v>
                </c:pt>
                <c:pt idx="8659">
                  <c:v>4293894.8799999505</c:v>
                </c:pt>
                <c:pt idx="8660">
                  <c:v>4294191.0999999493</c:v>
                </c:pt>
                <c:pt idx="8661">
                  <c:v>4295257.4399999529</c:v>
                </c:pt>
                <c:pt idx="8662">
                  <c:v>4304056.9999999553</c:v>
                </c:pt>
                <c:pt idx="8663">
                  <c:v>4306887.3399999589</c:v>
                </c:pt>
                <c:pt idx="8664">
                  <c:v>4307270.7699999586</c:v>
                </c:pt>
                <c:pt idx="8665">
                  <c:v>4307746.6499999613</c:v>
                </c:pt>
                <c:pt idx="8666">
                  <c:v>4307958.9999999627</c:v>
                </c:pt>
                <c:pt idx="8667">
                  <c:v>4308360.6499999613</c:v>
                </c:pt>
                <c:pt idx="8668">
                  <c:v>4308459.8699999601</c:v>
                </c:pt>
                <c:pt idx="8669">
                  <c:v>4311395.6899999604</c:v>
                </c:pt>
                <c:pt idx="8670">
                  <c:v>4312068.2199999616</c:v>
                </c:pt>
                <c:pt idx="8671">
                  <c:v>4312157.7799999639</c:v>
                </c:pt>
                <c:pt idx="8672">
                  <c:v>4312247.2599999607</c:v>
                </c:pt>
                <c:pt idx="8673">
                  <c:v>4312497.4499999583</c:v>
                </c:pt>
                <c:pt idx="8674">
                  <c:v>4315632.0099999607</c:v>
                </c:pt>
                <c:pt idx="8675">
                  <c:v>4318514.4799999595</c:v>
                </c:pt>
                <c:pt idx="8676">
                  <c:v>4318547.4899999574</c:v>
                </c:pt>
                <c:pt idx="8677">
                  <c:v>4318613.4999999553</c:v>
                </c:pt>
                <c:pt idx="8678">
                  <c:v>4318689.0799999535</c:v>
                </c:pt>
                <c:pt idx="8679">
                  <c:v>4319810.1999999508</c:v>
                </c:pt>
                <c:pt idx="8680">
                  <c:v>4319893.7199999541</c:v>
                </c:pt>
                <c:pt idx="8681">
                  <c:v>4322967.9399999529</c:v>
                </c:pt>
                <c:pt idx="8682">
                  <c:v>4323242.7099999562</c:v>
                </c:pt>
                <c:pt idx="8683">
                  <c:v>4324504.1599999592</c:v>
                </c:pt>
                <c:pt idx="8684">
                  <c:v>4328427.6699999571</c:v>
                </c:pt>
                <c:pt idx="8685">
                  <c:v>4329671.1199999601</c:v>
                </c:pt>
                <c:pt idx="8686">
                  <c:v>4331288.3899999633</c:v>
                </c:pt>
                <c:pt idx="8687">
                  <c:v>4332255.4099999666</c:v>
                </c:pt>
                <c:pt idx="8688">
                  <c:v>4332485.969999969</c:v>
                </c:pt>
                <c:pt idx="8689">
                  <c:v>4332533.0299999714</c:v>
                </c:pt>
                <c:pt idx="8690">
                  <c:v>4332627.9099999741</c:v>
                </c:pt>
                <c:pt idx="8691">
                  <c:v>4332728.8299999759</c:v>
                </c:pt>
                <c:pt idx="8692">
                  <c:v>4332961.6499999762</c:v>
                </c:pt>
                <c:pt idx="8693">
                  <c:v>4333039.8799999729</c:v>
                </c:pt>
                <c:pt idx="8694">
                  <c:v>4335448.0699999705</c:v>
                </c:pt>
                <c:pt idx="8695">
                  <c:v>4335781.6899999678</c:v>
                </c:pt>
                <c:pt idx="8696">
                  <c:v>4335856.1899999678</c:v>
                </c:pt>
                <c:pt idx="8697">
                  <c:v>4336133.7799999714</c:v>
                </c:pt>
                <c:pt idx="8698">
                  <c:v>4336236.3799999729</c:v>
                </c:pt>
                <c:pt idx="8699">
                  <c:v>4345258.2699999735</c:v>
                </c:pt>
                <c:pt idx="8700">
                  <c:v>4345331.8899999708</c:v>
                </c:pt>
                <c:pt idx="8701">
                  <c:v>4345952.8499999717</c:v>
                </c:pt>
                <c:pt idx="8702">
                  <c:v>4345987.4499999732</c:v>
                </c:pt>
                <c:pt idx="8703">
                  <c:v>4346408.6299999729</c:v>
                </c:pt>
                <c:pt idx="8704">
                  <c:v>4346485.7799999714</c:v>
                </c:pt>
                <c:pt idx="8705">
                  <c:v>4346917.9799999744</c:v>
                </c:pt>
                <c:pt idx="8706">
                  <c:v>4346988.0499999747</c:v>
                </c:pt>
                <c:pt idx="8707">
                  <c:v>4347691.669999972</c:v>
                </c:pt>
                <c:pt idx="8708">
                  <c:v>4349980.1599999741</c:v>
                </c:pt>
                <c:pt idx="8709">
                  <c:v>4353298.5799999759</c:v>
                </c:pt>
                <c:pt idx="8710">
                  <c:v>4353423.7499999776</c:v>
                </c:pt>
                <c:pt idx="8711">
                  <c:v>4354092.6399999782</c:v>
                </c:pt>
                <c:pt idx="8712">
                  <c:v>4354216.119999975</c:v>
                </c:pt>
                <c:pt idx="8713">
                  <c:v>4354815.2499999776</c:v>
                </c:pt>
                <c:pt idx="8714">
                  <c:v>4370150.9199999794</c:v>
                </c:pt>
                <c:pt idx="8715">
                  <c:v>4370996.4199999794</c:v>
                </c:pt>
                <c:pt idx="8716">
                  <c:v>4371515.2999999821</c:v>
                </c:pt>
                <c:pt idx="8717">
                  <c:v>4417084.1399999857</c:v>
                </c:pt>
                <c:pt idx="8718">
                  <c:v>4417117.3999999836</c:v>
                </c:pt>
                <c:pt idx="8719">
                  <c:v>4417822.4099999815</c:v>
                </c:pt>
                <c:pt idx="8720">
                  <c:v>4417907.9499999806</c:v>
                </c:pt>
                <c:pt idx="8721">
                  <c:v>4421139.5199999809</c:v>
                </c:pt>
                <c:pt idx="8722">
                  <c:v>4421190.1799999774</c:v>
                </c:pt>
                <c:pt idx="8723">
                  <c:v>4421429.2099999785</c:v>
                </c:pt>
                <c:pt idx="8724">
                  <c:v>4421492.7699999809</c:v>
                </c:pt>
                <c:pt idx="8725">
                  <c:v>4422496.5299999788</c:v>
                </c:pt>
                <c:pt idx="8726">
                  <c:v>4422630.4699999765</c:v>
                </c:pt>
                <c:pt idx="8727">
                  <c:v>4422758.7499999776</c:v>
                </c:pt>
                <c:pt idx="8728">
                  <c:v>4422952.4999999776</c:v>
                </c:pt>
                <c:pt idx="8729">
                  <c:v>4423250.4999999776</c:v>
                </c:pt>
                <c:pt idx="8730">
                  <c:v>4423583.8299999759</c:v>
                </c:pt>
                <c:pt idx="8731">
                  <c:v>4423892.5799999759</c:v>
                </c:pt>
                <c:pt idx="8732">
                  <c:v>4424178.7199999765</c:v>
                </c:pt>
                <c:pt idx="8733">
                  <c:v>4424326.6999999732</c:v>
                </c:pt>
                <c:pt idx="8734">
                  <c:v>4424350.5299999714</c:v>
                </c:pt>
                <c:pt idx="8735">
                  <c:v>4424842.5699999705</c:v>
                </c:pt>
                <c:pt idx="8736">
                  <c:v>4424903.0199999735</c:v>
                </c:pt>
                <c:pt idx="8737">
                  <c:v>4430750.4299999699</c:v>
                </c:pt>
                <c:pt idx="8738">
                  <c:v>4430866.3099999726</c:v>
                </c:pt>
                <c:pt idx="8739">
                  <c:v>4431292.3099999726</c:v>
                </c:pt>
                <c:pt idx="8740">
                  <c:v>4432093.8399999738</c:v>
                </c:pt>
                <c:pt idx="8741">
                  <c:v>4437383.0199999735</c:v>
                </c:pt>
                <c:pt idx="8742">
                  <c:v>4437958.4599999711</c:v>
                </c:pt>
                <c:pt idx="8743">
                  <c:v>4438101.0899999738</c:v>
                </c:pt>
                <c:pt idx="8744">
                  <c:v>4448097.3899999708</c:v>
                </c:pt>
                <c:pt idx="8745">
                  <c:v>4450227.719999969</c:v>
                </c:pt>
                <c:pt idx="8746">
                  <c:v>4450932.9499999657</c:v>
                </c:pt>
                <c:pt idx="8747">
                  <c:v>4451233.269999966</c:v>
                </c:pt>
                <c:pt idx="8748">
                  <c:v>4452576.6499999687</c:v>
                </c:pt>
                <c:pt idx="8749">
                  <c:v>4463540.669999972</c:v>
                </c:pt>
                <c:pt idx="8750">
                  <c:v>4463642.119999975</c:v>
                </c:pt>
                <c:pt idx="8751">
                  <c:v>4463708.9099999741</c:v>
                </c:pt>
                <c:pt idx="8752">
                  <c:v>4464736.5499999747</c:v>
                </c:pt>
                <c:pt idx="8753">
                  <c:v>4464771.4799999744</c:v>
                </c:pt>
                <c:pt idx="8754">
                  <c:v>4464946.0399999768</c:v>
                </c:pt>
                <c:pt idx="8755">
                  <c:v>4465039.6799999774</c:v>
                </c:pt>
                <c:pt idx="8756">
                  <c:v>4472053.7499999776</c:v>
                </c:pt>
                <c:pt idx="8757">
                  <c:v>4472179.9999999776</c:v>
                </c:pt>
                <c:pt idx="8758">
                  <c:v>4472484.7599999756</c:v>
                </c:pt>
                <c:pt idx="8759">
                  <c:v>4472556.7799999788</c:v>
                </c:pt>
                <c:pt idx="8760">
                  <c:v>4482670.5299999788</c:v>
                </c:pt>
                <c:pt idx="8761">
                  <c:v>4483506.0799999759</c:v>
                </c:pt>
                <c:pt idx="8762">
                  <c:v>4484837.1499999762</c:v>
                </c:pt>
                <c:pt idx="8763">
                  <c:v>4485997.1899999753</c:v>
                </c:pt>
                <c:pt idx="8764">
                  <c:v>4487436.3099999726</c:v>
                </c:pt>
                <c:pt idx="8765">
                  <c:v>4551445.3399999738</c:v>
                </c:pt>
                <c:pt idx="8766">
                  <c:v>4562081.7599999756</c:v>
                </c:pt>
                <c:pt idx="8767">
                  <c:v>4567933.9799999744</c:v>
                </c:pt>
                <c:pt idx="8768">
                  <c:v>4592087.6999999732</c:v>
                </c:pt>
                <c:pt idx="8769">
                  <c:v>4595150.4299999699</c:v>
                </c:pt>
                <c:pt idx="8770">
                  <c:v>4692414.2299999669</c:v>
                </c:pt>
                <c:pt idx="8771">
                  <c:v>4729219.2599999681</c:v>
                </c:pt>
                <c:pt idx="8772">
                  <c:v>4729642.4799999669</c:v>
                </c:pt>
                <c:pt idx="8773">
                  <c:v>4730414.4199999645</c:v>
                </c:pt>
                <c:pt idx="8774">
                  <c:v>4811326.7299999669</c:v>
                </c:pt>
                <c:pt idx="8775">
                  <c:v>4811395.7499999702</c:v>
                </c:pt>
                <c:pt idx="8776">
                  <c:v>4818310.1099999696</c:v>
                </c:pt>
                <c:pt idx="8777">
                  <c:v>4818424.5599999726</c:v>
                </c:pt>
                <c:pt idx="8778">
                  <c:v>5021121.2699999735</c:v>
                </c:pt>
                <c:pt idx="8779">
                  <c:v>5028962.0899999738</c:v>
                </c:pt>
                <c:pt idx="8780">
                  <c:v>5029111.0999999717</c:v>
                </c:pt>
                <c:pt idx="8781">
                  <c:v>5029272.4999999702</c:v>
                </c:pt>
                <c:pt idx="8782">
                  <c:v>5030906.219999969</c:v>
                </c:pt>
                <c:pt idx="8783">
                  <c:v>5032628.0899999663</c:v>
                </c:pt>
                <c:pt idx="8784">
                  <c:v>5032739.0299999639</c:v>
                </c:pt>
                <c:pt idx="8785">
                  <c:v>5033694.6299999654</c:v>
                </c:pt>
                <c:pt idx="8786">
                  <c:v>5034253.469999969</c:v>
                </c:pt>
                <c:pt idx="8787">
                  <c:v>5034408.2399999723</c:v>
                </c:pt>
                <c:pt idx="8788">
                  <c:v>5035028.9999999702</c:v>
                </c:pt>
                <c:pt idx="8789">
                  <c:v>5037213.2499999702</c:v>
                </c:pt>
                <c:pt idx="8790">
                  <c:v>5037286.9599999711</c:v>
                </c:pt>
                <c:pt idx="8791">
                  <c:v>5037805.8399999738</c:v>
                </c:pt>
                <c:pt idx="8792">
                  <c:v>5037880.0699999705</c:v>
                </c:pt>
                <c:pt idx="8793">
                  <c:v>5041785.3499999717</c:v>
                </c:pt>
                <c:pt idx="8794">
                  <c:v>5042302.4999999702</c:v>
                </c:pt>
                <c:pt idx="8795">
                  <c:v>5042372.9399999678</c:v>
                </c:pt>
                <c:pt idx="8796">
                  <c:v>5042638.3599999696</c:v>
                </c:pt>
                <c:pt idx="8797">
                  <c:v>5042696.5099999681</c:v>
                </c:pt>
                <c:pt idx="8798">
                  <c:v>5142997.3199999705</c:v>
                </c:pt>
                <c:pt idx="8799">
                  <c:v>5143230.0099999681</c:v>
                </c:pt>
                <c:pt idx="8800">
                  <c:v>5143563.6099999696</c:v>
                </c:pt>
                <c:pt idx="8801">
                  <c:v>5160277.4999999702</c:v>
                </c:pt>
                <c:pt idx="8802">
                  <c:v>5161021.0799999684</c:v>
                </c:pt>
                <c:pt idx="8803">
                  <c:v>5161271.9999999702</c:v>
                </c:pt>
                <c:pt idx="8804">
                  <c:v>5161471.3999999687</c:v>
                </c:pt>
                <c:pt idx="8805">
                  <c:v>5161769.169999972</c:v>
                </c:pt>
                <c:pt idx="8806">
                  <c:v>5161832.6499999687</c:v>
                </c:pt>
                <c:pt idx="8807">
                  <c:v>5163072.419999972</c:v>
                </c:pt>
                <c:pt idx="8808">
                  <c:v>5163191.0699999705</c:v>
                </c:pt>
                <c:pt idx="8809">
                  <c:v>5163286.0299999714</c:v>
                </c:pt>
                <c:pt idx="8810">
                  <c:v>5163386.2599999681</c:v>
                </c:pt>
                <c:pt idx="8811">
                  <c:v>5163757.1799999699</c:v>
                </c:pt>
                <c:pt idx="8812">
                  <c:v>5239263.6199999675</c:v>
                </c:pt>
                <c:pt idx="8813">
                  <c:v>5276759.0899999663</c:v>
                </c:pt>
                <c:pt idx="8814">
                  <c:v>5290007.4299999699</c:v>
                </c:pt>
                <c:pt idx="8815">
                  <c:v>5313274.8899999708</c:v>
                </c:pt>
                <c:pt idx="8816">
                  <c:v>5313751.0799999684</c:v>
                </c:pt>
                <c:pt idx="8817">
                  <c:v>5313821.719999969</c:v>
                </c:pt>
                <c:pt idx="8818">
                  <c:v>5313874.3799999654</c:v>
                </c:pt>
                <c:pt idx="8819">
                  <c:v>5314582.8799999654</c:v>
                </c:pt>
                <c:pt idx="8820">
                  <c:v>5316692.0499999672</c:v>
                </c:pt>
                <c:pt idx="8821">
                  <c:v>5320059.9999999702</c:v>
                </c:pt>
                <c:pt idx="8822">
                  <c:v>5320165.3899999708</c:v>
                </c:pt>
                <c:pt idx="8823">
                  <c:v>5320458.0299999714</c:v>
                </c:pt>
                <c:pt idx="8824">
                  <c:v>5320509.169999972</c:v>
                </c:pt>
                <c:pt idx="8825">
                  <c:v>5330862.0799999684</c:v>
                </c:pt>
                <c:pt idx="8826">
                  <c:v>5331025.0099999681</c:v>
                </c:pt>
                <c:pt idx="8827">
                  <c:v>5331485.2499999702</c:v>
                </c:pt>
                <c:pt idx="8828">
                  <c:v>5331639.6799999699</c:v>
                </c:pt>
                <c:pt idx="8829">
                  <c:v>5331696.2099999711</c:v>
                </c:pt>
                <c:pt idx="8830">
                  <c:v>5331747.7399999723</c:v>
                </c:pt>
                <c:pt idx="8831">
                  <c:v>5331817.3899999708</c:v>
                </c:pt>
                <c:pt idx="8832">
                  <c:v>5331983.8699999675</c:v>
                </c:pt>
                <c:pt idx="8833">
                  <c:v>5335895.4599999711</c:v>
                </c:pt>
                <c:pt idx="8834">
                  <c:v>5336705.969999969</c:v>
                </c:pt>
                <c:pt idx="8835">
                  <c:v>5337134.269999966</c:v>
                </c:pt>
                <c:pt idx="8836">
                  <c:v>5340706.9399999678</c:v>
                </c:pt>
                <c:pt idx="8837">
                  <c:v>5340813.0099999681</c:v>
                </c:pt>
                <c:pt idx="8838">
                  <c:v>5351314.2499999702</c:v>
                </c:pt>
                <c:pt idx="8839">
                  <c:v>5351406.169999972</c:v>
                </c:pt>
                <c:pt idx="8840">
                  <c:v>5353093.8499999717</c:v>
                </c:pt>
                <c:pt idx="8841">
                  <c:v>5353279.7599999681</c:v>
                </c:pt>
                <c:pt idx="8842">
                  <c:v>5353544.769999966</c:v>
                </c:pt>
                <c:pt idx="8843">
                  <c:v>5353674.9399999678</c:v>
                </c:pt>
                <c:pt idx="8844">
                  <c:v>5381125.2399999648</c:v>
                </c:pt>
                <c:pt idx="8845">
                  <c:v>5383810.7899999619</c:v>
                </c:pt>
                <c:pt idx="8846">
                  <c:v>5384168.5999999642</c:v>
                </c:pt>
                <c:pt idx="8847">
                  <c:v>5387703.829999961</c:v>
                </c:pt>
                <c:pt idx="8848">
                  <c:v>5391188.3499999642</c:v>
                </c:pt>
                <c:pt idx="8849">
                  <c:v>5428888.7399999648</c:v>
                </c:pt>
                <c:pt idx="8850">
                  <c:v>5429222.069999963</c:v>
                </c:pt>
                <c:pt idx="8851">
                  <c:v>5431433.7999999598</c:v>
                </c:pt>
                <c:pt idx="8852">
                  <c:v>5431660.129999958</c:v>
                </c:pt>
                <c:pt idx="8853">
                  <c:v>5431876.6899999604</c:v>
                </c:pt>
                <c:pt idx="8854">
                  <c:v>5432206.9299999624</c:v>
                </c:pt>
                <c:pt idx="8855">
                  <c:v>5434856.4299999624</c:v>
                </c:pt>
                <c:pt idx="8856">
                  <c:v>5443286.069999963</c:v>
                </c:pt>
                <c:pt idx="8857">
                  <c:v>5450648.7199999616</c:v>
                </c:pt>
                <c:pt idx="8858">
                  <c:v>5451090.5199999586</c:v>
                </c:pt>
                <c:pt idx="8859">
                  <c:v>5451575.4999999553</c:v>
                </c:pt>
                <c:pt idx="8860">
                  <c:v>5459963.3199999556</c:v>
                </c:pt>
                <c:pt idx="8861">
                  <c:v>5460997.979999952</c:v>
                </c:pt>
                <c:pt idx="8862">
                  <c:v>5486080.5399999544</c:v>
                </c:pt>
                <c:pt idx="8863">
                  <c:v>5486850.2899999544</c:v>
                </c:pt>
                <c:pt idx="8864">
                  <c:v>5486979.5999999568</c:v>
                </c:pt>
                <c:pt idx="8865">
                  <c:v>5487598.6499999538</c:v>
                </c:pt>
                <c:pt idx="8866">
                  <c:v>5488027.2199999541</c:v>
                </c:pt>
                <c:pt idx="8867">
                  <c:v>5488313.8899999559</c:v>
                </c:pt>
                <c:pt idx="8868">
                  <c:v>5488656.7499999553</c:v>
                </c:pt>
                <c:pt idx="8869">
                  <c:v>5488942.4599999562</c:v>
                </c:pt>
                <c:pt idx="8870">
                  <c:v>5490800.4499999583</c:v>
                </c:pt>
                <c:pt idx="8871">
                  <c:v>5491314.7299999595</c:v>
                </c:pt>
                <c:pt idx="8872">
                  <c:v>5491435.7299999595</c:v>
                </c:pt>
                <c:pt idx="8873">
                  <c:v>5492854.4599999562</c:v>
                </c:pt>
                <c:pt idx="8874">
                  <c:v>5493411.2799999565</c:v>
                </c:pt>
                <c:pt idx="8875">
                  <c:v>5517649.0199999586</c:v>
                </c:pt>
                <c:pt idx="8876">
                  <c:v>5521494.5399999619</c:v>
                </c:pt>
                <c:pt idx="8877">
                  <c:v>5572636.7499999627</c:v>
                </c:pt>
                <c:pt idx="8878">
                  <c:v>5572696.2399999648</c:v>
                </c:pt>
                <c:pt idx="8879">
                  <c:v>5581568.9799999669</c:v>
                </c:pt>
                <c:pt idx="8880">
                  <c:v>5581690.6599999666</c:v>
                </c:pt>
                <c:pt idx="8881">
                  <c:v>5582003.319999963</c:v>
                </c:pt>
                <c:pt idx="8882">
                  <c:v>5659998.7299999595</c:v>
                </c:pt>
                <c:pt idx="8883">
                  <c:v>5660177.3699999601</c:v>
                </c:pt>
                <c:pt idx="8884">
                  <c:v>5661704.379999958</c:v>
                </c:pt>
                <c:pt idx="8885">
                  <c:v>5663985.8599999547</c:v>
                </c:pt>
                <c:pt idx="8886">
                  <c:v>5665300.5299999565</c:v>
                </c:pt>
                <c:pt idx="8887">
                  <c:v>5691829.9899999574</c:v>
                </c:pt>
                <c:pt idx="8888">
                  <c:v>5693477.0699999556</c:v>
                </c:pt>
                <c:pt idx="8889">
                  <c:v>5694553.2499999553</c:v>
                </c:pt>
                <c:pt idx="8890">
                  <c:v>5695043.9199999571</c:v>
                </c:pt>
                <c:pt idx="8891">
                  <c:v>5695819.5199999586</c:v>
                </c:pt>
                <c:pt idx="8892">
                  <c:v>5695874.3199999556</c:v>
                </c:pt>
                <c:pt idx="8893">
                  <c:v>5714664.4699999541</c:v>
                </c:pt>
                <c:pt idx="8894">
                  <c:v>5716312.7399999574</c:v>
                </c:pt>
                <c:pt idx="8895">
                  <c:v>5723510.429999955</c:v>
                </c:pt>
                <c:pt idx="8896">
                  <c:v>5729254.179999955</c:v>
                </c:pt>
                <c:pt idx="8897">
                  <c:v>5731131.8199999556</c:v>
                </c:pt>
                <c:pt idx="8898">
                  <c:v>5731479.5599999577</c:v>
                </c:pt>
                <c:pt idx="8899">
                  <c:v>5731586.2599999607</c:v>
                </c:pt>
                <c:pt idx="8900">
                  <c:v>5732131.6799999624</c:v>
                </c:pt>
                <c:pt idx="8901">
                  <c:v>5733163.6999999657</c:v>
                </c:pt>
                <c:pt idx="8902">
                  <c:v>5733226.8799999654</c:v>
                </c:pt>
                <c:pt idx="8903">
                  <c:v>5733801.5399999619</c:v>
                </c:pt>
                <c:pt idx="8904">
                  <c:v>5733997.6399999633</c:v>
                </c:pt>
                <c:pt idx="8905">
                  <c:v>5734088.4699999616</c:v>
                </c:pt>
                <c:pt idx="8906">
                  <c:v>5734156.9699999616</c:v>
                </c:pt>
                <c:pt idx="8907">
                  <c:v>5734521.6399999633</c:v>
                </c:pt>
                <c:pt idx="8908">
                  <c:v>5764025.4199999645</c:v>
                </c:pt>
                <c:pt idx="8909">
                  <c:v>5765151.0899999663</c:v>
                </c:pt>
                <c:pt idx="8910">
                  <c:v>5765897.1099999696</c:v>
                </c:pt>
                <c:pt idx="8911">
                  <c:v>5766060.8199999705</c:v>
                </c:pt>
                <c:pt idx="8912">
                  <c:v>5766791.8199999705</c:v>
                </c:pt>
                <c:pt idx="8913">
                  <c:v>5767084.1499999687</c:v>
                </c:pt>
                <c:pt idx="8914">
                  <c:v>5794525.0799999684</c:v>
                </c:pt>
                <c:pt idx="8915">
                  <c:v>5800423.9399999678</c:v>
                </c:pt>
                <c:pt idx="8916">
                  <c:v>5801772.8999999687</c:v>
                </c:pt>
                <c:pt idx="8917">
                  <c:v>5802843.8399999663</c:v>
                </c:pt>
                <c:pt idx="8918">
                  <c:v>5803755.5399999693</c:v>
                </c:pt>
                <c:pt idx="8919">
                  <c:v>5804603.8899999708</c:v>
                </c:pt>
                <c:pt idx="8920">
                  <c:v>5809647.5599999726</c:v>
                </c:pt>
                <c:pt idx="8921">
                  <c:v>5811484.6499999762</c:v>
                </c:pt>
                <c:pt idx="8922">
                  <c:v>5811560.5499999747</c:v>
                </c:pt>
                <c:pt idx="8923">
                  <c:v>5824241.619999975</c:v>
                </c:pt>
                <c:pt idx="8924">
                  <c:v>5829315.2999999747</c:v>
                </c:pt>
                <c:pt idx="8925">
                  <c:v>5829595.3299999759</c:v>
                </c:pt>
                <c:pt idx="8926">
                  <c:v>5829982.7799999788</c:v>
                </c:pt>
                <c:pt idx="8927">
                  <c:v>5830705.7399999797</c:v>
                </c:pt>
                <c:pt idx="8928">
                  <c:v>5844723.4499999806</c:v>
                </c:pt>
                <c:pt idx="8929">
                  <c:v>5844945.4599999785</c:v>
                </c:pt>
                <c:pt idx="8930">
                  <c:v>5859151.1599999815</c:v>
                </c:pt>
                <c:pt idx="8931">
                  <c:v>5859543.0299999788</c:v>
                </c:pt>
                <c:pt idx="8932">
                  <c:v>5868207.1299999803</c:v>
                </c:pt>
                <c:pt idx="8933">
                  <c:v>5868474.7499999776</c:v>
                </c:pt>
                <c:pt idx="8934">
                  <c:v>5868547.7199999765</c:v>
                </c:pt>
                <c:pt idx="8935">
                  <c:v>5869555.3899999782</c:v>
                </c:pt>
                <c:pt idx="8936">
                  <c:v>5869670.5799999759</c:v>
                </c:pt>
                <c:pt idx="8937">
                  <c:v>5869802.1499999762</c:v>
                </c:pt>
                <c:pt idx="8938">
                  <c:v>5869895.6999999732</c:v>
                </c:pt>
                <c:pt idx="8939">
                  <c:v>5870001.2399999723</c:v>
                </c:pt>
                <c:pt idx="8940">
                  <c:v>5873373.3899999708</c:v>
                </c:pt>
                <c:pt idx="8941">
                  <c:v>5873951.2699999735</c:v>
                </c:pt>
                <c:pt idx="8942">
                  <c:v>5874439.2399999723</c:v>
                </c:pt>
                <c:pt idx="8943">
                  <c:v>5875290.919999972</c:v>
                </c:pt>
                <c:pt idx="8944">
                  <c:v>5875342.6799999699</c:v>
                </c:pt>
                <c:pt idx="8945">
                  <c:v>5877352.1799999699</c:v>
                </c:pt>
                <c:pt idx="8946">
                  <c:v>5879089.469999969</c:v>
                </c:pt>
                <c:pt idx="8947">
                  <c:v>5880825.3599999696</c:v>
                </c:pt>
                <c:pt idx="8948">
                  <c:v>5880948.7399999723</c:v>
                </c:pt>
                <c:pt idx="8949">
                  <c:v>5881129.2399999723</c:v>
                </c:pt>
                <c:pt idx="8950">
                  <c:v>5881319.1099999696</c:v>
                </c:pt>
                <c:pt idx="8951">
                  <c:v>5884001.2099999711</c:v>
                </c:pt>
                <c:pt idx="8952">
                  <c:v>5884054.0199999735</c:v>
                </c:pt>
                <c:pt idx="8953">
                  <c:v>5884184.6999999732</c:v>
                </c:pt>
                <c:pt idx="8954">
                  <c:v>5884672.5199999735</c:v>
                </c:pt>
                <c:pt idx="8955">
                  <c:v>5887659.869999975</c:v>
                </c:pt>
                <c:pt idx="8956">
                  <c:v>5888261.6399999782</c:v>
                </c:pt>
                <c:pt idx="8957">
                  <c:v>5889058.6099999771</c:v>
                </c:pt>
                <c:pt idx="8958">
                  <c:v>5896608.7299999744</c:v>
                </c:pt>
                <c:pt idx="8959">
                  <c:v>5914575.7899999768</c:v>
                </c:pt>
                <c:pt idx="8960">
                  <c:v>5920730.55999998</c:v>
                </c:pt>
                <c:pt idx="8961">
                  <c:v>5921491.1899999827</c:v>
                </c:pt>
                <c:pt idx="8962">
                  <c:v>5921717.6899999827</c:v>
                </c:pt>
                <c:pt idx="8963">
                  <c:v>5922022.9799999818</c:v>
                </c:pt>
                <c:pt idx="8964">
                  <c:v>5925472.1499999836</c:v>
                </c:pt>
                <c:pt idx="8965">
                  <c:v>5929880.759999983</c:v>
                </c:pt>
                <c:pt idx="8966">
                  <c:v>5931436.1699999794</c:v>
                </c:pt>
                <c:pt idx="8967">
                  <c:v>5932632.6299999803</c:v>
                </c:pt>
                <c:pt idx="8968">
                  <c:v>5937099.9299999774</c:v>
                </c:pt>
                <c:pt idx="8969">
                  <c:v>5937459.9499999806</c:v>
                </c:pt>
                <c:pt idx="8970">
                  <c:v>5937553.1599999815</c:v>
                </c:pt>
                <c:pt idx="8971">
                  <c:v>5938590.4499999806</c:v>
                </c:pt>
                <c:pt idx="8972">
                  <c:v>5939903.6899999827</c:v>
                </c:pt>
                <c:pt idx="8973">
                  <c:v>5940369.30999998</c:v>
                </c:pt>
                <c:pt idx="8974">
                  <c:v>5940419.6399999782</c:v>
                </c:pt>
                <c:pt idx="8975">
                  <c:v>5941167.3299999759</c:v>
                </c:pt>
                <c:pt idx="8976">
                  <c:v>5941561.119999975</c:v>
                </c:pt>
                <c:pt idx="8977">
                  <c:v>5943130.8099999726</c:v>
                </c:pt>
                <c:pt idx="8978">
                  <c:v>5943207.5599999726</c:v>
                </c:pt>
                <c:pt idx="8979">
                  <c:v>5946636.1599999741</c:v>
                </c:pt>
                <c:pt idx="8980">
                  <c:v>5947032.0499999747</c:v>
                </c:pt>
                <c:pt idx="8981">
                  <c:v>5947363.4599999711</c:v>
                </c:pt>
                <c:pt idx="8982">
                  <c:v>5954397.669999972</c:v>
                </c:pt>
                <c:pt idx="8983">
                  <c:v>5954820.5599999726</c:v>
                </c:pt>
                <c:pt idx="8984">
                  <c:v>5957562.7299999744</c:v>
                </c:pt>
                <c:pt idx="8985">
                  <c:v>5959097.5899999738</c:v>
                </c:pt>
                <c:pt idx="8986">
                  <c:v>5959179.3399999738</c:v>
                </c:pt>
                <c:pt idx="8987">
                  <c:v>5967096.6799999774</c:v>
                </c:pt>
                <c:pt idx="8988">
                  <c:v>5982822.7799999788</c:v>
                </c:pt>
                <c:pt idx="8989">
                  <c:v>5982979.6999999806</c:v>
                </c:pt>
                <c:pt idx="8990">
                  <c:v>5989887.5899999812</c:v>
                </c:pt>
                <c:pt idx="8991">
                  <c:v>5992747.7299999818</c:v>
                </c:pt>
                <c:pt idx="8992">
                  <c:v>5992786.7899999842</c:v>
                </c:pt>
                <c:pt idx="8993">
                  <c:v>5993033.1199999824</c:v>
                </c:pt>
                <c:pt idx="8994">
                  <c:v>5993581.8999999836</c:v>
                </c:pt>
                <c:pt idx="8995">
                  <c:v>6022868.2199999839</c:v>
                </c:pt>
                <c:pt idx="8996">
                  <c:v>6022903.0799999833</c:v>
                </c:pt>
                <c:pt idx="8997">
                  <c:v>6026419.5699999854</c:v>
                </c:pt>
                <c:pt idx="8998">
                  <c:v>6031964.5699999854</c:v>
                </c:pt>
                <c:pt idx="8999">
                  <c:v>6039059.3199999854</c:v>
                </c:pt>
                <c:pt idx="9000">
                  <c:v>6039124.5799999833</c:v>
                </c:pt>
                <c:pt idx="9001">
                  <c:v>6043558.7299999818</c:v>
                </c:pt>
                <c:pt idx="9002">
                  <c:v>6043650.4199999794</c:v>
                </c:pt>
                <c:pt idx="9003">
                  <c:v>6047160.5499999821</c:v>
                </c:pt>
                <c:pt idx="9004">
                  <c:v>6047323.4499999806</c:v>
                </c:pt>
                <c:pt idx="9005">
                  <c:v>6047470.6999999806</c:v>
                </c:pt>
                <c:pt idx="9006">
                  <c:v>6048565.55999998</c:v>
                </c:pt>
                <c:pt idx="9007">
                  <c:v>6061329.3599999771</c:v>
                </c:pt>
                <c:pt idx="9008">
                  <c:v>6073218.4999999776</c:v>
                </c:pt>
                <c:pt idx="9009">
                  <c:v>6075356.869999975</c:v>
                </c:pt>
                <c:pt idx="9010">
                  <c:v>6076551.7299999744</c:v>
                </c:pt>
                <c:pt idx="9011">
                  <c:v>6078068.6899999753</c:v>
                </c:pt>
                <c:pt idx="9012">
                  <c:v>6090260.7199999765</c:v>
                </c:pt>
                <c:pt idx="9013">
                  <c:v>6090375.0899999738</c:v>
                </c:pt>
                <c:pt idx="9014">
                  <c:v>6091720.0299999714</c:v>
                </c:pt>
                <c:pt idx="9015">
                  <c:v>6091783.3999999687</c:v>
                </c:pt>
                <c:pt idx="9016">
                  <c:v>6091893.8799999654</c:v>
                </c:pt>
                <c:pt idx="9017">
                  <c:v>6094324.1299999654</c:v>
                </c:pt>
                <c:pt idx="9018">
                  <c:v>6097169.2399999648</c:v>
                </c:pt>
                <c:pt idx="9019">
                  <c:v>6098167.6299999654</c:v>
                </c:pt>
                <c:pt idx="9020">
                  <c:v>6121244.9499999657</c:v>
                </c:pt>
                <c:pt idx="9021">
                  <c:v>6121564.3599999622</c:v>
                </c:pt>
                <c:pt idx="9022">
                  <c:v>6126976.0399999619</c:v>
                </c:pt>
                <c:pt idx="9023">
                  <c:v>6127064.6299999654</c:v>
                </c:pt>
                <c:pt idx="9024">
                  <c:v>6127409.6599999666</c:v>
                </c:pt>
                <c:pt idx="9025">
                  <c:v>6128597.0599999651</c:v>
                </c:pt>
                <c:pt idx="9026">
                  <c:v>6128715.5099999681</c:v>
                </c:pt>
                <c:pt idx="9027">
                  <c:v>6129287.1799999699</c:v>
                </c:pt>
                <c:pt idx="9028">
                  <c:v>6129889.5799999684</c:v>
                </c:pt>
                <c:pt idx="9029">
                  <c:v>6130465.5399999693</c:v>
                </c:pt>
                <c:pt idx="9030">
                  <c:v>6131185.6899999678</c:v>
                </c:pt>
                <c:pt idx="9031">
                  <c:v>6136809.9199999645</c:v>
                </c:pt>
                <c:pt idx="9032">
                  <c:v>6137141.6899999678</c:v>
                </c:pt>
                <c:pt idx="9033">
                  <c:v>6137195.7299999669</c:v>
                </c:pt>
                <c:pt idx="9034">
                  <c:v>6137270.1099999696</c:v>
                </c:pt>
                <c:pt idx="9035">
                  <c:v>6137352.7399999723</c:v>
                </c:pt>
                <c:pt idx="9036">
                  <c:v>6138865.3199999705</c:v>
                </c:pt>
                <c:pt idx="9037">
                  <c:v>6145943.2799999714</c:v>
                </c:pt>
                <c:pt idx="9038">
                  <c:v>6161354.1399999708</c:v>
                </c:pt>
                <c:pt idx="9039">
                  <c:v>6172829.3899999708</c:v>
                </c:pt>
                <c:pt idx="9040">
                  <c:v>6173687.2899999693</c:v>
                </c:pt>
                <c:pt idx="9041">
                  <c:v>6270738.9299999699</c:v>
                </c:pt>
                <c:pt idx="9042">
                  <c:v>6271963.7399999723</c:v>
                </c:pt>
                <c:pt idx="9043">
                  <c:v>6272027.4999999702</c:v>
                </c:pt>
                <c:pt idx="9044">
                  <c:v>6272259.0399999693</c:v>
                </c:pt>
                <c:pt idx="9045">
                  <c:v>6273636.1799999699</c:v>
                </c:pt>
                <c:pt idx="9046">
                  <c:v>6278030.5999999717</c:v>
                </c:pt>
                <c:pt idx="9047">
                  <c:v>6297918.469999969</c:v>
                </c:pt>
                <c:pt idx="9048">
                  <c:v>6312719.019999966</c:v>
                </c:pt>
                <c:pt idx="9049">
                  <c:v>6312722.8899999633</c:v>
                </c:pt>
                <c:pt idx="9050">
                  <c:v>6313132.5999999642</c:v>
                </c:pt>
                <c:pt idx="9051">
                  <c:v>6313419.6399999633</c:v>
                </c:pt>
                <c:pt idx="9052">
                  <c:v>6313806.4599999636</c:v>
                </c:pt>
                <c:pt idx="9053">
                  <c:v>6315803.2499999627</c:v>
                </c:pt>
                <c:pt idx="9054">
                  <c:v>6316556.5099999607</c:v>
                </c:pt>
                <c:pt idx="9055">
                  <c:v>6316631.0499999598</c:v>
                </c:pt>
                <c:pt idx="9056">
                  <c:v>6387878.079999961</c:v>
                </c:pt>
                <c:pt idx="9057">
                  <c:v>6391900.0299999639</c:v>
                </c:pt>
                <c:pt idx="9058">
                  <c:v>6392106.1499999613</c:v>
                </c:pt>
                <c:pt idx="9059">
                  <c:v>6392187.8699999601</c:v>
                </c:pt>
                <c:pt idx="9060">
                  <c:v>6392993.329999961</c:v>
                </c:pt>
                <c:pt idx="9061">
                  <c:v>6393417.3099999577</c:v>
                </c:pt>
                <c:pt idx="9062">
                  <c:v>6393463.129999958</c:v>
                </c:pt>
                <c:pt idx="9063">
                  <c:v>6393999.4699999616</c:v>
                </c:pt>
                <c:pt idx="9064">
                  <c:v>6394118.3899999633</c:v>
                </c:pt>
                <c:pt idx="9065">
                  <c:v>6395500.9599999636</c:v>
                </c:pt>
                <c:pt idx="9066">
                  <c:v>6396202.3899999633</c:v>
                </c:pt>
                <c:pt idx="9067">
                  <c:v>6396723.2399999648</c:v>
                </c:pt>
                <c:pt idx="9068">
                  <c:v>6402502.4299999624</c:v>
                </c:pt>
                <c:pt idx="9069">
                  <c:v>6402660.5899999589</c:v>
                </c:pt>
                <c:pt idx="9070">
                  <c:v>6402882.4599999562</c:v>
                </c:pt>
                <c:pt idx="9071">
                  <c:v>6403970.3699999526</c:v>
                </c:pt>
                <c:pt idx="9072">
                  <c:v>6405956.8899999559</c:v>
                </c:pt>
                <c:pt idx="9073">
                  <c:v>6406496.6399999559</c:v>
                </c:pt>
                <c:pt idx="9074">
                  <c:v>6410575.2099999562</c:v>
                </c:pt>
                <c:pt idx="9075">
                  <c:v>6410911.3699999526</c:v>
                </c:pt>
                <c:pt idx="9076">
                  <c:v>6410972.3399999514</c:v>
                </c:pt>
                <c:pt idx="9077">
                  <c:v>6411064.9199999496</c:v>
                </c:pt>
                <c:pt idx="9078">
                  <c:v>6423401.2399999499</c:v>
                </c:pt>
                <c:pt idx="9079">
                  <c:v>6429356.0799999535</c:v>
                </c:pt>
                <c:pt idx="9080">
                  <c:v>6433570.7199999541</c:v>
                </c:pt>
                <c:pt idx="9081">
                  <c:v>6438418.3399999514</c:v>
                </c:pt>
                <c:pt idx="9082">
                  <c:v>6445171.3299999535</c:v>
                </c:pt>
                <c:pt idx="9083">
                  <c:v>6448447.5599999502</c:v>
                </c:pt>
                <c:pt idx="9084">
                  <c:v>6450724.3299999535</c:v>
                </c:pt>
                <c:pt idx="9085">
                  <c:v>6458133.0899999514</c:v>
                </c:pt>
                <c:pt idx="9086">
                  <c:v>6458241.6699999496</c:v>
                </c:pt>
                <c:pt idx="9087">
                  <c:v>6464370.0499999523</c:v>
                </c:pt>
                <c:pt idx="9088">
                  <c:v>6464960.5899999514</c:v>
                </c:pt>
                <c:pt idx="9089">
                  <c:v>6465470.8399999514</c:v>
                </c:pt>
                <c:pt idx="9090">
                  <c:v>6465523.0799999535</c:v>
                </c:pt>
                <c:pt idx="9091">
                  <c:v>6465904.8699999526</c:v>
                </c:pt>
                <c:pt idx="9092">
                  <c:v>6469524.779999949</c:v>
                </c:pt>
                <c:pt idx="9093">
                  <c:v>6469826.7699999511</c:v>
                </c:pt>
                <c:pt idx="9094">
                  <c:v>6470000.2699999511</c:v>
                </c:pt>
                <c:pt idx="9095">
                  <c:v>6470107.0999999493</c:v>
                </c:pt>
                <c:pt idx="9096">
                  <c:v>6470422.5099999458</c:v>
                </c:pt>
                <c:pt idx="9097">
                  <c:v>6470502.039999947</c:v>
                </c:pt>
                <c:pt idx="9098">
                  <c:v>6471279.3299999461</c:v>
                </c:pt>
                <c:pt idx="9099">
                  <c:v>6472443.0599999428</c:v>
                </c:pt>
                <c:pt idx="9100">
                  <c:v>6474472.2999999449</c:v>
                </c:pt>
                <c:pt idx="9101">
                  <c:v>6479211.8199999481</c:v>
                </c:pt>
                <c:pt idx="9102">
                  <c:v>6502034.5899999514</c:v>
                </c:pt>
                <c:pt idx="9103">
                  <c:v>6545231.7999999523</c:v>
                </c:pt>
                <c:pt idx="9104">
                  <c:v>6546462.9699999541</c:v>
                </c:pt>
                <c:pt idx="9105">
                  <c:v>6547133.5699999556</c:v>
                </c:pt>
                <c:pt idx="9106">
                  <c:v>6549985.8099999577</c:v>
                </c:pt>
                <c:pt idx="9107">
                  <c:v>6551656.1699999571</c:v>
                </c:pt>
                <c:pt idx="9108">
                  <c:v>6561084.6199999601</c:v>
                </c:pt>
                <c:pt idx="9109">
                  <c:v>6561159.079999961</c:v>
                </c:pt>
                <c:pt idx="9110">
                  <c:v>6564308.0399999619</c:v>
                </c:pt>
                <c:pt idx="9111">
                  <c:v>6564386.3099999651</c:v>
                </c:pt>
                <c:pt idx="9112">
                  <c:v>6564442.8999999687</c:v>
                </c:pt>
                <c:pt idx="9113">
                  <c:v>6565205.169999972</c:v>
                </c:pt>
                <c:pt idx="9114">
                  <c:v>6581297.8899999708</c:v>
                </c:pt>
                <c:pt idx="9115">
                  <c:v>6582019.169999972</c:v>
                </c:pt>
                <c:pt idx="9116">
                  <c:v>6582107.8399999738</c:v>
                </c:pt>
                <c:pt idx="9117">
                  <c:v>6589606.2999999747</c:v>
                </c:pt>
                <c:pt idx="9118">
                  <c:v>6589650.0099999756</c:v>
                </c:pt>
                <c:pt idx="9119">
                  <c:v>6590656.8199999779</c:v>
                </c:pt>
                <c:pt idx="9120">
                  <c:v>6591149.1099999771</c:v>
                </c:pt>
                <c:pt idx="9121">
                  <c:v>6591316.3499999791</c:v>
                </c:pt>
                <c:pt idx="9122">
                  <c:v>6620229.2299999818</c:v>
                </c:pt>
                <c:pt idx="9123">
                  <c:v>6622025.9399999827</c:v>
                </c:pt>
                <c:pt idx="9124">
                  <c:v>6622186.4399999827</c:v>
                </c:pt>
                <c:pt idx="9125">
                  <c:v>6622288.9299999848</c:v>
                </c:pt>
                <c:pt idx="9126">
                  <c:v>6627189.0399999842</c:v>
                </c:pt>
                <c:pt idx="9127">
                  <c:v>6634716.7299999818</c:v>
                </c:pt>
                <c:pt idx="9128">
                  <c:v>6642043.8699999824</c:v>
                </c:pt>
                <c:pt idx="9129">
                  <c:v>6642144.8599999845</c:v>
                </c:pt>
                <c:pt idx="9130">
                  <c:v>6642236.2199999839</c:v>
                </c:pt>
                <c:pt idx="9131">
                  <c:v>6642311.9699999839</c:v>
                </c:pt>
                <c:pt idx="9132">
                  <c:v>6642408.0899999812</c:v>
                </c:pt>
                <c:pt idx="9133">
                  <c:v>6643562.7099999785</c:v>
                </c:pt>
                <c:pt idx="9134">
                  <c:v>6643618.9999999776</c:v>
                </c:pt>
                <c:pt idx="9135">
                  <c:v>6644199.7999999747</c:v>
                </c:pt>
                <c:pt idx="9136">
                  <c:v>6644428.9499999732</c:v>
                </c:pt>
                <c:pt idx="9137">
                  <c:v>6644671.9699999765</c:v>
                </c:pt>
                <c:pt idx="9138">
                  <c:v>6646130.2799999788</c:v>
                </c:pt>
                <c:pt idx="9139">
                  <c:v>6647110.1399999782</c:v>
                </c:pt>
                <c:pt idx="9140">
                  <c:v>6647775.4999999776</c:v>
                </c:pt>
                <c:pt idx="9141">
                  <c:v>6829199.3799999803</c:v>
                </c:pt>
                <c:pt idx="9142">
                  <c:v>6832348.4399999827</c:v>
                </c:pt>
                <c:pt idx="9143">
                  <c:v>6832434.8799999803</c:v>
                </c:pt>
                <c:pt idx="9144">
                  <c:v>6834873.6699999794</c:v>
                </c:pt>
                <c:pt idx="9145">
                  <c:v>6836132.7199999765</c:v>
                </c:pt>
                <c:pt idx="9146">
                  <c:v>6836616.7299999744</c:v>
                </c:pt>
                <c:pt idx="9147">
                  <c:v>6841012.3799999729</c:v>
                </c:pt>
                <c:pt idx="9148">
                  <c:v>6841063.5199999735</c:v>
                </c:pt>
                <c:pt idx="9149">
                  <c:v>6842418.169999972</c:v>
                </c:pt>
                <c:pt idx="9150">
                  <c:v>6842529.1499999687</c:v>
                </c:pt>
                <c:pt idx="9151">
                  <c:v>6861933.969999969</c:v>
                </c:pt>
                <c:pt idx="9152">
                  <c:v>6862298.919999972</c:v>
                </c:pt>
                <c:pt idx="9153">
                  <c:v>6868703.7699999735</c:v>
                </c:pt>
                <c:pt idx="9154">
                  <c:v>6880527.4999999702</c:v>
                </c:pt>
                <c:pt idx="9155">
                  <c:v>6881043.4299999699</c:v>
                </c:pt>
                <c:pt idx="9156">
                  <c:v>6881265.4499999732</c:v>
                </c:pt>
                <c:pt idx="9157">
                  <c:v>6882943.3099999726</c:v>
                </c:pt>
                <c:pt idx="9158">
                  <c:v>6886788.3099999726</c:v>
                </c:pt>
                <c:pt idx="9159">
                  <c:v>6887251.1099999696</c:v>
                </c:pt>
                <c:pt idx="9160">
                  <c:v>6896618.8399999663</c:v>
                </c:pt>
                <c:pt idx="9161">
                  <c:v>6896695.7599999681</c:v>
                </c:pt>
                <c:pt idx="9162">
                  <c:v>6898641.7999999672</c:v>
                </c:pt>
                <c:pt idx="9163">
                  <c:v>7037461.3899999708</c:v>
                </c:pt>
                <c:pt idx="9164">
                  <c:v>7037679.5399999693</c:v>
                </c:pt>
                <c:pt idx="9165">
                  <c:v>7043023.6099999696</c:v>
                </c:pt>
                <c:pt idx="9166">
                  <c:v>7043231.6299999729</c:v>
                </c:pt>
                <c:pt idx="9167">
                  <c:v>7062257.7899999693</c:v>
                </c:pt>
                <c:pt idx="9168">
                  <c:v>7070196.1899999678</c:v>
                </c:pt>
                <c:pt idx="9169">
                  <c:v>7072463.3399999663</c:v>
                </c:pt>
                <c:pt idx="9170">
                  <c:v>7072709.5399999693</c:v>
                </c:pt>
                <c:pt idx="9171">
                  <c:v>7072799.919999972</c:v>
                </c:pt>
                <c:pt idx="9172">
                  <c:v>7073029.669999972</c:v>
                </c:pt>
                <c:pt idx="9173">
                  <c:v>7075722.3199999705</c:v>
                </c:pt>
                <c:pt idx="9174">
                  <c:v>7078054.2499999702</c:v>
                </c:pt>
                <c:pt idx="9175">
                  <c:v>7081863.419999972</c:v>
                </c:pt>
                <c:pt idx="9176">
                  <c:v>7089814.669999972</c:v>
                </c:pt>
                <c:pt idx="9177">
                  <c:v>7090161.2699999735</c:v>
                </c:pt>
                <c:pt idx="9178">
                  <c:v>7090979.0699999705</c:v>
                </c:pt>
                <c:pt idx="9179">
                  <c:v>7091064.5899999738</c:v>
                </c:pt>
                <c:pt idx="9180">
                  <c:v>7102587.9099999741</c:v>
                </c:pt>
                <c:pt idx="9181">
                  <c:v>7102802.7999999747</c:v>
                </c:pt>
                <c:pt idx="9182">
                  <c:v>7103119.8199999779</c:v>
                </c:pt>
                <c:pt idx="9183">
                  <c:v>7104151.9799999744</c:v>
                </c:pt>
                <c:pt idx="9184">
                  <c:v>7121192.8499999717</c:v>
                </c:pt>
                <c:pt idx="9185">
                  <c:v>7121862.6599999741</c:v>
                </c:pt>
                <c:pt idx="9186">
                  <c:v>7122043.5299999714</c:v>
                </c:pt>
                <c:pt idx="9187">
                  <c:v>7122325.3799999729</c:v>
                </c:pt>
                <c:pt idx="9188">
                  <c:v>7127201.1299999729</c:v>
                </c:pt>
                <c:pt idx="9189">
                  <c:v>7127418.0299999714</c:v>
                </c:pt>
                <c:pt idx="9190">
                  <c:v>7129877.419999972</c:v>
                </c:pt>
                <c:pt idx="9191">
                  <c:v>7129987.8899999708</c:v>
                </c:pt>
                <c:pt idx="9192">
                  <c:v>7131257.0199999735</c:v>
                </c:pt>
                <c:pt idx="9193">
                  <c:v>7131919.0499999747</c:v>
                </c:pt>
                <c:pt idx="9194">
                  <c:v>7144034.8899999782</c:v>
                </c:pt>
                <c:pt idx="9195">
                  <c:v>7145271.1499999762</c:v>
                </c:pt>
                <c:pt idx="9196">
                  <c:v>7148567.2899999768</c:v>
                </c:pt>
                <c:pt idx="9197">
                  <c:v>7148753.8899999782</c:v>
                </c:pt>
                <c:pt idx="9198">
                  <c:v>7149771.5699999779</c:v>
                </c:pt>
                <c:pt idx="9199">
                  <c:v>7150588.3599999771</c:v>
                </c:pt>
                <c:pt idx="9200">
                  <c:v>7151371.4099999741</c:v>
                </c:pt>
                <c:pt idx="9201">
                  <c:v>7151499.5099999756</c:v>
                </c:pt>
                <c:pt idx="9202">
                  <c:v>7151659.6599999741</c:v>
                </c:pt>
                <c:pt idx="9203">
                  <c:v>7152264.7599999756</c:v>
                </c:pt>
                <c:pt idx="9204">
                  <c:v>7155254.7799999788</c:v>
                </c:pt>
                <c:pt idx="9205">
                  <c:v>7156978.7299999818</c:v>
                </c:pt>
                <c:pt idx="9206">
                  <c:v>7157135.4099999815</c:v>
                </c:pt>
                <c:pt idx="9207">
                  <c:v>7162119.9899999797</c:v>
                </c:pt>
                <c:pt idx="9208">
                  <c:v>7162565.0799999833</c:v>
                </c:pt>
                <c:pt idx="9209">
                  <c:v>7163258.6699999869</c:v>
                </c:pt>
                <c:pt idx="9210">
                  <c:v>7163953.0199999884</c:v>
                </c:pt>
                <c:pt idx="9211">
                  <c:v>7164970.2199999914</c:v>
                </c:pt>
                <c:pt idx="9212">
                  <c:v>7168078.2799999937</c:v>
                </c:pt>
                <c:pt idx="9213">
                  <c:v>7168184.8099999949</c:v>
                </c:pt>
                <c:pt idx="9214">
                  <c:v>7169027.3299999982</c:v>
                </c:pt>
                <c:pt idx="9215">
                  <c:v>7170246.0300000012</c:v>
                </c:pt>
                <c:pt idx="9216">
                  <c:v>7170983.6099999994</c:v>
                </c:pt>
                <c:pt idx="9217">
                  <c:v>7171170.2599999979</c:v>
                </c:pt>
                <c:pt idx="9218">
                  <c:v>7172236.5599999949</c:v>
                </c:pt>
                <c:pt idx="9219">
                  <c:v>7173451.0399999917</c:v>
                </c:pt>
                <c:pt idx="9220">
                  <c:v>7174489.1899999902</c:v>
                </c:pt>
                <c:pt idx="9221">
                  <c:v>5984570.4699999988</c:v>
                </c:pt>
                <c:pt idx="9222">
                  <c:v>5985000.6000000015</c:v>
                </c:pt>
                <c:pt idx="9223">
                  <c:v>5985841.1099999994</c:v>
                </c:pt>
                <c:pt idx="9224">
                  <c:v>5986712.4699999988</c:v>
                </c:pt>
                <c:pt idx="9225">
                  <c:v>5987068.5899999961</c:v>
                </c:pt>
                <c:pt idx="9226">
                  <c:v>5987281.799999997</c:v>
                </c:pt>
                <c:pt idx="9227">
                  <c:v>5987848.6699999943</c:v>
                </c:pt>
                <c:pt idx="9228">
                  <c:v>5988034.849999994</c:v>
                </c:pt>
                <c:pt idx="9229">
                  <c:v>5988390.299999997</c:v>
                </c:pt>
                <c:pt idx="9230">
                  <c:v>5988963.4499999955</c:v>
                </c:pt>
                <c:pt idx="9231">
                  <c:v>5989346.6999999955</c:v>
                </c:pt>
                <c:pt idx="9232">
                  <c:v>5989738.7799999937</c:v>
                </c:pt>
                <c:pt idx="9233">
                  <c:v>5990119.7299999967</c:v>
                </c:pt>
                <c:pt idx="9234">
                  <c:v>5990453.0599999949</c:v>
                </c:pt>
                <c:pt idx="9235">
                  <c:v>5990757.8199999928</c:v>
                </c:pt>
                <c:pt idx="9236">
                  <c:v>5991089.349999994</c:v>
                </c:pt>
                <c:pt idx="9237">
                  <c:v>5991350.2899999917</c:v>
                </c:pt>
                <c:pt idx="9238">
                  <c:v>5991683.6199999899</c:v>
                </c:pt>
                <c:pt idx="9239">
                  <c:v>5991974.659999989</c:v>
                </c:pt>
                <c:pt idx="9240">
                  <c:v>5992365.5799999908</c:v>
                </c:pt>
                <c:pt idx="9241">
                  <c:v>5992698.909999989</c:v>
                </c:pt>
                <c:pt idx="9242">
                  <c:v>5992998.6499999911</c:v>
                </c:pt>
                <c:pt idx="9243">
                  <c:v>5993331.9799999893</c:v>
                </c:pt>
                <c:pt idx="9244">
                  <c:v>5993665.3099999875</c:v>
                </c:pt>
                <c:pt idx="9245">
                  <c:v>5993998.6399999857</c:v>
                </c:pt>
                <c:pt idx="9246">
                  <c:v>5994379.5899999887</c:v>
                </c:pt>
                <c:pt idx="9247">
                  <c:v>5994712.9199999869</c:v>
                </c:pt>
                <c:pt idx="9248">
                  <c:v>5995046.2499999851</c:v>
                </c:pt>
                <c:pt idx="9249">
                  <c:v>5995379.5799999833</c:v>
                </c:pt>
                <c:pt idx="9250">
                  <c:v>5995712.9099999815</c:v>
                </c:pt>
                <c:pt idx="9251">
                  <c:v>5996046.2399999797</c:v>
                </c:pt>
                <c:pt idx="9252">
                  <c:v>5996583.2699999809</c:v>
                </c:pt>
                <c:pt idx="9253">
                  <c:v>5997213.2699999809</c:v>
                </c:pt>
                <c:pt idx="9254">
                  <c:v>5998165.8299999833</c:v>
                </c:pt>
                <c:pt idx="9255">
                  <c:v>5998302.8299999833</c:v>
                </c:pt>
                <c:pt idx="9256">
                  <c:v>5998787.0299999863</c:v>
                </c:pt>
                <c:pt idx="9257">
                  <c:v>5998817.7299999893</c:v>
                </c:pt>
                <c:pt idx="9258">
                  <c:v>5998888.5699999928</c:v>
                </c:pt>
                <c:pt idx="9259">
                  <c:v>6001009.9699999914</c:v>
                </c:pt>
                <c:pt idx="9260">
                  <c:v>6001145.4499999881</c:v>
                </c:pt>
                <c:pt idx="9261">
                  <c:v>6033586.3699999899</c:v>
                </c:pt>
                <c:pt idx="9262">
                  <c:v>6033913.6899999902</c:v>
                </c:pt>
                <c:pt idx="9263">
                  <c:v>6035262.0299999937</c:v>
                </c:pt>
                <c:pt idx="9264">
                  <c:v>6048457.6499999911</c:v>
                </c:pt>
                <c:pt idx="9265">
                  <c:v>6049383.5699999928</c:v>
                </c:pt>
                <c:pt idx="9266">
                  <c:v>6049702.5499999896</c:v>
                </c:pt>
                <c:pt idx="9267">
                  <c:v>6050353.9699999914</c:v>
                </c:pt>
                <c:pt idx="9268">
                  <c:v>6051011.4399999902</c:v>
                </c:pt>
                <c:pt idx="9269">
                  <c:v>6051392.3899999931</c:v>
                </c:pt>
                <c:pt idx="9270">
                  <c:v>6051773.3399999961</c:v>
                </c:pt>
                <c:pt idx="9271">
                  <c:v>6053029.5599999949</c:v>
                </c:pt>
                <c:pt idx="9272">
                  <c:v>6053998.9999999925</c:v>
                </c:pt>
                <c:pt idx="9273">
                  <c:v>6061567.3999999911</c:v>
                </c:pt>
                <c:pt idx="9274">
                  <c:v>6069702.349999994</c:v>
                </c:pt>
                <c:pt idx="9275">
                  <c:v>6080734.0199999958</c:v>
                </c:pt>
                <c:pt idx="9276">
                  <c:v>6083118.1599999964</c:v>
                </c:pt>
                <c:pt idx="9277">
                  <c:v>6093371.1999999955</c:v>
                </c:pt>
                <c:pt idx="9278">
                  <c:v>6122776.2099999934</c:v>
                </c:pt>
                <c:pt idx="9279">
                  <c:v>6123038.3799999952</c:v>
                </c:pt>
                <c:pt idx="9280">
                  <c:v>6123241.3799999952</c:v>
                </c:pt>
                <c:pt idx="9281">
                  <c:v>6123633.2899999917</c:v>
                </c:pt>
                <c:pt idx="9282">
                  <c:v>6124422.3999999911</c:v>
                </c:pt>
                <c:pt idx="9283">
                  <c:v>6140640.4999999925</c:v>
                </c:pt>
                <c:pt idx="9284">
                  <c:v>6140734.1899999902</c:v>
                </c:pt>
                <c:pt idx="9285">
                  <c:v>6176994.9199999869</c:v>
                </c:pt>
                <c:pt idx="9286">
                  <c:v>6190615.5399999842</c:v>
                </c:pt>
                <c:pt idx="9287">
                  <c:v>6190965.1899999827</c:v>
                </c:pt>
                <c:pt idx="9288">
                  <c:v>6191054.4299999848</c:v>
                </c:pt>
                <c:pt idx="9289">
                  <c:v>6191430.5399999842</c:v>
                </c:pt>
                <c:pt idx="9290">
                  <c:v>6191599.8299999833</c:v>
                </c:pt>
                <c:pt idx="9291">
                  <c:v>6191782.8899999857</c:v>
                </c:pt>
                <c:pt idx="9292">
                  <c:v>6191967.1699999869</c:v>
                </c:pt>
                <c:pt idx="9293">
                  <c:v>6192027.3799999878</c:v>
                </c:pt>
                <c:pt idx="9294">
                  <c:v>6192429.1399999857</c:v>
                </c:pt>
                <c:pt idx="9295">
                  <c:v>6192543.4899999872</c:v>
                </c:pt>
                <c:pt idx="9296">
                  <c:v>6194423.7699999884</c:v>
                </c:pt>
                <c:pt idx="9297">
                  <c:v>6194445.3199999854</c:v>
                </c:pt>
                <c:pt idx="9298">
                  <c:v>6195044.0499999821</c:v>
                </c:pt>
                <c:pt idx="9299">
                  <c:v>6195534.7799999788</c:v>
                </c:pt>
                <c:pt idx="9300">
                  <c:v>6196128.9199999794</c:v>
                </c:pt>
                <c:pt idx="9301">
                  <c:v>6196157.80999998</c:v>
                </c:pt>
                <c:pt idx="9302">
                  <c:v>6196371.3799999803</c:v>
                </c:pt>
                <c:pt idx="9303">
                  <c:v>6196478.1699999794</c:v>
                </c:pt>
                <c:pt idx="9304">
                  <c:v>6196757.0799999759</c:v>
                </c:pt>
                <c:pt idx="9305">
                  <c:v>6196971.6999999732</c:v>
                </c:pt>
                <c:pt idx="9306">
                  <c:v>6207774.4099999741</c:v>
                </c:pt>
                <c:pt idx="9307">
                  <c:v>6208254.6099999771</c:v>
                </c:pt>
                <c:pt idx="9308">
                  <c:v>6226387.3499999791</c:v>
                </c:pt>
                <c:pt idx="9309">
                  <c:v>6240048.9699999765</c:v>
                </c:pt>
                <c:pt idx="9310">
                  <c:v>6277610.3499999791</c:v>
                </c:pt>
                <c:pt idx="9311">
                  <c:v>6277849.1899999827</c:v>
                </c:pt>
                <c:pt idx="9312">
                  <c:v>6278808.6299999803</c:v>
                </c:pt>
                <c:pt idx="9313">
                  <c:v>6278941.80999998</c:v>
                </c:pt>
                <c:pt idx="9314">
                  <c:v>6279047.9199999794</c:v>
                </c:pt>
                <c:pt idx="9315">
                  <c:v>6280016.4399999827</c:v>
                </c:pt>
                <c:pt idx="9316">
                  <c:v>6293444.8199999854</c:v>
                </c:pt>
                <c:pt idx="9317">
                  <c:v>6307202.9899999872</c:v>
                </c:pt>
                <c:pt idx="9318">
                  <c:v>6318361.9699999839</c:v>
                </c:pt>
                <c:pt idx="9319">
                  <c:v>6347543.6399999857</c:v>
                </c:pt>
                <c:pt idx="9320">
                  <c:v>6353738.5299999863</c:v>
                </c:pt>
                <c:pt idx="9321">
                  <c:v>6354071.8599999845</c:v>
                </c:pt>
                <c:pt idx="9322">
                  <c:v>6354352.459999986</c:v>
                </c:pt>
                <c:pt idx="9323">
                  <c:v>6354762.5899999887</c:v>
                </c:pt>
                <c:pt idx="9324">
                  <c:v>5627817.9100000039</c:v>
                </c:pt>
                <c:pt idx="9325">
                  <c:v>5627939.4200000018</c:v>
                </c:pt>
                <c:pt idx="9326">
                  <c:v>5628695.9200000018</c:v>
                </c:pt>
                <c:pt idx="9327">
                  <c:v>5629704.0900000036</c:v>
                </c:pt>
                <c:pt idx="9328">
                  <c:v>5630350.75</c:v>
                </c:pt>
                <c:pt idx="9329">
                  <c:v>5631393.4600000009</c:v>
                </c:pt>
                <c:pt idx="9330">
                  <c:v>5631557.0900000036</c:v>
                </c:pt>
                <c:pt idx="9331">
                  <c:v>5632174.5900000036</c:v>
                </c:pt>
                <c:pt idx="9332">
                  <c:v>5633033.2600000054</c:v>
                </c:pt>
                <c:pt idx="9333">
                  <c:v>5633674.2400000021</c:v>
                </c:pt>
                <c:pt idx="9334">
                  <c:v>5634284.0800000057</c:v>
                </c:pt>
                <c:pt idx="9335">
                  <c:v>5635054.1700000092</c:v>
                </c:pt>
                <c:pt idx="9336">
                  <c:v>5635683.900000006</c:v>
                </c:pt>
                <c:pt idx="9337">
                  <c:v>5636065.6700000092</c:v>
                </c:pt>
                <c:pt idx="9338">
                  <c:v>5636446.6200000122</c:v>
                </c:pt>
                <c:pt idx="9339">
                  <c:v>5636827.5700000152</c:v>
                </c:pt>
                <c:pt idx="9340">
                  <c:v>5637315.6900000125</c:v>
                </c:pt>
                <c:pt idx="9341">
                  <c:v>5637946.4500000104</c:v>
                </c:pt>
                <c:pt idx="9342">
                  <c:v>5639063.2700000107</c:v>
                </c:pt>
                <c:pt idx="9343">
                  <c:v>5639728.590000011</c:v>
                </c:pt>
                <c:pt idx="9344">
                  <c:v>5640225.9100000113</c:v>
                </c:pt>
                <c:pt idx="9345">
                  <c:v>5640444.6500000134</c:v>
                </c:pt>
                <c:pt idx="9346">
                  <c:v>5641344.6500000134</c:v>
                </c:pt>
                <c:pt idx="9347">
                  <c:v>5651350.7800000161</c:v>
                </c:pt>
                <c:pt idx="9348">
                  <c:v>5651827.6900000125</c:v>
                </c:pt>
                <c:pt idx="9349">
                  <c:v>5652690.7500000149</c:v>
                </c:pt>
                <c:pt idx="9350">
                  <c:v>5669431.1800000146</c:v>
                </c:pt>
                <c:pt idx="9351">
                  <c:v>5685118.3000000119</c:v>
                </c:pt>
                <c:pt idx="9352">
                  <c:v>5685346.0500000119</c:v>
                </c:pt>
                <c:pt idx="9353">
                  <c:v>5685416.3600000143</c:v>
                </c:pt>
                <c:pt idx="9354">
                  <c:v>5685807.4800000116</c:v>
                </c:pt>
                <c:pt idx="9355">
                  <c:v>5686111.2300000116</c:v>
                </c:pt>
                <c:pt idx="9356">
                  <c:v>5686250.4700000137</c:v>
                </c:pt>
                <c:pt idx="9357">
                  <c:v>5686318.4400000125</c:v>
                </c:pt>
                <c:pt idx="9358">
                  <c:v>5687286.2100000158</c:v>
                </c:pt>
                <c:pt idx="9359">
                  <c:v>5687619.540000014</c:v>
                </c:pt>
                <c:pt idx="9360">
                  <c:v>5688188.0200000107</c:v>
                </c:pt>
                <c:pt idx="9361">
                  <c:v>5710238.0200000107</c:v>
                </c:pt>
                <c:pt idx="9362">
                  <c:v>5717202.7800000086</c:v>
                </c:pt>
                <c:pt idx="9363">
                  <c:v>5717586.140000008</c:v>
                </c:pt>
                <c:pt idx="9364">
                  <c:v>5718095.900000006</c:v>
                </c:pt>
                <c:pt idx="9365">
                  <c:v>5752405.3800000027</c:v>
                </c:pt>
                <c:pt idx="9366">
                  <c:v>5755205.3800000027</c:v>
                </c:pt>
                <c:pt idx="9367">
                  <c:v>5766405.3800000027</c:v>
                </c:pt>
                <c:pt idx="9368">
                  <c:v>5767532.7899999991</c:v>
                </c:pt>
                <c:pt idx="9369">
                  <c:v>5767915.299999997</c:v>
                </c:pt>
                <c:pt idx="9370">
                  <c:v>5768296.25</c:v>
                </c:pt>
                <c:pt idx="9371">
                  <c:v>5768677.200000003</c:v>
                </c:pt>
                <c:pt idx="9372">
                  <c:v>5768922.2600000054</c:v>
                </c:pt>
                <c:pt idx="9373">
                  <c:v>5769535.5600000024</c:v>
                </c:pt>
                <c:pt idx="9374">
                  <c:v>5772398.150000006</c:v>
                </c:pt>
                <c:pt idx="9375">
                  <c:v>5775109.8600000069</c:v>
                </c:pt>
                <c:pt idx="9376">
                  <c:v>5777680.3200000077</c:v>
                </c:pt>
                <c:pt idx="9377">
                  <c:v>5817356.0100000054</c:v>
                </c:pt>
                <c:pt idx="9378">
                  <c:v>5821732.450000003</c:v>
                </c:pt>
                <c:pt idx="9379">
                  <c:v>5848844.6200000048</c:v>
                </c:pt>
                <c:pt idx="9380">
                  <c:v>5865346.5100000054</c:v>
                </c:pt>
                <c:pt idx="9381">
                  <c:v>5894352.6300000027</c:v>
                </c:pt>
                <c:pt idx="9382">
                  <c:v>5895499.450000003</c:v>
                </c:pt>
                <c:pt idx="9383">
                  <c:v>5914699.0300000012</c:v>
                </c:pt>
                <c:pt idx="9384">
                  <c:v>5927674.0799999982</c:v>
                </c:pt>
                <c:pt idx="9385">
                  <c:v>5927971.6000000015</c:v>
                </c:pt>
                <c:pt idx="9386">
                  <c:v>5947171.1799999997</c:v>
                </c:pt>
                <c:pt idx="9387">
                  <c:v>5948252.5099999979</c:v>
                </c:pt>
                <c:pt idx="9388">
                  <c:v>5950149.2299999967</c:v>
                </c:pt>
                <c:pt idx="9389">
                  <c:v>5959051.1799999997</c:v>
                </c:pt>
                <c:pt idx="9390">
                  <c:v>5959390.8500000015</c:v>
                </c:pt>
                <c:pt idx="9391">
                  <c:v>4278593.389999941</c:v>
                </c:pt>
                <c:pt idx="9392">
                  <c:v>4279069.5799999386</c:v>
                </c:pt>
                <c:pt idx="9393">
                  <c:v>4279528.5899999365</c:v>
                </c:pt>
                <c:pt idx="9394">
                  <c:v>4279867.939999938</c:v>
                </c:pt>
                <c:pt idx="9395">
                  <c:v>4283867.939999938</c:v>
                </c:pt>
                <c:pt idx="9396">
                  <c:v>4289141.5399999395</c:v>
                </c:pt>
                <c:pt idx="9397">
                  <c:v>4289474.889999941</c:v>
                </c:pt>
                <c:pt idx="9398">
                  <c:v>4289805.5099999383</c:v>
                </c:pt>
                <c:pt idx="9399">
                  <c:v>4290167.0199999362</c:v>
                </c:pt>
                <c:pt idx="9400">
                  <c:v>4292267.0199999362</c:v>
                </c:pt>
                <c:pt idx="9401">
                  <c:v>4293935.5999999344</c:v>
                </c:pt>
                <c:pt idx="9402">
                  <c:v>4311192.1499999315</c:v>
                </c:pt>
                <c:pt idx="9403">
                  <c:v>4311601.7499999329</c:v>
                </c:pt>
                <c:pt idx="9404">
                  <c:v>4311691.1299999356</c:v>
                </c:pt>
                <c:pt idx="9405">
                  <c:v>4315649.2099999338</c:v>
                </c:pt>
                <c:pt idx="9406">
                  <c:v>4316389.3699999303</c:v>
                </c:pt>
                <c:pt idx="9407">
                  <c:v>4319275.2799999267</c:v>
                </c:pt>
                <c:pt idx="9408">
                  <c:v>4319560.9899999276</c:v>
                </c:pt>
                <c:pt idx="9409">
                  <c:v>4320543.3799999282</c:v>
                </c:pt>
                <c:pt idx="9410">
                  <c:v>4321252.1999999285</c:v>
                </c:pt>
                <c:pt idx="9411">
                  <c:v>4321326.1299999282</c:v>
                </c:pt>
                <c:pt idx="9412">
                  <c:v>4321481.9899999276</c:v>
                </c:pt>
                <c:pt idx="9413">
                  <c:v>4322516.3899999261</c:v>
                </c:pt>
                <c:pt idx="9414">
                  <c:v>4322796.0799999237</c:v>
                </c:pt>
                <c:pt idx="9415">
                  <c:v>4322814.4199999273</c:v>
                </c:pt>
                <c:pt idx="9416">
                  <c:v>4441967.4799999297</c:v>
                </c:pt>
                <c:pt idx="9417">
                  <c:v>4456571.9999999329</c:v>
                </c:pt>
                <c:pt idx="9418">
                  <c:v>4461224.04999993</c:v>
                </c:pt>
                <c:pt idx="9419">
                  <c:v>4462962.6299999282</c:v>
                </c:pt>
                <c:pt idx="9420">
                  <c:v>4463324.9099999294</c:v>
                </c:pt>
                <c:pt idx="9421">
                  <c:v>4463610.6199999303</c:v>
                </c:pt>
                <c:pt idx="9422">
                  <c:v>4463991.5699999332</c:v>
                </c:pt>
                <c:pt idx="9423">
                  <c:v>4464606.1099999323</c:v>
                </c:pt>
                <c:pt idx="9424">
                  <c:v>4464939.4399999306</c:v>
                </c:pt>
                <c:pt idx="9425">
                  <c:v>4465100.8899999335</c:v>
                </c:pt>
                <c:pt idx="9426">
                  <c:v>4465443.7499999329</c:v>
                </c:pt>
                <c:pt idx="9427">
                  <c:v>4465929.1299999356</c:v>
                </c:pt>
                <c:pt idx="9428">
                  <c:v>4466119.6099999323</c:v>
                </c:pt>
                <c:pt idx="9429">
                  <c:v>4466405.3199999332</c:v>
                </c:pt>
                <c:pt idx="9430">
                  <c:v>4466756.6099999323</c:v>
                </c:pt>
                <c:pt idx="9431">
                  <c:v>4467518.5099999309</c:v>
                </c:pt>
                <c:pt idx="9432">
                  <c:v>4468025.5199999288</c:v>
                </c:pt>
                <c:pt idx="9433">
                  <c:v>4468333.0299999267</c:v>
                </c:pt>
                <c:pt idx="9434">
                  <c:v>4468475.8899999261</c:v>
                </c:pt>
                <c:pt idx="9435">
                  <c:v>4468571.1299999282</c:v>
                </c:pt>
                <c:pt idx="9436">
                  <c:v>4468809.2199999318</c:v>
                </c:pt>
                <c:pt idx="9437">
                  <c:v>4469237.7899999321</c:v>
                </c:pt>
                <c:pt idx="9438">
                  <c:v>4470169.1499999315</c:v>
                </c:pt>
                <c:pt idx="9439">
                  <c:v>4470502.4799999297</c:v>
                </c:pt>
                <c:pt idx="9440">
                  <c:v>4470807.2399999276</c:v>
                </c:pt>
                <c:pt idx="9441">
                  <c:v>4471140.5699999258</c:v>
                </c:pt>
                <c:pt idx="9442">
                  <c:v>4471473.899999924</c:v>
                </c:pt>
                <c:pt idx="9443">
                  <c:v>4473067.6799999252</c:v>
                </c:pt>
                <c:pt idx="9444">
                  <c:v>4473448.6299999282</c:v>
                </c:pt>
                <c:pt idx="9445">
                  <c:v>4493933.3899999261</c:v>
                </c:pt>
                <c:pt idx="9446">
                  <c:v>4494266.7199999243</c:v>
                </c:pt>
                <c:pt idx="9447">
                  <c:v>4495546.149999924</c:v>
                </c:pt>
                <c:pt idx="9448">
                  <c:v>4505323.4799999222</c:v>
                </c:pt>
                <c:pt idx="9449">
                  <c:v>4505539.199999921</c:v>
                </c:pt>
                <c:pt idx="9450">
                  <c:v>4521295.0099999234</c:v>
                </c:pt>
                <c:pt idx="9451">
                  <c:v>4526022.6199999228</c:v>
                </c:pt>
                <c:pt idx="9452">
                  <c:v>4536452.3499999195</c:v>
                </c:pt>
                <c:pt idx="9453">
                  <c:v>4598048.499999918</c:v>
                </c:pt>
                <c:pt idx="9454">
                  <c:v>4620690.4399999157</c:v>
                </c:pt>
                <c:pt idx="9455">
                  <c:v>4622835.9799999148</c:v>
                </c:pt>
                <c:pt idx="9456">
                  <c:v>4637940.3399999142</c:v>
                </c:pt>
                <c:pt idx="9457">
                  <c:v>4647455.1599999219</c:v>
                </c:pt>
                <c:pt idx="9458">
                  <c:v>4649255.2899999246</c:v>
                </c:pt>
                <c:pt idx="9459">
                  <c:v>4652454.6599999219</c:v>
                </c:pt>
                <c:pt idx="9460">
                  <c:v>4653271.399999924</c:v>
                </c:pt>
                <c:pt idx="9461">
                  <c:v>4653651.5199999213</c:v>
                </c:pt>
                <c:pt idx="9462">
                  <c:v>4710910.6099999249</c:v>
                </c:pt>
                <c:pt idx="9463">
                  <c:v>4711243.9399999231</c:v>
                </c:pt>
                <c:pt idx="9464">
                  <c:v>4711624.8899999261</c:v>
                </c:pt>
                <c:pt idx="9465">
                  <c:v>4711958.2199999243</c:v>
                </c:pt>
                <c:pt idx="9466">
                  <c:v>4712028.199999921</c:v>
                </c:pt>
                <c:pt idx="9467">
                  <c:v>4713551.2699999213</c:v>
                </c:pt>
                <c:pt idx="9468">
                  <c:v>4714048.0199999213</c:v>
                </c:pt>
                <c:pt idx="9469">
                  <c:v>4714510.5799999237</c:v>
                </c:pt>
                <c:pt idx="9470">
                  <c:v>4714843.9099999219</c:v>
                </c:pt>
                <c:pt idx="9471">
                  <c:v>4716226.4299999252</c:v>
                </c:pt>
                <c:pt idx="9472">
                  <c:v>4768895.9899999276</c:v>
                </c:pt>
                <c:pt idx="9473">
                  <c:v>4776001.6999999285</c:v>
                </c:pt>
                <c:pt idx="9474">
                  <c:v>4787336.4299999252</c:v>
                </c:pt>
                <c:pt idx="9475">
                  <c:v>4802368.6999999285</c:v>
                </c:pt>
                <c:pt idx="9476">
                  <c:v>4806727.79999993</c:v>
                </c:pt>
                <c:pt idx="9477">
                  <c:v>4809612.2399999276</c:v>
                </c:pt>
                <c:pt idx="9478">
                  <c:v>4813184.7299999297</c:v>
                </c:pt>
                <c:pt idx="9479">
                  <c:v>4820815.3999999315</c:v>
                </c:pt>
                <c:pt idx="9480">
                  <c:v>4825659.2499999329</c:v>
                </c:pt>
                <c:pt idx="9481">
                  <c:v>4834977.9299999326</c:v>
                </c:pt>
                <c:pt idx="9482">
                  <c:v>4864379.1299999356</c:v>
                </c:pt>
                <c:pt idx="9483">
                  <c:v>4865538.4299999326</c:v>
                </c:pt>
                <c:pt idx="9484">
                  <c:v>4876008.8799999356</c:v>
                </c:pt>
                <c:pt idx="9485">
                  <c:v>4877469.9799999371</c:v>
                </c:pt>
                <c:pt idx="9486">
                  <c:v>4894188.1299999356</c:v>
                </c:pt>
                <c:pt idx="9487">
                  <c:v>4895352.1799999326</c:v>
                </c:pt>
                <c:pt idx="9488">
                  <c:v>4895987.1699999347</c:v>
                </c:pt>
                <c:pt idx="9489">
                  <c:v>4908068.5799999312</c:v>
                </c:pt>
                <c:pt idx="9490">
                  <c:v>4908129.0299999341</c:v>
                </c:pt>
                <c:pt idx="9491">
                  <c:v>4908266.8099999353</c:v>
                </c:pt>
                <c:pt idx="9492">
                  <c:v>4909036.9799999371</c:v>
                </c:pt>
                <c:pt idx="9493">
                  <c:v>4909136.5799999386</c:v>
                </c:pt>
                <c:pt idx="9494">
                  <c:v>4909232.0699999407</c:v>
                </c:pt>
                <c:pt idx="9495">
                  <c:v>4909612.2999999374</c:v>
                </c:pt>
                <c:pt idx="9496">
                  <c:v>4918421.8299999386</c:v>
                </c:pt>
                <c:pt idx="9497">
                  <c:v>4944307.5399999395</c:v>
                </c:pt>
                <c:pt idx="9498">
                  <c:v>4947759.8699999377</c:v>
                </c:pt>
                <c:pt idx="9499">
                  <c:v>4959841.2799999341</c:v>
                </c:pt>
                <c:pt idx="9500">
                  <c:v>4977817.5399999321</c:v>
                </c:pt>
                <c:pt idx="9501">
                  <c:v>5069647.7799999341</c:v>
                </c:pt>
                <c:pt idx="9502">
                  <c:v>5070235.1099999323</c:v>
                </c:pt>
                <c:pt idx="9503">
                  <c:v>5086410.3599999323</c:v>
                </c:pt>
                <c:pt idx="9504">
                  <c:v>5095573.2699999288</c:v>
                </c:pt>
                <c:pt idx="9505">
                  <c:v>5101070.6499999315</c:v>
                </c:pt>
                <c:pt idx="9506">
                  <c:v>5122991.3599999323</c:v>
                </c:pt>
                <c:pt idx="9507">
                  <c:v>3536345.4399999753</c:v>
                </c:pt>
                <c:pt idx="9508">
                  <c:v>3537551.919999972</c:v>
                </c:pt>
                <c:pt idx="9509">
                  <c:v>3537588.9999999702</c:v>
                </c:pt>
                <c:pt idx="9510">
                  <c:v>3539822.2399999723</c:v>
                </c:pt>
                <c:pt idx="9511">
                  <c:v>3542657.969999969</c:v>
                </c:pt>
                <c:pt idx="9512">
                  <c:v>3544811.269999966</c:v>
                </c:pt>
                <c:pt idx="9513">
                  <c:v>3549628.6799999624</c:v>
                </c:pt>
                <c:pt idx="9514">
                  <c:v>3553091.329999961</c:v>
                </c:pt>
                <c:pt idx="9515">
                  <c:v>3553912.5399999619</c:v>
                </c:pt>
                <c:pt idx="9516">
                  <c:v>3554764.579999961</c:v>
                </c:pt>
                <c:pt idx="9517">
                  <c:v>3558459.3999999613</c:v>
                </c:pt>
                <c:pt idx="9518">
                  <c:v>3559986.5299999639</c:v>
                </c:pt>
                <c:pt idx="9519">
                  <c:v>3566703.7499999627</c:v>
                </c:pt>
                <c:pt idx="9520">
                  <c:v>3574392.7799999639</c:v>
                </c:pt>
                <c:pt idx="9521">
                  <c:v>3579303.2799999639</c:v>
                </c:pt>
                <c:pt idx="9522">
                  <c:v>3579394.7399999648</c:v>
                </c:pt>
                <c:pt idx="9523">
                  <c:v>3581042.4999999627</c:v>
                </c:pt>
                <c:pt idx="9524">
                  <c:v>3581171.3499999642</c:v>
                </c:pt>
                <c:pt idx="9525">
                  <c:v>3581187.019999966</c:v>
                </c:pt>
                <c:pt idx="9526">
                  <c:v>3583462.0799999684</c:v>
                </c:pt>
                <c:pt idx="9527">
                  <c:v>3584283.5599999651</c:v>
                </c:pt>
                <c:pt idx="9528">
                  <c:v>3584636.1199999675</c:v>
                </c:pt>
                <c:pt idx="9529">
                  <c:v>3584873.3399999663</c:v>
                </c:pt>
                <c:pt idx="9530">
                  <c:v>3586757.0999999642</c:v>
                </c:pt>
                <c:pt idx="9531">
                  <c:v>3587212.8799999654</c:v>
                </c:pt>
                <c:pt idx="9532">
                  <c:v>3587670.4399999678</c:v>
                </c:pt>
                <c:pt idx="9533">
                  <c:v>3588178.2099999711</c:v>
                </c:pt>
                <c:pt idx="9534">
                  <c:v>3589019.9599999711</c:v>
                </c:pt>
                <c:pt idx="9535">
                  <c:v>3589077.1099999696</c:v>
                </c:pt>
                <c:pt idx="9536">
                  <c:v>3591311.0799999684</c:v>
                </c:pt>
                <c:pt idx="9537">
                  <c:v>3591471.9399999678</c:v>
                </c:pt>
                <c:pt idx="9538">
                  <c:v>3593186.7499999702</c:v>
                </c:pt>
                <c:pt idx="9539">
                  <c:v>3593233.1899999678</c:v>
                </c:pt>
                <c:pt idx="9540">
                  <c:v>3593636.2299999669</c:v>
                </c:pt>
                <c:pt idx="9541">
                  <c:v>3593682.7099999636</c:v>
                </c:pt>
                <c:pt idx="9542">
                  <c:v>3595687.6599999666</c:v>
                </c:pt>
                <c:pt idx="9543">
                  <c:v>3596368.4799999669</c:v>
                </c:pt>
                <c:pt idx="9544">
                  <c:v>3597170.5699999705</c:v>
                </c:pt>
                <c:pt idx="9545">
                  <c:v>3597503.8999999687</c:v>
                </c:pt>
                <c:pt idx="9546">
                  <c:v>3597837.2299999669</c:v>
                </c:pt>
                <c:pt idx="9547">
                  <c:v>3598283.769999966</c:v>
                </c:pt>
                <c:pt idx="9548">
                  <c:v>3602649.2899999693</c:v>
                </c:pt>
                <c:pt idx="9549">
                  <c:v>3618895.5999999717</c:v>
                </c:pt>
                <c:pt idx="9550">
                  <c:v>3633856.9299999699</c:v>
                </c:pt>
                <c:pt idx="9551">
                  <c:v>3648018.2599999681</c:v>
                </c:pt>
                <c:pt idx="9552">
                  <c:v>3648351.5999999717</c:v>
                </c:pt>
                <c:pt idx="9553">
                  <c:v>3648399.2999999747</c:v>
                </c:pt>
                <c:pt idx="9554">
                  <c:v>3648651.169999972</c:v>
                </c:pt>
                <c:pt idx="9555">
                  <c:v>3649222.5999999717</c:v>
                </c:pt>
                <c:pt idx="9556">
                  <c:v>3649555.9299999699</c:v>
                </c:pt>
                <c:pt idx="9557">
                  <c:v>3649889.2599999681</c:v>
                </c:pt>
                <c:pt idx="9558">
                  <c:v>3650270.2099999711</c:v>
                </c:pt>
                <c:pt idx="9559">
                  <c:v>3650603.5399999693</c:v>
                </c:pt>
                <c:pt idx="9560">
                  <c:v>3650984.4899999723</c:v>
                </c:pt>
                <c:pt idx="9561">
                  <c:v>3651058.1099999696</c:v>
                </c:pt>
                <c:pt idx="9562">
                  <c:v>3651414.2399999723</c:v>
                </c:pt>
                <c:pt idx="9563">
                  <c:v>3652222.219999969</c:v>
                </c:pt>
                <c:pt idx="9564">
                  <c:v>3652233.4399999678</c:v>
                </c:pt>
                <c:pt idx="9565">
                  <c:v>3652566.5099999681</c:v>
                </c:pt>
                <c:pt idx="9566">
                  <c:v>3652627.0799999684</c:v>
                </c:pt>
                <c:pt idx="9567">
                  <c:v>3653008.0299999714</c:v>
                </c:pt>
                <c:pt idx="9568">
                  <c:v>3653122.3499999717</c:v>
                </c:pt>
                <c:pt idx="9569">
                  <c:v>3673893.8199999705</c:v>
                </c:pt>
                <c:pt idx="9570">
                  <c:v>3674294.1199999675</c:v>
                </c:pt>
                <c:pt idx="9571">
                  <c:v>3674631.3799999654</c:v>
                </c:pt>
                <c:pt idx="9572">
                  <c:v>3674968.6399999633</c:v>
                </c:pt>
                <c:pt idx="9573">
                  <c:v>3675102.2599999607</c:v>
                </c:pt>
                <c:pt idx="9574">
                  <c:v>3838201.7599999607</c:v>
                </c:pt>
                <c:pt idx="9575">
                  <c:v>3839120.4799999595</c:v>
                </c:pt>
                <c:pt idx="9576">
                  <c:v>3843482.2999999598</c:v>
                </c:pt>
                <c:pt idx="9577">
                  <c:v>3847799.329999961</c:v>
                </c:pt>
                <c:pt idx="9578">
                  <c:v>3848555.4599999636</c:v>
                </c:pt>
                <c:pt idx="9579">
                  <c:v>3849723.3499999642</c:v>
                </c:pt>
                <c:pt idx="9580">
                  <c:v>3858991.1099999622</c:v>
                </c:pt>
                <c:pt idx="9581">
                  <c:v>3864933.0299999639</c:v>
                </c:pt>
                <c:pt idx="9582">
                  <c:v>3865090.3599999622</c:v>
                </c:pt>
                <c:pt idx="9583">
                  <c:v>3865142.2899999619</c:v>
                </c:pt>
                <c:pt idx="9584">
                  <c:v>3889726.0299999639</c:v>
                </c:pt>
                <c:pt idx="9585">
                  <c:v>3908653.1399999633</c:v>
                </c:pt>
                <c:pt idx="9586">
                  <c:v>3927656.829999961</c:v>
                </c:pt>
                <c:pt idx="9587">
                  <c:v>3936956.3099999577</c:v>
                </c:pt>
                <c:pt idx="9588">
                  <c:v>3937116.3399999589</c:v>
                </c:pt>
                <c:pt idx="9589">
                  <c:v>3546792.4699999616</c:v>
                </c:pt>
                <c:pt idx="9590">
                  <c:v>3546850.569999963</c:v>
                </c:pt>
                <c:pt idx="9591">
                  <c:v>3546996.8899999633</c:v>
                </c:pt>
                <c:pt idx="9592">
                  <c:v>3547189.1699999645</c:v>
                </c:pt>
                <c:pt idx="9593">
                  <c:v>3592038.0599999651</c:v>
                </c:pt>
                <c:pt idx="9594">
                  <c:v>3593028.3799999654</c:v>
                </c:pt>
                <c:pt idx="9595">
                  <c:v>3593475.8299999684</c:v>
                </c:pt>
                <c:pt idx="9596">
                  <c:v>3595032.0699999705</c:v>
                </c:pt>
                <c:pt idx="9597">
                  <c:v>3595351.6799999699</c:v>
                </c:pt>
                <c:pt idx="9598">
                  <c:v>3600298.5999999717</c:v>
                </c:pt>
                <c:pt idx="9599">
                  <c:v>3605468.5499999747</c:v>
                </c:pt>
                <c:pt idx="9600">
                  <c:v>3606188.1599999741</c:v>
                </c:pt>
                <c:pt idx="9601">
                  <c:v>3608135.2199999765</c:v>
                </c:pt>
                <c:pt idx="9602">
                  <c:v>3609260.6099999771</c:v>
                </c:pt>
                <c:pt idx="9603">
                  <c:v>3623615.7899999768</c:v>
                </c:pt>
                <c:pt idx="9604">
                  <c:v>3625039.0399999768</c:v>
                </c:pt>
                <c:pt idx="9605">
                  <c:v>3625966.4899999797</c:v>
                </c:pt>
                <c:pt idx="9606">
                  <c:v>3628516.8399999812</c:v>
                </c:pt>
                <c:pt idx="9607">
                  <c:v>3628849.1199999824</c:v>
                </c:pt>
                <c:pt idx="9608">
                  <c:v>3638259.0399999842</c:v>
                </c:pt>
                <c:pt idx="9609">
                  <c:v>3642338.3499999866</c:v>
                </c:pt>
                <c:pt idx="9610">
                  <c:v>3650696.2499999851</c:v>
                </c:pt>
                <c:pt idx="9611">
                  <c:v>3656743.9699999839</c:v>
                </c:pt>
                <c:pt idx="9612">
                  <c:v>3656990.5399999842</c:v>
                </c:pt>
                <c:pt idx="9613">
                  <c:v>3678274.7399999872</c:v>
                </c:pt>
                <c:pt idx="9614">
                  <c:v>3682582.5299999863</c:v>
                </c:pt>
                <c:pt idx="9615">
                  <c:v>3692959.3099999875</c:v>
                </c:pt>
                <c:pt idx="9616">
                  <c:v>3693104.1999999881</c:v>
                </c:pt>
                <c:pt idx="9617">
                  <c:v>3693373.1499999911</c:v>
                </c:pt>
                <c:pt idx="9618">
                  <c:v>3693568.909999989</c:v>
                </c:pt>
                <c:pt idx="9619">
                  <c:v>3693607.0099999905</c:v>
                </c:pt>
                <c:pt idx="9620">
                  <c:v>3695029.359999992</c:v>
                </c:pt>
                <c:pt idx="9621">
                  <c:v>3695857.4799999893</c:v>
                </c:pt>
                <c:pt idx="9622">
                  <c:v>3697991.9199999869</c:v>
                </c:pt>
                <c:pt idx="9623">
                  <c:v>3699396.5399999842</c:v>
                </c:pt>
                <c:pt idx="9624">
                  <c:v>3706467.4199999869</c:v>
                </c:pt>
                <c:pt idx="9625">
                  <c:v>3708882.6399999857</c:v>
                </c:pt>
                <c:pt idx="9626">
                  <c:v>3711253.2999999821</c:v>
                </c:pt>
                <c:pt idx="9627">
                  <c:v>3714167.9899999797</c:v>
                </c:pt>
                <c:pt idx="9628">
                  <c:v>3717132.1799999774</c:v>
                </c:pt>
                <c:pt idx="9629">
                  <c:v>3717212.1799999774</c:v>
                </c:pt>
                <c:pt idx="9630">
                  <c:v>3717391.9399999753</c:v>
                </c:pt>
                <c:pt idx="9631">
                  <c:v>3719638.4999999776</c:v>
                </c:pt>
                <c:pt idx="9632">
                  <c:v>3719685.0499999747</c:v>
                </c:pt>
                <c:pt idx="9633">
                  <c:v>3719917.9299999774</c:v>
                </c:pt>
                <c:pt idx="9634">
                  <c:v>3720141.8899999782</c:v>
                </c:pt>
                <c:pt idx="9635">
                  <c:v>3720604.8399999812</c:v>
                </c:pt>
                <c:pt idx="9636">
                  <c:v>3721007.6999999806</c:v>
                </c:pt>
                <c:pt idx="9637">
                  <c:v>3721476.30999998</c:v>
                </c:pt>
                <c:pt idx="9638">
                  <c:v>3723355.7299999818</c:v>
                </c:pt>
                <c:pt idx="9639">
                  <c:v>3723643.5299999788</c:v>
                </c:pt>
                <c:pt idx="9640">
                  <c:v>3725298.3799999803</c:v>
                </c:pt>
                <c:pt idx="9641">
                  <c:v>3726137.6199999824</c:v>
                </c:pt>
                <c:pt idx="9642">
                  <c:v>3727548.7499999851</c:v>
                </c:pt>
                <c:pt idx="9643">
                  <c:v>3728486.1699999869</c:v>
                </c:pt>
                <c:pt idx="9644">
                  <c:v>3728578.909999989</c:v>
                </c:pt>
                <c:pt idx="9645">
                  <c:v>3731601.7199999914</c:v>
                </c:pt>
                <c:pt idx="9646">
                  <c:v>3731650.1399999931</c:v>
                </c:pt>
                <c:pt idx="9647">
                  <c:v>3731680.9699999914</c:v>
                </c:pt>
                <c:pt idx="9648">
                  <c:v>3731745.3699999899</c:v>
                </c:pt>
                <c:pt idx="9649">
                  <c:v>3731802.5199999884</c:v>
                </c:pt>
                <c:pt idx="9650">
                  <c:v>3732950.1799999848</c:v>
                </c:pt>
                <c:pt idx="9651">
                  <c:v>3733468.8399999812</c:v>
                </c:pt>
                <c:pt idx="9652">
                  <c:v>3733571.759999983</c:v>
                </c:pt>
                <c:pt idx="9653">
                  <c:v>3733767.959999986</c:v>
                </c:pt>
                <c:pt idx="9654">
                  <c:v>3734085.5599999875</c:v>
                </c:pt>
                <c:pt idx="9655">
                  <c:v>3738338.2399999872</c:v>
                </c:pt>
                <c:pt idx="9656">
                  <c:v>3738561.5399999842</c:v>
                </c:pt>
                <c:pt idx="9657">
                  <c:v>3738699.7499999851</c:v>
                </c:pt>
                <c:pt idx="9658">
                  <c:v>3738842.8499999866</c:v>
                </c:pt>
                <c:pt idx="9659">
                  <c:v>3738902.8499999866</c:v>
                </c:pt>
                <c:pt idx="9660">
                  <c:v>3746248.7999999896</c:v>
                </c:pt>
                <c:pt idx="9661">
                  <c:v>3757858.7499999925</c:v>
                </c:pt>
                <c:pt idx="9662">
                  <c:v>3758844.2099999934</c:v>
                </c:pt>
                <c:pt idx="9663">
                  <c:v>3760314.9099999964</c:v>
                </c:pt>
                <c:pt idx="9664">
                  <c:v>3760804.1799999997</c:v>
                </c:pt>
                <c:pt idx="9665">
                  <c:v>3760883</c:v>
                </c:pt>
                <c:pt idx="9666">
                  <c:v>3761315.3900000006</c:v>
                </c:pt>
                <c:pt idx="9667">
                  <c:v>3764141.8599999994</c:v>
                </c:pt>
                <c:pt idx="9668">
                  <c:v>3765678.8500000015</c:v>
                </c:pt>
                <c:pt idx="9669">
                  <c:v>3765738.8000000045</c:v>
                </c:pt>
                <c:pt idx="9670">
                  <c:v>3765812.640000008</c:v>
                </c:pt>
                <c:pt idx="9671">
                  <c:v>3765874.8700000048</c:v>
                </c:pt>
                <c:pt idx="9672">
                  <c:v>3766006.3600000069</c:v>
                </c:pt>
                <c:pt idx="9673">
                  <c:v>3766241.2000000104</c:v>
                </c:pt>
                <c:pt idx="9674">
                  <c:v>3766727.540000014</c:v>
                </c:pt>
                <c:pt idx="9675">
                  <c:v>3767245.1100000143</c:v>
                </c:pt>
                <c:pt idx="9676">
                  <c:v>3767764.6200000122</c:v>
                </c:pt>
                <c:pt idx="9677">
                  <c:v>3767927.6900000125</c:v>
                </c:pt>
                <c:pt idx="9678">
                  <c:v>3770568.2100000158</c:v>
                </c:pt>
                <c:pt idx="9679">
                  <c:v>3770949.1600000188</c:v>
                </c:pt>
                <c:pt idx="9680">
                  <c:v>3771001.1100000218</c:v>
                </c:pt>
                <c:pt idx="9681">
                  <c:v>3771150.2500000224</c:v>
                </c:pt>
                <c:pt idx="9682">
                  <c:v>3771255.0400000215</c:v>
                </c:pt>
                <c:pt idx="9683">
                  <c:v>3780007.9700000212</c:v>
                </c:pt>
                <c:pt idx="9684">
                  <c:v>3782138.1100000218</c:v>
                </c:pt>
                <c:pt idx="9685">
                  <c:v>3782290.1000000238</c:v>
                </c:pt>
                <c:pt idx="9686">
                  <c:v>3782436.9000000209</c:v>
                </c:pt>
                <c:pt idx="9687">
                  <c:v>3783277.8200000226</c:v>
                </c:pt>
                <c:pt idx="9688">
                  <c:v>3783343.7800000235</c:v>
                </c:pt>
                <c:pt idx="9689">
                  <c:v>3783626.6400000229</c:v>
                </c:pt>
                <c:pt idx="9690">
                  <c:v>3793625.6400000229</c:v>
                </c:pt>
                <c:pt idx="9691">
                  <c:v>3794296.7500000224</c:v>
                </c:pt>
                <c:pt idx="9692">
                  <c:v>3794992.6700000241</c:v>
                </c:pt>
                <c:pt idx="9693">
                  <c:v>3795345.2200000212</c:v>
                </c:pt>
                <c:pt idx="9694">
                  <c:v>3795562.6300000176</c:v>
                </c:pt>
                <c:pt idx="9695">
                  <c:v>3796721.4700000212</c:v>
                </c:pt>
                <c:pt idx="9696">
                  <c:v>3799175.8800000176</c:v>
                </c:pt>
                <c:pt idx="9697">
                  <c:v>3799691.3200000152</c:v>
                </c:pt>
                <c:pt idx="9698">
                  <c:v>3803394.9800000116</c:v>
                </c:pt>
                <c:pt idx="9699">
                  <c:v>3807388.8200000152</c:v>
                </c:pt>
                <c:pt idx="9700">
                  <c:v>3807464.7100000158</c:v>
                </c:pt>
                <c:pt idx="9701">
                  <c:v>3807601.0600000173</c:v>
                </c:pt>
                <c:pt idx="9702">
                  <c:v>3808102.6200000197</c:v>
                </c:pt>
                <c:pt idx="9703">
                  <c:v>3809495.1100000218</c:v>
                </c:pt>
                <c:pt idx="9704">
                  <c:v>3809595.9700000212</c:v>
                </c:pt>
                <c:pt idx="9705">
                  <c:v>3810561.2500000224</c:v>
                </c:pt>
                <c:pt idx="9706">
                  <c:v>3810708.6100000218</c:v>
                </c:pt>
                <c:pt idx="9707">
                  <c:v>3810819.5900000185</c:v>
                </c:pt>
                <c:pt idx="9708">
                  <c:v>3810908.7200000212</c:v>
                </c:pt>
                <c:pt idx="9709">
                  <c:v>3811077.5900000185</c:v>
                </c:pt>
                <c:pt idx="9710">
                  <c:v>3811158.4700000212</c:v>
                </c:pt>
                <c:pt idx="9711">
                  <c:v>3811283.4100000188</c:v>
                </c:pt>
                <c:pt idx="9712">
                  <c:v>3818871.2500000224</c:v>
                </c:pt>
                <c:pt idx="9713">
                  <c:v>3818927.6800000221</c:v>
                </c:pt>
                <c:pt idx="9714">
                  <c:v>3819004.9000000209</c:v>
                </c:pt>
                <c:pt idx="9715">
                  <c:v>3819727.7900000215</c:v>
                </c:pt>
                <c:pt idx="9716">
                  <c:v>3820133.0600000247</c:v>
                </c:pt>
                <c:pt idx="9717">
                  <c:v>3820221.9900000244</c:v>
                </c:pt>
                <c:pt idx="9718">
                  <c:v>3820436.5600000247</c:v>
                </c:pt>
                <c:pt idx="9719">
                  <c:v>3820512.5700000226</c:v>
                </c:pt>
                <c:pt idx="9720">
                  <c:v>3820863.4100000262</c:v>
                </c:pt>
                <c:pt idx="9721">
                  <c:v>3820981.6100000292</c:v>
                </c:pt>
                <c:pt idx="9722">
                  <c:v>3853806.6600000262</c:v>
                </c:pt>
                <c:pt idx="9723">
                  <c:v>3854294.6200000271</c:v>
                </c:pt>
                <c:pt idx="9724">
                  <c:v>3854404.8600000292</c:v>
                </c:pt>
                <c:pt idx="9725">
                  <c:v>3854470.0600000322</c:v>
                </c:pt>
                <c:pt idx="9726">
                  <c:v>3854777.6600000337</c:v>
                </c:pt>
                <c:pt idx="9727">
                  <c:v>3854835.7600000352</c:v>
                </c:pt>
                <c:pt idx="9728">
                  <c:v>3854995.6100000367</c:v>
                </c:pt>
                <c:pt idx="9729">
                  <c:v>3855077.170000039</c:v>
                </c:pt>
                <c:pt idx="9730">
                  <c:v>3858426.2200000361</c:v>
                </c:pt>
                <c:pt idx="9731">
                  <c:v>3858551.9600000381</c:v>
                </c:pt>
                <c:pt idx="9732">
                  <c:v>3868560.1100000367</c:v>
                </c:pt>
                <c:pt idx="9733">
                  <c:v>3868747.2200000361</c:v>
                </c:pt>
                <c:pt idx="9734">
                  <c:v>3868849.9000000358</c:v>
                </c:pt>
                <c:pt idx="9735">
                  <c:v>3871568.8300000355</c:v>
                </c:pt>
                <c:pt idx="9736">
                  <c:v>3875744.7600000352</c:v>
                </c:pt>
                <c:pt idx="9737">
                  <c:v>3875791.8200000376</c:v>
                </c:pt>
                <c:pt idx="9738">
                  <c:v>3908934.7400000393</c:v>
                </c:pt>
                <c:pt idx="9739">
                  <c:v>3910293.6300000399</c:v>
                </c:pt>
                <c:pt idx="9740">
                  <c:v>3910322.3100000396</c:v>
                </c:pt>
                <c:pt idx="9741">
                  <c:v>3910407.3800000399</c:v>
                </c:pt>
                <c:pt idx="9742">
                  <c:v>3910538.5200000405</c:v>
                </c:pt>
                <c:pt idx="9743">
                  <c:v>3910762.4700000435</c:v>
                </c:pt>
                <c:pt idx="9744">
                  <c:v>3911031.6300000399</c:v>
                </c:pt>
                <c:pt idx="9745">
                  <c:v>3911840.1500000432</c:v>
                </c:pt>
                <c:pt idx="9746">
                  <c:v>3911981.9300000444</c:v>
                </c:pt>
                <c:pt idx="9747">
                  <c:v>3914765.2600000426</c:v>
                </c:pt>
                <c:pt idx="9748">
                  <c:v>3914848.0100000426</c:v>
                </c:pt>
                <c:pt idx="9749">
                  <c:v>3914912.0300000459</c:v>
                </c:pt>
                <c:pt idx="9750">
                  <c:v>3915197.7400000468</c:v>
                </c:pt>
                <c:pt idx="9751">
                  <c:v>3915673.9300000444</c:v>
                </c:pt>
                <c:pt idx="9752">
                  <c:v>3916440.9100000411</c:v>
                </c:pt>
                <c:pt idx="9753">
                  <c:v>3916624.3000000417</c:v>
                </c:pt>
                <c:pt idx="9754">
                  <c:v>3917244.6800000444</c:v>
                </c:pt>
                <c:pt idx="9755">
                  <c:v>3917347.4400000423</c:v>
                </c:pt>
                <c:pt idx="9756">
                  <c:v>3917498.0800000429</c:v>
                </c:pt>
                <c:pt idx="9757">
                  <c:v>3917557.1400000453</c:v>
                </c:pt>
                <c:pt idx="9758">
                  <c:v>3918319.0400000438</c:v>
                </c:pt>
                <c:pt idx="9759">
                  <c:v>3918412.4600000456</c:v>
                </c:pt>
                <c:pt idx="9760">
                  <c:v>3924549.7800000459</c:v>
                </c:pt>
                <c:pt idx="9761">
                  <c:v>3924930.7300000489</c:v>
                </c:pt>
                <c:pt idx="9762">
                  <c:v>3925264.0600000471</c:v>
                </c:pt>
                <c:pt idx="9763">
                  <c:v>3925406.9200000465</c:v>
                </c:pt>
                <c:pt idx="9764">
                  <c:v>3926359.7300000489</c:v>
                </c:pt>
                <c:pt idx="9765">
                  <c:v>3926542.6600000486</c:v>
                </c:pt>
                <c:pt idx="9766">
                  <c:v>3926746.3000000492</c:v>
                </c:pt>
                <c:pt idx="9767">
                  <c:v>3926864.3800000474</c:v>
                </c:pt>
                <c:pt idx="9768">
                  <c:v>3927125.2500000447</c:v>
                </c:pt>
                <c:pt idx="9769">
                  <c:v>3927212.7200000435</c:v>
                </c:pt>
                <c:pt idx="9770">
                  <c:v>3927399.1100000441</c:v>
                </c:pt>
                <c:pt idx="9771">
                  <c:v>3927628.3900000453</c:v>
                </c:pt>
                <c:pt idx="9772">
                  <c:v>3927691.8600000441</c:v>
                </c:pt>
                <c:pt idx="9773">
                  <c:v>3930268.870000042</c:v>
                </c:pt>
                <c:pt idx="9774">
                  <c:v>3930797.5600000396</c:v>
                </c:pt>
                <c:pt idx="9775">
                  <c:v>3930917.5100000426</c:v>
                </c:pt>
                <c:pt idx="9776">
                  <c:v>3930978.9600000456</c:v>
                </c:pt>
                <c:pt idx="9777">
                  <c:v>3931049.2900000438</c:v>
                </c:pt>
                <c:pt idx="9778">
                  <c:v>3932382.4300000444</c:v>
                </c:pt>
                <c:pt idx="9779">
                  <c:v>3932552.370000042</c:v>
                </c:pt>
                <c:pt idx="9780">
                  <c:v>3932914.2100000456</c:v>
                </c:pt>
                <c:pt idx="9781">
                  <c:v>3932933.6400000453</c:v>
                </c:pt>
                <c:pt idx="9782">
                  <c:v>3933802.9500000477</c:v>
                </c:pt>
                <c:pt idx="9783">
                  <c:v>3934938.2500000447</c:v>
                </c:pt>
                <c:pt idx="9784">
                  <c:v>3935004.6500000432</c:v>
                </c:pt>
                <c:pt idx="9785">
                  <c:v>3936359.2900000438</c:v>
                </c:pt>
                <c:pt idx="9786">
                  <c:v>3936511.5800000429</c:v>
                </c:pt>
                <c:pt idx="9787">
                  <c:v>3937991.2900000438</c:v>
                </c:pt>
                <c:pt idx="9788">
                  <c:v>3939458.6600000411</c:v>
                </c:pt>
                <c:pt idx="9789">
                  <c:v>3941375.8900000378</c:v>
                </c:pt>
                <c:pt idx="9790">
                  <c:v>3941467.1600000411</c:v>
                </c:pt>
                <c:pt idx="9791">
                  <c:v>3941519.7600000426</c:v>
                </c:pt>
                <c:pt idx="9792">
                  <c:v>3941987.9700000435</c:v>
                </c:pt>
                <c:pt idx="9793">
                  <c:v>3942308.6400000453</c:v>
                </c:pt>
                <c:pt idx="9794">
                  <c:v>3942485.120000042</c:v>
                </c:pt>
                <c:pt idx="9795">
                  <c:v>3945249.4300000444</c:v>
                </c:pt>
                <c:pt idx="9796">
                  <c:v>3945598.4800000414</c:v>
                </c:pt>
                <c:pt idx="9797">
                  <c:v>3945791.1400000378</c:v>
                </c:pt>
                <c:pt idx="9798">
                  <c:v>3946447.2800000384</c:v>
                </c:pt>
                <c:pt idx="9799">
                  <c:v>3949074.8900000378</c:v>
                </c:pt>
                <c:pt idx="9800">
                  <c:v>3949191.4800000414</c:v>
                </c:pt>
                <c:pt idx="9801">
                  <c:v>3952433.7800000384</c:v>
                </c:pt>
                <c:pt idx="9802">
                  <c:v>3952830.420000039</c:v>
                </c:pt>
                <c:pt idx="9803">
                  <c:v>3954676.5900000408</c:v>
                </c:pt>
                <c:pt idx="9804">
                  <c:v>3987797.5700000376</c:v>
                </c:pt>
                <c:pt idx="9805">
                  <c:v>3987978.8600000367</c:v>
                </c:pt>
                <c:pt idx="9806">
                  <c:v>4002540.9700000361</c:v>
                </c:pt>
                <c:pt idx="9807">
                  <c:v>4003428.8800000325</c:v>
                </c:pt>
                <c:pt idx="9808">
                  <c:v>4003925.5800000355</c:v>
                </c:pt>
                <c:pt idx="9809">
                  <c:v>4004512.3600000367</c:v>
                </c:pt>
                <c:pt idx="9810">
                  <c:v>4072462.7700000331</c:v>
                </c:pt>
                <c:pt idx="9811">
                  <c:v>4072948.8400000334</c:v>
                </c:pt>
                <c:pt idx="9812">
                  <c:v>4073004.9000000358</c:v>
                </c:pt>
                <c:pt idx="9813">
                  <c:v>4081669.0000000373</c:v>
                </c:pt>
                <c:pt idx="9814">
                  <c:v>4082718.0000000373</c:v>
                </c:pt>
                <c:pt idx="9815">
                  <c:v>4087218.0500000343</c:v>
                </c:pt>
                <c:pt idx="9816">
                  <c:v>4088330.9000000358</c:v>
                </c:pt>
                <c:pt idx="9817">
                  <c:v>4088731.1900000349</c:v>
                </c:pt>
                <c:pt idx="9818">
                  <c:v>4088789.3100000322</c:v>
                </c:pt>
                <c:pt idx="9819">
                  <c:v>4089320.980000034</c:v>
                </c:pt>
                <c:pt idx="9820">
                  <c:v>4096974.6000000313</c:v>
                </c:pt>
                <c:pt idx="9821">
                  <c:v>4097449.5900000334</c:v>
                </c:pt>
                <c:pt idx="9822">
                  <c:v>4101423.3200000301</c:v>
                </c:pt>
                <c:pt idx="9823">
                  <c:v>4278447.0500000268</c:v>
                </c:pt>
                <c:pt idx="9824">
                  <c:v>4292426.9600000232</c:v>
                </c:pt>
                <c:pt idx="9825">
                  <c:v>4293401.0800000206</c:v>
                </c:pt>
                <c:pt idx="9826">
                  <c:v>4295953.9100000188</c:v>
                </c:pt>
                <c:pt idx="9827">
                  <c:v>4298345.7100000158</c:v>
                </c:pt>
                <c:pt idx="9828">
                  <c:v>4298436.6200000122</c:v>
                </c:pt>
                <c:pt idx="9829">
                  <c:v>4352339.0000000149</c:v>
                </c:pt>
                <c:pt idx="9830">
                  <c:v>4356750.7100000158</c:v>
                </c:pt>
                <c:pt idx="9831">
                  <c:v>4370340.1600000188</c:v>
                </c:pt>
                <c:pt idx="9832">
                  <c:v>4370942.0700000152</c:v>
                </c:pt>
                <c:pt idx="9833">
                  <c:v>4380788.5000000149</c:v>
                </c:pt>
                <c:pt idx="9834">
                  <c:v>4380896.6700000167</c:v>
                </c:pt>
                <c:pt idx="9835">
                  <c:v>4386410.7500000149</c:v>
                </c:pt>
                <c:pt idx="9836">
                  <c:v>4391754.4500000179</c:v>
                </c:pt>
                <c:pt idx="9837">
                  <c:v>4391830.490000017</c:v>
                </c:pt>
                <c:pt idx="9838">
                  <c:v>4392416.9100000188</c:v>
                </c:pt>
                <c:pt idx="9839">
                  <c:v>4392652.990000017</c:v>
                </c:pt>
                <c:pt idx="9840">
                  <c:v>4392893.740000017</c:v>
                </c:pt>
                <c:pt idx="9841">
                  <c:v>4393281.240000017</c:v>
                </c:pt>
                <c:pt idx="9842">
                  <c:v>4393938.6100000143</c:v>
                </c:pt>
                <c:pt idx="9843">
                  <c:v>4401061.0700000152</c:v>
                </c:pt>
                <c:pt idx="9844">
                  <c:v>4403448.5200000182</c:v>
                </c:pt>
                <c:pt idx="9845">
                  <c:v>4403548.8400000185</c:v>
                </c:pt>
                <c:pt idx="9846">
                  <c:v>4403665.2900000215</c:v>
                </c:pt>
                <c:pt idx="9847">
                  <c:v>4403903.4000000209</c:v>
                </c:pt>
                <c:pt idx="9848">
                  <c:v>4403973.4100000188</c:v>
                </c:pt>
                <c:pt idx="9849">
                  <c:v>4408134.8500000164</c:v>
                </c:pt>
                <c:pt idx="9850">
                  <c:v>4408363.0700000152</c:v>
                </c:pt>
                <c:pt idx="9851">
                  <c:v>4408521.9500000179</c:v>
                </c:pt>
                <c:pt idx="9852">
                  <c:v>4408637.8700000197</c:v>
                </c:pt>
                <c:pt idx="9853">
                  <c:v>4408832.8700000197</c:v>
                </c:pt>
                <c:pt idx="9854">
                  <c:v>4409333.3600000218</c:v>
                </c:pt>
                <c:pt idx="9855">
                  <c:v>4409993.1400000229</c:v>
                </c:pt>
                <c:pt idx="9856">
                  <c:v>4411066.7000000253</c:v>
                </c:pt>
                <c:pt idx="9857">
                  <c:v>4421208.8100000247</c:v>
                </c:pt>
                <c:pt idx="9858">
                  <c:v>4422151.5100000277</c:v>
                </c:pt>
                <c:pt idx="9859">
                  <c:v>4422263.2300000265</c:v>
                </c:pt>
                <c:pt idx="9860">
                  <c:v>4422318.9400000274</c:v>
                </c:pt>
                <c:pt idx="9861">
                  <c:v>4422422.0700000301</c:v>
                </c:pt>
                <c:pt idx="9862">
                  <c:v>4422475.2900000289</c:v>
                </c:pt>
                <c:pt idx="9863">
                  <c:v>4423227.9400000274</c:v>
                </c:pt>
                <c:pt idx="9864">
                  <c:v>4426157.8700000271</c:v>
                </c:pt>
                <c:pt idx="9865">
                  <c:v>4426280.5300000235</c:v>
                </c:pt>
                <c:pt idx="9866">
                  <c:v>4451639.5000000224</c:v>
                </c:pt>
                <c:pt idx="9867">
                  <c:v>4476935.2900000215</c:v>
                </c:pt>
                <c:pt idx="9868">
                  <c:v>4477991.1000000238</c:v>
                </c:pt>
                <c:pt idx="9869">
                  <c:v>4478427.1400000229</c:v>
                </c:pt>
                <c:pt idx="9870">
                  <c:v>4518488.7100000232</c:v>
                </c:pt>
                <c:pt idx="9871">
                  <c:v>4545035.3400000259</c:v>
                </c:pt>
                <c:pt idx="9872">
                  <c:v>4545462.1800000295</c:v>
                </c:pt>
                <c:pt idx="9873">
                  <c:v>4545677.5600000322</c:v>
                </c:pt>
                <c:pt idx="9874">
                  <c:v>4546596.5800000355</c:v>
                </c:pt>
                <c:pt idx="9875">
                  <c:v>4546696.930000037</c:v>
                </c:pt>
                <c:pt idx="9876">
                  <c:v>4548151.680000037</c:v>
                </c:pt>
                <c:pt idx="9877">
                  <c:v>4548286.9900000393</c:v>
                </c:pt>
                <c:pt idx="9878">
                  <c:v>4548356.5200000405</c:v>
                </c:pt>
                <c:pt idx="9879">
                  <c:v>4548961.1300000399</c:v>
                </c:pt>
                <c:pt idx="9880">
                  <c:v>4566702.8100000396</c:v>
                </c:pt>
                <c:pt idx="9881">
                  <c:v>4581361.7600000426</c:v>
                </c:pt>
                <c:pt idx="9882">
                  <c:v>4581537.1600000411</c:v>
                </c:pt>
                <c:pt idx="9883">
                  <c:v>4590242.670000039</c:v>
                </c:pt>
                <c:pt idx="9884">
                  <c:v>4591511.3000000417</c:v>
                </c:pt>
                <c:pt idx="9885">
                  <c:v>4608940.8600000441</c:v>
                </c:pt>
                <c:pt idx="9886">
                  <c:v>4611153.620000042</c:v>
                </c:pt>
                <c:pt idx="9887">
                  <c:v>4638764.2000000402</c:v>
                </c:pt>
                <c:pt idx="9888">
                  <c:v>4649040.6100000367</c:v>
                </c:pt>
                <c:pt idx="9889">
                  <c:v>4649130.7400000393</c:v>
                </c:pt>
                <c:pt idx="9890">
                  <c:v>4649213.9700000361</c:v>
                </c:pt>
                <c:pt idx="9891">
                  <c:v>4742454.8100000396</c:v>
                </c:pt>
                <c:pt idx="9892">
                  <c:v>4742501.5400000364</c:v>
                </c:pt>
                <c:pt idx="9893">
                  <c:v>4743270.3700000346</c:v>
                </c:pt>
                <c:pt idx="9894">
                  <c:v>4743341.3700000346</c:v>
                </c:pt>
                <c:pt idx="9895">
                  <c:v>4749510.9200000316</c:v>
                </c:pt>
                <c:pt idx="9896">
                  <c:v>4750253.6000000313</c:v>
                </c:pt>
                <c:pt idx="9897">
                  <c:v>4752268.8700000346</c:v>
                </c:pt>
                <c:pt idx="9898">
                  <c:v>4753288.1500000358</c:v>
                </c:pt>
                <c:pt idx="9899">
                  <c:v>4753587.5300000384</c:v>
                </c:pt>
                <c:pt idx="9900">
                  <c:v>4755077.0800000355</c:v>
                </c:pt>
                <c:pt idx="9901">
                  <c:v>4766618.2600000352</c:v>
                </c:pt>
                <c:pt idx="9902">
                  <c:v>4767060.9000000358</c:v>
                </c:pt>
                <c:pt idx="9903">
                  <c:v>4767214.920000039</c:v>
                </c:pt>
                <c:pt idx="9904">
                  <c:v>4767621.1900000423</c:v>
                </c:pt>
                <c:pt idx="9905">
                  <c:v>4767712.1600000411</c:v>
                </c:pt>
                <c:pt idx="9906">
                  <c:v>4767832.1800000444</c:v>
                </c:pt>
                <c:pt idx="9907">
                  <c:v>4804865.2900000438</c:v>
                </c:pt>
                <c:pt idx="9908">
                  <c:v>4805993.0900000408</c:v>
                </c:pt>
                <c:pt idx="9909">
                  <c:v>4806470.870000042</c:v>
                </c:pt>
                <c:pt idx="9910">
                  <c:v>4808038.2800000384</c:v>
                </c:pt>
                <c:pt idx="9911">
                  <c:v>4808478.9600000381</c:v>
                </c:pt>
                <c:pt idx="9912">
                  <c:v>4808572.8000000417</c:v>
                </c:pt>
                <c:pt idx="9913">
                  <c:v>4810148.8800000399</c:v>
                </c:pt>
                <c:pt idx="9914">
                  <c:v>4813211.5400000364</c:v>
                </c:pt>
                <c:pt idx="9915">
                  <c:v>4813327.0600000396</c:v>
                </c:pt>
                <c:pt idx="9916">
                  <c:v>4813650.2600000426</c:v>
                </c:pt>
                <c:pt idx="9917">
                  <c:v>4821639.4800000414</c:v>
                </c:pt>
                <c:pt idx="9918">
                  <c:v>4822255.5400000438</c:v>
                </c:pt>
                <c:pt idx="9919">
                  <c:v>4822854.9800000414</c:v>
                </c:pt>
                <c:pt idx="9920">
                  <c:v>4823639.1500000432</c:v>
                </c:pt>
                <c:pt idx="9921">
                  <c:v>4836988.1000000462</c:v>
                </c:pt>
                <c:pt idx="9922">
                  <c:v>4837100.4600000456</c:v>
                </c:pt>
                <c:pt idx="9923">
                  <c:v>4837748.2000000477</c:v>
                </c:pt>
                <c:pt idx="9924">
                  <c:v>4837858.1100000441</c:v>
                </c:pt>
                <c:pt idx="9925">
                  <c:v>4856940.4100000411</c:v>
                </c:pt>
                <c:pt idx="9926">
                  <c:v>4857409.9900000393</c:v>
                </c:pt>
                <c:pt idx="9927">
                  <c:v>4857443.0200000405</c:v>
                </c:pt>
                <c:pt idx="9928">
                  <c:v>4858425.4100000411</c:v>
                </c:pt>
                <c:pt idx="9929">
                  <c:v>4858606.170000039</c:v>
                </c:pt>
                <c:pt idx="9930">
                  <c:v>4861454.9400000423</c:v>
                </c:pt>
                <c:pt idx="9931">
                  <c:v>4861559.7100000456</c:v>
                </c:pt>
                <c:pt idx="9932">
                  <c:v>4861694.9900000468</c:v>
                </c:pt>
                <c:pt idx="9933">
                  <c:v>4862144.9900000468</c:v>
                </c:pt>
                <c:pt idx="9934">
                  <c:v>4862413.3500000462</c:v>
                </c:pt>
                <c:pt idx="9935">
                  <c:v>4873549.5800000429</c:v>
                </c:pt>
                <c:pt idx="9936">
                  <c:v>4883234.2300000414</c:v>
                </c:pt>
                <c:pt idx="9937">
                  <c:v>4883410.9800000414</c:v>
                </c:pt>
                <c:pt idx="9938">
                  <c:v>4883865.7800000384</c:v>
                </c:pt>
                <c:pt idx="9939">
                  <c:v>4893969.8000000417</c:v>
                </c:pt>
                <c:pt idx="9940">
                  <c:v>4896400.7400000393</c:v>
                </c:pt>
                <c:pt idx="9941">
                  <c:v>4896495.9500000402</c:v>
                </c:pt>
                <c:pt idx="9942">
                  <c:v>4953350.8500000387</c:v>
                </c:pt>
                <c:pt idx="9943">
                  <c:v>4953419.430000037</c:v>
                </c:pt>
                <c:pt idx="9944">
                  <c:v>4956847.5100000352</c:v>
                </c:pt>
                <c:pt idx="9945">
                  <c:v>4957120.480000034</c:v>
                </c:pt>
                <c:pt idx="9946">
                  <c:v>4961818.7100000307</c:v>
                </c:pt>
                <c:pt idx="9947">
                  <c:v>4989264.8400000334</c:v>
                </c:pt>
                <c:pt idx="9948">
                  <c:v>4993319.0900000334</c:v>
                </c:pt>
                <c:pt idx="9949">
                  <c:v>5017067.3900000304</c:v>
                </c:pt>
                <c:pt idx="9950">
                  <c:v>5018061.7100000307</c:v>
                </c:pt>
                <c:pt idx="9951">
                  <c:v>5018764.3700000271</c:v>
                </c:pt>
                <c:pt idx="9952">
                  <c:v>5019027.0100000277</c:v>
                </c:pt>
                <c:pt idx="9953">
                  <c:v>5019401.1000000313</c:v>
                </c:pt>
                <c:pt idx="9954">
                  <c:v>5019792.0400000289</c:v>
                </c:pt>
                <c:pt idx="9955">
                  <c:v>5020045.9800000265</c:v>
                </c:pt>
                <c:pt idx="9956">
                  <c:v>5021434.6100000292</c:v>
                </c:pt>
                <c:pt idx="9957">
                  <c:v>5021529.830000028</c:v>
                </c:pt>
                <c:pt idx="9958">
                  <c:v>5022074.5400000289</c:v>
                </c:pt>
                <c:pt idx="9959">
                  <c:v>5023248.6600000262</c:v>
                </c:pt>
                <c:pt idx="9960">
                  <c:v>5023548.2000000253</c:v>
                </c:pt>
                <c:pt idx="9961">
                  <c:v>5024791.4300000221</c:v>
                </c:pt>
                <c:pt idx="9962">
                  <c:v>5025078.3000000194</c:v>
                </c:pt>
                <c:pt idx="9963">
                  <c:v>5026597.5900000185</c:v>
                </c:pt>
                <c:pt idx="9964">
                  <c:v>5030812.3700000197</c:v>
                </c:pt>
                <c:pt idx="9965">
                  <c:v>5041656.5100000203</c:v>
                </c:pt>
                <c:pt idx="9966">
                  <c:v>5054414.9800000191</c:v>
                </c:pt>
                <c:pt idx="9967">
                  <c:v>5060452.6200000197</c:v>
                </c:pt>
                <c:pt idx="9968">
                  <c:v>5061069.7900000215</c:v>
                </c:pt>
                <c:pt idx="9969">
                  <c:v>5061589.3400000185</c:v>
                </c:pt>
                <c:pt idx="9970">
                  <c:v>5062674.5900000185</c:v>
                </c:pt>
                <c:pt idx="9971">
                  <c:v>5063285.3300000206</c:v>
                </c:pt>
                <c:pt idx="9972">
                  <c:v>5063379.8000000194</c:v>
                </c:pt>
                <c:pt idx="9973">
                  <c:v>5066475.6300000176</c:v>
                </c:pt>
                <c:pt idx="9974">
                  <c:v>5067622.0200000182</c:v>
                </c:pt>
                <c:pt idx="9975">
                  <c:v>5068877.5600000173</c:v>
                </c:pt>
                <c:pt idx="9976">
                  <c:v>5072841.3100000173</c:v>
                </c:pt>
                <c:pt idx="9977">
                  <c:v>5073918.0900000185</c:v>
                </c:pt>
                <c:pt idx="9978">
                  <c:v>5074036.6500000209</c:v>
                </c:pt>
                <c:pt idx="9979">
                  <c:v>5074417.6000000238</c:v>
                </c:pt>
                <c:pt idx="9980">
                  <c:v>5075067.2600000203</c:v>
                </c:pt>
                <c:pt idx="9981">
                  <c:v>5076563.4700000212</c:v>
                </c:pt>
                <c:pt idx="9982">
                  <c:v>5116083.8100000247</c:v>
                </c:pt>
                <c:pt idx="9983">
                  <c:v>5135873.130000025</c:v>
                </c:pt>
                <c:pt idx="9984">
                  <c:v>5149535.7700000256</c:v>
                </c:pt>
                <c:pt idx="9985">
                  <c:v>5156465.9300000221</c:v>
                </c:pt>
                <c:pt idx="9986">
                  <c:v>5157760.2400000244</c:v>
                </c:pt>
                <c:pt idx="9987">
                  <c:v>5160590.7700000256</c:v>
                </c:pt>
                <c:pt idx="9988">
                  <c:v>5173391.0000000224</c:v>
                </c:pt>
                <c:pt idx="9989">
                  <c:v>5177290.1800000221</c:v>
                </c:pt>
                <c:pt idx="9990">
                  <c:v>5177433.8500000238</c:v>
                </c:pt>
                <c:pt idx="9991">
                  <c:v>5178067.880000025</c:v>
                </c:pt>
                <c:pt idx="9992">
                  <c:v>5178100.5000000224</c:v>
                </c:pt>
                <c:pt idx="9993">
                  <c:v>5178186.69000002</c:v>
                </c:pt>
                <c:pt idx="9994">
                  <c:v>5179008.1800000221</c:v>
                </c:pt>
                <c:pt idx="9995">
                  <c:v>5179536.1500000209</c:v>
                </c:pt>
                <c:pt idx="9996">
                  <c:v>5180031.8200000226</c:v>
                </c:pt>
                <c:pt idx="9997">
                  <c:v>5180689.6700000241</c:v>
                </c:pt>
                <c:pt idx="9998">
                  <c:v>5180814.4200000241</c:v>
                </c:pt>
                <c:pt idx="9999">
                  <c:v>5189110.8400000259</c:v>
                </c:pt>
                <c:pt idx="10000">
                  <c:v>5194535.2900000289</c:v>
                </c:pt>
                <c:pt idx="10001">
                  <c:v>5195119.6100000292</c:v>
                </c:pt>
                <c:pt idx="10002">
                  <c:v>5225758.9400000274</c:v>
                </c:pt>
                <c:pt idx="10003">
                  <c:v>5226313.2000000253</c:v>
                </c:pt>
                <c:pt idx="10004">
                  <c:v>5227882.0900000259</c:v>
                </c:pt>
                <c:pt idx="10005">
                  <c:v>5228423.2000000253</c:v>
                </c:pt>
                <c:pt idx="10006">
                  <c:v>5229177.5300000235</c:v>
                </c:pt>
                <c:pt idx="10007">
                  <c:v>5233418.1200000271</c:v>
                </c:pt>
                <c:pt idx="10008">
                  <c:v>5233690.1400000304</c:v>
                </c:pt>
                <c:pt idx="10009">
                  <c:v>5235838.980000034</c:v>
                </c:pt>
                <c:pt idx="10010">
                  <c:v>5239383.1100000367</c:v>
                </c:pt>
                <c:pt idx="10011">
                  <c:v>5243783.3500000387</c:v>
                </c:pt>
                <c:pt idx="10012">
                  <c:v>5248779.5700000376</c:v>
                </c:pt>
                <c:pt idx="10013">
                  <c:v>5249854.2000000402</c:v>
                </c:pt>
                <c:pt idx="10014">
                  <c:v>5250157.3600000367</c:v>
                </c:pt>
                <c:pt idx="10015">
                  <c:v>5250445.6100000367</c:v>
                </c:pt>
                <c:pt idx="10016">
                  <c:v>5255171.5500000343</c:v>
                </c:pt>
                <c:pt idx="10017">
                  <c:v>5346192.2000000328</c:v>
                </c:pt>
                <c:pt idx="10018">
                  <c:v>5346245.0600000322</c:v>
                </c:pt>
                <c:pt idx="10019">
                  <c:v>5347960.6300000325</c:v>
                </c:pt>
                <c:pt idx="10020">
                  <c:v>5359344.480000034</c:v>
                </c:pt>
                <c:pt idx="10021">
                  <c:v>5361941.8300000355</c:v>
                </c:pt>
                <c:pt idx="10022">
                  <c:v>5362251.0000000373</c:v>
                </c:pt>
                <c:pt idx="10023">
                  <c:v>5363204.3300000355</c:v>
                </c:pt>
                <c:pt idx="10024">
                  <c:v>5363645.8000000343</c:v>
                </c:pt>
                <c:pt idx="10025">
                  <c:v>5364569.3400000334</c:v>
                </c:pt>
                <c:pt idx="10026">
                  <c:v>5365121.6300000325</c:v>
                </c:pt>
                <c:pt idx="10027">
                  <c:v>5365213.3100000322</c:v>
                </c:pt>
                <c:pt idx="10028">
                  <c:v>5365266.8800000325</c:v>
                </c:pt>
                <c:pt idx="10029">
                  <c:v>5365475.4200000316</c:v>
                </c:pt>
                <c:pt idx="10030">
                  <c:v>5366440.330000028</c:v>
                </c:pt>
                <c:pt idx="10031">
                  <c:v>5366487.6700000316</c:v>
                </c:pt>
                <c:pt idx="10032">
                  <c:v>5366556.6500000283</c:v>
                </c:pt>
                <c:pt idx="10033">
                  <c:v>5367047.0700000301</c:v>
                </c:pt>
                <c:pt idx="10034">
                  <c:v>5367147.9300000295</c:v>
                </c:pt>
                <c:pt idx="10035">
                  <c:v>5367762.2300000265</c:v>
                </c:pt>
                <c:pt idx="10036">
                  <c:v>5367890.8900000229</c:v>
                </c:pt>
                <c:pt idx="10037">
                  <c:v>5368948.4200000241</c:v>
                </c:pt>
                <c:pt idx="10038">
                  <c:v>5369131.4700000212</c:v>
                </c:pt>
                <c:pt idx="10039">
                  <c:v>5374353.3600000218</c:v>
                </c:pt>
                <c:pt idx="10040">
                  <c:v>5374642.0200000182</c:v>
                </c:pt>
                <c:pt idx="10041">
                  <c:v>5374701.6100000218</c:v>
                </c:pt>
                <c:pt idx="10042">
                  <c:v>5374760.3600000218</c:v>
                </c:pt>
                <c:pt idx="10043">
                  <c:v>5386092.4600000232</c:v>
                </c:pt>
                <c:pt idx="10044">
                  <c:v>5386145.6400000229</c:v>
                </c:pt>
                <c:pt idx="10045">
                  <c:v>5392143.7700000256</c:v>
                </c:pt>
                <c:pt idx="10046">
                  <c:v>5394319.6400000229</c:v>
                </c:pt>
                <c:pt idx="10047">
                  <c:v>5464429.9100000262</c:v>
                </c:pt>
                <c:pt idx="10048">
                  <c:v>5464492.6100000292</c:v>
                </c:pt>
                <c:pt idx="10049">
                  <c:v>5470594.8100000322</c:v>
                </c:pt>
                <c:pt idx="10050">
                  <c:v>5472977.4600000307</c:v>
                </c:pt>
                <c:pt idx="10051">
                  <c:v>5473235.4400000274</c:v>
                </c:pt>
                <c:pt idx="10052">
                  <c:v>5473821.5100000277</c:v>
                </c:pt>
                <c:pt idx="10053">
                  <c:v>5473991.8600000292</c:v>
                </c:pt>
                <c:pt idx="10054">
                  <c:v>5475397.8600000292</c:v>
                </c:pt>
                <c:pt idx="10055">
                  <c:v>5475656.1800000295</c:v>
                </c:pt>
                <c:pt idx="10056">
                  <c:v>5475786.7700000331</c:v>
                </c:pt>
                <c:pt idx="10057">
                  <c:v>5476061.780000031</c:v>
                </c:pt>
                <c:pt idx="10058">
                  <c:v>5476300.5700000301</c:v>
                </c:pt>
                <c:pt idx="10059">
                  <c:v>5476459.8100000322</c:v>
                </c:pt>
                <c:pt idx="10060">
                  <c:v>5476653.5700000301</c:v>
                </c:pt>
                <c:pt idx="10061">
                  <c:v>5477221.9600000307</c:v>
                </c:pt>
                <c:pt idx="10062">
                  <c:v>5477317.2000000328</c:v>
                </c:pt>
                <c:pt idx="10063">
                  <c:v>5505737.2400000319</c:v>
                </c:pt>
                <c:pt idx="10064">
                  <c:v>5506332.0900000334</c:v>
                </c:pt>
                <c:pt idx="10065">
                  <c:v>5506425.1000000313</c:v>
                </c:pt>
                <c:pt idx="10066">
                  <c:v>5507175.8900000304</c:v>
                </c:pt>
                <c:pt idx="10067">
                  <c:v>5520896.5000000298</c:v>
                </c:pt>
                <c:pt idx="10068">
                  <c:v>5520976.3100000322</c:v>
                </c:pt>
                <c:pt idx="10069">
                  <c:v>5522107.0100000352</c:v>
                </c:pt>
                <c:pt idx="10070">
                  <c:v>5522222.1600000337</c:v>
                </c:pt>
                <c:pt idx="10071">
                  <c:v>5523480.6100000367</c:v>
                </c:pt>
                <c:pt idx="10072">
                  <c:v>5542716.7000000402</c:v>
                </c:pt>
                <c:pt idx="10073">
                  <c:v>5542806.3200000376</c:v>
                </c:pt>
                <c:pt idx="10074">
                  <c:v>5543199.3100000396</c:v>
                </c:pt>
                <c:pt idx="10075">
                  <c:v>5543544.0200000405</c:v>
                </c:pt>
                <c:pt idx="10076">
                  <c:v>5543621.2800000384</c:v>
                </c:pt>
                <c:pt idx="10077">
                  <c:v>5543842.9000000358</c:v>
                </c:pt>
                <c:pt idx="10078">
                  <c:v>5545293.170000039</c:v>
                </c:pt>
                <c:pt idx="10079">
                  <c:v>5545395.6100000367</c:v>
                </c:pt>
                <c:pt idx="10080">
                  <c:v>5545512.8100000396</c:v>
                </c:pt>
                <c:pt idx="10081">
                  <c:v>5561930.370000042</c:v>
                </c:pt>
                <c:pt idx="10082">
                  <c:v>5562064.6900000423</c:v>
                </c:pt>
                <c:pt idx="10083">
                  <c:v>5566713.8400000408</c:v>
                </c:pt>
                <c:pt idx="10084">
                  <c:v>5576463.5700000376</c:v>
                </c:pt>
                <c:pt idx="10085">
                  <c:v>5580696.8500000387</c:v>
                </c:pt>
                <c:pt idx="10086">
                  <c:v>5582705.0100000352</c:v>
                </c:pt>
                <c:pt idx="10087">
                  <c:v>5582745.3400000334</c:v>
                </c:pt>
                <c:pt idx="10088">
                  <c:v>5699753.3600000367</c:v>
                </c:pt>
                <c:pt idx="10089">
                  <c:v>5700115.5600000396</c:v>
                </c:pt>
                <c:pt idx="10090">
                  <c:v>5700207.180000037</c:v>
                </c:pt>
                <c:pt idx="10091">
                  <c:v>5706477.8400000334</c:v>
                </c:pt>
                <c:pt idx="10092">
                  <c:v>5706534.9200000316</c:v>
                </c:pt>
                <c:pt idx="10093">
                  <c:v>5706704.4600000307</c:v>
                </c:pt>
                <c:pt idx="10094">
                  <c:v>5706758.730000034</c:v>
                </c:pt>
                <c:pt idx="10095">
                  <c:v>5706898.9900000319</c:v>
                </c:pt>
                <c:pt idx="10096">
                  <c:v>5707347.6000000313</c:v>
                </c:pt>
                <c:pt idx="10097">
                  <c:v>5707696.030000031</c:v>
                </c:pt>
                <c:pt idx="10098">
                  <c:v>5707771.6600000337</c:v>
                </c:pt>
                <c:pt idx="10099">
                  <c:v>5707892.2500000373</c:v>
                </c:pt>
                <c:pt idx="10100">
                  <c:v>5710880.0500000343</c:v>
                </c:pt>
                <c:pt idx="10101">
                  <c:v>5712623.780000031</c:v>
                </c:pt>
                <c:pt idx="10102">
                  <c:v>5712679.0900000334</c:v>
                </c:pt>
                <c:pt idx="10103">
                  <c:v>5719866.4200000316</c:v>
                </c:pt>
                <c:pt idx="10104">
                  <c:v>5722958.2200000286</c:v>
                </c:pt>
                <c:pt idx="10105">
                  <c:v>5723063.0100000277</c:v>
                </c:pt>
                <c:pt idx="10106">
                  <c:v>5747628.6200000271</c:v>
                </c:pt>
                <c:pt idx="10107">
                  <c:v>5747685.5900000259</c:v>
                </c:pt>
                <c:pt idx="10108">
                  <c:v>5748678.0200000256</c:v>
                </c:pt>
                <c:pt idx="10109">
                  <c:v>5754868.5900000259</c:v>
                </c:pt>
                <c:pt idx="10110">
                  <c:v>5761234.4600000232</c:v>
                </c:pt>
                <c:pt idx="10111">
                  <c:v>5767907.8500000238</c:v>
                </c:pt>
                <c:pt idx="10112">
                  <c:v>5768646.5900000259</c:v>
                </c:pt>
                <c:pt idx="10113">
                  <c:v>5769109.8100000247</c:v>
                </c:pt>
                <c:pt idx="10114">
                  <c:v>5769414.1400000229</c:v>
                </c:pt>
                <c:pt idx="10115">
                  <c:v>5770887.6400000229</c:v>
                </c:pt>
                <c:pt idx="10116">
                  <c:v>5775167.4100000262</c:v>
                </c:pt>
                <c:pt idx="10117">
                  <c:v>5935592.9900000244</c:v>
                </c:pt>
                <c:pt idx="10118">
                  <c:v>5952165.8200000226</c:v>
                </c:pt>
                <c:pt idx="10119">
                  <c:v>5952345.3900000229</c:v>
                </c:pt>
                <c:pt idx="10120">
                  <c:v>5959253.3300000206</c:v>
                </c:pt>
                <c:pt idx="10121">
                  <c:v>5968431.7700000182</c:v>
                </c:pt>
                <c:pt idx="10122">
                  <c:v>5983150.5300000161</c:v>
                </c:pt>
                <c:pt idx="10123">
                  <c:v>5991275.1900000125</c:v>
                </c:pt>
                <c:pt idx="10124">
                  <c:v>5991760.9100000113</c:v>
                </c:pt>
                <c:pt idx="10125">
                  <c:v>5994164.9100000113</c:v>
                </c:pt>
                <c:pt idx="10126">
                  <c:v>6010227.7400000095</c:v>
                </c:pt>
                <c:pt idx="10127">
                  <c:v>6013688.9400000125</c:v>
                </c:pt>
                <c:pt idx="10128">
                  <c:v>6013719.9700000137</c:v>
                </c:pt>
                <c:pt idx="10129">
                  <c:v>6019786.7000000104</c:v>
                </c:pt>
                <c:pt idx="10130">
                  <c:v>6031665.0800000131</c:v>
                </c:pt>
                <c:pt idx="10131">
                  <c:v>6032231.790000014</c:v>
                </c:pt>
                <c:pt idx="10132">
                  <c:v>6032877.790000014</c:v>
                </c:pt>
                <c:pt idx="10133">
                  <c:v>6038301.6900000125</c:v>
                </c:pt>
                <c:pt idx="10134">
                  <c:v>6038387.7300000116</c:v>
                </c:pt>
                <c:pt idx="10135">
                  <c:v>6038786.290000014</c:v>
                </c:pt>
                <c:pt idx="10136">
                  <c:v>6038942.6800000146</c:v>
                </c:pt>
                <c:pt idx="10137">
                  <c:v>6039154.8500000164</c:v>
                </c:pt>
                <c:pt idx="10138">
                  <c:v>6039207.2200000137</c:v>
                </c:pt>
                <c:pt idx="10139">
                  <c:v>6039247.5200000107</c:v>
                </c:pt>
                <c:pt idx="10140">
                  <c:v>6039529.890000008</c:v>
                </c:pt>
                <c:pt idx="10141">
                  <c:v>6039608.340000011</c:v>
                </c:pt>
                <c:pt idx="10142">
                  <c:v>6042576.6700000092</c:v>
                </c:pt>
                <c:pt idx="10143">
                  <c:v>6046324.6300000101</c:v>
                </c:pt>
                <c:pt idx="10144">
                  <c:v>6047038.6200000122</c:v>
                </c:pt>
                <c:pt idx="10145">
                  <c:v>6052769.290000014</c:v>
                </c:pt>
                <c:pt idx="10146">
                  <c:v>6055303.6600000113</c:v>
                </c:pt>
                <c:pt idx="10147">
                  <c:v>6055383.9900000095</c:v>
                </c:pt>
                <c:pt idx="10148">
                  <c:v>6057027.8800000101</c:v>
                </c:pt>
                <c:pt idx="10149">
                  <c:v>6057107.0300000086</c:v>
                </c:pt>
                <c:pt idx="10150">
                  <c:v>6058680.0600000098</c:v>
                </c:pt>
                <c:pt idx="10151">
                  <c:v>6063569.0700000077</c:v>
                </c:pt>
                <c:pt idx="10152">
                  <c:v>6064429.4800000042</c:v>
                </c:pt>
                <c:pt idx="10153">
                  <c:v>6065098.3900000006</c:v>
                </c:pt>
                <c:pt idx="10154">
                  <c:v>6084354.3999999985</c:v>
                </c:pt>
                <c:pt idx="10155">
                  <c:v>6091197.2599999979</c:v>
                </c:pt>
                <c:pt idx="10156">
                  <c:v>6094463.4399999976</c:v>
                </c:pt>
                <c:pt idx="10157">
                  <c:v>6103551.4499999955</c:v>
                </c:pt>
                <c:pt idx="10158">
                  <c:v>6103972.0699999928</c:v>
                </c:pt>
                <c:pt idx="10159">
                  <c:v>6111411.6499999911</c:v>
                </c:pt>
                <c:pt idx="10160">
                  <c:v>6112609.599999994</c:v>
                </c:pt>
                <c:pt idx="10161">
                  <c:v>6112954.0099999905</c:v>
                </c:pt>
                <c:pt idx="10162">
                  <c:v>6114013.8299999908</c:v>
                </c:pt>
                <c:pt idx="10163">
                  <c:v>6119460.6399999931</c:v>
                </c:pt>
                <c:pt idx="10164">
                  <c:v>6132570.3299999908</c:v>
                </c:pt>
                <c:pt idx="10165">
                  <c:v>6132897.1899999902</c:v>
                </c:pt>
                <c:pt idx="10166">
                  <c:v>6133042.5399999917</c:v>
                </c:pt>
                <c:pt idx="10167">
                  <c:v>6141982.7399999946</c:v>
                </c:pt>
                <c:pt idx="10168">
                  <c:v>6142506.9799999967</c:v>
                </c:pt>
                <c:pt idx="10169">
                  <c:v>6142620.6299999952</c:v>
                </c:pt>
                <c:pt idx="10170">
                  <c:v>6145978.4099999964</c:v>
                </c:pt>
                <c:pt idx="10171">
                  <c:v>6146427.1499999985</c:v>
                </c:pt>
                <c:pt idx="10172">
                  <c:v>6147076.9099999964</c:v>
                </c:pt>
                <c:pt idx="10173">
                  <c:v>6148233.8999999985</c:v>
                </c:pt>
                <c:pt idx="10174">
                  <c:v>6148610.7699999958</c:v>
                </c:pt>
                <c:pt idx="10175">
                  <c:v>6150058.1299999952</c:v>
                </c:pt>
                <c:pt idx="10176">
                  <c:v>6150786.3099999949</c:v>
                </c:pt>
                <c:pt idx="10177">
                  <c:v>6155394.1399999931</c:v>
                </c:pt>
                <c:pt idx="10178">
                  <c:v>6155783.9099999964</c:v>
                </c:pt>
                <c:pt idx="10179">
                  <c:v>6155822.0299999937</c:v>
                </c:pt>
                <c:pt idx="10180">
                  <c:v>6157947.4499999955</c:v>
                </c:pt>
                <c:pt idx="10181">
                  <c:v>6158212.7399999946</c:v>
                </c:pt>
                <c:pt idx="10182">
                  <c:v>6160020.7399999946</c:v>
                </c:pt>
                <c:pt idx="10183">
                  <c:v>6160447.2199999914</c:v>
                </c:pt>
                <c:pt idx="10184">
                  <c:v>6160543.6399999931</c:v>
                </c:pt>
                <c:pt idx="10185">
                  <c:v>6161156.9399999902</c:v>
                </c:pt>
                <c:pt idx="10186">
                  <c:v>6162373.1699999869</c:v>
                </c:pt>
                <c:pt idx="10187">
                  <c:v>6179427.8299999833</c:v>
                </c:pt>
                <c:pt idx="10188">
                  <c:v>6179697.5999999866</c:v>
                </c:pt>
                <c:pt idx="10189">
                  <c:v>6179828.5699999854</c:v>
                </c:pt>
                <c:pt idx="10190">
                  <c:v>6182341.459999986</c:v>
                </c:pt>
                <c:pt idx="10191">
                  <c:v>6188838.4199999869</c:v>
                </c:pt>
                <c:pt idx="10192">
                  <c:v>6189366.5399999842</c:v>
                </c:pt>
                <c:pt idx="10193">
                  <c:v>6192492.2899999842</c:v>
                </c:pt>
                <c:pt idx="10194">
                  <c:v>6200629.7999999821</c:v>
                </c:pt>
                <c:pt idx="10195">
                  <c:v>6200647.9799999818</c:v>
                </c:pt>
                <c:pt idx="10196">
                  <c:v>6200673.1599999815</c:v>
                </c:pt>
                <c:pt idx="10197">
                  <c:v>6201054.0299999788</c:v>
                </c:pt>
                <c:pt idx="10198">
                  <c:v>6202971.3599999771</c:v>
                </c:pt>
                <c:pt idx="10199">
                  <c:v>6203111.80999998</c:v>
                </c:pt>
                <c:pt idx="10200">
                  <c:v>6203189.1599999815</c:v>
                </c:pt>
                <c:pt idx="10201">
                  <c:v>6203390.1699999794</c:v>
                </c:pt>
                <c:pt idx="10202">
                  <c:v>6203425.6599999815</c:v>
                </c:pt>
                <c:pt idx="10203">
                  <c:v>5638876.6199999601</c:v>
                </c:pt>
                <c:pt idx="10204">
                  <c:v>5639282.2999999598</c:v>
                </c:pt>
                <c:pt idx="10205">
                  <c:v>5639410.3399999589</c:v>
                </c:pt>
                <c:pt idx="10206">
                  <c:v>5640407.8599999622</c:v>
                </c:pt>
                <c:pt idx="10207">
                  <c:v>5642074.4299999624</c:v>
                </c:pt>
                <c:pt idx="10208">
                  <c:v>5642531.8099999651</c:v>
                </c:pt>
                <c:pt idx="10209">
                  <c:v>5643399.569999963</c:v>
                </c:pt>
                <c:pt idx="10210">
                  <c:v>5643876.0999999642</c:v>
                </c:pt>
                <c:pt idx="10211">
                  <c:v>5644060.2499999627</c:v>
                </c:pt>
                <c:pt idx="10212">
                  <c:v>5679559.9099999592</c:v>
                </c:pt>
                <c:pt idx="10213">
                  <c:v>5680197.2399999574</c:v>
                </c:pt>
                <c:pt idx="10214">
                  <c:v>5680265.4699999541</c:v>
                </c:pt>
                <c:pt idx="10215">
                  <c:v>5680895.5999999568</c:v>
                </c:pt>
                <c:pt idx="10216">
                  <c:v>5681276.5499999598</c:v>
                </c:pt>
                <c:pt idx="10217">
                  <c:v>5681761.4499999583</c:v>
                </c:pt>
                <c:pt idx="10218">
                  <c:v>5681861.9199999571</c:v>
                </c:pt>
                <c:pt idx="10219">
                  <c:v>5682217.9599999562</c:v>
                </c:pt>
                <c:pt idx="10220">
                  <c:v>5682911.7599999532</c:v>
                </c:pt>
                <c:pt idx="10221">
                  <c:v>5701593.8299999535</c:v>
                </c:pt>
                <c:pt idx="10222">
                  <c:v>5701808.0199999511</c:v>
                </c:pt>
                <c:pt idx="10223">
                  <c:v>5702284.2099999487</c:v>
                </c:pt>
                <c:pt idx="10224">
                  <c:v>5702344.2099999487</c:v>
                </c:pt>
                <c:pt idx="10225">
                  <c:v>5702758.1699999496</c:v>
                </c:pt>
                <c:pt idx="10226">
                  <c:v>5703234.3599999472</c:v>
                </c:pt>
                <c:pt idx="10227">
                  <c:v>5703589.4799999446</c:v>
                </c:pt>
                <c:pt idx="10228">
                  <c:v>5704674.2199999467</c:v>
                </c:pt>
                <c:pt idx="10229">
                  <c:v>5704829.7999999449</c:v>
                </c:pt>
                <c:pt idx="10230">
                  <c:v>5705051.9799999446</c:v>
                </c:pt>
                <c:pt idx="10231">
                  <c:v>5705122.3099999428</c:v>
                </c:pt>
                <c:pt idx="10232">
                  <c:v>5705817.4899999425</c:v>
                </c:pt>
                <c:pt idx="10233">
                  <c:v>5705937.0699999407</c:v>
                </c:pt>
                <c:pt idx="10234">
                  <c:v>5706894.8799999431</c:v>
                </c:pt>
                <c:pt idx="10235">
                  <c:v>5707365.9899999425</c:v>
                </c:pt>
                <c:pt idx="10236">
                  <c:v>5780138.1099999398</c:v>
                </c:pt>
                <c:pt idx="10237">
                  <c:v>5788067.389999941</c:v>
                </c:pt>
                <c:pt idx="10238">
                  <c:v>5809201.9599999413</c:v>
                </c:pt>
                <c:pt idx="10239">
                  <c:v>5812526.139999941</c:v>
                </c:pt>
                <c:pt idx="10240">
                  <c:v>5823614.2799999416</c:v>
                </c:pt>
                <c:pt idx="10241">
                  <c:v>5838752.189999938</c:v>
                </c:pt>
                <c:pt idx="10242">
                  <c:v>5839430.6199999377</c:v>
                </c:pt>
                <c:pt idx="10243">
                  <c:v>5855952.1699999347</c:v>
                </c:pt>
                <c:pt idx="10244">
                  <c:v>5859361.7599999383</c:v>
                </c:pt>
                <c:pt idx="10245">
                  <c:v>5885349.2999999374</c:v>
                </c:pt>
                <c:pt idx="10246">
                  <c:v>5886141.939999938</c:v>
                </c:pt>
                <c:pt idx="10247">
                  <c:v>5889912.8399999365</c:v>
                </c:pt>
                <c:pt idx="10248">
                  <c:v>5890778.2499999329</c:v>
                </c:pt>
                <c:pt idx="10249">
                  <c:v>5891367.0699999332</c:v>
                </c:pt>
                <c:pt idx="10250">
                  <c:v>5891779.5699999332</c:v>
                </c:pt>
                <c:pt idx="10251">
                  <c:v>5892516.8899999335</c:v>
                </c:pt>
                <c:pt idx="10252">
                  <c:v>5955955.5599999353</c:v>
                </c:pt>
                <c:pt idx="10253">
                  <c:v>5974333.7499999329</c:v>
                </c:pt>
                <c:pt idx="10254">
                  <c:v>5977943.5199999362</c:v>
                </c:pt>
                <c:pt idx="10255">
                  <c:v>5999511.7999999374</c:v>
                </c:pt>
                <c:pt idx="10256">
                  <c:v>6038894.4599999338</c:v>
                </c:pt>
                <c:pt idx="10257">
                  <c:v>6040861.7699999362</c:v>
                </c:pt>
                <c:pt idx="10258">
                  <c:v>6043019.0599999353</c:v>
                </c:pt>
                <c:pt idx="10259">
                  <c:v>3134933.5699999481</c:v>
                </c:pt>
                <c:pt idx="10260">
                  <c:v>3135847.3199999481</c:v>
                </c:pt>
                <c:pt idx="10261">
                  <c:v>3136228.2699999511</c:v>
                </c:pt>
                <c:pt idx="10262">
                  <c:v>3136609.4499999508</c:v>
                </c:pt>
                <c:pt idx="10263">
                  <c:v>3137133.2599999532</c:v>
                </c:pt>
                <c:pt idx="10264">
                  <c:v>3139009.1399999559</c:v>
                </c:pt>
                <c:pt idx="10265">
                  <c:v>3139532.9499999583</c:v>
                </c:pt>
                <c:pt idx="10266">
                  <c:v>3140134.0999999568</c:v>
                </c:pt>
                <c:pt idx="10267">
                  <c:v>3140424.0199999586</c:v>
                </c:pt>
                <c:pt idx="10268">
                  <c:v>3140886.5899999589</c:v>
                </c:pt>
                <c:pt idx="10269">
                  <c:v>3141352.3699999601</c:v>
                </c:pt>
                <c:pt idx="10270">
                  <c:v>3141696.2099999636</c:v>
                </c:pt>
                <c:pt idx="10271">
                  <c:v>3155804.4599999636</c:v>
                </c:pt>
                <c:pt idx="10272">
                  <c:v>3156090.1699999645</c:v>
                </c:pt>
                <c:pt idx="10273">
                  <c:v>3156963.7299999669</c:v>
                </c:pt>
                <c:pt idx="10274">
                  <c:v>3166962.7299999669</c:v>
                </c:pt>
                <c:pt idx="10275">
                  <c:v>3199505.6499999687</c:v>
                </c:pt>
                <c:pt idx="10276">
                  <c:v>3199684.2999999672</c:v>
                </c:pt>
                <c:pt idx="10277">
                  <c:v>3282986.9099999666</c:v>
                </c:pt>
                <c:pt idx="10278">
                  <c:v>3283026.9199999645</c:v>
                </c:pt>
                <c:pt idx="10279">
                  <c:v>3283096.8899999633</c:v>
                </c:pt>
                <c:pt idx="10280">
                  <c:v>3283668.319999963</c:v>
                </c:pt>
                <c:pt idx="10281">
                  <c:v>3284001.6499999613</c:v>
                </c:pt>
                <c:pt idx="10282">
                  <c:v>3287306.2799999639</c:v>
                </c:pt>
                <c:pt idx="10283">
                  <c:v>3288272.0399999619</c:v>
                </c:pt>
                <c:pt idx="10284">
                  <c:v>3301614.3499999642</c:v>
                </c:pt>
                <c:pt idx="10285">
                  <c:v>3301932.5299999639</c:v>
                </c:pt>
                <c:pt idx="10286">
                  <c:v>3313132.5299999639</c:v>
                </c:pt>
                <c:pt idx="10287">
                  <c:v>3319851.6499999613</c:v>
                </c:pt>
                <c:pt idx="10288">
                  <c:v>3320846.1199999601</c:v>
                </c:pt>
                <c:pt idx="10289">
                  <c:v>3321226.5399999619</c:v>
                </c:pt>
                <c:pt idx="10290">
                  <c:v>3326434.8799999654</c:v>
                </c:pt>
                <c:pt idx="10291">
                  <c:v>3327114.0099999681</c:v>
                </c:pt>
                <c:pt idx="10292">
                  <c:v>3329914.0099999681</c:v>
                </c:pt>
                <c:pt idx="10293">
                  <c:v>3329983.9099999666</c:v>
                </c:pt>
                <c:pt idx="10294">
                  <c:v>3330269.6199999675</c:v>
                </c:pt>
                <c:pt idx="10295">
                  <c:v>3330536.2899999693</c:v>
                </c:pt>
                <c:pt idx="10296">
                  <c:v>3352586.2899999693</c:v>
                </c:pt>
                <c:pt idx="10297">
                  <c:v>3353291.9999999702</c:v>
                </c:pt>
                <c:pt idx="10298">
                  <c:v>3353320.5899999738</c:v>
                </c:pt>
                <c:pt idx="10299">
                  <c:v>3354412.2899999768</c:v>
                </c:pt>
                <c:pt idx="10300">
                  <c:v>3438889.0299999788</c:v>
                </c:pt>
                <c:pt idx="10301">
                  <c:v>3439910.9099999815</c:v>
                </c:pt>
                <c:pt idx="10302">
                  <c:v>3447633.0799999833</c:v>
                </c:pt>
                <c:pt idx="10303">
                  <c:v>3459186.8899999857</c:v>
                </c:pt>
                <c:pt idx="10304">
                  <c:v>3467599.8699999824</c:v>
                </c:pt>
                <c:pt idx="10305">
                  <c:v>3480773.759999983</c:v>
                </c:pt>
                <c:pt idx="10306">
                  <c:v>3487700.4899999797</c:v>
                </c:pt>
                <c:pt idx="10307">
                  <c:v>3502918.8999999762</c:v>
                </c:pt>
                <c:pt idx="10308">
                  <c:v>3510362.7299999744</c:v>
                </c:pt>
                <c:pt idx="10309">
                  <c:v>3525233.2599999756</c:v>
                </c:pt>
                <c:pt idx="10310">
                  <c:v>3556335.9099999741</c:v>
                </c:pt>
                <c:pt idx="10311">
                  <c:v>3586478.4999999776</c:v>
                </c:pt>
                <c:pt idx="10312">
                  <c:v>3628306.05999998</c:v>
                </c:pt>
                <c:pt idx="10313">
                  <c:v>3654531.5699999779</c:v>
                </c:pt>
                <c:pt idx="10314">
                  <c:v>3659286.6799999774</c:v>
                </c:pt>
                <c:pt idx="10315">
                  <c:v>3663234.4399999753</c:v>
                </c:pt>
                <c:pt idx="10316">
                  <c:v>3719556.119999975</c:v>
                </c:pt>
                <c:pt idx="10317">
                  <c:v>3769098.2199999765</c:v>
                </c:pt>
                <c:pt idx="10318">
                  <c:v>3770306.0099999756</c:v>
                </c:pt>
                <c:pt idx="10319">
                  <c:v>3784312.1299999729</c:v>
                </c:pt>
                <c:pt idx="10320">
                  <c:v>3784773.0599999726</c:v>
                </c:pt>
                <c:pt idx="10321">
                  <c:v>3785039.0499999747</c:v>
                </c:pt>
                <c:pt idx="10322">
                  <c:v>3795523.0099999756</c:v>
                </c:pt>
                <c:pt idx="10323">
                  <c:v>3795592.5399999768</c:v>
                </c:pt>
                <c:pt idx="10324">
                  <c:v>2594578.1999999806</c:v>
                </c:pt>
                <c:pt idx="10325">
                  <c:v>2594911.5299999788</c:v>
                </c:pt>
                <c:pt idx="10326">
                  <c:v>2595387.7199999765</c:v>
                </c:pt>
                <c:pt idx="10327">
                  <c:v>2595874.9599999785</c:v>
                </c:pt>
                <c:pt idx="10328">
                  <c:v>2596142.2099999785</c:v>
                </c:pt>
                <c:pt idx="10329">
                  <c:v>2597311.80999998</c:v>
                </c:pt>
                <c:pt idx="10330">
                  <c:v>2597883.2399999797</c:v>
                </c:pt>
                <c:pt idx="10331">
                  <c:v>2598464.1999999806</c:v>
                </c:pt>
                <c:pt idx="10332">
                  <c:v>2598607.0899999812</c:v>
                </c:pt>
                <c:pt idx="10333">
                  <c:v>2598987.509999983</c:v>
                </c:pt>
                <c:pt idx="10334">
                  <c:v>2599205.6199999824</c:v>
                </c:pt>
                <c:pt idx="10335">
                  <c:v>2601856.4199999794</c:v>
                </c:pt>
                <c:pt idx="10336">
                  <c:v>2602847.7899999768</c:v>
                </c:pt>
                <c:pt idx="10337">
                  <c:v>2602903.7799999788</c:v>
                </c:pt>
                <c:pt idx="10338">
                  <c:v>2603564.4699999765</c:v>
                </c:pt>
                <c:pt idx="10339">
                  <c:v>2607033.5399999768</c:v>
                </c:pt>
                <c:pt idx="10340">
                  <c:v>2622055.7699999735</c:v>
                </c:pt>
                <c:pt idx="10341">
                  <c:v>2622609.8999999762</c:v>
                </c:pt>
                <c:pt idx="10342">
                  <c:v>2624072.8399999738</c:v>
                </c:pt>
                <c:pt idx="10343">
                  <c:v>2624112.6599999741</c:v>
                </c:pt>
                <c:pt idx="10344">
                  <c:v>2624787.6599999741</c:v>
                </c:pt>
                <c:pt idx="10345">
                  <c:v>2625073.369999975</c:v>
                </c:pt>
                <c:pt idx="10346">
                  <c:v>2625708.0299999714</c:v>
                </c:pt>
                <c:pt idx="10347">
                  <c:v>2625993.7399999723</c:v>
                </c:pt>
                <c:pt idx="10348">
                  <c:v>2626374.6899999753</c:v>
                </c:pt>
                <c:pt idx="10349">
                  <c:v>2627766.7699999735</c:v>
                </c:pt>
                <c:pt idx="10350">
                  <c:v>2628100.0999999717</c:v>
                </c:pt>
                <c:pt idx="10351">
                  <c:v>2628433.4299999699</c:v>
                </c:pt>
                <c:pt idx="10352">
                  <c:v>2649403.2599999681</c:v>
                </c:pt>
                <c:pt idx="10353">
                  <c:v>2651375.1999999657</c:v>
                </c:pt>
                <c:pt idx="10354">
                  <c:v>2664855.5899999663</c:v>
                </c:pt>
                <c:pt idx="10355">
                  <c:v>2664865.7399999648</c:v>
                </c:pt>
                <c:pt idx="10356">
                  <c:v>2674818.4399999678</c:v>
                </c:pt>
                <c:pt idx="10357">
                  <c:v>2675200.9399999678</c:v>
                </c:pt>
                <c:pt idx="10358">
                  <c:v>2675408.7799999714</c:v>
                </c:pt>
                <c:pt idx="10359">
                  <c:v>2676972.2999999747</c:v>
                </c:pt>
                <c:pt idx="10360">
                  <c:v>2678954.3899999782</c:v>
                </c:pt>
                <c:pt idx="10361">
                  <c:v>2707253.9399999753</c:v>
                </c:pt>
                <c:pt idx="10362">
                  <c:v>2714563.5099999756</c:v>
                </c:pt>
                <c:pt idx="10363">
                  <c:v>2719022.8599999771</c:v>
                </c:pt>
                <c:pt idx="10364">
                  <c:v>2730520.5399999768</c:v>
                </c:pt>
                <c:pt idx="10365">
                  <c:v>2736221.3799999803</c:v>
                </c:pt>
                <c:pt idx="10366">
                  <c:v>2739637.3299999833</c:v>
                </c:pt>
                <c:pt idx="10367">
                  <c:v>2752925.9899999797</c:v>
                </c:pt>
                <c:pt idx="10368">
                  <c:v>2769808.7699999809</c:v>
                </c:pt>
                <c:pt idx="10369">
                  <c:v>2770546.1199999824</c:v>
                </c:pt>
                <c:pt idx="10370">
                  <c:v>2774446.9299999848</c:v>
                </c:pt>
                <c:pt idx="10371">
                  <c:v>2775118.5799999833</c:v>
                </c:pt>
                <c:pt idx="10372">
                  <c:v>2775207.9099999815</c:v>
                </c:pt>
                <c:pt idx="10373">
                  <c:v>2776080.6899999827</c:v>
                </c:pt>
                <c:pt idx="10374">
                  <c:v>2780832.80999998</c:v>
                </c:pt>
                <c:pt idx="10375">
                  <c:v>2791219.2699999809</c:v>
                </c:pt>
                <c:pt idx="10376">
                  <c:v>2795143.5399999842</c:v>
                </c:pt>
                <c:pt idx="10377">
                  <c:v>2795495.009999983</c:v>
                </c:pt>
                <c:pt idx="10378">
                  <c:v>2796707.709999986</c:v>
                </c:pt>
                <c:pt idx="10379">
                  <c:v>2796944.209999986</c:v>
                </c:pt>
                <c:pt idx="10380">
                  <c:v>2818468.7399999872</c:v>
                </c:pt>
                <c:pt idx="10381">
                  <c:v>2831915.8199999854</c:v>
                </c:pt>
                <c:pt idx="10382">
                  <c:v>2837745.9899999872</c:v>
                </c:pt>
                <c:pt idx="10383">
                  <c:v>2838230.3699999899</c:v>
                </c:pt>
                <c:pt idx="10384">
                  <c:v>2867020.4799999893</c:v>
                </c:pt>
                <c:pt idx="10385">
                  <c:v>2867552.0899999887</c:v>
                </c:pt>
                <c:pt idx="10386">
                  <c:v>2868480.5899999887</c:v>
                </c:pt>
                <c:pt idx="10387">
                  <c:v>2868633.1899999902</c:v>
                </c:pt>
                <c:pt idx="10388">
                  <c:v>2869709.4599999934</c:v>
                </c:pt>
                <c:pt idx="10389">
                  <c:v>2872124.9199999943</c:v>
                </c:pt>
                <c:pt idx="10390">
                  <c:v>2884310.9299999923</c:v>
                </c:pt>
                <c:pt idx="10391">
                  <c:v>2998368.5699999928</c:v>
                </c:pt>
                <c:pt idx="10392">
                  <c:v>3002651.1399999931</c:v>
                </c:pt>
                <c:pt idx="10393">
                  <c:v>3007275.6499999911</c:v>
                </c:pt>
                <c:pt idx="10394">
                  <c:v>3019992.5299999937</c:v>
                </c:pt>
                <c:pt idx="10395">
                  <c:v>3034323.6299999952</c:v>
                </c:pt>
                <c:pt idx="10396">
                  <c:v>3040984.9999999925</c:v>
                </c:pt>
                <c:pt idx="10397">
                  <c:v>3042816.4399999902</c:v>
                </c:pt>
                <c:pt idx="10398">
                  <c:v>3056069.5399999917</c:v>
                </c:pt>
                <c:pt idx="10399">
                  <c:v>3058530.6499999911</c:v>
                </c:pt>
                <c:pt idx="10400">
                  <c:v>3074217.3999999911</c:v>
                </c:pt>
                <c:pt idx="10401">
                  <c:v>3090127.0399999917</c:v>
                </c:pt>
                <c:pt idx="10402">
                  <c:v>3097678.859999992</c:v>
                </c:pt>
                <c:pt idx="10403">
                  <c:v>3107668.4799999893</c:v>
                </c:pt>
                <c:pt idx="10404">
                  <c:v>3108090.0899999887</c:v>
                </c:pt>
                <c:pt idx="10405">
                  <c:v>3108160.7799999863</c:v>
                </c:pt>
                <c:pt idx="10406">
                  <c:v>3108692.3799999878</c:v>
                </c:pt>
                <c:pt idx="10407">
                  <c:v>3109291.459999986</c:v>
                </c:pt>
                <c:pt idx="10408">
                  <c:v>3109862.159999989</c:v>
                </c:pt>
                <c:pt idx="10409">
                  <c:v>3109935.0999999866</c:v>
                </c:pt>
                <c:pt idx="10410">
                  <c:v>3110004.959999986</c:v>
                </c:pt>
                <c:pt idx="10411">
                  <c:v>3111286.009999983</c:v>
                </c:pt>
                <c:pt idx="10412">
                  <c:v>3114464.6799999848</c:v>
                </c:pt>
                <c:pt idx="10413">
                  <c:v>3129072.0899999812</c:v>
                </c:pt>
                <c:pt idx="10414">
                  <c:v>3129696.259999983</c:v>
                </c:pt>
                <c:pt idx="10415">
                  <c:v>3141802.5699999854</c:v>
                </c:pt>
                <c:pt idx="10416">
                  <c:v>3154453.4199999869</c:v>
                </c:pt>
                <c:pt idx="10417">
                  <c:v>3154512.9699999839</c:v>
                </c:pt>
                <c:pt idx="10418">
                  <c:v>3164979.4799999818</c:v>
                </c:pt>
                <c:pt idx="10419">
                  <c:v>3174902.5899999812</c:v>
                </c:pt>
                <c:pt idx="10420">
                  <c:v>3188148.4499999806</c:v>
                </c:pt>
                <c:pt idx="10421">
                  <c:v>3197675.2299999818</c:v>
                </c:pt>
                <c:pt idx="10422">
                  <c:v>3201188.3299999833</c:v>
                </c:pt>
                <c:pt idx="10423">
                  <c:v>3231329.8999999836</c:v>
                </c:pt>
                <c:pt idx="10424">
                  <c:v>3257541.5699999854</c:v>
                </c:pt>
                <c:pt idx="10425">
                  <c:v>3269485.1799999848</c:v>
                </c:pt>
                <c:pt idx="10426">
                  <c:v>3272830.9099999815</c:v>
                </c:pt>
                <c:pt idx="10427">
                  <c:v>3276213.1799999848</c:v>
                </c:pt>
                <c:pt idx="10428">
                  <c:v>3282979.7399999872</c:v>
                </c:pt>
                <c:pt idx="10429">
                  <c:v>3289655.0799999908</c:v>
                </c:pt>
                <c:pt idx="10430">
                  <c:v>3296327.8999999911</c:v>
                </c:pt>
                <c:pt idx="10431">
                  <c:v>3307750.359999992</c:v>
                </c:pt>
                <c:pt idx="10432">
                  <c:v>3177682.0700000003</c:v>
                </c:pt>
                <c:pt idx="10433">
                  <c:v>3181138.0099999979</c:v>
                </c:pt>
                <c:pt idx="10434">
                  <c:v>3181793.0399999991</c:v>
                </c:pt>
                <c:pt idx="10435">
                  <c:v>3183247.8999999985</c:v>
                </c:pt>
                <c:pt idx="10436">
                  <c:v>3185746.7299999967</c:v>
                </c:pt>
                <c:pt idx="10437">
                  <c:v>3186573.0399999991</c:v>
                </c:pt>
                <c:pt idx="10438">
                  <c:v>3187225.3299999982</c:v>
                </c:pt>
                <c:pt idx="10439">
                  <c:v>3191557.1799999997</c:v>
                </c:pt>
                <c:pt idx="10440">
                  <c:v>3193216.1000000015</c:v>
                </c:pt>
                <c:pt idx="10441">
                  <c:v>3194044.3900000006</c:v>
                </c:pt>
                <c:pt idx="10442">
                  <c:v>3194740.9600000009</c:v>
                </c:pt>
                <c:pt idx="10443">
                  <c:v>3196374.0300000012</c:v>
                </c:pt>
                <c:pt idx="10444">
                  <c:v>3198181.3999999985</c:v>
                </c:pt>
                <c:pt idx="10445">
                  <c:v>3198393.799999997</c:v>
                </c:pt>
                <c:pt idx="10446">
                  <c:v>3198725.8999999985</c:v>
                </c:pt>
                <c:pt idx="10447">
                  <c:v>3199002.7800000012</c:v>
                </c:pt>
                <c:pt idx="10448">
                  <c:v>3199224.25</c:v>
                </c:pt>
                <c:pt idx="10449">
                  <c:v>3199430.2599999979</c:v>
                </c:pt>
                <c:pt idx="10450">
                  <c:v>3199454.4600000009</c:v>
                </c:pt>
                <c:pt idx="10451">
                  <c:v>3201804.2599999979</c:v>
                </c:pt>
                <c:pt idx="10452">
                  <c:v>3205236.6299999952</c:v>
                </c:pt>
                <c:pt idx="10453">
                  <c:v>3206745.3899999931</c:v>
                </c:pt>
                <c:pt idx="10454">
                  <c:v>3207269.4899999946</c:v>
                </c:pt>
                <c:pt idx="10455">
                  <c:v>3207463.9599999934</c:v>
                </c:pt>
                <c:pt idx="10456">
                  <c:v>3208126.2899999917</c:v>
                </c:pt>
                <c:pt idx="10457">
                  <c:v>3208587.7499999925</c:v>
                </c:pt>
                <c:pt idx="10458">
                  <c:v>3209086.3999999911</c:v>
                </c:pt>
                <c:pt idx="10459">
                  <c:v>3209461.099999994</c:v>
                </c:pt>
                <c:pt idx="10460">
                  <c:v>3211535.0399999917</c:v>
                </c:pt>
                <c:pt idx="10461">
                  <c:v>3211561.5899999887</c:v>
                </c:pt>
                <c:pt idx="10462">
                  <c:v>3211603.8699999899</c:v>
                </c:pt>
                <c:pt idx="10463">
                  <c:v>3211832.3099999875</c:v>
                </c:pt>
                <c:pt idx="10464">
                  <c:v>3212704.459999986</c:v>
                </c:pt>
                <c:pt idx="10465">
                  <c:v>3215082.1899999827</c:v>
                </c:pt>
                <c:pt idx="10466">
                  <c:v>3215836.6899999827</c:v>
                </c:pt>
                <c:pt idx="10467">
                  <c:v>3216564.9699999839</c:v>
                </c:pt>
                <c:pt idx="10468">
                  <c:v>3216972.9899999872</c:v>
                </c:pt>
                <c:pt idx="10469">
                  <c:v>3217383.5499999896</c:v>
                </c:pt>
                <c:pt idx="10470">
                  <c:v>3217722.4899999872</c:v>
                </c:pt>
                <c:pt idx="10471">
                  <c:v>3218055.8199999854</c:v>
                </c:pt>
                <c:pt idx="10472">
                  <c:v>3219538.1899999827</c:v>
                </c:pt>
                <c:pt idx="10473">
                  <c:v>3219871.5199999809</c:v>
                </c:pt>
                <c:pt idx="10474">
                  <c:v>3221353.8899999782</c:v>
                </c:pt>
                <c:pt idx="10475">
                  <c:v>3221830.0799999759</c:v>
                </c:pt>
                <c:pt idx="10476">
                  <c:v>3222163.4099999741</c:v>
                </c:pt>
                <c:pt idx="10477">
                  <c:v>3223645.7799999714</c:v>
                </c:pt>
                <c:pt idx="10478">
                  <c:v>3223716.469999969</c:v>
                </c:pt>
                <c:pt idx="10479">
                  <c:v>3223769.919999972</c:v>
                </c:pt>
                <c:pt idx="10480">
                  <c:v>3223857.1399999708</c:v>
                </c:pt>
                <c:pt idx="10481">
                  <c:v>3224006.6799999699</c:v>
                </c:pt>
                <c:pt idx="10482">
                  <c:v>3224602.7299999669</c:v>
                </c:pt>
                <c:pt idx="10483">
                  <c:v>3244903.0399999693</c:v>
                </c:pt>
                <c:pt idx="10484">
                  <c:v>3247202.7399999723</c:v>
                </c:pt>
                <c:pt idx="10485">
                  <c:v>3248735.0399999693</c:v>
                </c:pt>
                <c:pt idx="10486">
                  <c:v>3249305.7099999711</c:v>
                </c:pt>
                <c:pt idx="10487">
                  <c:v>3249490.8499999717</c:v>
                </c:pt>
                <c:pt idx="10488">
                  <c:v>3250731.8299999684</c:v>
                </c:pt>
                <c:pt idx="10489">
                  <c:v>3251482.9399999678</c:v>
                </c:pt>
                <c:pt idx="10490">
                  <c:v>3252595.8999999687</c:v>
                </c:pt>
                <c:pt idx="10491">
                  <c:v>3253449.7999999672</c:v>
                </c:pt>
                <c:pt idx="10492">
                  <c:v>3253546.0699999705</c:v>
                </c:pt>
                <c:pt idx="10493">
                  <c:v>3253802.1599999741</c:v>
                </c:pt>
                <c:pt idx="10494">
                  <c:v>3262592.6599999741</c:v>
                </c:pt>
                <c:pt idx="10495">
                  <c:v>3263326.5999999717</c:v>
                </c:pt>
                <c:pt idx="10496">
                  <c:v>3265836.9099999741</c:v>
                </c:pt>
                <c:pt idx="10497">
                  <c:v>3266982.3199999705</c:v>
                </c:pt>
                <c:pt idx="10498">
                  <c:v>3272077.6799999699</c:v>
                </c:pt>
                <c:pt idx="10499">
                  <c:v>3282095.6299999729</c:v>
                </c:pt>
                <c:pt idx="10500">
                  <c:v>3286762.3499999717</c:v>
                </c:pt>
                <c:pt idx="10501">
                  <c:v>3286827.2699999735</c:v>
                </c:pt>
                <c:pt idx="10502">
                  <c:v>3295688.4599999711</c:v>
                </c:pt>
                <c:pt idx="10503">
                  <c:v>3301473.5699999705</c:v>
                </c:pt>
                <c:pt idx="10504">
                  <c:v>3301966.1099999696</c:v>
                </c:pt>
                <c:pt idx="10505">
                  <c:v>3318402.969999969</c:v>
                </c:pt>
                <c:pt idx="10506">
                  <c:v>3322047.1199999675</c:v>
                </c:pt>
                <c:pt idx="10507">
                  <c:v>3322411.9299999699</c:v>
                </c:pt>
                <c:pt idx="10508">
                  <c:v>3328085.6799999699</c:v>
                </c:pt>
                <c:pt idx="10509">
                  <c:v>3328275.6999999732</c:v>
                </c:pt>
                <c:pt idx="10510">
                  <c:v>3380625.6499999762</c:v>
                </c:pt>
                <c:pt idx="10511">
                  <c:v>3385072.9199999794</c:v>
                </c:pt>
                <c:pt idx="10512">
                  <c:v>2779056.4299999923</c:v>
                </c:pt>
                <c:pt idx="10513">
                  <c:v>2779199.1899999902</c:v>
                </c:pt>
                <c:pt idx="10514">
                  <c:v>2780951.3199999928</c:v>
                </c:pt>
                <c:pt idx="10515">
                  <c:v>2781928.5299999937</c:v>
                </c:pt>
                <c:pt idx="10516">
                  <c:v>2781948.5299999937</c:v>
                </c:pt>
                <c:pt idx="10517">
                  <c:v>2782104.7799999937</c:v>
                </c:pt>
                <c:pt idx="10518">
                  <c:v>2782356.4799999967</c:v>
                </c:pt>
                <c:pt idx="10519">
                  <c:v>2782452.7699999958</c:v>
                </c:pt>
                <c:pt idx="10520">
                  <c:v>2782816.7499999925</c:v>
                </c:pt>
                <c:pt idx="10521">
                  <c:v>2783874.2099999934</c:v>
                </c:pt>
                <c:pt idx="10522">
                  <c:v>2784207.4799999967</c:v>
                </c:pt>
                <c:pt idx="10523">
                  <c:v>2785645.3899999931</c:v>
                </c:pt>
                <c:pt idx="10524">
                  <c:v>2787228.359999992</c:v>
                </c:pt>
                <c:pt idx="10525">
                  <c:v>2814346.5199999884</c:v>
                </c:pt>
                <c:pt idx="10526">
                  <c:v>2814981.3799999878</c:v>
                </c:pt>
                <c:pt idx="10527">
                  <c:v>2815570.2599999905</c:v>
                </c:pt>
                <c:pt idx="10528">
                  <c:v>2815650.7999999896</c:v>
                </c:pt>
                <c:pt idx="10529">
                  <c:v>2815845.3699999899</c:v>
                </c:pt>
                <c:pt idx="10530">
                  <c:v>2815997.6999999881</c:v>
                </c:pt>
                <c:pt idx="10531">
                  <c:v>2816449.3299999908</c:v>
                </c:pt>
                <c:pt idx="10532">
                  <c:v>2816622.5299999937</c:v>
                </c:pt>
                <c:pt idx="10533">
                  <c:v>2819444.7899999917</c:v>
                </c:pt>
                <c:pt idx="10534">
                  <c:v>2819505.3399999887</c:v>
                </c:pt>
                <c:pt idx="10535">
                  <c:v>2819682.6699999869</c:v>
                </c:pt>
                <c:pt idx="10536">
                  <c:v>2826153.1199999899</c:v>
                </c:pt>
                <c:pt idx="10537">
                  <c:v>2826362.1799999923</c:v>
                </c:pt>
                <c:pt idx="10538">
                  <c:v>2826733.1799999923</c:v>
                </c:pt>
                <c:pt idx="10539">
                  <c:v>2827352.3799999952</c:v>
                </c:pt>
                <c:pt idx="10540">
                  <c:v>2827764.6299999952</c:v>
                </c:pt>
                <c:pt idx="10541">
                  <c:v>2827938.4899999946</c:v>
                </c:pt>
                <c:pt idx="10542">
                  <c:v>2828017.1399999931</c:v>
                </c:pt>
                <c:pt idx="10543">
                  <c:v>2829664.9199999943</c:v>
                </c:pt>
                <c:pt idx="10544">
                  <c:v>2830183.6999999955</c:v>
                </c:pt>
                <c:pt idx="10545">
                  <c:v>2831645.9999999925</c:v>
                </c:pt>
                <c:pt idx="10546">
                  <c:v>2831882.4199999943</c:v>
                </c:pt>
                <c:pt idx="10547">
                  <c:v>2834552.8299999908</c:v>
                </c:pt>
                <c:pt idx="10548">
                  <c:v>2835420.9399999902</c:v>
                </c:pt>
                <c:pt idx="10549">
                  <c:v>2838567.609999992</c:v>
                </c:pt>
                <c:pt idx="10550">
                  <c:v>2838609.4599999934</c:v>
                </c:pt>
                <c:pt idx="10551">
                  <c:v>2838712.349999994</c:v>
                </c:pt>
                <c:pt idx="10552">
                  <c:v>2838843.7299999967</c:v>
                </c:pt>
                <c:pt idx="10553">
                  <c:v>2839335.8099999949</c:v>
                </c:pt>
                <c:pt idx="10554">
                  <c:v>2839421.0899999961</c:v>
                </c:pt>
                <c:pt idx="10555">
                  <c:v>2841041.1899999976</c:v>
                </c:pt>
                <c:pt idx="10556">
                  <c:v>2841111.5300000012</c:v>
                </c:pt>
                <c:pt idx="10557">
                  <c:v>2842092.3400000036</c:v>
                </c:pt>
                <c:pt idx="10558">
                  <c:v>2845433.7400000021</c:v>
                </c:pt>
                <c:pt idx="10559">
                  <c:v>2848401.0500000045</c:v>
                </c:pt>
                <c:pt idx="10560">
                  <c:v>2849358.9700000063</c:v>
                </c:pt>
                <c:pt idx="10561">
                  <c:v>2849569.6700000092</c:v>
                </c:pt>
                <c:pt idx="10562">
                  <c:v>2850725.5400000066</c:v>
                </c:pt>
                <c:pt idx="10563">
                  <c:v>2854521.1000000089</c:v>
                </c:pt>
                <c:pt idx="10564">
                  <c:v>2855021.2700000107</c:v>
                </c:pt>
                <c:pt idx="10565">
                  <c:v>2857087.6300000101</c:v>
                </c:pt>
                <c:pt idx="10566">
                  <c:v>2857187.590000011</c:v>
                </c:pt>
                <c:pt idx="10567">
                  <c:v>2857687.7500000075</c:v>
                </c:pt>
                <c:pt idx="10568">
                  <c:v>2857952.7900000066</c:v>
                </c:pt>
                <c:pt idx="10569">
                  <c:v>2858062.6900000051</c:v>
                </c:pt>
                <c:pt idx="10570">
                  <c:v>2858455.3600000069</c:v>
                </c:pt>
                <c:pt idx="10571">
                  <c:v>2861461.1900000051</c:v>
                </c:pt>
                <c:pt idx="10572">
                  <c:v>2862859.7600000054</c:v>
                </c:pt>
                <c:pt idx="10573">
                  <c:v>2864972.5900000036</c:v>
                </c:pt>
                <c:pt idx="10574">
                  <c:v>2892415.1600000039</c:v>
                </c:pt>
                <c:pt idx="10575">
                  <c:v>2894760.5000000075</c:v>
                </c:pt>
                <c:pt idx="10576">
                  <c:v>2894921.7300000042</c:v>
                </c:pt>
                <c:pt idx="10577">
                  <c:v>2895079.4400000051</c:v>
                </c:pt>
                <c:pt idx="10578">
                  <c:v>2896116.8200000077</c:v>
                </c:pt>
                <c:pt idx="10579">
                  <c:v>2898963.390000008</c:v>
                </c:pt>
                <c:pt idx="10580">
                  <c:v>2900360.8200000077</c:v>
                </c:pt>
                <c:pt idx="10581">
                  <c:v>2900431.390000008</c:v>
                </c:pt>
                <c:pt idx="10582">
                  <c:v>2900529.4400000051</c:v>
                </c:pt>
                <c:pt idx="10583">
                  <c:v>2901709.0600000024</c:v>
                </c:pt>
                <c:pt idx="10584">
                  <c:v>2902814.3100000024</c:v>
                </c:pt>
                <c:pt idx="10585">
                  <c:v>2903732.9299999997</c:v>
                </c:pt>
                <c:pt idx="10586">
                  <c:v>2904613.3399999961</c:v>
                </c:pt>
                <c:pt idx="10587">
                  <c:v>2905038.7199999988</c:v>
                </c:pt>
                <c:pt idx="10588">
                  <c:v>2905189.0399999991</c:v>
                </c:pt>
                <c:pt idx="10589">
                  <c:v>2905724.2299999967</c:v>
                </c:pt>
                <c:pt idx="10590">
                  <c:v>2905784.5099999979</c:v>
                </c:pt>
                <c:pt idx="10591">
                  <c:v>2905878.0099999979</c:v>
                </c:pt>
                <c:pt idx="10592">
                  <c:v>2906308.6000000015</c:v>
                </c:pt>
                <c:pt idx="10593">
                  <c:v>2906986.3299999982</c:v>
                </c:pt>
                <c:pt idx="10594">
                  <c:v>2907170.5599999949</c:v>
                </c:pt>
                <c:pt idx="10595">
                  <c:v>2907410.1699999943</c:v>
                </c:pt>
                <c:pt idx="10596">
                  <c:v>2908828.1899999976</c:v>
                </c:pt>
                <c:pt idx="10597">
                  <c:v>2909344.2399999946</c:v>
                </c:pt>
                <c:pt idx="10598">
                  <c:v>2909407.099999994</c:v>
                </c:pt>
                <c:pt idx="10599">
                  <c:v>2909573.4899999946</c:v>
                </c:pt>
                <c:pt idx="10600">
                  <c:v>2909733.049999997</c:v>
                </c:pt>
                <c:pt idx="10601">
                  <c:v>2910012.1699999943</c:v>
                </c:pt>
                <c:pt idx="10602">
                  <c:v>2911097.4299999923</c:v>
                </c:pt>
                <c:pt idx="10603">
                  <c:v>2911439.9799999893</c:v>
                </c:pt>
                <c:pt idx="10604">
                  <c:v>2912966.2299999893</c:v>
                </c:pt>
                <c:pt idx="10605">
                  <c:v>2913980.2899999917</c:v>
                </c:pt>
                <c:pt idx="10606">
                  <c:v>2915609.5899999887</c:v>
                </c:pt>
                <c:pt idx="10607">
                  <c:v>2916065.0999999866</c:v>
                </c:pt>
                <c:pt idx="10608">
                  <c:v>2917583.3399999887</c:v>
                </c:pt>
                <c:pt idx="10609">
                  <c:v>2918109.1699999869</c:v>
                </c:pt>
                <c:pt idx="10610">
                  <c:v>2919280.709999986</c:v>
                </c:pt>
                <c:pt idx="10611">
                  <c:v>2919657.909999989</c:v>
                </c:pt>
                <c:pt idx="10612">
                  <c:v>2919864.8299999908</c:v>
                </c:pt>
                <c:pt idx="10613">
                  <c:v>2920301.9499999881</c:v>
                </c:pt>
                <c:pt idx="10614">
                  <c:v>2921594.0799999908</c:v>
                </c:pt>
                <c:pt idx="10615">
                  <c:v>2932675.2099999934</c:v>
                </c:pt>
                <c:pt idx="10616">
                  <c:v>2934248.5399999917</c:v>
                </c:pt>
                <c:pt idx="10617">
                  <c:v>2964148.9399999902</c:v>
                </c:pt>
                <c:pt idx="10618">
                  <c:v>2964773.7599999905</c:v>
                </c:pt>
                <c:pt idx="10619">
                  <c:v>2965604.4599999934</c:v>
                </c:pt>
                <c:pt idx="10620">
                  <c:v>2966565.599999994</c:v>
                </c:pt>
                <c:pt idx="10621">
                  <c:v>2966714.0299999937</c:v>
                </c:pt>
                <c:pt idx="10622">
                  <c:v>2967095.299999997</c:v>
                </c:pt>
                <c:pt idx="10623">
                  <c:v>2967290.0299999937</c:v>
                </c:pt>
                <c:pt idx="10624">
                  <c:v>2967469.7399999946</c:v>
                </c:pt>
                <c:pt idx="10625">
                  <c:v>2970338.2299999967</c:v>
                </c:pt>
                <c:pt idx="10626">
                  <c:v>2970781.5099999979</c:v>
                </c:pt>
                <c:pt idx="10627">
                  <c:v>2970963.4699999988</c:v>
                </c:pt>
                <c:pt idx="10628">
                  <c:v>2971123.9900000021</c:v>
                </c:pt>
                <c:pt idx="10629">
                  <c:v>2972188.8400000036</c:v>
                </c:pt>
                <c:pt idx="10630">
                  <c:v>2976350.9300000072</c:v>
                </c:pt>
                <c:pt idx="10631">
                  <c:v>2976480.5800000057</c:v>
                </c:pt>
                <c:pt idx="10632">
                  <c:v>2981504.6300000027</c:v>
                </c:pt>
                <c:pt idx="10633">
                  <c:v>2982581.5900000036</c:v>
                </c:pt>
                <c:pt idx="10634">
                  <c:v>3003017.3500000015</c:v>
                </c:pt>
                <c:pt idx="10635">
                  <c:v>3038986.5200000033</c:v>
                </c:pt>
                <c:pt idx="10636">
                  <c:v>3054619.4100000039</c:v>
                </c:pt>
                <c:pt idx="10637">
                  <c:v>3055619.6400000006</c:v>
                </c:pt>
                <c:pt idx="10638">
                  <c:v>3055740.8599999994</c:v>
                </c:pt>
                <c:pt idx="10639">
                  <c:v>3056002.7800000012</c:v>
                </c:pt>
                <c:pt idx="10640">
                  <c:v>3056070.1300000027</c:v>
                </c:pt>
                <c:pt idx="10641">
                  <c:v>3063071.5700000003</c:v>
                </c:pt>
                <c:pt idx="10642">
                  <c:v>3064139.8999999985</c:v>
                </c:pt>
                <c:pt idx="10643">
                  <c:v>3069308.9099999964</c:v>
                </c:pt>
                <c:pt idx="10644">
                  <c:v>3071091.6799999997</c:v>
                </c:pt>
                <c:pt idx="10645">
                  <c:v>3071340.3100000024</c:v>
                </c:pt>
                <c:pt idx="10646">
                  <c:v>3077779.8200000003</c:v>
                </c:pt>
                <c:pt idx="10647">
                  <c:v>3091171.2299999967</c:v>
                </c:pt>
                <c:pt idx="10648">
                  <c:v>3118077.0199999958</c:v>
                </c:pt>
                <c:pt idx="10649">
                  <c:v>3123793.0399999991</c:v>
                </c:pt>
                <c:pt idx="10650">
                  <c:v>3124038.9600000009</c:v>
                </c:pt>
                <c:pt idx="10651">
                  <c:v>3124190.8000000045</c:v>
                </c:pt>
                <c:pt idx="10652">
                  <c:v>3124223.7300000042</c:v>
                </c:pt>
                <c:pt idx="10653">
                  <c:v>3124330.6100000069</c:v>
                </c:pt>
                <c:pt idx="10654">
                  <c:v>3125135.9900000095</c:v>
                </c:pt>
                <c:pt idx="10655">
                  <c:v>3125859.2200000063</c:v>
                </c:pt>
                <c:pt idx="10656">
                  <c:v>3126855.6000000089</c:v>
                </c:pt>
                <c:pt idx="10657">
                  <c:v>3127649.9800000116</c:v>
                </c:pt>
                <c:pt idx="10658">
                  <c:v>3128001.7300000116</c:v>
                </c:pt>
                <c:pt idx="10659">
                  <c:v>3128856.5700000152</c:v>
                </c:pt>
                <c:pt idx="10660">
                  <c:v>3133019.9800000116</c:v>
                </c:pt>
                <c:pt idx="10661">
                  <c:v>3133126.340000011</c:v>
                </c:pt>
                <c:pt idx="10662">
                  <c:v>3184620.2300000116</c:v>
                </c:pt>
                <c:pt idx="10663">
                  <c:v>3236114.1200000122</c:v>
                </c:pt>
                <c:pt idx="10664">
                  <c:v>3238860.6300000101</c:v>
                </c:pt>
                <c:pt idx="10665">
                  <c:v>3254734.7800000086</c:v>
                </c:pt>
                <c:pt idx="10666">
                  <c:v>3255931.150000006</c:v>
                </c:pt>
                <c:pt idx="10667">
                  <c:v>3256034.140000008</c:v>
                </c:pt>
                <c:pt idx="10668">
                  <c:v>3257064.0200000107</c:v>
                </c:pt>
                <c:pt idx="10669">
                  <c:v>3257306.6500000134</c:v>
                </c:pt>
                <c:pt idx="10670">
                  <c:v>3270717.090000011</c:v>
                </c:pt>
                <c:pt idx="10671">
                  <c:v>3274649.7600000128</c:v>
                </c:pt>
                <c:pt idx="10672">
                  <c:v>3274730.6400000155</c:v>
                </c:pt>
                <c:pt idx="10673">
                  <c:v>3274982.8900000155</c:v>
                </c:pt>
                <c:pt idx="10674">
                  <c:v>3275842.5500000119</c:v>
                </c:pt>
                <c:pt idx="10675">
                  <c:v>3277157.6900000125</c:v>
                </c:pt>
                <c:pt idx="10676">
                  <c:v>3277462.7500000149</c:v>
                </c:pt>
                <c:pt idx="10677">
                  <c:v>3303479.4600000158</c:v>
                </c:pt>
                <c:pt idx="10678">
                  <c:v>3305430.6100000143</c:v>
                </c:pt>
                <c:pt idx="10679">
                  <c:v>3309746.9500000179</c:v>
                </c:pt>
                <c:pt idx="10680">
                  <c:v>3310442.4300000146</c:v>
                </c:pt>
                <c:pt idx="10681">
                  <c:v>3316406.6200000122</c:v>
                </c:pt>
                <c:pt idx="10682">
                  <c:v>3317318.1800000146</c:v>
                </c:pt>
                <c:pt idx="10683">
                  <c:v>3325513.5000000149</c:v>
                </c:pt>
                <c:pt idx="10684">
                  <c:v>3326017.3900000155</c:v>
                </c:pt>
                <c:pt idx="10685">
                  <c:v>3326104.9200000167</c:v>
                </c:pt>
                <c:pt idx="10686">
                  <c:v>3326337.1500000134</c:v>
                </c:pt>
                <c:pt idx="10687">
                  <c:v>3327117.040000014</c:v>
                </c:pt>
                <c:pt idx="10688">
                  <c:v>3327563.7800000161</c:v>
                </c:pt>
                <c:pt idx="10689">
                  <c:v>3330074.0500000194</c:v>
                </c:pt>
                <c:pt idx="10690">
                  <c:v>3330500.8500000164</c:v>
                </c:pt>
                <c:pt idx="10691">
                  <c:v>3330550.2100000158</c:v>
                </c:pt>
                <c:pt idx="10692">
                  <c:v>3330781.0300000161</c:v>
                </c:pt>
                <c:pt idx="10693">
                  <c:v>3330964.1900000125</c:v>
                </c:pt>
                <c:pt idx="10694">
                  <c:v>3408235.7600000128</c:v>
                </c:pt>
                <c:pt idx="10695">
                  <c:v>3412415.1800000146</c:v>
                </c:pt>
                <c:pt idx="10696">
                  <c:v>3422016.2500000149</c:v>
                </c:pt>
                <c:pt idx="10697">
                  <c:v>3423372.4200000167</c:v>
                </c:pt>
                <c:pt idx="10698">
                  <c:v>3456037.5200000182</c:v>
                </c:pt>
                <c:pt idx="10699">
                  <c:v>3456410.1100000218</c:v>
                </c:pt>
                <c:pt idx="10700">
                  <c:v>3478086.7700000182</c:v>
                </c:pt>
                <c:pt idx="10701">
                  <c:v>3522104.5800000206</c:v>
                </c:pt>
                <c:pt idx="10702">
                  <c:v>3524564.8200000226</c:v>
                </c:pt>
                <c:pt idx="10703">
                  <c:v>3672837.4300000221</c:v>
                </c:pt>
                <c:pt idx="10704">
                  <c:v>3673362.8300000206</c:v>
                </c:pt>
                <c:pt idx="10705">
                  <c:v>3694677.7500000224</c:v>
                </c:pt>
                <c:pt idx="10706">
                  <c:v>3694677.7700000256</c:v>
                </c:pt>
                <c:pt idx="10707">
                  <c:v>3695214.6500000283</c:v>
                </c:pt>
                <c:pt idx="10708">
                  <c:v>3695551.7600000277</c:v>
                </c:pt>
                <c:pt idx="10709">
                  <c:v>3696974.1800000295</c:v>
                </c:pt>
                <c:pt idx="10710">
                  <c:v>3706582.9600000307</c:v>
                </c:pt>
                <c:pt idx="10711">
                  <c:v>3715878.0000000298</c:v>
                </c:pt>
                <c:pt idx="10712">
                  <c:v>3729090.4600000307</c:v>
                </c:pt>
                <c:pt idx="10713">
                  <c:v>3731112.1900000274</c:v>
                </c:pt>
                <c:pt idx="10714">
                  <c:v>3735463.1700000241</c:v>
                </c:pt>
                <c:pt idx="10715">
                  <c:v>3755406.4300000221</c:v>
                </c:pt>
                <c:pt idx="10716">
                  <c:v>3802013.4800000191</c:v>
                </c:pt>
                <c:pt idx="10717">
                  <c:v>3811671.2700000182</c:v>
                </c:pt>
                <c:pt idx="10718">
                  <c:v>3814980.2700000182</c:v>
                </c:pt>
                <c:pt idx="10719">
                  <c:v>3815199.9300000146</c:v>
                </c:pt>
                <c:pt idx="10720">
                  <c:v>3815504.5500000119</c:v>
                </c:pt>
                <c:pt idx="10721">
                  <c:v>3823679.9700000137</c:v>
                </c:pt>
                <c:pt idx="10722">
                  <c:v>3823733.6000000164</c:v>
                </c:pt>
                <c:pt idx="10723">
                  <c:v>3825058.3800000176</c:v>
                </c:pt>
                <c:pt idx="10724">
                  <c:v>3825128.6500000209</c:v>
                </c:pt>
                <c:pt idx="10725">
                  <c:v>3827285.0500000194</c:v>
                </c:pt>
                <c:pt idx="10726">
                  <c:v>3827340.8500000164</c:v>
                </c:pt>
                <c:pt idx="10727">
                  <c:v>3828512.6400000155</c:v>
                </c:pt>
                <c:pt idx="10728">
                  <c:v>3829098.3300000131</c:v>
                </c:pt>
                <c:pt idx="10729">
                  <c:v>3829219.1000000164</c:v>
                </c:pt>
                <c:pt idx="10730">
                  <c:v>3829409.3200000152</c:v>
                </c:pt>
                <c:pt idx="10731">
                  <c:v>3829486.790000014</c:v>
                </c:pt>
                <c:pt idx="10732">
                  <c:v>3829950.4600000158</c:v>
                </c:pt>
                <c:pt idx="10733">
                  <c:v>3830002.9200000167</c:v>
                </c:pt>
                <c:pt idx="10734">
                  <c:v>3832231.3800000176</c:v>
                </c:pt>
                <c:pt idx="10735">
                  <c:v>3833311.0800000206</c:v>
                </c:pt>
                <c:pt idx="10736">
                  <c:v>3835283.2200000212</c:v>
                </c:pt>
                <c:pt idx="10737">
                  <c:v>3835339.1200000197</c:v>
                </c:pt>
                <c:pt idx="10738">
                  <c:v>3835475.3700000197</c:v>
                </c:pt>
                <c:pt idx="10739">
                  <c:v>3835734.5600000173</c:v>
                </c:pt>
                <c:pt idx="10740">
                  <c:v>3835957.0000000149</c:v>
                </c:pt>
                <c:pt idx="10741">
                  <c:v>3838647.1800000146</c:v>
                </c:pt>
                <c:pt idx="10742">
                  <c:v>3838748.6200000122</c:v>
                </c:pt>
                <c:pt idx="10743">
                  <c:v>3839953.2500000149</c:v>
                </c:pt>
                <c:pt idx="10744">
                  <c:v>3840214.6400000155</c:v>
                </c:pt>
                <c:pt idx="10745">
                  <c:v>3840551.540000014</c:v>
                </c:pt>
                <c:pt idx="10746">
                  <c:v>3841723.5300000161</c:v>
                </c:pt>
                <c:pt idx="10747">
                  <c:v>3841927.8000000194</c:v>
                </c:pt>
                <c:pt idx="10748">
                  <c:v>3842116.7500000224</c:v>
                </c:pt>
                <c:pt idx="10749">
                  <c:v>3842951.9500000253</c:v>
                </c:pt>
                <c:pt idx="10750">
                  <c:v>3851630.7000000253</c:v>
                </c:pt>
                <c:pt idx="10751">
                  <c:v>3880028.4900000244</c:v>
                </c:pt>
                <c:pt idx="10752">
                  <c:v>3880361.8200000226</c:v>
                </c:pt>
                <c:pt idx="10753">
                  <c:v>3883652.4600000232</c:v>
                </c:pt>
                <c:pt idx="10754">
                  <c:v>3907127.7800000235</c:v>
                </c:pt>
                <c:pt idx="10755">
                  <c:v>3907181.5200000256</c:v>
                </c:pt>
                <c:pt idx="10756">
                  <c:v>3908317.0000000224</c:v>
                </c:pt>
                <c:pt idx="10757">
                  <c:v>3908512.6700000241</c:v>
                </c:pt>
                <c:pt idx="10758">
                  <c:v>3912669.2200000212</c:v>
                </c:pt>
                <c:pt idx="10759">
                  <c:v>3915636.7500000224</c:v>
                </c:pt>
                <c:pt idx="10760">
                  <c:v>3951477.2800000235</c:v>
                </c:pt>
                <c:pt idx="10761">
                  <c:v>3951665.0300000235</c:v>
                </c:pt>
                <c:pt idx="10762">
                  <c:v>3956537.19000002</c:v>
                </c:pt>
                <c:pt idx="10763">
                  <c:v>3983324.2500000224</c:v>
                </c:pt>
                <c:pt idx="10764">
                  <c:v>3983868.0400000215</c:v>
                </c:pt>
                <c:pt idx="10765">
                  <c:v>3984288.19000002</c:v>
                </c:pt>
                <c:pt idx="10766">
                  <c:v>4009704.8900000229</c:v>
                </c:pt>
                <c:pt idx="10767">
                  <c:v>4026954.5800000206</c:v>
                </c:pt>
                <c:pt idx="10768">
                  <c:v>4027253.0700000226</c:v>
                </c:pt>
                <c:pt idx="10769">
                  <c:v>4027729.2600000203</c:v>
                </c:pt>
                <c:pt idx="10770">
                  <c:v>4028402.8700000197</c:v>
                </c:pt>
                <c:pt idx="10771">
                  <c:v>4028736.2000000179</c:v>
                </c:pt>
                <c:pt idx="10772">
                  <c:v>4029355.240000017</c:v>
                </c:pt>
                <c:pt idx="10773">
                  <c:v>4029956.8700000197</c:v>
                </c:pt>
                <c:pt idx="10774">
                  <c:v>4030277.1400000229</c:v>
                </c:pt>
                <c:pt idx="10775">
                  <c:v>4030647.7800000235</c:v>
                </c:pt>
                <c:pt idx="10776">
                  <c:v>4031123.8700000271</c:v>
                </c:pt>
                <c:pt idx="10777">
                  <c:v>4032270.330000028</c:v>
                </c:pt>
                <c:pt idx="10778">
                  <c:v>4033095.080000028</c:v>
                </c:pt>
                <c:pt idx="10779">
                  <c:v>4033328.5100000277</c:v>
                </c:pt>
                <c:pt idx="10780">
                  <c:v>4036549.3400000259</c:v>
                </c:pt>
                <c:pt idx="10781">
                  <c:v>4036771.2600000277</c:v>
                </c:pt>
                <c:pt idx="10782">
                  <c:v>4037104.5900000259</c:v>
                </c:pt>
                <c:pt idx="10783">
                  <c:v>4037499.830000028</c:v>
                </c:pt>
                <c:pt idx="10784">
                  <c:v>4037598.5500000268</c:v>
                </c:pt>
                <c:pt idx="10785">
                  <c:v>4037854.7100000232</c:v>
                </c:pt>
                <c:pt idx="10786">
                  <c:v>4037919.3100000247</c:v>
                </c:pt>
                <c:pt idx="10787">
                  <c:v>4041750.2900000215</c:v>
                </c:pt>
                <c:pt idx="10788">
                  <c:v>4051844.1600000188</c:v>
                </c:pt>
                <c:pt idx="10789">
                  <c:v>4051930.9800000191</c:v>
                </c:pt>
                <c:pt idx="10790">
                  <c:v>4070227.0300000161</c:v>
                </c:pt>
                <c:pt idx="10791">
                  <c:v>4081599.2600000128</c:v>
                </c:pt>
                <c:pt idx="10792">
                  <c:v>4082249.0000000149</c:v>
                </c:pt>
                <c:pt idx="10793">
                  <c:v>4084663.1400000155</c:v>
                </c:pt>
                <c:pt idx="10794">
                  <c:v>4084687.0200000182</c:v>
                </c:pt>
                <c:pt idx="10795">
                  <c:v>4084962.0100000203</c:v>
                </c:pt>
                <c:pt idx="10796">
                  <c:v>4085376.1600000188</c:v>
                </c:pt>
                <c:pt idx="10797">
                  <c:v>4095953.9800000191</c:v>
                </c:pt>
                <c:pt idx="10798">
                  <c:v>4096236.4700000212</c:v>
                </c:pt>
                <c:pt idx="10799">
                  <c:v>4099041.6100000218</c:v>
                </c:pt>
                <c:pt idx="10800">
                  <c:v>4099759.7000000253</c:v>
                </c:pt>
                <c:pt idx="10801">
                  <c:v>4099842.5100000277</c:v>
                </c:pt>
                <c:pt idx="10802">
                  <c:v>4103810.0500000268</c:v>
                </c:pt>
                <c:pt idx="10803">
                  <c:v>4103918.5700000301</c:v>
                </c:pt>
                <c:pt idx="10804">
                  <c:v>4103976.7900000289</c:v>
                </c:pt>
                <c:pt idx="10805">
                  <c:v>4108864.4000000283</c:v>
                </c:pt>
                <c:pt idx="10806">
                  <c:v>4108879.4900000319</c:v>
                </c:pt>
                <c:pt idx="10807">
                  <c:v>4108955.5000000298</c:v>
                </c:pt>
                <c:pt idx="10808">
                  <c:v>4109070.5900000334</c:v>
                </c:pt>
                <c:pt idx="10809">
                  <c:v>4109191.3800000325</c:v>
                </c:pt>
                <c:pt idx="10810">
                  <c:v>4109354.2200000361</c:v>
                </c:pt>
                <c:pt idx="10811">
                  <c:v>4109646.9900000393</c:v>
                </c:pt>
                <c:pt idx="10812">
                  <c:v>4111133.7200000361</c:v>
                </c:pt>
                <c:pt idx="10813">
                  <c:v>4111271.1400000378</c:v>
                </c:pt>
                <c:pt idx="10814">
                  <c:v>4111572.4000000358</c:v>
                </c:pt>
                <c:pt idx="10815">
                  <c:v>4113188.6300000325</c:v>
                </c:pt>
                <c:pt idx="10816">
                  <c:v>4123358.5500000343</c:v>
                </c:pt>
                <c:pt idx="10817">
                  <c:v>4138340.530000031</c:v>
                </c:pt>
                <c:pt idx="10818">
                  <c:v>4138754.3400000334</c:v>
                </c:pt>
                <c:pt idx="10819">
                  <c:v>4139464.480000034</c:v>
                </c:pt>
                <c:pt idx="10820">
                  <c:v>4139694.7000000328</c:v>
                </c:pt>
                <c:pt idx="10821">
                  <c:v>4139916.0800000355</c:v>
                </c:pt>
                <c:pt idx="10822">
                  <c:v>4140490.4000000358</c:v>
                </c:pt>
                <c:pt idx="10823">
                  <c:v>4140681.230000034</c:v>
                </c:pt>
                <c:pt idx="10824">
                  <c:v>4140771.9600000307</c:v>
                </c:pt>
                <c:pt idx="10825">
                  <c:v>4140881.1600000337</c:v>
                </c:pt>
                <c:pt idx="10826">
                  <c:v>4143366.230000034</c:v>
                </c:pt>
                <c:pt idx="10827">
                  <c:v>4147431.0100000352</c:v>
                </c:pt>
                <c:pt idx="10828">
                  <c:v>4147885.9200000316</c:v>
                </c:pt>
                <c:pt idx="10829">
                  <c:v>4148017.9400000349</c:v>
                </c:pt>
                <c:pt idx="10830">
                  <c:v>4148065.5900000334</c:v>
                </c:pt>
                <c:pt idx="10831">
                  <c:v>4148568.5700000301</c:v>
                </c:pt>
                <c:pt idx="10832">
                  <c:v>4148637.0900000334</c:v>
                </c:pt>
                <c:pt idx="10833">
                  <c:v>4148671.5800000355</c:v>
                </c:pt>
                <c:pt idx="10834">
                  <c:v>4148739.9700000361</c:v>
                </c:pt>
                <c:pt idx="10835">
                  <c:v>4148876.1300000325</c:v>
                </c:pt>
                <c:pt idx="10836">
                  <c:v>4148960.3800000325</c:v>
                </c:pt>
                <c:pt idx="10837">
                  <c:v>4176441.7500000298</c:v>
                </c:pt>
                <c:pt idx="10838">
                  <c:v>4177675.3900000304</c:v>
                </c:pt>
                <c:pt idx="10839">
                  <c:v>4179345.6700000316</c:v>
                </c:pt>
                <c:pt idx="10840">
                  <c:v>4179766.3200000301</c:v>
                </c:pt>
                <c:pt idx="10841">
                  <c:v>4180100.3900000304</c:v>
                </c:pt>
                <c:pt idx="10842">
                  <c:v>4180925.8800000325</c:v>
                </c:pt>
                <c:pt idx="10843">
                  <c:v>4180956.7600000352</c:v>
                </c:pt>
                <c:pt idx="10844">
                  <c:v>4181006.8100000322</c:v>
                </c:pt>
                <c:pt idx="10845">
                  <c:v>4181121.4100000337</c:v>
                </c:pt>
                <c:pt idx="10846">
                  <c:v>4181764.0700000301</c:v>
                </c:pt>
                <c:pt idx="10847">
                  <c:v>4182877.2500000298</c:v>
                </c:pt>
                <c:pt idx="10848">
                  <c:v>4183208.9300000295</c:v>
                </c:pt>
                <c:pt idx="10849">
                  <c:v>4183291.7000000328</c:v>
                </c:pt>
                <c:pt idx="10850">
                  <c:v>4183381.0500000343</c:v>
                </c:pt>
                <c:pt idx="10851">
                  <c:v>4185574.7400000319</c:v>
                </c:pt>
                <c:pt idx="10852">
                  <c:v>4189068.3400000334</c:v>
                </c:pt>
                <c:pt idx="10853">
                  <c:v>4189303.030000031</c:v>
                </c:pt>
                <c:pt idx="10854">
                  <c:v>4190003.9300000295</c:v>
                </c:pt>
                <c:pt idx="10855">
                  <c:v>4200051.7500000298</c:v>
                </c:pt>
                <c:pt idx="10856">
                  <c:v>4200267.6700000316</c:v>
                </c:pt>
                <c:pt idx="10857">
                  <c:v>4201183.6600000337</c:v>
                </c:pt>
                <c:pt idx="10858">
                  <c:v>4201381.280000031</c:v>
                </c:pt>
                <c:pt idx="10859">
                  <c:v>4201435.8800000325</c:v>
                </c:pt>
                <c:pt idx="10860">
                  <c:v>4201568.5700000301</c:v>
                </c:pt>
                <c:pt idx="10861">
                  <c:v>4203977.2200000286</c:v>
                </c:pt>
                <c:pt idx="10862">
                  <c:v>4204077.080000028</c:v>
                </c:pt>
                <c:pt idx="10863">
                  <c:v>4204157.9000000283</c:v>
                </c:pt>
                <c:pt idx="10864">
                  <c:v>4204225.4500000253</c:v>
                </c:pt>
                <c:pt idx="10865">
                  <c:v>4204442.080000028</c:v>
                </c:pt>
                <c:pt idx="10866">
                  <c:v>4204667.1500000283</c:v>
                </c:pt>
                <c:pt idx="10867">
                  <c:v>4204738.7900000289</c:v>
                </c:pt>
                <c:pt idx="10868">
                  <c:v>4206406.8400000259</c:v>
                </c:pt>
                <c:pt idx="10869">
                  <c:v>4206910.1700000241</c:v>
                </c:pt>
                <c:pt idx="10870">
                  <c:v>4207751.5200000256</c:v>
                </c:pt>
                <c:pt idx="10871">
                  <c:v>4211571.6400000229</c:v>
                </c:pt>
                <c:pt idx="10872">
                  <c:v>4211648.7200000212</c:v>
                </c:pt>
                <c:pt idx="10873">
                  <c:v>4214991.0400000215</c:v>
                </c:pt>
                <c:pt idx="10874">
                  <c:v>4219332.1200000197</c:v>
                </c:pt>
                <c:pt idx="10875">
                  <c:v>4230345.990000017</c:v>
                </c:pt>
                <c:pt idx="10876">
                  <c:v>4245982.0600000173</c:v>
                </c:pt>
                <c:pt idx="10877">
                  <c:v>4246079.0300000161</c:v>
                </c:pt>
                <c:pt idx="10878">
                  <c:v>4251062.8500000164</c:v>
                </c:pt>
                <c:pt idx="10879">
                  <c:v>4254360.69000002</c:v>
                </c:pt>
                <c:pt idx="10880">
                  <c:v>4257780.94000002</c:v>
                </c:pt>
                <c:pt idx="10881">
                  <c:v>4258202.5100000203</c:v>
                </c:pt>
                <c:pt idx="10882">
                  <c:v>4258268.1100000218</c:v>
                </c:pt>
                <c:pt idx="10883">
                  <c:v>4259089.2800000235</c:v>
                </c:pt>
                <c:pt idx="10884">
                  <c:v>4268025.4300000221</c:v>
                </c:pt>
                <c:pt idx="10885">
                  <c:v>4277477.4700000212</c:v>
                </c:pt>
                <c:pt idx="10886">
                  <c:v>4280136.7200000212</c:v>
                </c:pt>
                <c:pt idx="10887">
                  <c:v>4280334.4500000179</c:v>
                </c:pt>
                <c:pt idx="10888">
                  <c:v>4280582.19000002</c:v>
                </c:pt>
                <c:pt idx="10889">
                  <c:v>4291777.0100000203</c:v>
                </c:pt>
                <c:pt idx="10890">
                  <c:v>4292254.0300000235</c:v>
                </c:pt>
                <c:pt idx="10891">
                  <c:v>4293045.2800000235</c:v>
                </c:pt>
                <c:pt idx="10892">
                  <c:v>4295176.44000002</c:v>
                </c:pt>
                <c:pt idx="10893">
                  <c:v>4295250.7200000212</c:v>
                </c:pt>
                <c:pt idx="10894">
                  <c:v>4295474.0300000235</c:v>
                </c:pt>
                <c:pt idx="10895">
                  <c:v>4295627.3700000271</c:v>
                </c:pt>
                <c:pt idx="10896">
                  <c:v>4295785.7600000277</c:v>
                </c:pt>
                <c:pt idx="10897">
                  <c:v>4300174.0700000301</c:v>
                </c:pt>
                <c:pt idx="10898">
                  <c:v>4300868.8100000322</c:v>
                </c:pt>
                <c:pt idx="10899">
                  <c:v>4301212.2600000352</c:v>
                </c:pt>
                <c:pt idx="10900">
                  <c:v>4301662.730000034</c:v>
                </c:pt>
                <c:pt idx="10901">
                  <c:v>4301888.3600000367</c:v>
                </c:pt>
                <c:pt idx="10902">
                  <c:v>4303163.7900000364</c:v>
                </c:pt>
                <c:pt idx="10903">
                  <c:v>4305013.7900000364</c:v>
                </c:pt>
                <c:pt idx="10904">
                  <c:v>4311158.1000000387</c:v>
                </c:pt>
                <c:pt idx="10905">
                  <c:v>4311895.2400000393</c:v>
                </c:pt>
                <c:pt idx="10906">
                  <c:v>4396230.1100000367</c:v>
                </c:pt>
                <c:pt idx="10907">
                  <c:v>4396271.7200000361</c:v>
                </c:pt>
                <c:pt idx="10908">
                  <c:v>4396392.5200000331</c:v>
                </c:pt>
                <c:pt idx="10909">
                  <c:v>4396692.5700000301</c:v>
                </c:pt>
                <c:pt idx="10910">
                  <c:v>4405423.6100000292</c:v>
                </c:pt>
                <c:pt idx="10911">
                  <c:v>4410833.530000031</c:v>
                </c:pt>
                <c:pt idx="10912">
                  <c:v>4411341.4200000316</c:v>
                </c:pt>
                <c:pt idx="10913">
                  <c:v>4416213.5700000301</c:v>
                </c:pt>
                <c:pt idx="10914">
                  <c:v>4416682.080000028</c:v>
                </c:pt>
                <c:pt idx="10915">
                  <c:v>4416881.7400000244</c:v>
                </c:pt>
                <c:pt idx="10916">
                  <c:v>4419511.3100000247</c:v>
                </c:pt>
                <c:pt idx="10917">
                  <c:v>4419904.0600000247</c:v>
                </c:pt>
                <c:pt idx="10918">
                  <c:v>4420203.3500000238</c:v>
                </c:pt>
                <c:pt idx="10919">
                  <c:v>4421730.4200000241</c:v>
                </c:pt>
                <c:pt idx="10920">
                  <c:v>4442651.1900000274</c:v>
                </c:pt>
                <c:pt idx="10921">
                  <c:v>4443118.1500000283</c:v>
                </c:pt>
                <c:pt idx="10922">
                  <c:v>4443206.0400000289</c:v>
                </c:pt>
                <c:pt idx="10923">
                  <c:v>4459554.2500000298</c:v>
                </c:pt>
                <c:pt idx="10924">
                  <c:v>4460640.2000000328</c:v>
                </c:pt>
                <c:pt idx="10925">
                  <c:v>4460724.3600000292</c:v>
                </c:pt>
                <c:pt idx="10926">
                  <c:v>4461082.9800000265</c:v>
                </c:pt>
                <c:pt idx="10927">
                  <c:v>4463760.9900000244</c:v>
                </c:pt>
                <c:pt idx="10928">
                  <c:v>4464094.5300000235</c:v>
                </c:pt>
                <c:pt idx="10929">
                  <c:v>4464287.0000000224</c:v>
                </c:pt>
                <c:pt idx="10930">
                  <c:v>4472884.1200000197</c:v>
                </c:pt>
                <c:pt idx="10931">
                  <c:v>4473046.240000017</c:v>
                </c:pt>
                <c:pt idx="10932">
                  <c:v>4491946.240000017</c:v>
                </c:pt>
                <c:pt idx="10933">
                  <c:v>4492066.8200000152</c:v>
                </c:pt>
                <c:pt idx="10934">
                  <c:v>4551439.0300000161</c:v>
                </c:pt>
                <c:pt idx="10935">
                  <c:v>4552508.490000017</c:v>
                </c:pt>
                <c:pt idx="10936">
                  <c:v>4556824.4500000179</c:v>
                </c:pt>
                <c:pt idx="10937">
                  <c:v>4557439.240000017</c:v>
                </c:pt>
                <c:pt idx="10938">
                  <c:v>4557561.1300000176</c:v>
                </c:pt>
                <c:pt idx="10939">
                  <c:v>4558108.5200000182</c:v>
                </c:pt>
                <c:pt idx="10940">
                  <c:v>4562300.7600000203</c:v>
                </c:pt>
                <c:pt idx="10941">
                  <c:v>4564096.7700000182</c:v>
                </c:pt>
                <c:pt idx="10942">
                  <c:v>4569721.1300000176</c:v>
                </c:pt>
                <c:pt idx="10943">
                  <c:v>4572469.0800000206</c:v>
                </c:pt>
                <c:pt idx="10944">
                  <c:v>4572957.490000017</c:v>
                </c:pt>
                <c:pt idx="10945">
                  <c:v>4576252.44000002</c:v>
                </c:pt>
                <c:pt idx="10946">
                  <c:v>4576317.4800000191</c:v>
                </c:pt>
                <c:pt idx="10947">
                  <c:v>4576444.2800000161</c:v>
                </c:pt>
                <c:pt idx="10948">
                  <c:v>4578048.8800000176</c:v>
                </c:pt>
                <c:pt idx="10949">
                  <c:v>4579456.790000014</c:v>
                </c:pt>
                <c:pt idx="10950">
                  <c:v>4581463.4200000167</c:v>
                </c:pt>
                <c:pt idx="10951">
                  <c:v>4582118.4200000167</c:v>
                </c:pt>
                <c:pt idx="10952">
                  <c:v>4583612.1500000134</c:v>
                </c:pt>
                <c:pt idx="10953">
                  <c:v>4616907.4700000137</c:v>
                </c:pt>
                <c:pt idx="10954">
                  <c:v>4616983.1800000146</c:v>
                </c:pt>
                <c:pt idx="10955">
                  <c:v>4618873.990000017</c:v>
                </c:pt>
                <c:pt idx="10956">
                  <c:v>4619000.8500000164</c:v>
                </c:pt>
                <c:pt idx="10957">
                  <c:v>4619120.6100000143</c:v>
                </c:pt>
                <c:pt idx="10958">
                  <c:v>4701951.1100000143</c:v>
                </c:pt>
                <c:pt idx="10959">
                  <c:v>4701995.4300000146</c:v>
                </c:pt>
                <c:pt idx="10960">
                  <c:v>4702129.6700000167</c:v>
                </c:pt>
                <c:pt idx="10961">
                  <c:v>4702290.8200000152</c:v>
                </c:pt>
                <c:pt idx="10962">
                  <c:v>4712567.5300000161</c:v>
                </c:pt>
                <c:pt idx="10963">
                  <c:v>4716946.6700000167</c:v>
                </c:pt>
                <c:pt idx="10964">
                  <c:v>4717237.040000014</c:v>
                </c:pt>
                <c:pt idx="10965">
                  <c:v>4717719.9800000116</c:v>
                </c:pt>
                <c:pt idx="10966">
                  <c:v>4718479.840000011</c:v>
                </c:pt>
                <c:pt idx="10967">
                  <c:v>4839835.5300000086</c:v>
                </c:pt>
                <c:pt idx="10968">
                  <c:v>4840906.5400000066</c:v>
                </c:pt>
                <c:pt idx="10969">
                  <c:v>4841126.8300000057</c:v>
                </c:pt>
                <c:pt idx="10970">
                  <c:v>4846418.9600000083</c:v>
                </c:pt>
                <c:pt idx="10971">
                  <c:v>4846544.7200000063</c:v>
                </c:pt>
                <c:pt idx="10972">
                  <c:v>4865285.5000000075</c:v>
                </c:pt>
                <c:pt idx="10973">
                  <c:v>4865643.9200000092</c:v>
                </c:pt>
                <c:pt idx="10974">
                  <c:v>4865878.0200000107</c:v>
                </c:pt>
                <c:pt idx="10975">
                  <c:v>4866676.2400000095</c:v>
                </c:pt>
                <c:pt idx="10976">
                  <c:v>4867280.5200000107</c:v>
                </c:pt>
                <c:pt idx="10977">
                  <c:v>4867384.0300000086</c:v>
                </c:pt>
                <c:pt idx="10978">
                  <c:v>4868097.2200000063</c:v>
                </c:pt>
                <c:pt idx="10979">
                  <c:v>4869069.0200000033</c:v>
                </c:pt>
                <c:pt idx="10980">
                  <c:v>4869092.7300000042</c:v>
                </c:pt>
                <c:pt idx="10981">
                  <c:v>4873030.2600000054</c:v>
                </c:pt>
                <c:pt idx="10982">
                  <c:v>4873736.5700000077</c:v>
                </c:pt>
                <c:pt idx="10983">
                  <c:v>4874162.8200000077</c:v>
                </c:pt>
                <c:pt idx="10984">
                  <c:v>4874436.5100000054</c:v>
                </c:pt>
                <c:pt idx="10985">
                  <c:v>4874643.0800000057</c:v>
                </c:pt>
                <c:pt idx="10986">
                  <c:v>4874900.3100000024</c:v>
                </c:pt>
                <c:pt idx="10987">
                  <c:v>4875320.4800000042</c:v>
                </c:pt>
                <c:pt idx="10988">
                  <c:v>4876078.0300000012</c:v>
                </c:pt>
                <c:pt idx="10989">
                  <c:v>4876967.9100000039</c:v>
                </c:pt>
                <c:pt idx="10990">
                  <c:v>4878091.0200000033</c:v>
                </c:pt>
                <c:pt idx="10991">
                  <c:v>4878349.8100000024</c:v>
                </c:pt>
                <c:pt idx="10992">
                  <c:v>4879246.1300000027</c:v>
                </c:pt>
                <c:pt idx="10993">
                  <c:v>4879619.6000000015</c:v>
                </c:pt>
                <c:pt idx="10994">
                  <c:v>4882279.450000003</c:v>
                </c:pt>
                <c:pt idx="10995">
                  <c:v>4900665.6900000051</c:v>
                </c:pt>
                <c:pt idx="10996">
                  <c:v>4900812.1800000072</c:v>
                </c:pt>
                <c:pt idx="10997">
                  <c:v>4901042.3600000069</c:v>
                </c:pt>
                <c:pt idx="10998">
                  <c:v>4902495.7500000075</c:v>
                </c:pt>
                <c:pt idx="10999">
                  <c:v>4903890.2900000066</c:v>
                </c:pt>
                <c:pt idx="11000">
                  <c:v>4904015.8300000057</c:v>
                </c:pt>
                <c:pt idx="11001">
                  <c:v>4904524.890000008</c:v>
                </c:pt>
                <c:pt idx="11002">
                  <c:v>4905434.900000006</c:v>
                </c:pt>
                <c:pt idx="11003">
                  <c:v>4905842.8500000089</c:v>
                </c:pt>
                <c:pt idx="11004">
                  <c:v>4906054.6200000122</c:v>
                </c:pt>
                <c:pt idx="11005">
                  <c:v>4910351.2200000137</c:v>
                </c:pt>
                <c:pt idx="11006">
                  <c:v>4918082.9500000104</c:v>
                </c:pt>
                <c:pt idx="11007">
                  <c:v>4918278.840000011</c:v>
                </c:pt>
                <c:pt idx="11008">
                  <c:v>4919180.790000014</c:v>
                </c:pt>
                <c:pt idx="11009">
                  <c:v>4920214.2600000128</c:v>
                </c:pt>
                <c:pt idx="11010">
                  <c:v>4920474.2700000107</c:v>
                </c:pt>
                <c:pt idx="11011">
                  <c:v>4946252.2500000075</c:v>
                </c:pt>
                <c:pt idx="11012">
                  <c:v>4947266.3700000048</c:v>
                </c:pt>
                <c:pt idx="11013">
                  <c:v>4947593.400000006</c:v>
                </c:pt>
                <c:pt idx="11014">
                  <c:v>4952593.400000006</c:v>
                </c:pt>
                <c:pt idx="11015">
                  <c:v>4956546.450000003</c:v>
                </c:pt>
                <c:pt idx="11016">
                  <c:v>4963836.7900000066</c:v>
                </c:pt>
                <c:pt idx="11017">
                  <c:v>4964874.2800000086</c:v>
                </c:pt>
                <c:pt idx="11018">
                  <c:v>4964962.5700000077</c:v>
                </c:pt>
                <c:pt idx="11019">
                  <c:v>4973670.4100000113</c:v>
                </c:pt>
                <c:pt idx="11020">
                  <c:v>4974285.4200000092</c:v>
                </c:pt>
                <c:pt idx="11021">
                  <c:v>4983783.7500000075</c:v>
                </c:pt>
                <c:pt idx="11022">
                  <c:v>5001696.1800000072</c:v>
                </c:pt>
                <c:pt idx="11023">
                  <c:v>5003213.7200000063</c:v>
                </c:pt>
                <c:pt idx="11024">
                  <c:v>5004490.2500000075</c:v>
                </c:pt>
                <c:pt idx="11025">
                  <c:v>5006490.3500000089</c:v>
                </c:pt>
                <c:pt idx="11026">
                  <c:v>5006594.6000000089</c:v>
                </c:pt>
                <c:pt idx="11027">
                  <c:v>5007011.840000011</c:v>
                </c:pt>
                <c:pt idx="11028">
                  <c:v>5007136.7700000107</c:v>
                </c:pt>
                <c:pt idx="11029">
                  <c:v>5008043.2200000137</c:v>
                </c:pt>
                <c:pt idx="11030">
                  <c:v>5009772.5500000119</c:v>
                </c:pt>
                <c:pt idx="11031">
                  <c:v>5021463.7100000083</c:v>
                </c:pt>
                <c:pt idx="11032">
                  <c:v>5028030.6800000072</c:v>
                </c:pt>
                <c:pt idx="11033">
                  <c:v>5034617.8600000069</c:v>
                </c:pt>
                <c:pt idx="11034">
                  <c:v>5035374.5700000077</c:v>
                </c:pt>
                <c:pt idx="11035">
                  <c:v>5035591.8600000069</c:v>
                </c:pt>
                <c:pt idx="11036">
                  <c:v>5037911.390000008</c:v>
                </c:pt>
                <c:pt idx="11037">
                  <c:v>5041117.3500000089</c:v>
                </c:pt>
                <c:pt idx="11038">
                  <c:v>5041268.7900000066</c:v>
                </c:pt>
                <c:pt idx="11039">
                  <c:v>5056204.0900000036</c:v>
                </c:pt>
                <c:pt idx="11040">
                  <c:v>5059197.1700000018</c:v>
                </c:pt>
                <c:pt idx="11041">
                  <c:v>5063761.9600000009</c:v>
                </c:pt>
                <c:pt idx="11042">
                  <c:v>5064223.2300000042</c:v>
                </c:pt>
                <c:pt idx="11043">
                  <c:v>5064718.1700000018</c:v>
                </c:pt>
                <c:pt idx="11044">
                  <c:v>5064826.8700000048</c:v>
                </c:pt>
                <c:pt idx="11045">
                  <c:v>5071634.0200000033</c:v>
                </c:pt>
                <c:pt idx="11046">
                  <c:v>5072255.18</c:v>
                </c:pt>
                <c:pt idx="11047">
                  <c:v>5072282.32</c:v>
                </c:pt>
                <c:pt idx="11048">
                  <c:v>5084247.7299999967</c:v>
                </c:pt>
                <c:pt idx="11049">
                  <c:v>5152565.3899999931</c:v>
                </c:pt>
                <c:pt idx="11050">
                  <c:v>5153258.4399999902</c:v>
                </c:pt>
                <c:pt idx="11051">
                  <c:v>5286704.4899999872</c:v>
                </c:pt>
                <c:pt idx="11052">
                  <c:v>5286941.9199999869</c:v>
                </c:pt>
                <c:pt idx="11053">
                  <c:v>5287886.8599999845</c:v>
                </c:pt>
                <c:pt idx="11054">
                  <c:v>5293994.259999983</c:v>
                </c:pt>
                <c:pt idx="11055">
                  <c:v>5295809.3299999833</c:v>
                </c:pt>
                <c:pt idx="11056">
                  <c:v>5297411.209999986</c:v>
                </c:pt>
                <c:pt idx="11057">
                  <c:v>5297497.6399999857</c:v>
                </c:pt>
                <c:pt idx="11058">
                  <c:v>5297551.5399999842</c:v>
                </c:pt>
                <c:pt idx="11059">
                  <c:v>5297593.1799999848</c:v>
                </c:pt>
                <c:pt idx="11060">
                  <c:v>5298611.3099999875</c:v>
                </c:pt>
                <c:pt idx="11061">
                  <c:v>5299115.4399999902</c:v>
                </c:pt>
                <c:pt idx="11062">
                  <c:v>5302274.6499999911</c:v>
                </c:pt>
                <c:pt idx="11063">
                  <c:v>5303351.5399999917</c:v>
                </c:pt>
                <c:pt idx="11064">
                  <c:v>5303407.7099999934</c:v>
                </c:pt>
                <c:pt idx="11065">
                  <c:v>5304709.2799999937</c:v>
                </c:pt>
                <c:pt idx="11066">
                  <c:v>5304782.4099999964</c:v>
                </c:pt>
                <c:pt idx="11067">
                  <c:v>5307999.1299999952</c:v>
                </c:pt>
                <c:pt idx="11068">
                  <c:v>5308773.799999997</c:v>
                </c:pt>
                <c:pt idx="11069">
                  <c:v>5309975.3299999982</c:v>
                </c:pt>
                <c:pt idx="11070">
                  <c:v>5311936.4099999964</c:v>
                </c:pt>
                <c:pt idx="11071">
                  <c:v>5313525.3899999931</c:v>
                </c:pt>
                <c:pt idx="11072">
                  <c:v>5317511.5399999917</c:v>
                </c:pt>
                <c:pt idx="11073">
                  <c:v>5326767.2799999937</c:v>
                </c:pt>
                <c:pt idx="11074">
                  <c:v>5328859.9899999946</c:v>
                </c:pt>
                <c:pt idx="11075">
                  <c:v>5328916.6299999952</c:v>
                </c:pt>
                <c:pt idx="11076">
                  <c:v>5329327.7299999967</c:v>
                </c:pt>
                <c:pt idx="11077">
                  <c:v>5330610.6199999973</c:v>
                </c:pt>
                <c:pt idx="11078">
                  <c:v>5332139.5799999982</c:v>
                </c:pt>
                <c:pt idx="11079">
                  <c:v>5332772.0799999982</c:v>
                </c:pt>
                <c:pt idx="11080">
                  <c:v>5333433.2100000009</c:v>
                </c:pt>
                <c:pt idx="11081">
                  <c:v>5339178.9600000009</c:v>
                </c:pt>
                <c:pt idx="11082">
                  <c:v>5339251.4800000042</c:v>
                </c:pt>
                <c:pt idx="11083">
                  <c:v>5340286.400000006</c:v>
                </c:pt>
                <c:pt idx="11084">
                  <c:v>5341752.1900000051</c:v>
                </c:pt>
                <c:pt idx="11085">
                  <c:v>5341976.1700000018</c:v>
                </c:pt>
                <c:pt idx="11086">
                  <c:v>5342743.6300000027</c:v>
                </c:pt>
                <c:pt idx="11087">
                  <c:v>5343477.6000000015</c:v>
                </c:pt>
                <c:pt idx="11088">
                  <c:v>5343950.07</c:v>
                </c:pt>
                <c:pt idx="11089">
                  <c:v>5344372.9200000018</c:v>
                </c:pt>
                <c:pt idx="11090">
                  <c:v>5346912.2100000009</c:v>
                </c:pt>
                <c:pt idx="11091">
                  <c:v>5350051.82</c:v>
                </c:pt>
                <c:pt idx="11092">
                  <c:v>5350544.3299999982</c:v>
                </c:pt>
                <c:pt idx="11093">
                  <c:v>5358780.8699999973</c:v>
                </c:pt>
                <c:pt idx="11094">
                  <c:v>5364469.0799999982</c:v>
                </c:pt>
                <c:pt idx="11095">
                  <c:v>5364605.4899999946</c:v>
                </c:pt>
                <c:pt idx="11096">
                  <c:v>5364682.299999997</c:v>
                </c:pt>
                <c:pt idx="11097">
                  <c:v>5369777.6599999964</c:v>
                </c:pt>
                <c:pt idx="11098">
                  <c:v>5370778.75</c:v>
                </c:pt>
                <c:pt idx="11099">
                  <c:v>5371009.2199999988</c:v>
                </c:pt>
                <c:pt idx="11100">
                  <c:v>5376325</c:v>
                </c:pt>
                <c:pt idx="11101">
                  <c:v>5376396.1199999973</c:v>
                </c:pt>
                <c:pt idx="11102">
                  <c:v>5379976.7799999937</c:v>
                </c:pt>
                <c:pt idx="11103">
                  <c:v>5381105.799999997</c:v>
                </c:pt>
                <c:pt idx="11104">
                  <c:v>5381365.1099999994</c:v>
                </c:pt>
                <c:pt idx="11105">
                  <c:v>5384778.3800000027</c:v>
                </c:pt>
                <c:pt idx="11106">
                  <c:v>5384917.4200000018</c:v>
                </c:pt>
                <c:pt idx="11107">
                  <c:v>5385568.3800000027</c:v>
                </c:pt>
                <c:pt idx="11108">
                  <c:v>5385613.2800000012</c:v>
                </c:pt>
                <c:pt idx="11109">
                  <c:v>5391837.75</c:v>
                </c:pt>
                <c:pt idx="11110">
                  <c:v>5405136.450000003</c:v>
                </c:pt>
                <c:pt idx="11111">
                  <c:v>5407839.400000006</c:v>
                </c:pt>
                <c:pt idx="11112">
                  <c:v>5216152.7600000128</c:v>
                </c:pt>
                <c:pt idx="11113">
                  <c:v>5216598.0800000131</c:v>
                </c:pt>
                <c:pt idx="11114">
                  <c:v>5216801.4300000146</c:v>
                </c:pt>
                <c:pt idx="11115">
                  <c:v>5217114.7500000149</c:v>
                </c:pt>
                <c:pt idx="11116">
                  <c:v>5217276.8000000119</c:v>
                </c:pt>
                <c:pt idx="11117">
                  <c:v>5217523.1400000155</c:v>
                </c:pt>
                <c:pt idx="11118">
                  <c:v>5217943.1400000155</c:v>
                </c:pt>
                <c:pt idx="11119">
                  <c:v>5218419.3300000131</c:v>
                </c:pt>
                <c:pt idx="11120">
                  <c:v>5218869.3300000131</c:v>
                </c:pt>
                <c:pt idx="11121">
                  <c:v>5219202.6600000113</c:v>
                </c:pt>
                <c:pt idx="11122">
                  <c:v>5219272.7100000083</c:v>
                </c:pt>
                <c:pt idx="11123">
                  <c:v>5219601.7800000086</c:v>
                </c:pt>
                <c:pt idx="11124">
                  <c:v>5222752.3100000098</c:v>
                </c:pt>
                <c:pt idx="11125">
                  <c:v>5222867.3100000098</c:v>
                </c:pt>
                <c:pt idx="11126">
                  <c:v>5223225.6900000125</c:v>
                </c:pt>
                <c:pt idx="11127">
                  <c:v>5223328.8300000131</c:v>
                </c:pt>
                <c:pt idx="11128">
                  <c:v>5223599.8100000098</c:v>
                </c:pt>
                <c:pt idx="11129">
                  <c:v>5225648.2900000066</c:v>
                </c:pt>
                <c:pt idx="11130">
                  <c:v>5226305.1600000039</c:v>
                </c:pt>
                <c:pt idx="11131">
                  <c:v>5227896.150000006</c:v>
                </c:pt>
                <c:pt idx="11132">
                  <c:v>5228154.5400000066</c:v>
                </c:pt>
                <c:pt idx="11133">
                  <c:v>5228234.8400000036</c:v>
                </c:pt>
                <c:pt idx="11134">
                  <c:v>5228771.3400000036</c:v>
                </c:pt>
                <c:pt idx="11135">
                  <c:v>5229152.2900000066</c:v>
                </c:pt>
                <c:pt idx="11136">
                  <c:v>5229369.2500000075</c:v>
                </c:pt>
                <c:pt idx="11137">
                  <c:v>5230691.5600000098</c:v>
                </c:pt>
                <c:pt idx="11138">
                  <c:v>5231072.5100000128</c:v>
                </c:pt>
                <c:pt idx="11139">
                  <c:v>5231643.9400000125</c:v>
                </c:pt>
                <c:pt idx="11140">
                  <c:v>5232215.3700000122</c:v>
                </c:pt>
                <c:pt idx="11141">
                  <c:v>5232548.7000000104</c:v>
                </c:pt>
                <c:pt idx="11142">
                  <c:v>5232882.0300000086</c:v>
                </c:pt>
                <c:pt idx="11143">
                  <c:v>5233215.3600000069</c:v>
                </c:pt>
                <c:pt idx="11144">
                  <c:v>5244582.3100000098</c:v>
                </c:pt>
                <c:pt idx="11145">
                  <c:v>5245639.8800000101</c:v>
                </c:pt>
                <c:pt idx="11146">
                  <c:v>5253975.2700000107</c:v>
                </c:pt>
                <c:pt idx="11147">
                  <c:v>5254315.2700000107</c:v>
                </c:pt>
                <c:pt idx="11148">
                  <c:v>5266098.6700000092</c:v>
                </c:pt>
                <c:pt idx="11149">
                  <c:v>5266171.8100000098</c:v>
                </c:pt>
                <c:pt idx="11150">
                  <c:v>5266505.140000008</c:v>
                </c:pt>
                <c:pt idx="11151">
                  <c:v>5288780.140000008</c:v>
                </c:pt>
                <c:pt idx="11152">
                  <c:v>5305937.5000000075</c:v>
                </c:pt>
                <c:pt idx="11153">
                  <c:v>5306152.3300000057</c:v>
                </c:pt>
                <c:pt idx="11154">
                  <c:v>5318600.7500000075</c:v>
                </c:pt>
                <c:pt idx="11155">
                  <c:v>5319003.7300000042</c:v>
                </c:pt>
                <c:pt idx="11156">
                  <c:v>5335537.650000006</c:v>
                </c:pt>
                <c:pt idx="11157">
                  <c:v>5336151.2900000066</c:v>
                </c:pt>
                <c:pt idx="11158">
                  <c:v>5341246.650000006</c:v>
                </c:pt>
                <c:pt idx="11159">
                  <c:v>5341426.9700000063</c:v>
                </c:pt>
                <c:pt idx="11160">
                  <c:v>5442125.1900000051</c:v>
                </c:pt>
                <c:pt idx="11161">
                  <c:v>5442458.5200000033</c:v>
                </c:pt>
                <c:pt idx="11162">
                  <c:v>3286377.5300000086</c:v>
                </c:pt>
                <c:pt idx="11163">
                  <c:v>3287402.1300000101</c:v>
                </c:pt>
                <c:pt idx="11164">
                  <c:v>3287699.090000011</c:v>
                </c:pt>
                <c:pt idx="11165">
                  <c:v>3288142.9700000137</c:v>
                </c:pt>
                <c:pt idx="11166">
                  <c:v>3288583.0700000152</c:v>
                </c:pt>
                <c:pt idx="11167">
                  <c:v>3288684.6900000125</c:v>
                </c:pt>
                <c:pt idx="11168">
                  <c:v>3289140.4700000137</c:v>
                </c:pt>
                <c:pt idx="11169">
                  <c:v>3289373.7300000116</c:v>
                </c:pt>
                <c:pt idx="11170">
                  <c:v>3289707.0600000098</c:v>
                </c:pt>
                <c:pt idx="11171">
                  <c:v>3289816.8000000119</c:v>
                </c:pt>
                <c:pt idx="11172">
                  <c:v>3289910.290000014</c:v>
                </c:pt>
                <c:pt idx="11173">
                  <c:v>3289947.1800000146</c:v>
                </c:pt>
                <c:pt idx="11174">
                  <c:v>3302410.8900000155</c:v>
                </c:pt>
                <c:pt idx="11175">
                  <c:v>3302788.4800000191</c:v>
                </c:pt>
                <c:pt idx="11176">
                  <c:v>3302933.2000000179</c:v>
                </c:pt>
                <c:pt idx="11177">
                  <c:v>3304139.7900000215</c:v>
                </c:pt>
                <c:pt idx="11178">
                  <c:v>3304520.7400000244</c:v>
                </c:pt>
                <c:pt idx="11179">
                  <c:v>3304901.6900000274</c:v>
                </c:pt>
                <c:pt idx="11180">
                  <c:v>3326951.6900000274</c:v>
                </c:pt>
                <c:pt idx="11181">
                  <c:v>3328919.3200000301</c:v>
                </c:pt>
                <c:pt idx="11182">
                  <c:v>3329069.3200000301</c:v>
                </c:pt>
                <c:pt idx="11183">
                  <c:v>3445737.0000000298</c:v>
                </c:pt>
                <c:pt idx="11184">
                  <c:v>3445832.7000000328</c:v>
                </c:pt>
                <c:pt idx="11185">
                  <c:v>3446657.7500000298</c:v>
                </c:pt>
                <c:pt idx="11186">
                  <c:v>3446991.830000028</c:v>
                </c:pt>
                <c:pt idx="11187">
                  <c:v>3447349.630000025</c:v>
                </c:pt>
                <c:pt idx="11188">
                  <c:v>3447584.130000025</c:v>
                </c:pt>
                <c:pt idx="11189">
                  <c:v>3448346.3600000218</c:v>
                </c:pt>
                <c:pt idx="11190">
                  <c:v>3448798.2800000235</c:v>
                </c:pt>
                <c:pt idx="11191">
                  <c:v>3451598.2800000235</c:v>
                </c:pt>
                <c:pt idx="11192">
                  <c:v>3451856.380000025</c:v>
                </c:pt>
                <c:pt idx="11193">
                  <c:v>3452189.7100000232</c:v>
                </c:pt>
                <c:pt idx="11194">
                  <c:v>3452570.6600000262</c:v>
                </c:pt>
                <c:pt idx="11195">
                  <c:v>3452609.8100000247</c:v>
                </c:pt>
                <c:pt idx="11196">
                  <c:v>3454546.9300000221</c:v>
                </c:pt>
                <c:pt idx="11197">
                  <c:v>3461367.1000000238</c:v>
                </c:pt>
                <c:pt idx="11198">
                  <c:v>3463858.5400000215</c:v>
                </c:pt>
                <c:pt idx="11199">
                  <c:v>3464191.8700000197</c:v>
                </c:pt>
                <c:pt idx="11200">
                  <c:v>3475391.8700000197</c:v>
                </c:pt>
                <c:pt idx="11201">
                  <c:v>3475913.0600000173</c:v>
                </c:pt>
                <c:pt idx="11202">
                  <c:v>3476294.3000000194</c:v>
                </c:pt>
                <c:pt idx="11203">
                  <c:v>3476565.6500000209</c:v>
                </c:pt>
                <c:pt idx="11204">
                  <c:v>3477211.2700000182</c:v>
                </c:pt>
                <c:pt idx="11205">
                  <c:v>3477546.3500000164</c:v>
                </c:pt>
                <c:pt idx="11206">
                  <c:v>3477628.4600000158</c:v>
                </c:pt>
                <c:pt idx="11207">
                  <c:v>3525521.0800000131</c:v>
                </c:pt>
                <c:pt idx="11208">
                  <c:v>3544421.0800000131</c:v>
                </c:pt>
                <c:pt idx="11209">
                  <c:v>3544845.0700000152</c:v>
                </c:pt>
                <c:pt idx="11210">
                  <c:v>3545114.3300000131</c:v>
                </c:pt>
                <c:pt idx="11211">
                  <c:v>3545579.2700000107</c:v>
                </c:pt>
                <c:pt idx="11212">
                  <c:v>3545697.2400000095</c:v>
                </c:pt>
                <c:pt idx="11213">
                  <c:v>3546170.2800000086</c:v>
                </c:pt>
                <c:pt idx="11214">
                  <c:v>3546251.8200000077</c:v>
                </c:pt>
                <c:pt idx="11215">
                  <c:v>3546332.9600000083</c:v>
                </c:pt>
                <c:pt idx="11216">
                  <c:v>3547186.9700000063</c:v>
                </c:pt>
                <c:pt idx="11217">
                  <c:v>3547756.9100000039</c:v>
                </c:pt>
                <c:pt idx="11218">
                  <c:v>3548027.3100000024</c:v>
                </c:pt>
                <c:pt idx="11219">
                  <c:v>3548509.7100000009</c:v>
                </c:pt>
                <c:pt idx="11220">
                  <c:v>3549682.9900000021</c:v>
                </c:pt>
                <c:pt idx="11221">
                  <c:v>3632513.4900000021</c:v>
                </c:pt>
                <c:pt idx="11222">
                  <c:v>3633119.5100000054</c:v>
                </c:pt>
                <c:pt idx="11223">
                  <c:v>3642101.7200000063</c:v>
                </c:pt>
                <c:pt idx="11224">
                  <c:v>3642388.3600000069</c:v>
                </c:pt>
                <c:pt idx="11225">
                  <c:v>3647483.7200000063</c:v>
                </c:pt>
                <c:pt idx="11226">
                  <c:v>3648080.9600000083</c:v>
                </c:pt>
                <c:pt idx="11227">
                  <c:v>3656280.8800000101</c:v>
                </c:pt>
                <c:pt idx="11228">
                  <c:v>3668449.4600000083</c:v>
                </c:pt>
                <c:pt idx="11229">
                  <c:v>3680364.640000008</c:v>
                </c:pt>
                <c:pt idx="11230">
                  <c:v>3687696.4900000095</c:v>
                </c:pt>
                <c:pt idx="11231">
                  <c:v>3687832.0300000086</c:v>
                </c:pt>
                <c:pt idx="11232">
                  <c:v>3688070.8500000089</c:v>
                </c:pt>
                <c:pt idx="11233">
                  <c:v>3688294.8200000077</c:v>
                </c:pt>
                <c:pt idx="11234">
                  <c:v>3689461.6300000101</c:v>
                </c:pt>
                <c:pt idx="11235">
                  <c:v>3690145.9500000104</c:v>
                </c:pt>
                <c:pt idx="11236">
                  <c:v>3690500.1900000125</c:v>
                </c:pt>
                <c:pt idx="11237">
                  <c:v>3691210.290000014</c:v>
                </c:pt>
                <c:pt idx="11238">
                  <c:v>3691833.4500000104</c:v>
                </c:pt>
                <c:pt idx="11239">
                  <c:v>3692868.3600000069</c:v>
                </c:pt>
                <c:pt idx="11240">
                  <c:v>3696702.0900000036</c:v>
                </c:pt>
                <c:pt idx="11241">
                  <c:v>3697052.4200000018</c:v>
                </c:pt>
                <c:pt idx="11242">
                  <c:v>3697775.4800000042</c:v>
                </c:pt>
                <c:pt idx="11243">
                  <c:v>3269102.299999997</c:v>
                </c:pt>
                <c:pt idx="11244">
                  <c:v>3287584.5899999961</c:v>
                </c:pt>
                <c:pt idx="11245">
                  <c:v>3288615.4199999943</c:v>
                </c:pt>
                <c:pt idx="11246">
                  <c:v>3288890.549999997</c:v>
                </c:pt>
                <c:pt idx="11247">
                  <c:v>3298490.549999997</c:v>
                </c:pt>
                <c:pt idx="11248">
                  <c:v>3362514.6499999985</c:v>
                </c:pt>
                <c:pt idx="11249">
                  <c:v>3364312.8799999952</c:v>
                </c:pt>
                <c:pt idx="11250">
                  <c:v>3365473.0799999982</c:v>
                </c:pt>
                <c:pt idx="11251">
                  <c:v>3366153.8799999952</c:v>
                </c:pt>
                <c:pt idx="11252">
                  <c:v>3368037.3699999973</c:v>
                </c:pt>
                <c:pt idx="11253">
                  <c:v>3379391.1499999985</c:v>
                </c:pt>
                <c:pt idx="11254">
                  <c:v>3380126.3999999985</c:v>
                </c:pt>
                <c:pt idx="11255">
                  <c:v>3380319.549999997</c:v>
                </c:pt>
                <c:pt idx="11256">
                  <c:v>3380438.1699999943</c:v>
                </c:pt>
                <c:pt idx="11257">
                  <c:v>3381827.1199999973</c:v>
                </c:pt>
                <c:pt idx="11258">
                  <c:v>3408333.1400000006</c:v>
                </c:pt>
                <c:pt idx="11259">
                  <c:v>3422431.3699999973</c:v>
                </c:pt>
                <c:pt idx="11260">
                  <c:v>3423250.6899999976</c:v>
                </c:pt>
                <c:pt idx="11261">
                  <c:v>3431029.7399999946</c:v>
                </c:pt>
                <c:pt idx="11262">
                  <c:v>3433327.6699999943</c:v>
                </c:pt>
                <c:pt idx="11263">
                  <c:v>3437302.8399999961</c:v>
                </c:pt>
                <c:pt idx="11264">
                  <c:v>3444255.8799999952</c:v>
                </c:pt>
                <c:pt idx="11265">
                  <c:v>3463885.849999994</c:v>
                </c:pt>
                <c:pt idx="11266">
                  <c:v>3468931.2099999934</c:v>
                </c:pt>
                <c:pt idx="11267">
                  <c:v>3469135.0399999917</c:v>
                </c:pt>
                <c:pt idx="11268">
                  <c:v>3480689.659999989</c:v>
                </c:pt>
                <c:pt idx="11269">
                  <c:v>3485386.0799999908</c:v>
                </c:pt>
                <c:pt idx="11270">
                  <c:v>3485919.3899999931</c:v>
                </c:pt>
                <c:pt idx="11271">
                  <c:v>3486381.7099999934</c:v>
                </c:pt>
                <c:pt idx="11272">
                  <c:v>3486488.4899999946</c:v>
                </c:pt>
                <c:pt idx="11273">
                  <c:v>3486821.8199999928</c:v>
                </c:pt>
                <c:pt idx="11274">
                  <c:v>3487298.0099999905</c:v>
                </c:pt>
                <c:pt idx="11275">
                  <c:v>3487678.9599999934</c:v>
                </c:pt>
                <c:pt idx="11276">
                  <c:v>3487763.8799999952</c:v>
                </c:pt>
                <c:pt idx="11277">
                  <c:v>3489052.859999992</c:v>
                </c:pt>
                <c:pt idx="11278">
                  <c:v>3489953.7999999896</c:v>
                </c:pt>
                <c:pt idx="11279">
                  <c:v>3490318.3399999887</c:v>
                </c:pt>
                <c:pt idx="11280">
                  <c:v>3490651.6699999869</c:v>
                </c:pt>
                <c:pt idx="11281">
                  <c:v>3511709.2599999905</c:v>
                </c:pt>
                <c:pt idx="11282">
                  <c:v>3521000.9199999869</c:v>
                </c:pt>
                <c:pt idx="11283">
                  <c:v>3521307.1999999881</c:v>
                </c:pt>
                <c:pt idx="11284">
                  <c:v>3523743.6099999845</c:v>
                </c:pt>
                <c:pt idx="11285">
                  <c:v>3535060.6899999827</c:v>
                </c:pt>
                <c:pt idx="11286">
                  <c:v>3539506.3999999836</c:v>
                </c:pt>
                <c:pt idx="11287">
                  <c:v>3549019.8799999803</c:v>
                </c:pt>
                <c:pt idx="11288">
                  <c:v>3612714.8799999803</c:v>
                </c:pt>
                <c:pt idx="11289">
                  <c:v>3625209.7899999768</c:v>
                </c:pt>
                <c:pt idx="11290">
                  <c:v>3625590.7399999797</c:v>
                </c:pt>
                <c:pt idx="11291">
                  <c:v>3625830.8599999771</c:v>
                </c:pt>
                <c:pt idx="11292">
                  <c:v>3676703.369999975</c:v>
                </c:pt>
                <c:pt idx="11293">
                  <c:v>3685175.0399999768</c:v>
                </c:pt>
                <c:pt idx="11294">
                  <c:v>3688626.2699999735</c:v>
                </c:pt>
                <c:pt idx="11295">
                  <c:v>3699760.0199999735</c:v>
                </c:pt>
                <c:pt idx="11296">
                  <c:v>3719674.2799999714</c:v>
                </c:pt>
                <c:pt idx="11297">
                  <c:v>3725702.869999975</c:v>
                </c:pt>
                <c:pt idx="11298">
                  <c:v>3725748.869999975</c:v>
                </c:pt>
                <c:pt idx="11299">
                  <c:v>3741370.8899999782</c:v>
                </c:pt>
                <c:pt idx="11300">
                  <c:v>3741602.4299999774</c:v>
                </c:pt>
                <c:pt idx="11301">
                  <c:v>3742555.6099999771</c:v>
                </c:pt>
                <c:pt idx="11302">
                  <c:v>3743857.1399999782</c:v>
                </c:pt>
                <c:pt idx="11303">
                  <c:v>3743898.4099999815</c:v>
                </c:pt>
                <c:pt idx="11304">
                  <c:v>3744199.05999998</c:v>
                </c:pt>
                <c:pt idx="11305">
                  <c:v>3746004.8899999782</c:v>
                </c:pt>
                <c:pt idx="11306">
                  <c:v>3749635.2099999785</c:v>
                </c:pt>
                <c:pt idx="11307">
                  <c:v>3763348.9999999776</c:v>
                </c:pt>
                <c:pt idx="11308">
                  <c:v>3776999.0499999747</c:v>
                </c:pt>
                <c:pt idx="11309">
                  <c:v>3855086.9499999732</c:v>
                </c:pt>
                <c:pt idx="11310">
                  <c:v>3858801.0099999756</c:v>
                </c:pt>
                <c:pt idx="11311">
                  <c:v>3871554.0799999759</c:v>
                </c:pt>
                <c:pt idx="11312">
                  <c:v>4038818.1899999753</c:v>
                </c:pt>
                <c:pt idx="11313">
                  <c:v>4140185.2799999788</c:v>
                </c:pt>
                <c:pt idx="11314">
                  <c:v>4174332.9499999806</c:v>
                </c:pt>
                <c:pt idx="11315">
                  <c:v>4199139.8999999836</c:v>
                </c:pt>
                <c:pt idx="11316">
                  <c:v>4217006.8599999845</c:v>
                </c:pt>
                <c:pt idx="11317">
                  <c:v>4222257.6699999869</c:v>
                </c:pt>
                <c:pt idx="11318">
                  <c:v>4223191.3599999845</c:v>
                </c:pt>
                <c:pt idx="11319">
                  <c:v>4227091.3599999845</c:v>
                </c:pt>
                <c:pt idx="11320">
                  <c:v>4239224.3999999836</c:v>
                </c:pt>
                <c:pt idx="11321">
                  <c:v>4249868.1699999869</c:v>
                </c:pt>
                <c:pt idx="11322">
                  <c:v>3191549.540000014</c:v>
                </c:pt>
                <c:pt idx="11323">
                  <c:v>3192205.040000014</c:v>
                </c:pt>
                <c:pt idx="11324">
                  <c:v>3193975.1400000155</c:v>
                </c:pt>
                <c:pt idx="11325">
                  <c:v>3195116.3700000122</c:v>
                </c:pt>
                <c:pt idx="11326">
                  <c:v>3196255.0100000128</c:v>
                </c:pt>
                <c:pt idx="11327">
                  <c:v>3197566.9400000125</c:v>
                </c:pt>
                <c:pt idx="11328">
                  <c:v>3198650.3000000119</c:v>
                </c:pt>
                <c:pt idx="11329">
                  <c:v>3198687.4800000116</c:v>
                </c:pt>
                <c:pt idx="11330">
                  <c:v>3199153.0800000131</c:v>
                </c:pt>
                <c:pt idx="11331">
                  <c:v>3199947.2400000095</c:v>
                </c:pt>
                <c:pt idx="11332">
                  <c:v>3200059.9300000072</c:v>
                </c:pt>
                <c:pt idx="11333">
                  <c:v>3200224.890000008</c:v>
                </c:pt>
                <c:pt idx="11334">
                  <c:v>3200631.2500000075</c:v>
                </c:pt>
                <c:pt idx="11335">
                  <c:v>3201289.1300000101</c:v>
                </c:pt>
                <c:pt idx="11336">
                  <c:v>3201607.7700000107</c:v>
                </c:pt>
                <c:pt idx="11337">
                  <c:v>3202686.8800000101</c:v>
                </c:pt>
                <c:pt idx="11338">
                  <c:v>3203149.640000008</c:v>
                </c:pt>
                <c:pt idx="11339">
                  <c:v>3203253.9700000063</c:v>
                </c:pt>
                <c:pt idx="11340">
                  <c:v>3204143.9100000039</c:v>
                </c:pt>
                <c:pt idx="11341">
                  <c:v>3204380.4300000072</c:v>
                </c:pt>
                <c:pt idx="11342">
                  <c:v>3209764.5000000075</c:v>
                </c:pt>
                <c:pt idx="11343">
                  <c:v>3209921.8700000048</c:v>
                </c:pt>
                <c:pt idx="11344">
                  <c:v>3210347.6300000027</c:v>
                </c:pt>
                <c:pt idx="11345">
                  <c:v>3210491.5900000036</c:v>
                </c:pt>
                <c:pt idx="11346">
                  <c:v>3210973.5400000066</c:v>
                </c:pt>
                <c:pt idx="11347">
                  <c:v>3212479.9700000063</c:v>
                </c:pt>
                <c:pt idx="11348">
                  <c:v>3213297.3300000057</c:v>
                </c:pt>
                <c:pt idx="11349">
                  <c:v>3214297.6000000089</c:v>
                </c:pt>
                <c:pt idx="11350">
                  <c:v>3218109.0200000107</c:v>
                </c:pt>
                <c:pt idx="11351">
                  <c:v>3225213.8200000077</c:v>
                </c:pt>
                <c:pt idx="11352">
                  <c:v>3225760.650000006</c:v>
                </c:pt>
                <c:pt idx="11353">
                  <c:v>3227106.9700000063</c:v>
                </c:pt>
                <c:pt idx="11354">
                  <c:v>3227462.0500000045</c:v>
                </c:pt>
                <c:pt idx="11355">
                  <c:v>3227795.3800000027</c:v>
                </c:pt>
                <c:pt idx="11356">
                  <c:v>3229147.8000000045</c:v>
                </c:pt>
                <c:pt idx="11357">
                  <c:v>3229433.2300000042</c:v>
                </c:pt>
                <c:pt idx="11358">
                  <c:v>3230225.700000003</c:v>
                </c:pt>
                <c:pt idx="11359">
                  <c:v>3239674.6900000051</c:v>
                </c:pt>
                <c:pt idx="11360">
                  <c:v>3239711.8400000036</c:v>
                </c:pt>
                <c:pt idx="11361">
                  <c:v>3241229.1700000018</c:v>
                </c:pt>
                <c:pt idx="11362">
                  <c:v>3241908.7300000042</c:v>
                </c:pt>
                <c:pt idx="11363">
                  <c:v>3242358.7900000066</c:v>
                </c:pt>
                <c:pt idx="11364">
                  <c:v>3242660.6700000092</c:v>
                </c:pt>
                <c:pt idx="11365">
                  <c:v>3243967.8300000057</c:v>
                </c:pt>
                <c:pt idx="11366">
                  <c:v>3244471.9600000083</c:v>
                </c:pt>
                <c:pt idx="11367">
                  <c:v>3265873.4200000092</c:v>
                </c:pt>
                <c:pt idx="11368">
                  <c:v>3265993.390000008</c:v>
                </c:pt>
                <c:pt idx="11369">
                  <c:v>3266648.2500000075</c:v>
                </c:pt>
                <c:pt idx="11370">
                  <c:v>3266995.9800000042</c:v>
                </c:pt>
                <c:pt idx="11371">
                  <c:v>3267016.650000006</c:v>
                </c:pt>
                <c:pt idx="11372">
                  <c:v>3267396.140000008</c:v>
                </c:pt>
                <c:pt idx="11373">
                  <c:v>3267536.2000000104</c:v>
                </c:pt>
                <c:pt idx="11374">
                  <c:v>3280412.4500000104</c:v>
                </c:pt>
                <c:pt idx="11375">
                  <c:v>3280743.5600000098</c:v>
                </c:pt>
                <c:pt idx="11376">
                  <c:v>3281386.2000000104</c:v>
                </c:pt>
                <c:pt idx="11377">
                  <c:v>3281484.2500000075</c:v>
                </c:pt>
                <c:pt idx="11378">
                  <c:v>3282170.8000000045</c:v>
                </c:pt>
                <c:pt idx="11379">
                  <c:v>3282847.0400000066</c:v>
                </c:pt>
                <c:pt idx="11380">
                  <c:v>3306489.6100000069</c:v>
                </c:pt>
                <c:pt idx="11381">
                  <c:v>3306822.9400000051</c:v>
                </c:pt>
                <c:pt idx="11382">
                  <c:v>3307108.650000006</c:v>
                </c:pt>
                <c:pt idx="11383">
                  <c:v>3307524.6700000092</c:v>
                </c:pt>
                <c:pt idx="11384">
                  <c:v>3307702.6900000125</c:v>
                </c:pt>
                <c:pt idx="11385">
                  <c:v>3308068.8300000131</c:v>
                </c:pt>
                <c:pt idx="11386">
                  <c:v>3308273.2300000116</c:v>
                </c:pt>
                <c:pt idx="11387">
                  <c:v>3331294.6700000092</c:v>
                </c:pt>
                <c:pt idx="11388">
                  <c:v>3331675.6200000122</c:v>
                </c:pt>
                <c:pt idx="11389">
                  <c:v>3331926.4400000125</c:v>
                </c:pt>
                <c:pt idx="11390">
                  <c:v>3343399.0800000131</c:v>
                </c:pt>
                <c:pt idx="11391">
                  <c:v>3344254.840000011</c:v>
                </c:pt>
                <c:pt idx="11392">
                  <c:v>3344498.1500000134</c:v>
                </c:pt>
                <c:pt idx="11393">
                  <c:v>3345339.840000011</c:v>
                </c:pt>
                <c:pt idx="11394">
                  <c:v>3352278.640000008</c:v>
                </c:pt>
                <c:pt idx="11395">
                  <c:v>3354198.7400000095</c:v>
                </c:pt>
                <c:pt idx="11396">
                  <c:v>3370036.8500000089</c:v>
                </c:pt>
                <c:pt idx="11397">
                  <c:v>3371328.4400000125</c:v>
                </c:pt>
                <c:pt idx="11398">
                  <c:v>3380220.3100000098</c:v>
                </c:pt>
                <c:pt idx="11399">
                  <c:v>3385429.640000008</c:v>
                </c:pt>
                <c:pt idx="11400">
                  <c:v>3385942.1300000101</c:v>
                </c:pt>
                <c:pt idx="11401">
                  <c:v>3386050.1800000072</c:v>
                </c:pt>
                <c:pt idx="11402">
                  <c:v>3446534.3400000036</c:v>
                </c:pt>
                <c:pt idx="11403">
                  <c:v>3473799.5400000066</c:v>
                </c:pt>
                <c:pt idx="11404">
                  <c:v>3490845.5100000054</c:v>
                </c:pt>
                <c:pt idx="11405">
                  <c:v>3520562.5300000086</c:v>
                </c:pt>
                <c:pt idx="11406">
                  <c:v>3523800.7100000083</c:v>
                </c:pt>
                <c:pt idx="11407">
                  <c:v>3554833.6800000072</c:v>
                </c:pt>
                <c:pt idx="11408">
                  <c:v>3605502.390000008</c:v>
                </c:pt>
                <c:pt idx="11409">
                  <c:v>3624395.2600000054</c:v>
                </c:pt>
                <c:pt idx="11410">
                  <c:v>3626909.3000000045</c:v>
                </c:pt>
                <c:pt idx="11411">
                  <c:v>3637621.700000003</c:v>
                </c:pt>
                <c:pt idx="11412">
                  <c:v>3656995.7300000042</c:v>
                </c:pt>
                <c:pt idx="11413">
                  <c:v>3675961.3800000027</c:v>
                </c:pt>
                <c:pt idx="11414">
                  <c:v>2396312.3000000045</c:v>
                </c:pt>
                <c:pt idx="11415">
                  <c:v>2398653.6900000051</c:v>
                </c:pt>
                <c:pt idx="11416">
                  <c:v>2399225.1600000039</c:v>
                </c:pt>
                <c:pt idx="11417">
                  <c:v>2406447.3700000048</c:v>
                </c:pt>
                <c:pt idx="11418">
                  <c:v>2406600.9900000021</c:v>
                </c:pt>
                <c:pt idx="11419">
                  <c:v>2407225.1600000039</c:v>
                </c:pt>
                <c:pt idx="11420">
                  <c:v>2408560.8500000015</c:v>
                </c:pt>
                <c:pt idx="11421">
                  <c:v>2434948.5799999982</c:v>
                </c:pt>
                <c:pt idx="11422">
                  <c:v>2436098.6999999955</c:v>
                </c:pt>
                <c:pt idx="11423">
                  <c:v>2437248.8199999928</c:v>
                </c:pt>
                <c:pt idx="11424">
                  <c:v>2437371.3399999961</c:v>
                </c:pt>
                <c:pt idx="11425">
                  <c:v>2438981.1399999931</c:v>
                </c:pt>
                <c:pt idx="11426">
                  <c:v>2439584.0199999958</c:v>
                </c:pt>
                <c:pt idx="11427">
                  <c:v>2439773.9399999976</c:v>
                </c:pt>
                <c:pt idx="11428">
                  <c:v>2441614.0599999949</c:v>
                </c:pt>
                <c:pt idx="11429">
                  <c:v>2448523.0399999917</c:v>
                </c:pt>
                <c:pt idx="11430">
                  <c:v>2451226.3699999899</c:v>
                </c:pt>
                <c:pt idx="11431">
                  <c:v>2452037.3899999931</c:v>
                </c:pt>
                <c:pt idx="11432">
                  <c:v>2452439.7299999967</c:v>
                </c:pt>
                <c:pt idx="11433">
                  <c:v>2452613.2299999967</c:v>
                </c:pt>
                <c:pt idx="11434">
                  <c:v>2453253.1999999955</c:v>
                </c:pt>
                <c:pt idx="11435">
                  <c:v>2455562.1699999943</c:v>
                </c:pt>
                <c:pt idx="11436">
                  <c:v>2456353.5599999949</c:v>
                </c:pt>
                <c:pt idx="11437">
                  <c:v>2456423.1299999952</c:v>
                </c:pt>
                <c:pt idx="11438">
                  <c:v>2456521.3199999928</c:v>
                </c:pt>
                <c:pt idx="11439">
                  <c:v>2458575.4899999946</c:v>
                </c:pt>
                <c:pt idx="11440">
                  <c:v>2459000.2799999937</c:v>
                </c:pt>
                <c:pt idx="11441">
                  <c:v>2459135.0099999905</c:v>
                </c:pt>
                <c:pt idx="11442">
                  <c:v>2459619.2699999884</c:v>
                </c:pt>
                <c:pt idx="11443">
                  <c:v>2477567.3099999875</c:v>
                </c:pt>
                <c:pt idx="11444">
                  <c:v>2477627.3299999908</c:v>
                </c:pt>
                <c:pt idx="11445">
                  <c:v>2477796.4899999872</c:v>
                </c:pt>
                <c:pt idx="11446">
                  <c:v>2478422.9399999902</c:v>
                </c:pt>
                <c:pt idx="11447">
                  <c:v>2479373.4399999902</c:v>
                </c:pt>
                <c:pt idx="11448">
                  <c:v>2479652.4699999914</c:v>
                </c:pt>
                <c:pt idx="11449">
                  <c:v>2486092.8999999911</c:v>
                </c:pt>
                <c:pt idx="11450">
                  <c:v>2490293.8899999931</c:v>
                </c:pt>
                <c:pt idx="11451">
                  <c:v>2490454.5699999928</c:v>
                </c:pt>
                <c:pt idx="11452">
                  <c:v>2490556.9099999964</c:v>
                </c:pt>
                <c:pt idx="11453">
                  <c:v>2500399.7099999934</c:v>
                </c:pt>
                <c:pt idx="11454">
                  <c:v>2503067.6699999943</c:v>
                </c:pt>
                <c:pt idx="11455">
                  <c:v>2503198.3699999973</c:v>
                </c:pt>
                <c:pt idx="11456">
                  <c:v>2503491.0599999949</c:v>
                </c:pt>
                <c:pt idx="11457">
                  <c:v>2505828.1999999955</c:v>
                </c:pt>
                <c:pt idx="11458">
                  <c:v>2512150.3799999952</c:v>
                </c:pt>
                <c:pt idx="11459">
                  <c:v>2512422.2699999958</c:v>
                </c:pt>
                <c:pt idx="11460">
                  <c:v>2512646.7799999937</c:v>
                </c:pt>
                <c:pt idx="11461">
                  <c:v>2514907.099999994</c:v>
                </c:pt>
                <c:pt idx="11462">
                  <c:v>2515567.0099999905</c:v>
                </c:pt>
                <c:pt idx="11463">
                  <c:v>2515806.1199999899</c:v>
                </c:pt>
                <c:pt idx="11464">
                  <c:v>2518859.8499999866</c:v>
                </c:pt>
                <c:pt idx="11465">
                  <c:v>2522152.0799999833</c:v>
                </c:pt>
                <c:pt idx="11466">
                  <c:v>2523284.0299999863</c:v>
                </c:pt>
                <c:pt idx="11467">
                  <c:v>2523617.0999999866</c:v>
                </c:pt>
                <c:pt idx="11468">
                  <c:v>2525955.909999989</c:v>
                </c:pt>
                <c:pt idx="11469">
                  <c:v>2526079.7399999872</c:v>
                </c:pt>
                <c:pt idx="11470">
                  <c:v>2526261.7399999872</c:v>
                </c:pt>
                <c:pt idx="11471">
                  <c:v>2526332.6999999881</c:v>
                </c:pt>
                <c:pt idx="11472">
                  <c:v>2526380.3199999854</c:v>
                </c:pt>
                <c:pt idx="11473">
                  <c:v>2526507.7699999884</c:v>
                </c:pt>
                <c:pt idx="11474">
                  <c:v>2527415.0999999866</c:v>
                </c:pt>
                <c:pt idx="11475">
                  <c:v>2537834.959999986</c:v>
                </c:pt>
                <c:pt idx="11476">
                  <c:v>2539296.5899999887</c:v>
                </c:pt>
                <c:pt idx="11477">
                  <c:v>2540345.5799999908</c:v>
                </c:pt>
                <c:pt idx="11478">
                  <c:v>2540425.5299999937</c:v>
                </c:pt>
                <c:pt idx="11479">
                  <c:v>2540483.9899999946</c:v>
                </c:pt>
                <c:pt idx="11480">
                  <c:v>2543503.1799999923</c:v>
                </c:pt>
                <c:pt idx="11481">
                  <c:v>2543786.6699999943</c:v>
                </c:pt>
                <c:pt idx="11482">
                  <c:v>2543908.349999994</c:v>
                </c:pt>
                <c:pt idx="11483">
                  <c:v>2545467.3199999928</c:v>
                </c:pt>
                <c:pt idx="11484">
                  <c:v>2565213.3299999908</c:v>
                </c:pt>
                <c:pt idx="11485">
                  <c:v>2565833.4299999923</c:v>
                </c:pt>
                <c:pt idx="11486">
                  <c:v>2565875.4299999923</c:v>
                </c:pt>
                <c:pt idx="11487">
                  <c:v>2566481.9599999934</c:v>
                </c:pt>
                <c:pt idx="11488">
                  <c:v>2568355.7899999917</c:v>
                </c:pt>
                <c:pt idx="11489">
                  <c:v>2568588.9799999893</c:v>
                </c:pt>
                <c:pt idx="11490">
                  <c:v>2568955.7599999905</c:v>
                </c:pt>
                <c:pt idx="11491">
                  <c:v>2571709.3199999928</c:v>
                </c:pt>
                <c:pt idx="11492">
                  <c:v>2572548.0499999896</c:v>
                </c:pt>
                <c:pt idx="11493">
                  <c:v>2572635.659999989</c:v>
                </c:pt>
                <c:pt idx="11494">
                  <c:v>2572779.8699999899</c:v>
                </c:pt>
                <c:pt idx="11495">
                  <c:v>2573860.9499999881</c:v>
                </c:pt>
                <c:pt idx="11496">
                  <c:v>2575991.159999989</c:v>
                </c:pt>
                <c:pt idx="11497">
                  <c:v>2584915.3399999887</c:v>
                </c:pt>
                <c:pt idx="11498">
                  <c:v>2586532.3899999857</c:v>
                </c:pt>
                <c:pt idx="11499">
                  <c:v>2591414.2899999842</c:v>
                </c:pt>
                <c:pt idx="11500">
                  <c:v>2591954.0999999866</c:v>
                </c:pt>
                <c:pt idx="11501">
                  <c:v>2592153.9699999839</c:v>
                </c:pt>
                <c:pt idx="11502">
                  <c:v>2592301.8699999824</c:v>
                </c:pt>
                <c:pt idx="11503">
                  <c:v>2592369.6599999815</c:v>
                </c:pt>
                <c:pt idx="11504">
                  <c:v>2600745.009999983</c:v>
                </c:pt>
                <c:pt idx="11505">
                  <c:v>2627418.0999999866</c:v>
                </c:pt>
                <c:pt idx="11506">
                  <c:v>2669188.6499999836</c:v>
                </c:pt>
                <c:pt idx="11507">
                  <c:v>2679014.7999999821</c:v>
                </c:pt>
                <c:pt idx="11508">
                  <c:v>2680212.6299999803</c:v>
                </c:pt>
                <c:pt idx="11509">
                  <c:v>2680377.0799999833</c:v>
                </c:pt>
                <c:pt idx="11510">
                  <c:v>2680469.1599999815</c:v>
                </c:pt>
                <c:pt idx="11511">
                  <c:v>2680998.6899999827</c:v>
                </c:pt>
                <c:pt idx="11512">
                  <c:v>2681107.9099999815</c:v>
                </c:pt>
                <c:pt idx="11513">
                  <c:v>2681197.2099999785</c:v>
                </c:pt>
                <c:pt idx="11514">
                  <c:v>2681310.55999998</c:v>
                </c:pt>
                <c:pt idx="11515">
                  <c:v>2681402.6499999836</c:v>
                </c:pt>
                <c:pt idx="11516">
                  <c:v>2681782.4199999869</c:v>
                </c:pt>
                <c:pt idx="11517">
                  <c:v>2682327.0799999833</c:v>
                </c:pt>
                <c:pt idx="11518">
                  <c:v>2683033.8899999857</c:v>
                </c:pt>
                <c:pt idx="11519">
                  <c:v>2686874.6699999869</c:v>
                </c:pt>
                <c:pt idx="11520">
                  <c:v>2687661.2199999839</c:v>
                </c:pt>
                <c:pt idx="11521">
                  <c:v>2689035.1099999845</c:v>
                </c:pt>
                <c:pt idx="11522">
                  <c:v>2689923.3699999824</c:v>
                </c:pt>
                <c:pt idx="11523">
                  <c:v>2690670.4399999827</c:v>
                </c:pt>
                <c:pt idx="11524">
                  <c:v>2690733.8199999854</c:v>
                </c:pt>
                <c:pt idx="11525">
                  <c:v>2693452.2899999842</c:v>
                </c:pt>
                <c:pt idx="11526">
                  <c:v>2695033.7999999821</c:v>
                </c:pt>
                <c:pt idx="11527">
                  <c:v>2695143.2099999785</c:v>
                </c:pt>
                <c:pt idx="11528">
                  <c:v>2695186.6899999753</c:v>
                </c:pt>
                <c:pt idx="11529">
                  <c:v>2698080.6399999782</c:v>
                </c:pt>
                <c:pt idx="11530">
                  <c:v>2698157.4399999753</c:v>
                </c:pt>
                <c:pt idx="11531">
                  <c:v>2698243.0099999756</c:v>
                </c:pt>
                <c:pt idx="11532">
                  <c:v>2698638.0799999759</c:v>
                </c:pt>
                <c:pt idx="11533">
                  <c:v>2699041.1699999794</c:v>
                </c:pt>
                <c:pt idx="11534">
                  <c:v>2700090.9399999827</c:v>
                </c:pt>
                <c:pt idx="11535">
                  <c:v>2700147.6499999836</c:v>
                </c:pt>
                <c:pt idx="11536">
                  <c:v>2702526.4699999839</c:v>
                </c:pt>
                <c:pt idx="11537">
                  <c:v>2702672.4999999851</c:v>
                </c:pt>
                <c:pt idx="11538">
                  <c:v>2703088.9999999851</c:v>
                </c:pt>
                <c:pt idx="11539">
                  <c:v>2703362.2799999863</c:v>
                </c:pt>
                <c:pt idx="11540">
                  <c:v>2705730.3899999857</c:v>
                </c:pt>
                <c:pt idx="11541">
                  <c:v>2705842.9199999869</c:v>
                </c:pt>
                <c:pt idx="11542">
                  <c:v>2706888.8499999866</c:v>
                </c:pt>
                <c:pt idx="11543">
                  <c:v>2708315.1999999881</c:v>
                </c:pt>
                <c:pt idx="11544">
                  <c:v>2708585.209999986</c:v>
                </c:pt>
                <c:pt idx="11545">
                  <c:v>2711567.5799999833</c:v>
                </c:pt>
                <c:pt idx="11546">
                  <c:v>2711665.5699999854</c:v>
                </c:pt>
                <c:pt idx="11547">
                  <c:v>2711876.2199999839</c:v>
                </c:pt>
                <c:pt idx="11548">
                  <c:v>2719084.8799999803</c:v>
                </c:pt>
                <c:pt idx="11549">
                  <c:v>2721427.4599999785</c:v>
                </c:pt>
                <c:pt idx="11550">
                  <c:v>2721523.8399999812</c:v>
                </c:pt>
                <c:pt idx="11551">
                  <c:v>2721629.6199999824</c:v>
                </c:pt>
                <c:pt idx="11552">
                  <c:v>2722274.8799999803</c:v>
                </c:pt>
                <c:pt idx="11553">
                  <c:v>2722439.6899999827</c:v>
                </c:pt>
                <c:pt idx="11554">
                  <c:v>2722538.7199999839</c:v>
                </c:pt>
                <c:pt idx="11555">
                  <c:v>2722635.5399999842</c:v>
                </c:pt>
                <c:pt idx="11556">
                  <c:v>2726250.3499999866</c:v>
                </c:pt>
                <c:pt idx="11557">
                  <c:v>2726325.1099999845</c:v>
                </c:pt>
                <c:pt idx="11558">
                  <c:v>2726452.3799999878</c:v>
                </c:pt>
                <c:pt idx="11559">
                  <c:v>2726924.9399999902</c:v>
                </c:pt>
                <c:pt idx="11560">
                  <c:v>2726997.9499999881</c:v>
                </c:pt>
                <c:pt idx="11561">
                  <c:v>2727503.9199999869</c:v>
                </c:pt>
                <c:pt idx="11562">
                  <c:v>2729057.4799999893</c:v>
                </c:pt>
                <c:pt idx="11563">
                  <c:v>2729624.9399999902</c:v>
                </c:pt>
                <c:pt idx="11564">
                  <c:v>2729685.5999999866</c:v>
                </c:pt>
                <c:pt idx="11565">
                  <c:v>2732170.7699999884</c:v>
                </c:pt>
                <c:pt idx="11566">
                  <c:v>2732478.0799999908</c:v>
                </c:pt>
                <c:pt idx="11567">
                  <c:v>2732811.2999999896</c:v>
                </c:pt>
                <c:pt idx="11568">
                  <c:v>2734534.8099999875</c:v>
                </c:pt>
                <c:pt idx="11569">
                  <c:v>2735216.6199999899</c:v>
                </c:pt>
                <c:pt idx="11570">
                  <c:v>2735521.9399999902</c:v>
                </c:pt>
                <c:pt idx="11571">
                  <c:v>2736552.409999989</c:v>
                </c:pt>
                <c:pt idx="11572">
                  <c:v>2737979.0199999884</c:v>
                </c:pt>
                <c:pt idx="11573">
                  <c:v>2740065.1799999848</c:v>
                </c:pt>
                <c:pt idx="11574">
                  <c:v>2744413.7499999851</c:v>
                </c:pt>
                <c:pt idx="11575">
                  <c:v>2744503.6199999824</c:v>
                </c:pt>
                <c:pt idx="11576">
                  <c:v>2744973.3699999824</c:v>
                </c:pt>
                <c:pt idx="11577">
                  <c:v>2750567.2999999821</c:v>
                </c:pt>
                <c:pt idx="11578">
                  <c:v>2751107.8999999836</c:v>
                </c:pt>
                <c:pt idx="11579">
                  <c:v>2753835.8299999833</c:v>
                </c:pt>
                <c:pt idx="11580">
                  <c:v>2754040.1399999857</c:v>
                </c:pt>
                <c:pt idx="11581">
                  <c:v>2754663.1699999869</c:v>
                </c:pt>
                <c:pt idx="11582">
                  <c:v>2755009.4899999872</c:v>
                </c:pt>
                <c:pt idx="11583">
                  <c:v>2756166.3999999836</c:v>
                </c:pt>
                <c:pt idx="11584">
                  <c:v>2757404.7499999851</c:v>
                </c:pt>
                <c:pt idx="11585">
                  <c:v>2774662.3099999875</c:v>
                </c:pt>
                <c:pt idx="11586">
                  <c:v>2779250.5099999905</c:v>
                </c:pt>
                <c:pt idx="11587">
                  <c:v>2779963.599999994</c:v>
                </c:pt>
                <c:pt idx="11588">
                  <c:v>2780042.7199999914</c:v>
                </c:pt>
                <c:pt idx="11589">
                  <c:v>2783564.0399999917</c:v>
                </c:pt>
                <c:pt idx="11590">
                  <c:v>2784098.3299999908</c:v>
                </c:pt>
                <c:pt idx="11591">
                  <c:v>2784227.5099999905</c:v>
                </c:pt>
                <c:pt idx="11592">
                  <c:v>2784334.9399999902</c:v>
                </c:pt>
                <c:pt idx="11593">
                  <c:v>2792538.4299999923</c:v>
                </c:pt>
                <c:pt idx="11594">
                  <c:v>2792591.0499999896</c:v>
                </c:pt>
                <c:pt idx="11595">
                  <c:v>2805685.0899999887</c:v>
                </c:pt>
                <c:pt idx="11596">
                  <c:v>2806118.459999986</c:v>
                </c:pt>
                <c:pt idx="11597">
                  <c:v>2806269.6799999848</c:v>
                </c:pt>
                <c:pt idx="11598">
                  <c:v>2806416.1899999827</c:v>
                </c:pt>
                <c:pt idx="11599">
                  <c:v>2807954.009999983</c:v>
                </c:pt>
                <c:pt idx="11600">
                  <c:v>2808081.3999999836</c:v>
                </c:pt>
                <c:pt idx="11601">
                  <c:v>2832649.009999983</c:v>
                </c:pt>
                <c:pt idx="11602">
                  <c:v>2833962.1599999815</c:v>
                </c:pt>
                <c:pt idx="11603">
                  <c:v>2834189.9099999815</c:v>
                </c:pt>
                <c:pt idx="11604">
                  <c:v>2862267.9999999851</c:v>
                </c:pt>
                <c:pt idx="11605">
                  <c:v>2862313.9299999848</c:v>
                </c:pt>
                <c:pt idx="11606">
                  <c:v>2862461.7199999839</c:v>
                </c:pt>
                <c:pt idx="11607">
                  <c:v>2862512.3199999854</c:v>
                </c:pt>
                <c:pt idx="11608">
                  <c:v>2862747.3199999854</c:v>
                </c:pt>
                <c:pt idx="11609">
                  <c:v>2867860.409999989</c:v>
                </c:pt>
                <c:pt idx="11610">
                  <c:v>2867979.4699999914</c:v>
                </c:pt>
                <c:pt idx="11611">
                  <c:v>2890820.8299999908</c:v>
                </c:pt>
                <c:pt idx="11612">
                  <c:v>2890944.7199999914</c:v>
                </c:pt>
                <c:pt idx="11613">
                  <c:v>2894282.1499999911</c:v>
                </c:pt>
                <c:pt idx="11614">
                  <c:v>2900586.4599999934</c:v>
                </c:pt>
                <c:pt idx="11615">
                  <c:v>2900752.7599999905</c:v>
                </c:pt>
                <c:pt idx="11616">
                  <c:v>2900773.7199999914</c:v>
                </c:pt>
                <c:pt idx="11617">
                  <c:v>2901018.2999999896</c:v>
                </c:pt>
                <c:pt idx="11618">
                  <c:v>2907010.8699999899</c:v>
                </c:pt>
                <c:pt idx="11619">
                  <c:v>2916491.7699999884</c:v>
                </c:pt>
                <c:pt idx="11620">
                  <c:v>2916646.6199999899</c:v>
                </c:pt>
                <c:pt idx="11621">
                  <c:v>2917910.2599999905</c:v>
                </c:pt>
                <c:pt idx="11622">
                  <c:v>2917967.2899999917</c:v>
                </c:pt>
                <c:pt idx="11623">
                  <c:v>2919548.7499999925</c:v>
                </c:pt>
                <c:pt idx="11624">
                  <c:v>2919650.8399999961</c:v>
                </c:pt>
                <c:pt idx="11625">
                  <c:v>2921067.099999994</c:v>
                </c:pt>
                <c:pt idx="11626">
                  <c:v>2921738.6899999976</c:v>
                </c:pt>
                <c:pt idx="11627">
                  <c:v>2921852.599999994</c:v>
                </c:pt>
                <c:pt idx="11628">
                  <c:v>2922064.3799999952</c:v>
                </c:pt>
                <c:pt idx="11629">
                  <c:v>2922115.1299999952</c:v>
                </c:pt>
                <c:pt idx="11630">
                  <c:v>2923995.5199999958</c:v>
                </c:pt>
                <c:pt idx="11631">
                  <c:v>2924059.1299999952</c:v>
                </c:pt>
                <c:pt idx="11632">
                  <c:v>2924154.9199999943</c:v>
                </c:pt>
                <c:pt idx="11633">
                  <c:v>2924300.7799999937</c:v>
                </c:pt>
                <c:pt idx="11634">
                  <c:v>2925338.0899999961</c:v>
                </c:pt>
                <c:pt idx="11635">
                  <c:v>2926116.9999999925</c:v>
                </c:pt>
                <c:pt idx="11636">
                  <c:v>2926664.3199999928</c:v>
                </c:pt>
                <c:pt idx="11637">
                  <c:v>2927240.859999992</c:v>
                </c:pt>
                <c:pt idx="11638">
                  <c:v>2928398.7099999934</c:v>
                </c:pt>
                <c:pt idx="11639">
                  <c:v>2929118.6399999931</c:v>
                </c:pt>
                <c:pt idx="11640">
                  <c:v>2929407.1399999931</c:v>
                </c:pt>
                <c:pt idx="11641">
                  <c:v>2929524.0299999937</c:v>
                </c:pt>
                <c:pt idx="11642">
                  <c:v>2933259.6999999955</c:v>
                </c:pt>
                <c:pt idx="11643">
                  <c:v>2934751.4799999967</c:v>
                </c:pt>
                <c:pt idx="11644">
                  <c:v>2934849.1399999931</c:v>
                </c:pt>
                <c:pt idx="11645">
                  <c:v>2935132.6499999911</c:v>
                </c:pt>
                <c:pt idx="11646">
                  <c:v>2935820.3899999931</c:v>
                </c:pt>
                <c:pt idx="11647">
                  <c:v>2936247.7999999896</c:v>
                </c:pt>
                <c:pt idx="11648">
                  <c:v>2937317.3899999931</c:v>
                </c:pt>
                <c:pt idx="11649">
                  <c:v>2937643.4299999923</c:v>
                </c:pt>
                <c:pt idx="11650">
                  <c:v>2938119.6799999923</c:v>
                </c:pt>
                <c:pt idx="11651">
                  <c:v>2949973.7599999905</c:v>
                </c:pt>
                <c:pt idx="11652">
                  <c:v>2950410.359999992</c:v>
                </c:pt>
                <c:pt idx="11653">
                  <c:v>2952705.8299999908</c:v>
                </c:pt>
                <c:pt idx="11654">
                  <c:v>2959415.159999989</c:v>
                </c:pt>
                <c:pt idx="11655">
                  <c:v>2960783.4699999914</c:v>
                </c:pt>
                <c:pt idx="11656">
                  <c:v>2960808.8699999899</c:v>
                </c:pt>
                <c:pt idx="11657">
                  <c:v>2960877.909999989</c:v>
                </c:pt>
                <c:pt idx="11658">
                  <c:v>2963832.3899999857</c:v>
                </c:pt>
                <c:pt idx="11659">
                  <c:v>2963881.3999999836</c:v>
                </c:pt>
                <c:pt idx="11660">
                  <c:v>2964439.8999999836</c:v>
                </c:pt>
                <c:pt idx="11661">
                  <c:v>2965558.6099999845</c:v>
                </c:pt>
                <c:pt idx="11662">
                  <c:v>2965627.6899999827</c:v>
                </c:pt>
                <c:pt idx="11663">
                  <c:v>2965980.30999998</c:v>
                </c:pt>
                <c:pt idx="11664">
                  <c:v>2966148.1599999815</c:v>
                </c:pt>
                <c:pt idx="11665">
                  <c:v>2970676.4299999848</c:v>
                </c:pt>
                <c:pt idx="11666">
                  <c:v>2971352.3999999836</c:v>
                </c:pt>
                <c:pt idx="11667">
                  <c:v>2971523.1699999869</c:v>
                </c:pt>
                <c:pt idx="11668">
                  <c:v>2972877.0699999854</c:v>
                </c:pt>
                <c:pt idx="11669">
                  <c:v>2973352.7899999842</c:v>
                </c:pt>
                <c:pt idx="11670">
                  <c:v>2975050.1599999815</c:v>
                </c:pt>
                <c:pt idx="11671">
                  <c:v>2975164.5399999842</c:v>
                </c:pt>
                <c:pt idx="11672">
                  <c:v>2981234.7799999863</c:v>
                </c:pt>
                <c:pt idx="11673">
                  <c:v>2993290.8299999833</c:v>
                </c:pt>
                <c:pt idx="11674">
                  <c:v>2998419.6899999827</c:v>
                </c:pt>
                <c:pt idx="11675">
                  <c:v>2998689.3899999857</c:v>
                </c:pt>
                <c:pt idx="11676">
                  <c:v>3026770.1999999881</c:v>
                </c:pt>
                <c:pt idx="11677">
                  <c:v>3030432.9199999869</c:v>
                </c:pt>
                <c:pt idx="11678">
                  <c:v>3056102.0799999833</c:v>
                </c:pt>
                <c:pt idx="11679">
                  <c:v>3056190.009999983</c:v>
                </c:pt>
                <c:pt idx="11680">
                  <c:v>3080024.6699999794</c:v>
                </c:pt>
                <c:pt idx="11681">
                  <c:v>3080831.8699999824</c:v>
                </c:pt>
                <c:pt idx="11682">
                  <c:v>3085720.4499999806</c:v>
                </c:pt>
                <c:pt idx="11683">
                  <c:v>3088013.509999983</c:v>
                </c:pt>
                <c:pt idx="11684">
                  <c:v>3088341.9299999848</c:v>
                </c:pt>
                <c:pt idx="11685">
                  <c:v>3088546.3099999875</c:v>
                </c:pt>
                <c:pt idx="11686">
                  <c:v>3088807.2899999842</c:v>
                </c:pt>
                <c:pt idx="11687">
                  <c:v>3088944.2499999851</c:v>
                </c:pt>
                <c:pt idx="11688">
                  <c:v>3089110.6799999848</c:v>
                </c:pt>
                <c:pt idx="11689">
                  <c:v>3103927.9199999869</c:v>
                </c:pt>
                <c:pt idx="11690">
                  <c:v>3104996.5399999842</c:v>
                </c:pt>
                <c:pt idx="11691">
                  <c:v>3106251.6799999848</c:v>
                </c:pt>
                <c:pt idx="11692">
                  <c:v>3106520.3799999878</c:v>
                </c:pt>
                <c:pt idx="11693">
                  <c:v>3158710.7499999851</c:v>
                </c:pt>
                <c:pt idx="11694">
                  <c:v>3158983.0799999833</c:v>
                </c:pt>
                <c:pt idx="11695">
                  <c:v>3159270.1899999827</c:v>
                </c:pt>
                <c:pt idx="11696">
                  <c:v>3159478.2799999863</c:v>
                </c:pt>
                <c:pt idx="11697">
                  <c:v>3159609.1899999827</c:v>
                </c:pt>
                <c:pt idx="11698">
                  <c:v>3160094.5299999863</c:v>
                </c:pt>
                <c:pt idx="11699">
                  <c:v>3160239.2399999872</c:v>
                </c:pt>
                <c:pt idx="11700">
                  <c:v>3168334.409999989</c:v>
                </c:pt>
                <c:pt idx="11701">
                  <c:v>3179365.2999999896</c:v>
                </c:pt>
                <c:pt idx="11702">
                  <c:v>3196330.3199999928</c:v>
                </c:pt>
                <c:pt idx="11703">
                  <c:v>3196566.9799999893</c:v>
                </c:pt>
                <c:pt idx="11704">
                  <c:v>3196645.6499999911</c:v>
                </c:pt>
                <c:pt idx="11705">
                  <c:v>3197128.1199999899</c:v>
                </c:pt>
                <c:pt idx="11706">
                  <c:v>3203993.8999999911</c:v>
                </c:pt>
                <c:pt idx="11707">
                  <c:v>3206008.1199999899</c:v>
                </c:pt>
                <c:pt idx="11708">
                  <c:v>3206600.9299999923</c:v>
                </c:pt>
                <c:pt idx="11709">
                  <c:v>3206947.8699999899</c:v>
                </c:pt>
                <c:pt idx="11710">
                  <c:v>3206992.8999999911</c:v>
                </c:pt>
                <c:pt idx="11711">
                  <c:v>3207082.0899999887</c:v>
                </c:pt>
                <c:pt idx="11712">
                  <c:v>3232163.9899999872</c:v>
                </c:pt>
                <c:pt idx="11713">
                  <c:v>3238031.0799999908</c:v>
                </c:pt>
                <c:pt idx="11714">
                  <c:v>3238140.1499999911</c:v>
                </c:pt>
                <c:pt idx="11715">
                  <c:v>3238314.6699999943</c:v>
                </c:pt>
                <c:pt idx="11716">
                  <c:v>3239181.1799999923</c:v>
                </c:pt>
                <c:pt idx="11717">
                  <c:v>3239251.8199999928</c:v>
                </c:pt>
                <c:pt idx="11718">
                  <c:v>3239985.7999999896</c:v>
                </c:pt>
                <c:pt idx="11719">
                  <c:v>3240282.3899999931</c:v>
                </c:pt>
                <c:pt idx="11720">
                  <c:v>3260304.1599999964</c:v>
                </c:pt>
                <c:pt idx="11721">
                  <c:v>3260356.299999997</c:v>
                </c:pt>
                <c:pt idx="11722">
                  <c:v>3260642.0099999979</c:v>
                </c:pt>
                <c:pt idx="11723">
                  <c:v>3262842.8699999973</c:v>
                </c:pt>
                <c:pt idx="11724">
                  <c:v>3263176.1999999955</c:v>
                </c:pt>
                <c:pt idx="11725">
                  <c:v>3264475.4899999946</c:v>
                </c:pt>
                <c:pt idx="11726">
                  <c:v>3264662.5199999958</c:v>
                </c:pt>
                <c:pt idx="11727">
                  <c:v>3265138.7099999934</c:v>
                </c:pt>
                <c:pt idx="11728">
                  <c:v>3265283.5799999908</c:v>
                </c:pt>
                <c:pt idx="11729">
                  <c:v>3265616.909999989</c:v>
                </c:pt>
                <c:pt idx="11730">
                  <c:v>3266471.9999999925</c:v>
                </c:pt>
                <c:pt idx="11731">
                  <c:v>3266805.3299999908</c:v>
                </c:pt>
                <c:pt idx="11732">
                  <c:v>3267138.659999989</c:v>
                </c:pt>
                <c:pt idx="11733">
                  <c:v>3267471.9899999872</c:v>
                </c:pt>
                <c:pt idx="11734">
                  <c:v>3267805.3199999854</c:v>
                </c:pt>
                <c:pt idx="11735">
                  <c:v>3267855.4699999839</c:v>
                </c:pt>
                <c:pt idx="11736">
                  <c:v>3269685.4799999818</c:v>
                </c:pt>
                <c:pt idx="11737">
                  <c:v>3270323.2699999809</c:v>
                </c:pt>
                <c:pt idx="11738">
                  <c:v>3271242.2299999818</c:v>
                </c:pt>
                <c:pt idx="11739">
                  <c:v>3329007.0299999788</c:v>
                </c:pt>
                <c:pt idx="11740">
                  <c:v>3335876.80999998</c:v>
                </c:pt>
                <c:pt idx="11741">
                  <c:v>3346555.6099999771</c:v>
                </c:pt>
                <c:pt idx="11742">
                  <c:v>3353306.9999999776</c:v>
                </c:pt>
                <c:pt idx="11743">
                  <c:v>3353429.0499999747</c:v>
                </c:pt>
                <c:pt idx="11744">
                  <c:v>3354073.9699999765</c:v>
                </c:pt>
                <c:pt idx="11745">
                  <c:v>3355114.4499999732</c:v>
                </c:pt>
                <c:pt idx="11746">
                  <c:v>3361665.4799999744</c:v>
                </c:pt>
                <c:pt idx="11747">
                  <c:v>3376088.3499999717</c:v>
                </c:pt>
                <c:pt idx="11748">
                  <c:v>3376143.5299999714</c:v>
                </c:pt>
                <c:pt idx="11749">
                  <c:v>3376490.6399999708</c:v>
                </c:pt>
                <c:pt idx="11750">
                  <c:v>3379741.9399999678</c:v>
                </c:pt>
                <c:pt idx="11751">
                  <c:v>3381740.969999969</c:v>
                </c:pt>
                <c:pt idx="11752">
                  <c:v>3381806.5099999681</c:v>
                </c:pt>
                <c:pt idx="11753">
                  <c:v>3382145.5699999705</c:v>
                </c:pt>
                <c:pt idx="11754">
                  <c:v>3382266.7699999735</c:v>
                </c:pt>
                <c:pt idx="11755">
                  <c:v>3382712.0199999735</c:v>
                </c:pt>
                <c:pt idx="11756">
                  <c:v>3382804.8399999738</c:v>
                </c:pt>
                <c:pt idx="11757">
                  <c:v>3395956.5599999726</c:v>
                </c:pt>
                <c:pt idx="11758">
                  <c:v>3403843.0099999756</c:v>
                </c:pt>
                <c:pt idx="11759">
                  <c:v>3404320.7899999768</c:v>
                </c:pt>
                <c:pt idx="11760">
                  <c:v>3404558.1499999762</c:v>
                </c:pt>
                <c:pt idx="11761">
                  <c:v>3404666.9999999776</c:v>
                </c:pt>
                <c:pt idx="11762">
                  <c:v>3404787.9099999741</c:v>
                </c:pt>
                <c:pt idx="11763">
                  <c:v>3404853.1599999741</c:v>
                </c:pt>
                <c:pt idx="11764">
                  <c:v>3405216.869999975</c:v>
                </c:pt>
                <c:pt idx="11765">
                  <c:v>3412129.4099999741</c:v>
                </c:pt>
                <c:pt idx="11766">
                  <c:v>3413108.2599999756</c:v>
                </c:pt>
                <c:pt idx="11767">
                  <c:v>3413382.9599999785</c:v>
                </c:pt>
                <c:pt idx="11768">
                  <c:v>3415470.5099999756</c:v>
                </c:pt>
                <c:pt idx="11769">
                  <c:v>3415558.0299999788</c:v>
                </c:pt>
                <c:pt idx="11770">
                  <c:v>3415633.8699999824</c:v>
                </c:pt>
                <c:pt idx="11771">
                  <c:v>3415744.7399999797</c:v>
                </c:pt>
                <c:pt idx="11772">
                  <c:v>3418807.5999999791</c:v>
                </c:pt>
                <c:pt idx="11773">
                  <c:v>3451139.6999999806</c:v>
                </c:pt>
                <c:pt idx="11774">
                  <c:v>3451645.9799999818</c:v>
                </c:pt>
                <c:pt idx="11775">
                  <c:v>3452202.0199999809</c:v>
                </c:pt>
                <c:pt idx="11776">
                  <c:v>3511209.3899999782</c:v>
                </c:pt>
                <c:pt idx="11777">
                  <c:v>3513164.6899999753</c:v>
                </c:pt>
                <c:pt idx="11778">
                  <c:v>3513221.2699999735</c:v>
                </c:pt>
                <c:pt idx="11779">
                  <c:v>3514344.0899999738</c:v>
                </c:pt>
                <c:pt idx="11780">
                  <c:v>3515532.1499999762</c:v>
                </c:pt>
                <c:pt idx="11781">
                  <c:v>3567184.1699999794</c:v>
                </c:pt>
                <c:pt idx="11782">
                  <c:v>3575247.2699999809</c:v>
                </c:pt>
                <c:pt idx="11783">
                  <c:v>3587358.6999999806</c:v>
                </c:pt>
                <c:pt idx="11784">
                  <c:v>3587688.1699999794</c:v>
                </c:pt>
                <c:pt idx="11785">
                  <c:v>3587753.7099999785</c:v>
                </c:pt>
                <c:pt idx="11786">
                  <c:v>3587899.8299999759</c:v>
                </c:pt>
                <c:pt idx="11787">
                  <c:v>3588157.7399999723</c:v>
                </c:pt>
                <c:pt idx="11788">
                  <c:v>3588373.419999972</c:v>
                </c:pt>
                <c:pt idx="11789">
                  <c:v>3588453.3799999729</c:v>
                </c:pt>
                <c:pt idx="11790">
                  <c:v>3588825.669999972</c:v>
                </c:pt>
                <c:pt idx="11791">
                  <c:v>3597720.8399999738</c:v>
                </c:pt>
                <c:pt idx="11792">
                  <c:v>3598397.0799999759</c:v>
                </c:pt>
                <c:pt idx="11793">
                  <c:v>3598464.5899999738</c:v>
                </c:pt>
                <c:pt idx="11794">
                  <c:v>3628806.9499999732</c:v>
                </c:pt>
                <c:pt idx="11795">
                  <c:v>3758558.3999999762</c:v>
                </c:pt>
                <c:pt idx="11796">
                  <c:v>3758605.1699999794</c:v>
                </c:pt>
                <c:pt idx="11797">
                  <c:v>3759831.8799999803</c:v>
                </c:pt>
                <c:pt idx="11798">
                  <c:v>3760111.6899999827</c:v>
                </c:pt>
                <c:pt idx="11799">
                  <c:v>3765040.4199999794</c:v>
                </c:pt>
                <c:pt idx="11800">
                  <c:v>3767187.4899999797</c:v>
                </c:pt>
                <c:pt idx="11801">
                  <c:v>3777591.8899999782</c:v>
                </c:pt>
                <c:pt idx="11802">
                  <c:v>3777642.4999999776</c:v>
                </c:pt>
                <c:pt idx="11803">
                  <c:v>3777747.0999999791</c:v>
                </c:pt>
                <c:pt idx="11804">
                  <c:v>3777981.0099999756</c:v>
                </c:pt>
                <c:pt idx="11805">
                  <c:v>3778185.9699999765</c:v>
                </c:pt>
                <c:pt idx="11806">
                  <c:v>3778552.3799999729</c:v>
                </c:pt>
                <c:pt idx="11807">
                  <c:v>3778654.9899999723</c:v>
                </c:pt>
                <c:pt idx="11808">
                  <c:v>3778888.219999969</c:v>
                </c:pt>
                <c:pt idx="11809">
                  <c:v>3781916.9599999711</c:v>
                </c:pt>
                <c:pt idx="11810">
                  <c:v>3790196.919999972</c:v>
                </c:pt>
                <c:pt idx="11811">
                  <c:v>3790285.3799999729</c:v>
                </c:pt>
                <c:pt idx="11812">
                  <c:v>3790380.0199999735</c:v>
                </c:pt>
                <c:pt idx="11813">
                  <c:v>3810022.2899999768</c:v>
                </c:pt>
                <c:pt idx="11814">
                  <c:v>3812889.7799999788</c:v>
                </c:pt>
                <c:pt idx="11815">
                  <c:v>3816331.8599999771</c:v>
                </c:pt>
                <c:pt idx="11816">
                  <c:v>3828528.0799999759</c:v>
                </c:pt>
                <c:pt idx="11817">
                  <c:v>3829259.8099999726</c:v>
                </c:pt>
                <c:pt idx="11818">
                  <c:v>3831118.3599999696</c:v>
                </c:pt>
                <c:pt idx="11819">
                  <c:v>3831495.4599999711</c:v>
                </c:pt>
                <c:pt idx="11820">
                  <c:v>3831582.7399999723</c:v>
                </c:pt>
                <c:pt idx="11821">
                  <c:v>3835564.369999975</c:v>
                </c:pt>
                <c:pt idx="11822">
                  <c:v>3841293.8599999771</c:v>
                </c:pt>
                <c:pt idx="11823">
                  <c:v>3841370.5099999756</c:v>
                </c:pt>
                <c:pt idx="11824">
                  <c:v>3841871.9999999776</c:v>
                </c:pt>
                <c:pt idx="11825">
                  <c:v>3842075.2799999788</c:v>
                </c:pt>
                <c:pt idx="11826">
                  <c:v>3843396.5899999812</c:v>
                </c:pt>
                <c:pt idx="11827">
                  <c:v>3844919.259999983</c:v>
                </c:pt>
                <c:pt idx="11828">
                  <c:v>3918897.459999986</c:v>
                </c:pt>
                <c:pt idx="11829">
                  <c:v>3960237.8099999875</c:v>
                </c:pt>
                <c:pt idx="11830">
                  <c:v>3963438.8799999878</c:v>
                </c:pt>
                <c:pt idx="11831">
                  <c:v>3963542.8099999875</c:v>
                </c:pt>
                <c:pt idx="11832">
                  <c:v>3964548.3399999887</c:v>
                </c:pt>
                <c:pt idx="11833">
                  <c:v>3969157.359999992</c:v>
                </c:pt>
                <c:pt idx="11834">
                  <c:v>3969317.2599999905</c:v>
                </c:pt>
                <c:pt idx="11835">
                  <c:v>3971448.0599999875</c:v>
                </c:pt>
                <c:pt idx="11836">
                  <c:v>3971501.5799999908</c:v>
                </c:pt>
                <c:pt idx="11837">
                  <c:v>4130769.7299999893</c:v>
                </c:pt>
                <c:pt idx="11838">
                  <c:v>4131748.0899999887</c:v>
                </c:pt>
                <c:pt idx="11839">
                  <c:v>4132290.5399999917</c:v>
                </c:pt>
                <c:pt idx="11840">
                  <c:v>4134297.5499999896</c:v>
                </c:pt>
                <c:pt idx="11841">
                  <c:v>4134809.5099999905</c:v>
                </c:pt>
                <c:pt idx="11842">
                  <c:v>4137813.6999999881</c:v>
                </c:pt>
                <c:pt idx="11843">
                  <c:v>4138642.4699999914</c:v>
                </c:pt>
                <c:pt idx="11844">
                  <c:v>4145507.8399999887</c:v>
                </c:pt>
                <c:pt idx="11845">
                  <c:v>4156347.8799999878</c:v>
                </c:pt>
                <c:pt idx="11846">
                  <c:v>4156664.3399999887</c:v>
                </c:pt>
                <c:pt idx="11847">
                  <c:v>4157762.0699999854</c:v>
                </c:pt>
                <c:pt idx="11848">
                  <c:v>4157828.209999986</c:v>
                </c:pt>
                <c:pt idx="11849">
                  <c:v>4159364.2399999872</c:v>
                </c:pt>
                <c:pt idx="11850">
                  <c:v>4160664.8699999899</c:v>
                </c:pt>
                <c:pt idx="11851">
                  <c:v>4166425.4799999893</c:v>
                </c:pt>
                <c:pt idx="11852">
                  <c:v>4171555.9899999872</c:v>
                </c:pt>
                <c:pt idx="11853">
                  <c:v>4182907.0699999854</c:v>
                </c:pt>
                <c:pt idx="11854">
                  <c:v>4183591.4799999818</c:v>
                </c:pt>
                <c:pt idx="11855">
                  <c:v>4193847.8299999833</c:v>
                </c:pt>
                <c:pt idx="11856">
                  <c:v>4193935.259999983</c:v>
                </c:pt>
                <c:pt idx="11857">
                  <c:v>4198658.3199999854</c:v>
                </c:pt>
                <c:pt idx="11858">
                  <c:v>4204492.6499999836</c:v>
                </c:pt>
                <c:pt idx="11859">
                  <c:v>4205625.2799999863</c:v>
                </c:pt>
                <c:pt idx="11860">
                  <c:v>4210426.1299999878</c:v>
                </c:pt>
                <c:pt idx="11861">
                  <c:v>4216532.909999989</c:v>
                </c:pt>
                <c:pt idx="11862">
                  <c:v>4216685.109999992</c:v>
                </c:pt>
                <c:pt idx="11863">
                  <c:v>4220912.0099999905</c:v>
                </c:pt>
                <c:pt idx="11864">
                  <c:v>4235710.5599999875</c:v>
                </c:pt>
                <c:pt idx="11865">
                  <c:v>4235940.3099999875</c:v>
                </c:pt>
                <c:pt idx="11866">
                  <c:v>4237519.459999986</c:v>
                </c:pt>
                <c:pt idx="11867">
                  <c:v>4242579.6099999845</c:v>
                </c:pt>
                <c:pt idx="11868">
                  <c:v>4243110.1199999824</c:v>
                </c:pt>
                <c:pt idx="11869">
                  <c:v>4259327.4899999797</c:v>
                </c:pt>
                <c:pt idx="11870">
                  <c:v>4259432.1899999827</c:v>
                </c:pt>
                <c:pt idx="11871">
                  <c:v>4266426.4099999815</c:v>
                </c:pt>
                <c:pt idx="11872">
                  <c:v>4266568.1699999794</c:v>
                </c:pt>
                <c:pt idx="11873">
                  <c:v>4268264.8999999762</c:v>
                </c:pt>
                <c:pt idx="11874">
                  <c:v>4272610.6699999794</c:v>
                </c:pt>
                <c:pt idx="11875">
                  <c:v>4273493.4799999818</c:v>
                </c:pt>
                <c:pt idx="11876">
                  <c:v>4273789.7299999818</c:v>
                </c:pt>
                <c:pt idx="11877">
                  <c:v>4273917.9999999851</c:v>
                </c:pt>
                <c:pt idx="11878">
                  <c:v>4274602.3199999854</c:v>
                </c:pt>
                <c:pt idx="11879">
                  <c:v>4275272.659999989</c:v>
                </c:pt>
                <c:pt idx="11880">
                  <c:v>4275395.4799999893</c:v>
                </c:pt>
                <c:pt idx="11881">
                  <c:v>4276079.9199999869</c:v>
                </c:pt>
                <c:pt idx="11882">
                  <c:v>4276322.9799999893</c:v>
                </c:pt>
                <c:pt idx="11883">
                  <c:v>4277040.2399999872</c:v>
                </c:pt>
                <c:pt idx="11884">
                  <c:v>4281875.8899999857</c:v>
                </c:pt>
                <c:pt idx="11885">
                  <c:v>4287271.2899999842</c:v>
                </c:pt>
                <c:pt idx="11886">
                  <c:v>4336102.3399999812</c:v>
                </c:pt>
                <c:pt idx="11887">
                  <c:v>4336809.8999999836</c:v>
                </c:pt>
                <c:pt idx="11888">
                  <c:v>4356586.1199999824</c:v>
                </c:pt>
                <c:pt idx="11889">
                  <c:v>4357328.9499999806</c:v>
                </c:pt>
                <c:pt idx="11890">
                  <c:v>4361370.509999983</c:v>
                </c:pt>
                <c:pt idx="11891">
                  <c:v>4367151.9799999818</c:v>
                </c:pt>
                <c:pt idx="11892">
                  <c:v>4370720.7799999788</c:v>
                </c:pt>
                <c:pt idx="11893">
                  <c:v>4370790.1099999771</c:v>
                </c:pt>
                <c:pt idx="11894">
                  <c:v>4375184.8999999762</c:v>
                </c:pt>
                <c:pt idx="11895">
                  <c:v>4404217.1599999741</c:v>
                </c:pt>
                <c:pt idx="11896">
                  <c:v>4404708.7799999714</c:v>
                </c:pt>
                <c:pt idx="11897">
                  <c:v>4405347.3999999687</c:v>
                </c:pt>
                <c:pt idx="11898">
                  <c:v>4406728.3899999708</c:v>
                </c:pt>
                <c:pt idx="11899">
                  <c:v>4408271.419999972</c:v>
                </c:pt>
                <c:pt idx="11900">
                  <c:v>4410400.219999969</c:v>
                </c:pt>
                <c:pt idx="11901">
                  <c:v>4410916.519999966</c:v>
                </c:pt>
                <c:pt idx="11902">
                  <c:v>4411232.5499999672</c:v>
                </c:pt>
                <c:pt idx="11903">
                  <c:v>4432196.8299999684</c:v>
                </c:pt>
                <c:pt idx="11904">
                  <c:v>4437874.8399999663</c:v>
                </c:pt>
                <c:pt idx="11905">
                  <c:v>4445558.5599999651</c:v>
                </c:pt>
                <c:pt idx="11906">
                  <c:v>4445688.1399999633</c:v>
                </c:pt>
                <c:pt idx="11907">
                  <c:v>4449678.8699999601</c:v>
                </c:pt>
                <c:pt idx="11908">
                  <c:v>4453395.4499999583</c:v>
                </c:pt>
                <c:pt idx="11909">
                  <c:v>4458582.3199999556</c:v>
                </c:pt>
                <c:pt idx="11910">
                  <c:v>4463109.9899999574</c:v>
                </c:pt>
                <c:pt idx="11911">
                  <c:v>4463263.0099999607</c:v>
                </c:pt>
                <c:pt idx="11912">
                  <c:v>4463542.1499999613</c:v>
                </c:pt>
                <c:pt idx="11913">
                  <c:v>4464828.1199999601</c:v>
                </c:pt>
                <c:pt idx="11914">
                  <c:v>4465964.5899999589</c:v>
                </c:pt>
                <c:pt idx="11915">
                  <c:v>4467067.0999999568</c:v>
                </c:pt>
                <c:pt idx="11916">
                  <c:v>4467170.8599999547</c:v>
                </c:pt>
                <c:pt idx="11917">
                  <c:v>4467378.929999955</c:v>
                </c:pt>
                <c:pt idx="11918">
                  <c:v>4469257.7799999565</c:v>
                </c:pt>
                <c:pt idx="11919">
                  <c:v>4476635.7999999598</c:v>
                </c:pt>
                <c:pt idx="11920">
                  <c:v>4476720.5999999568</c:v>
                </c:pt>
                <c:pt idx="11921">
                  <c:v>4476820.3999999538</c:v>
                </c:pt>
                <c:pt idx="11922">
                  <c:v>4477517.4599999562</c:v>
                </c:pt>
                <c:pt idx="11923">
                  <c:v>4477576.1999999583</c:v>
                </c:pt>
                <c:pt idx="11924">
                  <c:v>4478952.5399999619</c:v>
                </c:pt>
                <c:pt idx="11925">
                  <c:v>4489978.4499999583</c:v>
                </c:pt>
                <c:pt idx="11926">
                  <c:v>4490071.6399999559</c:v>
                </c:pt>
                <c:pt idx="11927">
                  <c:v>4575870.0099999532</c:v>
                </c:pt>
                <c:pt idx="11928">
                  <c:v>4587237.8799999505</c:v>
                </c:pt>
                <c:pt idx="11929">
                  <c:v>4587330.1199999526</c:v>
                </c:pt>
                <c:pt idx="11930">
                  <c:v>4588077.2399999499</c:v>
                </c:pt>
                <c:pt idx="11931">
                  <c:v>4590034.4299999475</c:v>
                </c:pt>
                <c:pt idx="11932">
                  <c:v>4597917.9699999467</c:v>
                </c:pt>
                <c:pt idx="11933">
                  <c:v>4598051.4199999496</c:v>
                </c:pt>
                <c:pt idx="11934">
                  <c:v>4598643.5599999502</c:v>
                </c:pt>
                <c:pt idx="11935">
                  <c:v>4599099.529999949</c:v>
                </c:pt>
                <c:pt idx="11936">
                  <c:v>4599220.2499999478</c:v>
                </c:pt>
                <c:pt idx="11937">
                  <c:v>4599285.2399999499</c:v>
                </c:pt>
                <c:pt idx="11938">
                  <c:v>4601053.4399999529</c:v>
                </c:pt>
                <c:pt idx="11939">
                  <c:v>4601190.679999955</c:v>
                </c:pt>
                <c:pt idx="11940">
                  <c:v>4602444.5399999544</c:v>
                </c:pt>
                <c:pt idx="11941">
                  <c:v>4602503.1999999508</c:v>
                </c:pt>
                <c:pt idx="11942">
                  <c:v>4602552.5399999544</c:v>
                </c:pt>
                <c:pt idx="11943">
                  <c:v>4602709.7899999544</c:v>
                </c:pt>
                <c:pt idx="11944">
                  <c:v>4602900.6499999538</c:v>
                </c:pt>
                <c:pt idx="11945">
                  <c:v>4603050.2499999553</c:v>
                </c:pt>
                <c:pt idx="11946">
                  <c:v>4603183.6899999529</c:v>
                </c:pt>
                <c:pt idx="11947">
                  <c:v>4606914.5499999523</c:v>
                </c:pt>
                <c:pt idx="11948">
                  <c:v>4628079.7899999544</c:v>
                </c:pt>
                <c:pt idx="11949">
                  <c:v>4628251.6399999559</c:v>
                </c:pt>
                <c:pt idx="11950">
                  <c:v>4628580.7999999523</c:v>
                </c:pt>
                <c:pt idx="11951">
                  <c:v>4629066.5499999523</c:v>
                </c:pt>
                <c:pt idx="11952">
                  <c:v>4632808.6399999559</c:v>
                </c:pt>
                <c:pt idx="11953">
                  <c:v>4665634.8399999589</c:v>
                </c:pt>
                <c:pt idx="11954">
                  <c:v>4665776.4999999553</c:v>
                </c:pt>
                <c:pt idx="11955">
                  <c:v>4673164.8599999547</c:v>
                </c:pt>
                <c:pt idx="11956">
                  <c:v>4675120.229999952</c:v>
                </c:pt>
                <c:pt idx="11957">
                  <c:v>4675602.5699999556</c:v>
                </c:pt>
                <c:pt idx="11958">
                  <c:v>4675993.1199999526</c:v>
                </c:pt>
                <c:pt idx="11959">
                  <c:v>4683097.1599999517</c:v>
                </c:pt>
                <c:pt idx="11960">
                  <c:v>4695782.7499999553</c:v>
                </c:pt>
                <c:pt idx="11961">
                  <c:v>4696163.6999999583</c:v>
                </c:pt>
                <c:pt idx="11962">
                  <c:v>4696856.8599999547</c:v>
                </c:pt>
                <c:pt idx="11963">
                  <c:v>4697214.2699999511</c:v>
                </c:pt>
                <c:pt idx="11964">
                  <c:v>4699346.9599999487</c:v>
                </c:pt>
                <c:pt idx="11965">
                  <c:v>4701796.7999999523</c:v>
                </c:pt>
                <c:pt idx="11966">
                  <c:v>4708919.4699999541</c:v>
                </c:pt>
                <c:pt idx="11967">
                  <c:v>4709117.3399999514</c:v>
                </c:pt>
                <c:pt idx="11968">
                  <c:v>4709162.3099999502</c:v>
                </c:pt>
                <c:pt idx="11969">
                  <c:v>4709324.9999999478</c:v>
                </c:pt>
                <c:pt idx="11970">
                  <c:v>4709875.6699999496</c:v>
                </c:pt>
                <c:pt idx="11971">
                  <c:v>4709954.8199999481</c:v>
                </c:pt>
                <c:pt idx="11972">
                  <c:v>4710390.1099999472</c:v>
                </c:pt>
                <c:pt idx="11973">
                  <c:v>4711646.2199999467</c:v>
                </c:pt>
                <c:pt idx="11974">
                  <c:v>4720307.3999999464</c:v>
                </c:pt>
                <c:pt idx="11975">
                  <c:v>4720395.9699999467</c:v>
                </c:pt>
                <c:pt idx="11976">
                  <c:v>4723317.039999947</c:v>
                </c:pt>
                <c:pt idx="11977">
                  <c:v>4725299.9299999475</c:v>
                </c:pt>
                <c:pt idx="11978">
                  <c:v>4725621.2199999467</c:v>
                </c:pt>
                <c:pt idx="11979">
                  <c:v>4867889.2199999467</c:v>
                </c:pt>
                <c:pt idx="11980">
                  <c:v>4874499.2599999458</c:v>
                </c:pt>
                <c:pt idx="11981">
                  <c:v>4874943.529999949</c:v>
                </c:pt>
                <c:pt idx="11982">
                  <c:v>4875017.5699999481</c:v>
                </c:pt>
                <c:pt idx="11983">
                  <c:v>4875134.7299999446</c:v>
                </c:pt>
                <c:pt idx="11984">
                  <c:v>4875251.1199999452</c:v>
                </c:pt>
                <c:pt idx="11985">
                  <c:v>4875883.8099999428</c:v>
                </c:pt>
                <c:pt idx="11986">
                  <c:v>4875962.8799999431</c:v>
                </c:pt>
                <c:pt idx="11987">
                  <c:v>4881056.9499999434</c:v>
                </c:pt>
                <c:pt idx="11988">
                  <c:v>4892143.5799999461</c:v>
                </c:pt>
                <c:pt idx="11989">
                  <c:v>4892844.7399999425</c:v>
                </c:pt>
                <c:pt idx="11990">
                  <c:v>4894216.1699999422</c:v>
                </c:pt>
                <c:pt idx="11991">
                  <c:v>4894304.1499999389</c:v>
                </c:pt>
                <c:pt idx="11992">
                  <c:v>4894724.1599999368</c:v>
                </c:pt>
                <c:pt idx="11993">
                  <c:v>4898797.8099999353</c:v>
                </c:pt>
                <c:pt idx="11994">
                  <c:v>4898876.6199999377</c:v>
                </c:pt>
                <c:pt idx="11995">
                  <c:v>4901012.5499999374</c:v>
                </c:pt>
                <c:pt idx="11996">
                  <c:v>4901312.0499999374</c:v>
                </c:pt>
                <c:pt idx="11997">
                  <c:v>4901995.5399999395</c:v>
                </c:pt>
                <c:pt idx="11998">
                  <c:v>4902608.4699999392</c:v>
                </c:pt>
                <c:pt idx="11999">
                  <c:v>4903473.4199999422</c:v>
                </c:pt>
                <c:pt idx="12000">
                  <c:v>4903628.2199999392</c:v>
                </c:pt>
                <c:pt idx="12001">
                  <c:v>4903856.5099999383</c:v>
                </c:pt>
                <c:pt idx="12002">
                  <c:v>4904117.239999935</c:v>
                </c:pt>
                <c:pt idx="12003">
                  <c:v>4904633.4799999371</c:v>
                </c:pt>
                <c:pt idx="12004">
                  <c:v>4904697.7599999383</c:v>
                </c:pt>
                <c:pt idx="12005">
                  <c:v>4904858.2899999395</c:v>
                </c:pt>
                <c:pt idx="12006">
                  <c:v>4905282.889999941</c:v>
                </c:pt>
                <c:pt idx="12007">
                  <c:v>4906477.4499999434</c:v>
                </c:pt>
                <c:pt idx="12008">
                  <c:v>4906528.639999941</c:v>
                </c:pt>
                <c:pt idx="12009">
                  <c:v>4906801.5199999437</c:v>
                </c:pt>
                <c:pt idx="12010">
                  <c:v>4907266.3999999464</c:v>
                </c:pt>
                <c:pt idx="12011">
                  <c:v>4907999.2499999478</c:v>
                </c:pt>
                <c:pt idx="12012">
                  <c:v>4910532.9399999455</c:v>
                </c:pt>
                <c:pt idx="12013">
                  <c:v>4911235.529999949</c:v>
                </c:pt>
                <c:pt idx="12014">
                  <c:v>4911789.2199999467</c:v>
                </c:pt>
                <c:pt idx="12015">
                  <c:v>4916183.0499999449</c:v>
                </c:pt>
                <c:pt idx="12016">
                  <c:v>4917181.9199999422</c:v>
                </c:pt>
                <c:pt idx="12017">
                  <c:v>4924653.6899999455</c:v>
                </c:pt>
                <c:pt idx="12018">
                  <c:v>4925660.289999947</c:v>
                </c:pt>
                <c:pt idx="12019">
                  <c:v>4925770.4199999496</c:v>
                </c:pt>
                <c:pt idx="12020">
                  <c:v>4929001.3999999464</c:v>
                </c:pt>
                <c:pt idx="12021">
                  <c:v>4932552.4699999467</c:v>
                </c:pt>
                <c:pt idx="12022">
                  <c:v>4933833.1499999464</c:v>
                </c:pt>
                <c:pt idx="12023">
                  <c:v>4941098.0999999493</c:v>
                </c:pt>
                <c:pt idx="12024">
                  <c:v>4949844.8399999514</c:v>
                </c:pt>
                <c:pt idx="12025">
                  <c:v>4958841.9199999496</c:v>
                </c:pt>
                <c:pt idx="12026">
                  <c:v>4958969.789999947</c:v>
                </c:pt>
                <c:pt idx="12027">
                  <c:v>4960541.5499999449</c:v>
                </c:pt>
                <c:pt idx="12028">
                  <c:v>4962356.4499999434</c:v>
                </c:pt>
                <c:pt idx="12029">
                  <c:v>4976595.8599999398</c:v>
                </c:pt>
                <c:pt idx="12030">
                  <c:v>4978467.9199999422</c:v>
                </c:pt>
                <c:pt idx="12031">
                  <c:v>4978975.4999999404</c:v>
                </c:pt>
                <c:pt idx="12032">
                  <c:v>4989577.6199999377</c:v>
                </c:pt>
                <c:pt idx="12033">
                  <c:v>4990363.439999938</c:v>
                </c:pt>
                <c:pt idx="12034">
                  <c:v>4990728.6799999401</c:v>
                </c:pt>
                <c:pt idx="12035">
                  <c:v>4990883.0199999437</c:v>
                </c:pt>
                <c:pt idx="12036">
                  <c:v>4990970.8999999464</c:v>
                </c:pt>
                <c:pt idx="12037">
                  <c:v>5004568.0999999493</c:v>
                </c:pt>
                <c:pt idx="12038">
                  <c:v>5005503.4299999475</c:v>
                </c:pt>
                <c:pt idx="12039">
                  <c:v>5005598.4599999487</c:v>
                </c:pt>
                <c:pt idx="12040">
                  <c:v>5006139.6599999517</c:v>
                </c:pt>
                <c:pt idx="12041">
                  <c:v>5006589.0999999493</c:v>
                </c:pt>
                <c:pt idx="12042">
                  <c:v>5006951.3899999484</c:v>
                </c:pt>
                <c:pt idx="12043">
                  <c:v>5011859.8499999493</c:v>
                </c:pt>
                <c:pt idx="12044">
                  <c:v>5024479.6599999517</c:v>
                </c:pt>
                <c:pt idx="12045">
                  <c:v>5025101.3899999484</c:v>
                </c:pt>
                <c:pt idx="12046">
                  <c:v>5025441.4899999499</c:v>
                </c:pt>
                <c:pt idx="12047">
                  <c:v>5025470.2399999499</c:v>
                </c:pt>
                <c:pt idx="12048">
                  <c:v>4604611.6999999508</c:v>
                </c:pt>
                <c:pt idx="12049">
                  <c:v>4604802.1799999475</c:v>
                </c:pt>
                <c:pt idx="12050">
                  <c:v>4629960.5599999502</c:v>
                </c:pt>
                <c:pt idx="12051">
                  <c:v>4636512.1399999484</c:v>
                </c:pt>
                <c:pt idx="12052">
                  <c:v>4636893.0899999514</c:v>
                </c:pt>
                <c:pt idx="12053">
                  <c:v>4640648.479999952</c:v>
                </c:pt>
                <c:pt idx="12054">
                  <c:v>4642659.1999999508</c:v>
                </c:pt>
                <c:pt idx="12055">
                  <c:v>4643090.0199999511</c:v>
                </c:pt>
                <c:pt idx="12056">
                  <c:v>4643566.2099999487</c:v>
                </c:pt>
                <c:pt idx="12057">
                  <c:v>4644042.3999999464</c:v>
                </c:pt>
                <c:pt idx="12058">
                  <c:v>4644518.589999944</c:v>
                </c:pt>
                <c:pt idx="12059">
                  <c:v>4644631.589999944</c:v>
                </c:pt>
                <c:pt idx="12060">
                  <c:v>4645081.589999944</c:v>
                </c:pt>
                <c:pt idx="12061">
                  <c:v>4647156.589999944</c:v>
                </c:pt>
                <c:pt idx="12062">
                  <c:v>4648059.2999999449</c:v>
                </c:pt>
                <c:pt idx="12063">
                  <c:v>4652799.8899999484</c:v>
                </c:pt>
                <c:pt idx="12064">
                  <c:v>4660317.9599999487</c:v>
                </c:pt>
                <c:pt idx="12065">
                  <c:v>4660794.1499999464</c:v>
                </c:pt>
                <c:pt idx="12066">
                  <c:v>4664144.4699999467</c:v>
                </c:pt>
                <c:pt idx="12067">
                  <c:v>4664192.4499999434</c:v>
                </c:pt>
                <c:pt idx="12068">
                  <c:v>4664252.1299999431</c:v>
                </c:pt>
                <c:pt idx="12069">
                  <c:v>4664585.4599999413</c:v>
                </c:pt>
                <c:pt idx="12070">
                  <c:v>4664716.939999938</c:v>
                </c:pt>
                <c:pt idx="12071">
                  <c:v>4664812.8499999344</c:v>
                </c:pt>
                <c:pt idx="12072">
                  <c:v>4665058.7699999362</c:v>
                </c:pt>
                <c:pt idx="12073">
                  <c:v>4665224.3899999335</c:v>
                </c:pt>
                <c:pt idx="12074">
                  <c:v>4665557.7199999318</c:v>
                </c:pt>
                <c:pt idx="12075">
                  <c:v>4667926.3599999323</c:v>
                </c:pt>
                <c:pt idx="12076">
                  <c:v>4667997.0299999341</c:v>
                </c:pt>
                <c:pt idx="12077">
                  <c:v>4692543.7299999371</c:v>
                </c:pt>
                <c:pt idx="12078">
                  <c:v>4693004.4699999392</c:v>
                </c:pt>
                <c:pt idx="12079">
                  <c:v>4693028.2899999395</c:v>
                </c:pt>
                <c:pt idx="12080">
                  <c:v>4721575.2699999362</c:v>
                </c:pt>
                <c:pt idx="12081">
                  <c:v>4723583.2299999371</c:v>
                </c:pt>
                <c:pt idx="12082">
                  <c:v>4724059.4199999347</c:v>
                </c:pt>
                <c:pt idx="12083">
                  <c:v>4724599.4199999347</c:v>
                </c:pt>
                <c:pt idx="12084">
                  <c:v>4725229.6599999368</c:v>
                </c:pt>
                <c:pt idx="12085">
                  <c:v>4725651.2499999404</c:v>
                </c:pt>
                <c:pt idx="12086">
                  <c:v>4725848.2499999404</c:v>
                </c:pt>
                <c:pt idx="12087">
                  <c:v>4726181.5799999386</c:v>
                </c:pt>
                <c:pt idx="12088">
                  <c:v>4727335.4299999401</c:v>
                </c:pt>
                <c:pt idx="12089">
                  <c:v>4728111.7199999392</c:v>
                </c:pt>
                <c:pt idx="12090">
                  <c:v>4728337.4499999359</c:v>
                </c:pt>
                <c:pt idx="12091">
                  <c:v>4728670.7799999341</c:v>
                </c:pt>
                <c:pt idx="12092">
                  <c:v>4728861.2599999309</c:v>
                </c:pt>
                <c:pt idx="12093">
                  <c:v>4729146.9699999318</c:v>
                </c:pt>
                <c:pt idx="12094">
                  <c:v>4729480.29999993</c:v>
                </c:pt>
                <c:pt idx="12095">
                  <c:v>4729772.6999999285</c:v>
                </c:pt>
                <c:pt idx="12096">
                  <c:v>4738831.7199999318</c:v>
                </c:pt>
                <c:pt idx="12097">
                  <c:v>4739307.9099999294</c:v>
                </c:pt>
                <c:pt idx="12098">
                  <c:v>4752658.2699999288</c:v>
                </c:pt>
                <c:pt idx="12099">
                  <c:v>4752796.9799999297</c:v>
                </c:pt>
                <c:pt idx="12100">
                  <c:v>4765301.4599999264</c:v>
                </c:pt>
                <c:pt idx="12101">
                  <c:v>4765730.3099999279</c:v>
                </c:pt>
                <c:pt idx="12102">
                  <c:v>4770668.9599999264</c:v>
                </c:pt>
                <c:pt idx="12103">
                  <c:v>4771838.0299999267</c:v>
                </c:pt>
                <c:pt idx="12104">
                  <c:v>4778293.3299999237</c:v>
                </c:pt>
                <c:pt idx="12105">
                  <c:v>4778970.4199999273</c:v>
                </c:pt>
                <c:pt idx="12106">
                  <c:v>4795754.5799999237</c:v>
                </c:pt>
                <c:pt idx="12107">
                  <c:v>4800325.7999999225</c:v>
                </c:pt>
                <c:pt idx="12108">
                  <c:v>4808702.4699999243</c:v>
                </c:pt>
                <c:pt idx="12109">
                  <c:v>4810148.949999921</c:v>
                </c:pt>
                <c:pt idx="12110">
                  <c:v>4811157.3899999186</c:v>
                </c:pt>
                <c:pt idx="12111">
                  <c:v>4816779.2999999151</c:v>
                </c:pt>
                <c:pt idx="12112">
                  <c:v>4821248.8499999121</c:v>
                </c:pt>
                <c:pt idx="12113">
                  <c:v>4870814.0699999109</c:v>
                </c:pt>
                <c:pt idx="12114">
                  <c:v>4871481.10999991</c:v>
                </c:pt>
                <c:pt idx="12115">
                  <c:v>4885177.809999913</c:v>
                </c:pt>
                <c:pt idx="12116">
                  <c:v>4890857.6299999133</c:v>
                </c:pt>
                <c:pt idx="12117">
                  <c:v>4899245.4399999157</c:v>
                </c:pt>
                <c:pt idx="12118">
                  <c:v>4994142.499999918</c:v>
                </c:pt>
                <c:pt idx="12119">
                  <c:v>5016381.999999918</c:v>
                </c:pt>
                <c:pt idx="12120">
                  <c:v>5077530.8499999195</c:v>
                </c:pt>
                <c:pt idx="12121">
                  <c:v>5078693.509999916</c:v>
                </c:pt>
                <c:pt idx="12122">
                  <c:v>2238509.5800000206</c:v>
                </c:pt>
                <c:pt idx="12123">
                  <c:v>2239606.3000000194</c:v>
                </c:pt>
                <c:pt idx="12124">
                  <c:v>2243771.3000000194</c:v>
                </c:pt>
                <c:pt idx="12125">
                  <c:v>2245747.7100000158</c:v>
                </c:pt>
                <c:pt idx="12126">
                  <c:v>2246749.7100000158</c:v>
                </c:pt>
                <c:pt idx="12127">
                  <c:v>2246957.2200000137</c:v>
                </c:pt>
                <c:pt idx="12128">
                  <c:v>2247329.1500000134</c:v>
                </c:pt>
                <c:pt idx="12129">
                  <c:v>2247776.1000000164</c:v>
                </c:pt>
                <c:pt idx="12130">
                  <c:v>2248500.94000002</c:v>
                </c:pt>
                <c:pt idx="12131">
                  <c:v>2249061.7700000182</c:v>
                </c:pt>
                <c:pt idx="12132">
                  <c:v>2250891.7900000215</c:v>
                </c:pt>
                <c:pt idx="12133">
                  <c:v>2251859.9100000188</c:v>
                </c:pt>
                <c:pt idx="12134">
                  <c:v>2255889.9100000188</c:v>
                </c:pt>
                <c:pt idx="12135">
                  <c:v>2256960.9100000188</c:v>
                </c:pt>
                <c:pt idx="12136">
                  <c:v>2258507.9100000188</c:v>
                </c:pt>
                <c:pt idx="12137">
                  <c:v>2259578.9100000188</c:v>
                </c:pt>
                <c:pt idx="12138">
                  <c:v>2260530.9100000188</c:v>
                </c:pt>
                <c:pt idx="12139">
                  <c:v>2261315.9000000209</c:v>
                </c:pt>
                <c:pt idx="12140">
                  <c:v>2278675.9000000209</c:v>
                </c:pt>
                <c:pt idx="12141">
                  <c:v>2279746.9000000209</c:v>
                </c:pt>
                <c:pt idx="12142">
                  <c:v>2280936.9000000209</c:v>
                </c:pt>
                <c:pt idx="12143">
                  <c:v>2290575.9000000209</c:v>
                </c:pt>
                <c:pt idx="12144">
                  <c:v>2292372.7800000235</c:v>
                </c:pt>
                <c:pt idx="12145">
                  <c:v>2292700.5100000203</c:v>
                </c:pt>
                <c:pt idx="12146">
                  <c:v>2299206.3200000226</c:v>
                </c:pt>
                <c:pt idx="12147">
                  <c:v>2300116.3200000226</c:v>
                </c:pt>
                <c:pt idx="12148">
                  <c:v>2304116.3200000226</c:v>
                </c:pt>
                <c:pt idx="12149">
                  <c:v>2322716.3200000226</c:v>
                </c:pt>
                <c:pt idx="12150">
                  <c:v>2323671.4000000209</c:v>
                </c:pt>
                <c:pt idx="12151">
                  <c:v>2324004.7300000191</c:v>
                </c:pt>
                <c:pt idx="12152">
                  <c:v>2333881.7300000191</c:v>
                </c:pt>
                <c:pt idx="12153">
                  <c:v>2334215.0600000173</c:v>
                </c:pt>
                <c:pt idx="12154">
                  <c:v>2335669.3000000194</c:v>
                </c:pt>
                <c:pt idx="12155">
                  <c:v>2336050.2500000224</c:v>
                </c:pt>
                <c:pt idx="12156">
                  <c:v>2337383.0700000226</c:v>
                </c:pt>
                <c:pt idx="12157">
                  <c:v>2346963.8200000226</c:v>
                </c:pt>
                <c:pt idx="12158">
                  <c:v>2347007.3300000206</c:v>
                </c:pt>
                <c:pt idx="12159">
                  <c:v>2347383.0400000215</c:v>
                </c:pt>
                <c:pt idx="12160">
                  <c:v>2347478.1400000229</c:v>
                </c:pt>
                <c:pt idx="12161">
                  <c:v>2347608.0600000247</c:v>
                </c:pt>
                <c:pt idx="12162">
                  <c:v>2348153.8900000229</c:v>
                </c:pt>
                <c:pt idx="12163">
                  <c:v>2348277.8600000218</c:v>
                </c:pt>
                <c:pt idx="12164">
                  <c:v>2353394.8600000218</c:v>
                </c:pt>
                <c:pt idx="12165">
                  <c:v>2353697.0300000235</c:v>
                </c:pt>
                <c:pt idx="12166">
                  <c:v>2354627.0300000235</c:v>
                </c:pt>
                <c:pt idx="12167">
                  <c:v>2355249.2100000232</c:v>
                </c:pt>
                <c:pt idx="12168">
                  <c:v>2358349.2100000232</c:v>
                </c:pt>
                <c:pt idx="12169">
                  <c:v>2359354.0700000226</c:v>
                </c:pt>
                <c:pt idx="12170">
                  <c:v>2359688.9500000253</c:v>
                </c:pt>
                <c:pt idx="12171">
                  <c:v>2359833.8100000247</c:v>
                </c:pt>
                <c:pt idx="12172">
                  <c:v>2359873.1600000262</c:v>
                </c:pt>
                <c:pt idx="12173">
                  <c:v>2360636.9600000232</c:v>
                </c:pt>
                <c:pt idx="12174">
                  <c:v>2361230.0000000224</c:v>
                </c:pt>
                <c:pt idx="12175">
                  <c:v>2362055.8100000247</c:v>
                </c:pt>
                <c:pt idx="12176">
                  <c:v>2363819.9800000265</c:v>
                </c:pt>
                <c:pt idx="12177">
                  <c:v>2365607.3000000268</c:v>
                </c:pt>
                <c:pt idx="12178">
                  <c:v>2365651.2200000286</c:v>
                </c:pt>
                <c:pt idx="12179">
                  <c:v>2410741.2200000286</c:v>
                </c:pt>
                <c:pt idx="12180">
                  <c:v>2524068.0200000256</c:v>
                </c:pt>
                <c:pt idx="12181">
                  <c:v>2525043.0200000256</c:v>
                </c:pt>
                <c:pt idx="12182">
                  <c:v>2525582.6600000262</c:v>
                </c:pt>
                <c:pt idx="12183">
                  <c:v>2547632.6600000262</c:v>
                </c:pt>
                <c:pt idx="12184">
                  <c:v>2548007.6600000262</c:v>
                </c:pt>
                <c:pt idx="12185">
                  <c:v>2548372.6600000262</c:v>
                </c:pt>
                <c:pt idx="12186">
                  <c:v>2579736.9000000283</c:v>
                </c:pt>
                <c:pt idx="12187">
                  <c:v>2579947.9300000295</c:v>
                </c:pt>
                <c:pt idx="12188">
                  <c:v>2588167.2900000289</c:v>
                </c:pt>
                <c:pt idx="12189">
                  <c:v>2596386.6500000283</c:v>
                </c:pt>
                <c:pt idx="12190">
                  <c:v>2597736.6500000283</c:v>
                </c:pt>
                <c:pt idx="12191">
                  <c:v>2597901.6500000283</c:v>
                </c:pt>
                <c:pt idx="12192">
                  <c:v>2604426.6500000283</c:v>
                </c:pt>
                <c:pt idx="12193">
                  <c:v>2605316.6700000316</c:v>
                </c:pt>
                <c:pt idx="12194">
                  <c:v>2612818.8500000313</c:v>
                </c:pt>
                <c:pt idx="12195">
                  <c:v>2613228.5900000334</c:v>
                </c:pt>
                <c:pt idx="12196">
                  <c:v>2615708.5900000334</c:v>
                </c:pt>
                <c:pt idx="12197">
                  <c:v>2618498.5900000334</c:v>
                </c:pt>
                <c:pt idx="12198">
                  <c:v>2659108.5900000334</c:v>
                </c:pt>
                <c:pt idx="12199">
                  <c:v>2666336.5000000298</c:v>
                </c:pt>
                <c:pt idx="12200">
                  <c:v>2674675.5500000268</c:v>
                </c:pt>
                <c:pt idx="12201">
                  <c:v>2675035.3100000247</c:v>
                </c:pt>
                <c:pt idx="12202">
                  <c:v>2693235.3100000247</c:v>
                </c:pt>
                <c:pt idx="12203">
                  <c:v>2698602.3200000226</c:v>
                </c:pt>
                <c:pt idx="12204">
                  <c:v>2708602.3200000226</c:v>
                </c:pt>
                <c:pt idx="12205">
                  <c:v>2708983.2700000256</c:v>
                </c:pt>
                <c:pt idx="12206">
                  <c:v>2709729.7400000244</c:v>
                </c:pt>
                <c:pt idx="12207">
                  <c:v>2721318.7900000215</c:v>
                </c:pt>
                <c:pt idx="12208">
                  <c:v>2721652.1200000197</c:v>
                </c:pt>
                <c:pt idx="12209">
                  <c:v>2727727.1200000197</c:v>
                </c:pt>
                <c:pt idx="12210">
                  <c:v>2727797.7600000203</c:v>
                </c:pt>
                <c:pt idx="12211">
                  <c:v>2728563.0600000173</c:v>
                </c:pt>
                <c:pt idx="12212">
                  <c:v>2740563.0600000173</c:v>
                </c:pt>
                <c:pt idx="12213">
                  <c:v>2740609.8900000155</c:v>
                </c:pt>
                <c:pt idx="12214">
                  <c:v>2741338.1400000155</c:v>
                </c:pt>
                <c:pt idx="12215">
                  <c:v>2741719.0900000185</c:v>
                </c:pt>
                <c:pt idx="12216">
                  <c:v>2742100.0400000215</c:v>
                </c:pt>
                <c:pt idx="12217">
                  <c:v>2742671.4700000212</c:v>
                </c:pt>
                <c:pt idx="12218">
                  <c:v>2743052.4200000241</c:v>
                </c:pt>
                <c:pt idx="12219">
                  <c:v>2758052.4200000241</c:v>
                </c:pt>
                <c:pt idx="12220">
                  <c:v>2758719.1000000238</c:v>
                </c:pt>
                <c:pt idx="12221">
                  <c:v>2758820.0100000203</c:v>
                </c:pt>
                <c:pt idx="12222">
                  <c:v>2777020.0100000203</c:v>
                </c:pt>
                <c:pt idx="12223">
                  <c:v>2788220.0100000203</c:v>
                </c:pt>
                <c:pt idx="12224">
                  <c:v>2791020.0100000203</c:v>
                </c:pt>
                <c:pt idx="12225">
                  <c:v>2797963.8000000194</c:v>
                </c:pt>
                <c:pt idx="12226">
                  <c:v>2971872.1700000167</c:v>
                </c:pt>
                <c:pt idx="12227">
                  <c:v>2984758.9800000191</c:v>
                </c:pt>
                <c:pt idx="12228">
                  <c:v>2985091.4700000212</c:v>
                </c:pt>
                <c:pt idx="12229">
                  <c:v>2985211.8300000206</c:v>
                </c:pt>
                <c:pt idx="12230">
                  <c:v>2985545.1600000188</c:v>
                </c:pt>
                <c:pt idx="12231">
                  <c:v>2993884.2100000158</c:v>
                </c:pt>
                <c:pt idx="12232">
                  <c:v>3002223.2600000128</c:v>
                </c:pt>
                <c:pt idx="12233">
                  <c:v>3020423.2600000128</c:v>
                </c:pt>
                <c:pt idx="12234">
                  <c:v>3038623.2600000128</c:v>
                </c:pt>
                <c:pt idx="12235">
                  <c:v>3081403.2300000116</c:v>
                </c:pt>
                <c:pt idx="12236">
                  <c:v>3081535.1700000092</c:v>
                </c:pt>
                <c:pt idx="12237">
                  <c:v>3081982.8500000089</c:v>
                </c:pt>
                <c:pt idx="12238">
                  <c:v>3093491.5200000107</c:v>
                </c:pt>
                <c:pt idx="12239">
                  <c:v>3094421.5200000107</c:v>
                </c:pt>
                <c:pt idx="12240">
                  <c:v>3099171.5200000107</c:v>
                </c:pt>
                <c:pt idx="12241">
                  <c:v>3117771.5200000107</c:v>
                </c:pt>
                <c:pt idx="12242">
                  <c:v>3136671.5200000107</c:v>
                </c:pt>
                <c:pt idx="12243">
                  <c:v>3137871.5200000107</c:v>
                </c:pt>
                <c:pt idx="12244">
                  <c:v>3138549.9800000116</c:v>
                </c:pt>
                <c:pt idx="12245">
                  <c:v>3142049.9800000116</c:v>
                </c:pt>
                <c:pt idx="12246">
                  <c:v>3145949.9800000116</c:v>
                </c:pt>
                <c:pt idx="12247">
                  <c:v>3153905.3300000131</c:v>
                </c:pt>
                <c:pt idx="12248">
                  <c:v>3167205.3300000131</c:v>
                </c:pt>
                <c:pt idx="12249">
                  <c:v>3170205.3300000131</c:v>
                </c:pt>
                <c:pt idx="12250">
                  <c:v>3170441.4700000137</c:v>
                </c:pt>
                <c:pt idx="12251">
                  <c:v>3178249.2700000107</c:v>
                </c:pt>
                <c:pt idx="12252">
                  <c:v>3183449.2700000107</c:v>
                </c:pt>
                <c:pt idx="12253">
                  <c:v>3186949.2700000107</c:v>
                </c:pt>
                <c:pt idx="12254">
                  <c:v>3191949.2700000107</c:v>
                </c:pt>
                <c:pt idx="12255">
                  <c:v>3196431.4700000137</c:v>
                </c:pt>
                <c:pt idx="12256">
                  <c:v>3207132.0600000173</c:v>
                </c:pt>
                <c:pt idx="12257">
                  <c:v>3215803.1500000209</c:v>
                </c:pt>
                <c:pt idx="12258">
                  <c:v>3229103.1500000209</c:v>
                </c:pt>
                <c:pt idx="12259">
                  <c:v>3233765.6200000197</c:v>
                </c:pt>
                <c:pt idx="12260">
                  <c:v>3242436.7100000232</c:v>
                </c:pt>
                <c:pt idx="12261">
                  <c:v>3267611.9900000244</c:v>
                </c:pt>
                <c:pt idx="12262">
                  <c:v>3276233.080000028</c:v>
                </c:pt>
                <c:pt idx="12263">
                  <c:v>3284854.1700000316</c:v>
                </c:pt>
                <c:pt idx="12264">
                  <c:v>3293525.2600000352</c:v>
                </c:pt>
                <c:pt idx="12265">
                  <c:v>3302196.3500000387</c:v>
                </c:pt>
                <c:pt idx="12266">
                  <c:v>3311275.5300000384</c:v>
                </c:pt>
                <c:pt idx="12267">
                  <c:v>3314775.5300000384</c:v>
                </c:pt>
                <c:pt idx="12268">
                  <c:v>3325975.5300000384</c:v>
                </c:pt>
                <c:pt idx="12269">
                  <c:v>3337175.5300000384</c:v>
                </c:pt>
                <c:pt idx="12270">
                  <c:v>3345846.620000042</c:v>
                </c:pt>
                <c:pt idx="12271">
                  <c:v>3350046.620000042</c:v>
                </c:pt>
                <c:pt idx="12272">
                  <c:v>3361246.620000042</c:v>
                </c:pt>
                <c:pt idx="12273">
                  <c:v>3383981.8800000399</c:v>
                </c:pt>
                <c:pt idx="12274">
                  <c:v>3393177.3400000408</c:v>
                </c:pt>
                <c:pt idx="12275">
                  <c:v>3401565.5400000438</c:v>
                </c:pt>
                <c:pt idx="12276">
                  <c:v>3610760.0200000405</c:v>
                </c:pt>
                <c:pt idx="12277">
                  <c:v>3644860.0200000405</c:v>
                </c:pt>
                <c:pt idx="12278">
                  <c:v>3658160.0200000405</c:v>
                </c:pt>
                <c:pt idx="12279">
                  <c:v>3659163.5600000396</c:v>
                </c:pt>
                <c:pt idx="12280">
                  <c:v>3659821.9000000432</c:v>
                </c:pt>
                <c:pt idx="12281">
                  <c:v>3664469.8400000408</c:v>
                </c:pt>
                <c:pt idx="12282">
                  <c:v>3668594.8400000408</c:v>
                </c:pt>
                <c:pt idx="12283">
                  <c:v>3669717.4900000393</c:v>
                </c:pt>
                <c:pt idx="12284">
                  <c:v>3673217.4900000393</c:v>
                </c:pt>
                <c:pt idx="12285">
                  <c:v>3673558.1600000411</c:v>
                </c:pt>
                <c:pt idx="12286">
                  <c:v>3673928.7400000393</c:v>
                </c:pt>
                <c:pt idx="12287">
                  <c:v>3676478.7400000393</c:v>
                </c:pt>
                <c:pt idx="12288">
                  <c:v>3714878.7400000393</c:v>
                </c:pt>
                <c:pt idx="12289">
                  <c:v>3728178.7400000393</c:v>
                </c:pt>
                <c:pt idx="12290">
                  <c:v>3729079.4900000393</c:v>
                </c:pt>
                <c:pt idx="12291">
                  <c:v>3737139.4900000393</c:v>
                </c:pt>
                <c:pt idx="12292">
                  <c:v>3746583.7700000405</c:v>
                </c:pt>
                <c:pt idx="12293">
                  <c:v>3748459.2400000393</c:v>
                </c:pt>
                <c:pt idx="12294">
                  <c:v>3749377.9600000381</c:v>
                </c:pt>
                <c:pt idx="12295">
                  <c:v>3756854.7400000393</c:v>
                </c:pt>
                <c:pt idx="12296">
                  <c:v>3764854.7400000393</c:v>
                </c:pt>
                <c:pt idx="12297">
                  <c:v>3769804.7400000393</c:v>
                </c:pt>
                <c:pt idx="12298">
                  <c:v>3775004.7400000393</c:v>
                </c:pt>
                <c:pt idx="12299">
                  <c:v>3794879.170000039</c:v>
                </c:pt>
                <c:pt idx="12300">
                  <c:v>3802697.5500000417</c:v>
                </c:pt>
                <c:pt idx="12301">
                  <c:v>3807576.7900000438</c:v>
                </c:pt>
                <c:pt idx="12302">
                  <c:v>3857441.2900000438</c:v>
                </c:pt>
                <c:pt idx="12303">
                  <c:v>3857741.7300000414</c:v>
                </c:pt>
                <c:pt idx="12304">
                  <c:v>3863329.3100000396</c:v>
                </c:pt>
                <c:pt idx="12305">
                  <c:v>3863440.8800000399</c:v>
                </c:pt>
                <c:pt idx="12306">
                  <c:v>3869199.5900000408</c:v>
                </c:pt>
                <c:pt idx="12307">
                  <c:v>3870827.8500000387</c:v>
                </c:pt>
                <c:pt idx="12308">
                  <c:v>3879430.6100000367</c:v>
                </c:pt>
                <c:pt idx="12309">
                  <c:v>3880317.930000037</c:v>
                </c:pt>
                <c:pt idx="12310">
                  <c:v>3881405.1000000387</c:v>
                </c:pt>
                <c:pt idx="12311">
                  <c:v>3886521.1500000358</c:v>
                </c:pt>
                <c:pt idx="12312">
                  <c:v>3892971.1500000358</c:v>
                </c:pt>
                <c:pt idx="12313">
                  <c:v>3904171.1500000358</c:v>
                </c:pt>
                <c:pt idx="12314">
                  <c:v>3905195.4000000358</c:v>
                </c:pt>
                <c:pt idx="12315">
                  <c:v>3926390.4000000358</c:v>
                </c:pt>
                <c:pt idx="12316">
                  <c:v>3420202.1100000367</c:v>
                </c:pt>
                <c:pt idx="12317">
                  <c:v>3445375.5200000331</c:v>
                </c:pt>
                <c:pt idx="12318">
                  <c:v>3446446.5200000331</c:v>
                </c:pt>
                <c:pt idx="12319">
                  <c:v>3450968.5200000331</c:v>
                </c:pt>
                <c:pt idx="12320">
                  <c:v>3457275.5200000331</c:v>
                </c:pt>
                <c:pt idx="12321">
                  <c:v>3457608.8500000313</c:v>
                </c:pt>
                <c:pt idx="12322">
                  <c:v>3458303.6100000292</c:v>
                </c:pt>
                <c:pt idx="12323">
                  <c:v>3458588.3700000271</c:v>
                </c:pt>
                <c:pt idx="12324">
                  <c:v>3459397.1700000241</c:v>
                </c:pt>
                <c:pt idx="12325">
                  <c:v>3459792.1800000221</c:v>
                </c:pt>
                <c:pt idx="12326">
                  <c:v>3459982.6600000188</c:v>
                </c:pt>
                <c:pt idx="12327">
                  <c:v>3460315.990000017</c:v>
                </c:pt>
                <c:pt idx="12328">
                  <c:v>3460649.3200000152</c:v>
                </c:pt>
                <c:pt idx="12329">
                  <c:v>3461044.3300000131</c:v>
                </c:pt>
                <c:pt idx="12330">
                  <c:v>3461377.6600000113</c:v>
                </c:pt>
                <c:pt idx="12331">
                  <c:v>3472721.9400000125</c:v>
                </c:pt>
                <c:pt idx="12332">
                  <c:v>3473729.6100000143</c:v>
                </c:pt>
                <c:pt idx="12333">
                  <c:v>3474463.8700000122</c:v>
                </c:pt>
                <c:pt idx="12334">
                  <c:v>3474815.0800000131</c:v>
                </c:pt>
                <c:pt idx="12335">
                  <c:v>3475127.4600000158</c:v>
                </c:pt>
                <c:pt idx="12336">
                  <c:v>3475334.740000017</c:v>
                </c:pt>
                <c:pt idx="12337">
                  <c:v>3475436.5100000203</c:v>
                </c:pt>
                <c:pt idx="12338">
                  <c:v>3475762.2600000203</c:v>
                </c:pt>
                <c:pt idx="12339">
                  <c:v>3476392.5000000224</c:v>
                </c:pt>
                <c:pt idx="12340">
                  <c:v>3477174.1500000209</c:v>
                </c:pt>
                <c:pt idx="12341">
                  <c:v>3477435.9900000244</c:v>
                </c:pt>
                <c:pt idx="12342">
                  <c:v>3478031.1600000262</c:v>
                </c:pt>
                <c:pt idx="12343">
                  <c:v>3478647.3400000259</c:v>
                </c:pt>
                <c:pt idx="12344">
                  <c:v>3478887.5000000224</c:v>
                </c:pt>
                <c:pt idx="12345">
                  <c:v>3479281.0400000215</c:v>
                </c:pt>
                <c:pt idx="12346">
                  <c:v>3479661.9900000244</c:v>
                </c:pt>
                <c:pt idx="12347">
                  <c:v>3481420.3400000259</c:v>
                </c:pt>
                <c:pt idx="12348">
                  <c:v>3497372.4700000286</c:v>
                </c:pt>
                <c:pt idx="12349">
                  <c:v>3497550.4900000319</c:v>
                </c:pt>
                <c:pt idx="12350">
                  <c:v>3499752.3600000292</c:v>
                </c:pt>
                <c:pt idx="12351">
                  <c:v>3501954.2300000265</c:v>
                </c:pt>
                <c:pt idx="12352">
                  <c:v>3502022.4800000265</c:v>
                </c:pt>
                <c:pt idx="12353">
                  <c:v>3502397.4800000265</c:v>
                </c:pt>
                <c:pt idx="12354">
                  <c:v>3502730.8100000247</c:v>
                </c:pt>
                <c:pt idx="12355">
                  <c:v>3503207.0000000224</c:v>
                </c:pt>
                <c:pt idx="12356">
                  <c:v>3503540.3300000206</c:v>
                </c:pt>
                <c:pt idx="12357">
                  <c:v>3504016.5200000182</c:v>
                </c:pt>
                <c:pt idx="12358">
                  <c:v>3504349.8500000164</c:v>
                </c:pt>
                <c:pt idx="12359">
                  <c:v>3505324.8500000164</c:v>
                </c:pt>
                <c:pt idx="12360">
                  <c:v>3506150.8500000164</c:v>
                </c:pt>
                <c:pt idx="12361">
                  <c:v>3506484.1800000146</c:v>
                </c:pt>
                <c:pt idx="12362">
                  <c:v>3506817.5100000128</c:v>
                </c:pt>
                <c:pt idx="12363">
                  <c:v>3507198.4600000158</c:v>
                </c:pt>
                <c:pt idx="12364">
                  <c:v>3508548.4600000158</c:v>
                </c:pt>
                <c:pt idx="12365">
                  <c:v>3510240.8900000155</c:v>
                </c:pt>
                <c:pt idx="12366">
                  <c:v>3512590.1800000146</c:v>
                </c:pt>
                <c:pt idx="12367">
                  <c:v>3517483.340000011</c:v>
                </c:pt>
                <c:pt idx="12368">
                  <c:v>3518664.8000000119</c:v>
                </c:pt>
                <c:pt idx="12369">
                  <c:v>3519217.3300000131</c:v>
                </c:pt>
                <c:pt idx="12370">
                  <c:v>3519288.7600000128</c:v>
                </c:pt>
                <c:pt idx="12371">
                  <c:v>3538691.4300000146</c:v>
                </c:pt>
                <c:pt idx="12372">
                  <c:v>3546986.3200000152</c:v>
                </c:pt>
                <c:pt idx="12373">
                  <c:v>3548192.4400000125</c:v>
                </c:pt>
                <c:pt idx="12374">
                  <c:v>3554024.7600000128</c:v>
                </c:pt>
                <c:pt idx="12375">
                  <c:v>3554358.090000011</c:v>
                </c:pt>
                <c:pt idx="12376">
                  <c:v>3554691.4200000092</c:v>
                </c:pt>
                <c:pt idx="12377">
                  <c:v>3555245.4400000125</c:v>
                </c:pt>
                <c:pt idx="12378">
                  <c:v>3560333.3700000122</c:v>
                </c:pt>
                <c:pt idx="12379">
                  <c:v>3560904.8000000119</c:v>
                </c:pt>
                <c:pt idx="12380">
                  <c:v>3561791.8000000119</c:v>
                </c:pt>
                <c:pt idx="12381">
                  <c:v>3585491.8000000119</c:v>
                </c:pt>
                <c:pt idx="12382">
                  <c:v>3588185.4000000134</c:v>
                </c:pt>
                <c:pt idx="12383">
                  <c:v>3600113.4300000072</c:v>
                </c:pt>
                <c:pt idx="12384">
                  <c:v>3601218.150000006</c:v>
                </c:pt>
                <c:pt idx="12385">
                  <c:v>3601431.7300000042</c:v>
                </c:pt>
                <c:pt idx="12386">
                  <c:v>3602133.8000000045</c:v>
                </c:pt>
                <c:pt idx="12387">
                  <c:v>3602204.4800000042</c:v>
                </c:pt>
                <c:pt idx="12388">
                  <c:v>3602963.4300000072</c:v>
                </c:pt>
                <c:pt idx="12389">
                  <c:v>3603049.2800000086</c:v>
                </c:pt>
                <c:pt idx="12390">
                  <c:v>3603119.7600000054</c:v>
                </c:pt>
                <c:pt idx="12391">
                  <c:v>3603453.0900000036</c:v>
                </c:pt>
                <c:pt idx="12392">
                  <c:v>3603786.4200000018</c:v>
                </c:pt>
                <c:pt idx="12393">
                  <c:v>3604492.1799999997</c:v>
                </c:pt>
                <c:pt idx="12394">
                  <c:v>3604873.1300000027</c:v>
                </c:pt>
                <c:pt idx="12395">
                  <c:v>3605073.4299999997</c:v>
                </c:pt>
                <c:pt idx="12396">
                  <c:v>3616100.7800000012</c:v>
                </c:pt>
                <c:pt idx="12397">
                  <c:v>3624819.7199999988</c:v>
                </c:pt>
                <c:pt idx="12398">
                  <c:v>3626950.0700000003</c:v>
                </c:pt>
                <c:pt idx="12399">
                  <c:v>3637505.9900000021</c:v>
                </c:pt>
                <c:pt idx="12400">
                  <c:v>3645226.3999999985</c:v>
                </c:pt>
                <c:pt idx="12401">
                  <c:v>3646769.7899999991</c:v>
                </c:pt>
                <c:pt idx="12402">
                  <c:v>3618094.6999999881</c:v>
                </c:pt>
                <c:pt idx="12403">
                  <c:v>3618335.1999999881</c:v>
                </c:pt>
                <c:pt idx="12404">
                  <c:v>3618629.6999999881</c:v>
                </c:pt>
                <c:pt idx="12405">
                  <c:v>3618707.659999989</c:v>
                </c:pt>
                <c:pt idx="12406">
                  <c:v>3618833.4699999914</c:v>
                </c:pt>
                <c:pt idx="12407">
                  <c:v>3619003.4699999914</c:v>
                </c:pt>
                <c:pt idx="12408">
                  <c:v>3619074.4299999923</c:v>
                </c:pt>
                <c:pt idx="12409">
                  <c:v>3619139.8299999908</c:v>
                </c:pt>
                <c:pt idx="12410">
                  <c:v>3630871.5399999917</c:v>
                </c:pt>
                <c:pt idx="12411">
                  <c:v>3631754.3899999931</c:v>
                </c:pt>
                <c:pt idx="12412">
                  <c:v>3635311.0099999905</c:v>
                </c:pt>
                <c:pt idx="12413">
                  <c:v>3643507.0699999928</c:v>
                </c:pt>
                <c:pt idx="12414">
                  <c:v>3644062.9599999934</c:v>
                </c:pt>
                <c:pt idx="12415">
                  <c:v>3655532.0099999905</c:v>
                </c:pt>
                <c:pt idx="12416">
                  <c:v>3670572.7799999937</c:v>
                </c:pt>
                <c:pt idx="12417">
                  <c:v>2933494.6700000092</c:v>
                </c:pt>
                <c:pt idx="12418">
                  <c:v>2934933.6300000101</c:v>
                </c:pt>
                <c:pt idx="12419">
                  <c:v>2935982.0800000131</c:v>
                </c:pt>
                <c:pt idx="12420">
                  <c:v>2937273.7100000158</c:v>
                </c:pt>
                <c:pt idx="12421">
                  <c:v>2943848.1100000143</c:v>
                </c:pt>
                <c:pt idx="12422">
                  <c:v>2950461.5100000128</c:v>
                </c:pt>
                <c:pt idx="12423">
                  <c:v>2950550.5000000149</c:v>
                </c:pt>
                <c:pt idx="12424">
                  <c:v>2950730.3500000164</c:v>
                </c:pt>
                <c:pt idx="12425">
                  <c:v>2951182.3000000194</c:v>
                </c:pt>
                <c:pt idx="12426">
                  <c:v>2951669.8400000185</c:v>
                </c:pt>
                <c:pt idx="12427">
                  <c:v>2952115.8300000206</c:v>
                </c:pt>
                <c:pt idx="12428">
                  <c:v>2952759.44000002</c:v>
                </c:pt>
                <c:pt idx="12429">
                  <c:v>2967401.3800000176</c:v>
                </c:pt>
                <c:pt idx="12430">
                  <c:v>2970760.3500000164</c:v>
                </c:pt>
                <c:pt idx="12431">
                  <c:v>2976280.3500000164</c:v>
                </c:pt>
                <c:pt idx="12432">
                  <c:v>2976421.8100000173</c:v>
                </c:pt>
                <c:pt idx="12433">
                  <c:v>2977048.3100000173</c:v>
                </c:pt>
                <c:pt idx="12434">
                  <c:v>2977496.5000000149</c:v>
                </c:pt>
                <c:pt idx="12435">
                  <c:v>2978413.2800000161</c:v>
                </c:pt>
                <c:pt idx="12436">
                  <c:v>2978604.8100000173</c:v>
                </c:pt>
                <c:pt idx="12437">
                  <c:v>2979424.9200000167</c:v>
                </c:pt>
                <c:pt idx="12438">
                  <c:v>2980417.290000014</c:v>
                </c:pt>
                <c:pt idx="12439">
                  <c:v>2998825.590000011</c:v>
                </c:pt>
                <c:pt idx="12440">
                  <c:v>2999497.6700000092</c:v>
                </c:pt>
                <c:pt idx="12441">
                  <c:v>3109220.4300000072</c:v>
                </c:pt>
                <c:pt idx="12442">
                  <c:v>3109900.7000000104</c:v>
                </c:pt>
                <c:pt idx="12443">
                  <c:v>3127995.9400000125</c:v>
                </c:pt>
                <c:pt idx="12444">
                  <c:v>3138198.790000014</c:v>
                </c:pt>
                <c:pt idx="12445">
                  <c:v>3146487.3300000131</c:v>
                </c:pt>
                <c:pt idx="12446">
                  <c:v>2648870.9500000328</c:v>
                </c:pt>
                <c:pt idx="12447">
                  <c:v>2649306.6400000304</c:v>
                </c:pt>
                <c:pt idx="12448">
                  <c:v>2650107.0700000301</c:v>
                </c:pt>
                <c:pt idx="12449">
                  <c:v>2650298.1900000274</c:v>
                </c:pt>
                <c:pt idx="12450">
                  <c:v>2651181.0600000247</c:v>
                </c:pt>
                <c:pt idx="12451">
                  <c:v>2651291.7800000235</c:v>
                </c:pt>
                <c:pt idx="12452">
                  <c:v>2652284.630000025</c:v>
                </c:pt>
                <c:pt idx="12453">
                  <c:v>2652856.4000000283</c:v>
                </c:pt>
                <c:pt idx="12454">
                  <c:v>2652932.3500000313</c:v>
                </c:pt>
                <c:pt idx="12455">
                  <c:v>2654065.1800000295</c:v>
                </c:pt>
                <c:pt idx="12456">
                  <c:v>2654152.7000000328</c:v>
                </c:pt>
                <c:pt idx="12457">
                  <c:v>2656327.8400000334</c:v>
                </c:pt>
                <c:pt idx="12458">
                  <c:v>2659406.3200000301</c:v>
                </c:pt>
                <c:pt idx="12459">
                  <c:v>2669725.9400000274</c:v>
                </c:pt>
                <c:pt idx="12460">
                  <c:v>2673222.5700000301</c:v>
                </c:pt>
                <c:pt idx="12461">
                  <c:v>2675142.8600000292</c:v>
                </c:pt>
                <c:pt idx="12462">
                  <c:v>2675206.0400000289</c:v>
                </c:pt>
                <c:pt idx="12463">
                  <c:v>2676806.3500000313</c:v>
                </c:pt>
                <c:pt idx="12464">
                  <c:v>2678849.2700000331</c:v>
                </c:pt>
                <c:pt idx="12465">
                  <c:v>2679039.7500000298</c:v>
                </c:pt>
                <c:pt idx="12466">
                  <c:v>2680763.4900000319</c:v>
                </c:pt>
                <c:pt idx="12467">
                  <c:v>2680921.5400000289</c:v>
                </c:pt>
                <c:pt idx="12468">
                  <c:v>2681002.8100000322</c:v>
                </c:pt>
                <c:pt idx="12469">
                  <c:v>2681162.5900000334</c:v>
                </c:pt>
                <c:pt idx="12470">
                  <c:v>2681348.6500000358</c:v>
                </c:pt>
                <c:pt idx="12471">
                  <c:v>2682525.5900000334</c:v>
                </c:pt>
                <c:pt idx="12472">
                  <c:v>2683317.7900000364</c:v>
                </c:pt>
                <c:pt idx="12473">
                  <c:v>2683529.3300000355</c:v>
                </c:pt>
                <c:pt idx="12474">
                  <c:v>2683902.0900000334</c:v>
                </c:pt>
                <c:pt idx="12475">
                  <c:v>2684082.4500000328</c:v>
                </c:pt>
                <c:pt idx="12476">
                  <c:v>2684374.6500000358</c:v>
                </c:pt>
                <c:pt idx="12477">
                  <c:v>2686421.8100000322</c:v>
                </c:pt>
                <c:pt idx="12478">
                  <c:v>2688165.2700000331</c:v>
                </c:pt>
                <c:pt idx="12479">
                  <c:v>2688966.1400000304</c:v>
                </c:pt>
                <c:pt idx="12480">
                  <c:v>2689901.480000034</c:v>
                </c:pt>
                <c:pt idx="12481">
                  <c:v>2690212.7000000328</c:v>
                </c:pt>
                <c:pt idx="12482">
                  <c:v>2690288.5200000331</c:v>
                </c:pt>
                <c:pt idx="12483">
                  <c:v>2690719.1000000313</c:v>
                </c:pt>
                <c:pt idx="12484">
                  <c:v>2692266.3500000313</c:v>
                </c:pt>
                <c:pt idx="12485">
                  <c:v>2693020.0700000301</c:v>
                </c:pt>
                <c:pt idx="12486">
                  <c:v>2693353.4000000283</c:v>
                </c:pt>
                <c:pt idx="12487">
                  <c:v>2694765.5900000259</c:v>
                </c:pt>
                <c:pt idx="12488">
                  <c:v>2694976.0000000224</c:v>
                </c:pt>
                <c:pt idx="12489">
                  <c:v>2695002.8600000218</c:v>
                </c:pt>
                <c:pt idx="12490">
                  <c:v>2696665.1400000229</c:v>
                </c:pt>
                <c:pt idx="12491">
                  <c:v>2696761.9100000262</c:v>
                </c:pt>
                <c:pt idx="12492">
                  <c:v>2700202.3400000259</c:v>
                </c:pt>
                <c:pt idx="12493">
                  <c:v>2700345.7600000277</c:v>
                </c:pt>
                <c:pt idx="12494">
                  <c:v>2700990.6700000241</c:v>
                </c:pt>
                <c:pt idx="12495">
                  <c:v>2701690.0000000224</c:v>
                </c:pt>
                <c:pt idx="12496">
                  <c:v>2710745.9800000191</c:v>
                </c:pt>
                <c:pt idx="12497">
                  <c:v>2711389.1200000197</c:v>
                </c:pt>
                <c:pt idx="12498">
                  <c:v>2714594.2700000182</c:v>
                </c:pt>
                <c:pt idx="12499">
                  <c:v>2715224.0000000149</c:v>
                </c:pt>
                <c:pt idx="12500">
                  <c:v>2717125.9300000146</c:v>
                </c:pt>
                <c:pt idx="12501">
                  <c:v>2717187.4500000179</c:v>
                </c:pt>
                <c:pt idx="12502">
                  <c:v>2717663.6400000155</c:v>
                </c:pt>
                <c:pt idx="12503">
                  <c:v>2718519.9400000125</c:v>
                </c:pt>
                <c:pt idx="12504">
                  <c:v>2718674.1500000134</c:v>
                </c:pt>
                <c:pt idx="12505">
                  <c:v>2718768.6300000101</c:v>
                </c:pt>
                <c:pt idx="12506">
                  <c:v>2719508.3200000077</c:v>
                </c:pt>
                <c:pt idx="12507">
                  <c:v>2720524.6900000051</c:v>
                </c:pt>
                <c:pt idx="12508">
                  <c:v>2720561.3000000045</c:v>
                </c:pt>
                <c:pt idx="12509">
                  <c:v>2740728.1900000051</c:v>
                </c:pt>
                <c:pt idx="12510">
                  <c:v>2741520.9600000083</c:v>
                </c:pt>
                <c:pt idx="12511">
                  <c:v>2742338.0200000107</c:v>
                </c:pt>
                <c:pt idx="12512">
                  <c:v>2742876.8200000077</c:v>
                </c:pt>
                <c:pt idx="12513">
                  <c:v>2743430.0500000045</c:v>
                </c:pt>
                <c:pt idx="12514">
                  <c:v>2745278.2700000033</c:v>
                </c:pt>
                <c:pt idx="12515">
                  <c:v>2747103.7800000012</c:v>
                </c:pt>
                <c:pt idx="12516">
                  <c:v>2747890.8700000048</c:v>
                </c:pt>
                <c:pt idx="12517">
                  <c:v>2747956.4600000083</c:v>
                </c:pt>
                <c:pt idx="12518">
                  <c:v>2748995.2500000075</c:v>
                </c:pt>
                <c:pt idx="12519">
                  <c:v>2749873.9400000051</c:v>
                </c:pt>
                <c:pt idx="12520">
                  <c:v>2750456.950000003</c:v>
                </c:pt>
                <c:pt idx="12521">
                  <c:v>2751854.0900000036</c:v>
                </c:pt>
                <c:pt idx="12522">
                  <c:v>2752050.5100000054</c:v>
                </c:pt>
                <c:pt idx="12523">
                  <c:v>2752200.0100000054</c:v>
                </c:pt>
                <c:pt idx="12524">
                  <c:v>2752332.140000008</c:v>
                </c:pt>
                <c:pt idx="12525">
                  <c:v>2755010.6800000072</c:v>
                </c:pt>
                <c:pt idx="12526">
                  <c:v>2759013.4200000092</c:v>
                </c:pt>
                <c:pt idx="12527">
                  <c:v>2764168.0100000128</c:v>
                </c:pt>
                <c:pt idx="12528">
                  <c:v>2764274.2400000095</c:v>
                </c:pt>
                <c:pt idx="12529">
                  <c:v>2764724.5600000098</c:v>
                </c:pt>
                <c:pt idx="12530">
                  <c:v>2764978.7700000107</c:v>
                </c:pt>
                <c:pt idx="12531">
                  <c:v>2765042.9700000137</c:v>
                </c:pt>
                <c:pt idx="12532">
                  <c:v>2765413.4700000137</c:v>
                </c:pt>
                <c:pt idx="12533">
                  <c:v>2765736.5500000119</c:v>
                </c:pt>
                <c:pt idx="12534">
                  <c:v>2765811.6600000113</c:v>
                </c:pt>
                <c:pt idx="12535">
                  <c:v>2767018.7500000149</c:v>
                </c:pt>
                <c:pt idx="12536">
                  <c:v>2767643.8600000143</c:v>
                </c:pt>
                <c:pt idx="12537">
                  <c:v>2768461.2200000137</c:v>
                </c:pt>
                <c:pt idx="12538">
                  <c:v>2769364.2300000116</c:v>
                </c:pt>
                <c:pt idx="12539">
                  <c:v>2769755.2100000083</c:v>
                </c:pt>
                <c:pt idx="12540">
                  <c:v>2770583.2800000086</c:v>
                </c:pt>
                <c:pt idx="12541">
                  <c:v>2770678.7500000075</c:v>
                </c:pt>
                <c:pt idx="12542">
                  <c:v>2771199.0400000066</c:v>
                </c:pt>
                <c:pt idx="12543">
                  <c:v>2777161.1700000092</c:v>
                </c:pt>
                <c:pt idx="12544">
                  <c:v>2779620.1800000072</c:v>
                </c:pt>
                <c:pt idx="12545">
                  <c:v>2779922.7500000075</c:v>
                </c:pt>
                <c:pt idx="12546">
                  <c:v>2780031.3000000045</c:v>
                </c:pt>
                <c:pt idx="12547">
                  <c:v>2782434.140000008</c:v>
                </c:pt>
                <c:pt idx="12548">
                  <c:v>2782885.9300000072</c:v>
                </c:pt>
                <c:pt idx="12549">
                  <c:v>2786734.5900000036</c:v>
                </c:pt>
                <c:pt idx="12550">
                  <c:v>2786991.200000003</c:v>
                </c:pt>
                <c:pt idx="12551">
                  <c:v>2789161.8200000003</c:v>
                </c:pt>
                <c:pt idx="12552">
                  <c:v>2789254.3100000024</c:v>
                </c:pt>
                <c:pt idx="12553">
                  <c:v>2789841.7100000009</c:v>
                </c:pt>
                <c:pt idx="12554">
                  <c:v>2790735.5799999982</c:v>
                </c:pt>
                <c:pt idx="12555">
                  <c:v>2790838.25</c:v>
                </c:pt>
                <c:pt idx="12556">
                  <c:v>2791731.6700000018</c:v>
                </c:pt>
                <c:pt idx="12557">
                  <c:v>2792008.7700000033</c:v>
                </c:pt>
                <c:pt idx="12558">
                  <c:v>2793088.5700000003</c:v>
                </c:pt>
                <c:pt idx="12559">
                  <c:v>2794511.5900000036</c:v>
                </c:pt>
                <c:pt idx="12560">
                  <c:v>2794593.450000003</c:v>
                </c:pt>
                <c:pt idx="12561">
                  <c:v>2799455.450000003</c:v>
                </c:pt>
                <c:pt idx="12562">
                  <c:v>2800013.0800000057</c:v>
                </c:pt>
                <c:pt idx="12563">
                  <c:v>2800063.950000003</c:v>
                </c:pt>
                <c:pt idx="12564">
                  <c:v>2800176.0400000066</c:v>
                </c:pt>
                <c:pt idx="12565">
                  <c:v>2800274.6900000051</c:v>
                </c:pt>
                <c:pt idx="12566">
                  <c:v>2833024.0000000075</c:v>
                </c:pt>
                <c:pt idx="12567">
                  <c:v>2846717.400000006</c:v>
                </c:pt>
                <c:pt idx="12568">
                  <c:v>2846778.3600000069</c:v>
                </c:pt>
                <c:pt idx="12569">
                  <c:v>2846873.9700000063</c:v>
                </c:pt>
                <c:pt idx="12570">
                  <c:v>2850249.9700000063</c:v>
                </c:pt>
                <c:pt idx="12571">
                  <c:v>2853527.4100000039</c:v>
                </c:pt>
                <c:pt idx="12572">
                  <c:v>2854093.1600000039</c:v>
                </c:pt>
                <c:pt idx="12573">
                  <c:v>2854190.6200000048</c:v>
                </c:pt>
                <c:pt idx="12574">
                  <c:v>2862470.640000008</c:v>
                </c:pt>
                <c:pt idx="12575">
                  <c:v>2862568.1100000069</c:v>
                </c:pt>
                <c:pt idx="12576">
                  <c:v>2862725.4900000095</c:v>
                </c:pt>
                <c:pt idx="12577">
                  <c:v>2862787.1600000113</c:v>
                </c:pt>
                <c:pt idx="12578">
                  <c:v>2863075.640000008</c:v>
                </c:pt>
                <c:pt idx="12579">
                  <c:v>2864014.7400000095</c:v>
                </c:pt>
                <c:pt idx="12580">
                  <c:v>2864395.6900000125</c:v>
                </c:pt>
                <c:pt idx="12581">
                  <c:v>2865543.1000000089</c:v>
                </c:pt>
                <c:pt idx="12582">
                  <c:v>2865876.4300000072</c:v>
                </c:pt>
                <c:pt idx="12583">
                  <c:v>2867247.3700000048</c:v>
                </c:pt>
                <c:pt idx="12584">
                  <c:v>2873300.1000000015</c:v>
                </c:pt>
                <c:pt idx="12585">
                  <c:v>2873340.2899999991</c:v>
                </c:pt>
                <c:pt idx="12586">
                  <c:v>2873628.6099999994</c:v>
                </c:pt>
                <c:pt idx="12587">
                  <c:v>2873760.200000003</c:v>
                </c:pt>
                <c:pt idx="12588">
                  <c:v>2874449.9299999997</c:v>
                </c:pt>
                <c:pt idx="12589">
                  <c:v>2874697.8800000027</c:v>
                </c:pt>
                <c:pt idx="12590">
                  <c:v>2877084.6300000027</c:v>
                </c:pt>
                <c:pt idx="12591">
                  <c:v>2887585.1000000015</c:v>
                </c:pt>
                <c:pt idx="12592">
                  <c:v>2888110.2800000012</c:v>
                </c:pt>
                <c:pt idx="12593">
                  <c:v>2888734.6400000006</c:v>
                </c:pt>
                <c:pt idx="12594">
                  <c:v>2888877.5</c:v>
                </c:pt>
                <c:pt idx="12595">
                  <c:v>2890680.5200000033</c:v>
                </c:pt>
                <c:pt idx="12596">
                  <c:v>2891213.9200000018</c:v>
                </c:pt>
                <c:pt idx="12597">
                  <c:v>2891511.7100000009</c:v>
                </c:pt>
                <c:pt idx="12598">
                  <c:v>2891786.1400000006</c:v>
                </c:pt>
                <c:pt idx="12599">
                  <c:v>2899359.450000003</c:v>
                </c:pt>
                <c:pt idx="12600">
                  <c:v>2901812.5800000057</c:v>
                </c:pt>
                <c:pt idx="12601">
                  <c:v>2913092.200000003</c:v>
                </c:pt>
                <c:pt idx="12602">
                  <c:v>2961753.0700000003</c:v>
                </c:pt>
                <c:pt idx="12603">
                  <c:v>3066856.8200000003</c:v>
                </c:pt>
                <c:pt idx="12604">
                  <c:v>3109629.4299999997</c:v>
                </c:pt>
                <c:pt idx="12605">
                  <c:v>3110060.6400000006</c:v>
                </c:pt>
                <c:pt idx="12606">
                  <c:v>3110230.6199999973</c:v>
                </c:pt>
                <c:pt idx="12607">
                  <c:v>3110498.6199999973</c:v>
                </c:pt>
                <c:pt idx="12608">
                  <c:v>3111304.5899999961</c:v>
                </c:pt>
                <c:pt idx="12609">
                  <c:v>3112832.4999999925</c:v>
                </c:pt>
                <c:pt idx="12610">
                  <c:v>3112956.159999989</c:v>
                </c:pt>
                <c:pt idx="12611">
                  <c:v>3113937.5099999905</c:v>
                </c:pt>
                <c:pt idx="12612">
                  <c:v>3121664.7599999905</c:v>
                </c:pt>
                <c:pt idx="12613">
                  <c:v>3121898.8199999928</c:v>
                </c:pt>
                <c:pt idx="12614">
                  <c:v>3127670.8399999961</c:v>
                </c:pt>
                <c:pt idx="12615">
                  <c:v>3129123.0899999961</c:v>
                </c:pt>
                <c:pt idx="12616">
                  <c:v>3129199.5799999982</c:v>
                </c:pt>
                <c:pt idx="12617">
                  <c:v>3129434.1999999955</c:v>
                </c:pt>
                <c:pt idx="12618">
                  <c:v>3130164.7599999979</c:v>
                </c:pt>
                <c:pt idx="12619">
                  <c:v>3130203.6999999955</c:v>
                </c:pt>
                <c:pt idx="12620">
                  <c:v>3131045.7799999937</c:v>
                </c:pt>
                <c:pt idx="12621">
                  <c:v>3131376.3699999973</c:v>
                </c:pt>
                <c:pt idx="12622">
                  <c:v>3131505.3799999952</c:v>
                </c:pt>
                <c:pt idx="12623">
                  <c:v>3131603.5599999949</c:v>
                </c:pt>
                <c:pt idx="12624">
                  <c:v>3134414.7099999934</c:v>
                </c:pt>
                <c:pt idx="12625">
                  <c:v>3195738.0399999917</c:v>
                </c:pt>
                <c:pt idx="12626">
                  <c:v>3198263.2699999884</c:v>
                </c:pt>
                <c:pt idx="12627">
                  <c:v>3215349.5299999863</c:v>
                </c:pt>
                <c:pt idx="12628">
                  <c:v>3221678.7799999863</c:v>
                </c:pt>
                <c:pt idx="12629">
                  <c:v>3221761.0299999863</c:v>
                </c:pt>
                <c:pt idx="12630">
                  <c:v>3234851.0299999863</c:v>
                </c:pt>
                <c:pt idx="12631">
                  <c:v>3235332.009999983</c:v>
                </c:pt>
                <c:pt idx="12632">
                  <c:v>3235791.9199999794</c:v>
                </c:pt>
                <c:pt idx="12633">
                  <c:v>3237118.2399999797</c:v>
                </c:pt>
                <c:pt idx="12634">
                  <c:v>3237202.8799999803</c:v>
                </c:pt>
                <c:pt idx="12635">
                  <c:v>3237285.80999998</c:v>
                </c:pt>
                <c:pt idx="12636">
                  <c:v>3239266.5399999768</c:v>
                </c:pt>
                <c:pt idx="12637">
                  <c:v>3239298.4799999744</c:v>
                </c:pt>
                <c:pt idx="12638">
                  <c:v>3242475.2299999744</c:v>
                </c:pt>
                <c:pt idx="12639">
                  <c:v>3242839.3199999779</c:v>
                </c:pt>
                <c:pt idx="12640">
                  <c:v>3242950.2799999788</c:v>
                </c:pt>
                <c:pt idx="12641">
                  <c:v>3243119.4499999806</c:v>
                </c:pt>
                <c:pt idx="12642">
                  <c:v>3265226.1099999771</c:v>
                </c:pt>
                <c:pt idx="12643">
                  <c:v>3268939.9099999741</c:v>
                </c:pt>
                <c:pt idx="12644">
                  <c:v>3293423.0399999768</c:v>
                </c:pt>
                <c:pt idx="12645">
                  <c:v>3320241.9199999794</c:v>
                </c:pt>
                <c:pt idx="12646">
                  <c:v>3343287.7699999809</c:v>
                </c:pt>
                <c:pt idx="12647">
                  <c:v>3343721.9499999806</c:v>
                </c:pt>
                <c:pt idx="12648">
                  <c:v>3351095.1299999803</c:v>
                </c:pt>
                <c:pt idx="12649">
                  <c:v>3353540.5299999788</c:v>
                </c:pt>
                <c:pt idx="12650">
                  <c:v>3353715.2199999765</c:v>
                </c:pt>
                <c:pt idx="12651">
                  <c:v>3354519.3499999791</c:v>
                </c:pt>
                <c:pt idx="12652">
                  <c:v>3432941.0499999821</c:v>
                </c:pt>
                <c:pt idx="12653">
                  <c:v>3433826.55999998</c:v>
                </c:pt>
                <c:pt idx="12654">
                  <c:v>3435092.5999999791</c:v>
                </c:pt>
                <c:pt idx="12655">
                  <c:v>3435638.1099999771</c:v>
                </c:pt>
                <c:pt idx="12656">
                  <c:v>3435701.7399999797</c:v>
                </c:pt>
                <c:pt idx="12657">
                  <c:v>3435790.3299999833</c:v>
                </c:pt>
                <c:pt idx="12658">
                  <c:v>3436265.7699999809</c:v>
                </c:pt>
                <c:pt idx="12659">
                  <c:v>3437438.8299999833</c:v>
                </c:pt>
                <c:pt idx="12660">
                  <c:v>3438037.6599999815</c:v>
                </c:pt>
                <c:pt idx="12661">
                  <c:v>3438211.5699999779</c:v>
                </c:pt>
                <c:pt idx="12662">
                  <c:v>3438367.4499999806</c:v>
                </c:pt>
                <c:pt idx="12663">
                  <c:v>3438621.6999999806</c:v>
                </c:pt>
                <c:pt idx="12664">
                  <c:v>3438702.8399999812</c:v>
                </c:pt>
                <c:pt idx="12665">
                  <c:v>3454482.4699999839</c:v>
                </c:pt>
                <c:pt idx="12666">
                  <c:v>3454588.2499999851</c:v>
                </c:pt>
                <c:pt idx="12667">
                  <c:v>3461312.9499999881</c:v>
                </c:pt>
                <c:pt idx="12668">
                  <c:v>3461422.5999999866</c:v>
                </c:pt>
                <c:pt idx="12669">
                  <c:v>3461738.6199999899</c:v>
                </c:pt>
                <c:pt idx="12670">
                  <c:v>3488012.8999999911</c:v>
                </c:pt>
                <c:pt idx="12671">
                  <c:v>3488069.7099999934</c:v>
                </c:pt>
                <c:pt idx="12672">
                  <c:v>3488157.0599999949</c:v>
                </c:pt>
                <c:pt idx="12673">
                  <c:v>3488446.4499999955</c:v>
                </c:pt>
                <c:pt idx="12674">
                  <c:v>3490376.6199999973</c:v>
                </c:pt>
                <c:pt idx="12675">
                  <c:v>3499494.1899999976</c:v>
                </c:pt>
                <c:pt idx="12676">
                  <c:v>3499794.8699999973</c:v>
                </c:pt>
                <c:pt idx="12677">
                  <c:v>3510542.7199999988</c:v>
                </c:pt>
                <c:pt idx="12678">
                  <c:v>3513158.5399999991</c:v>
                </c:pt>
                <c:pt idx="12679">
                  <c:v>3513237.5399999991</c:v>
                </c:pt>
                <c:pt idx="12680">
                  <c:v>3513312.1599999964</c:v>
                </c:pt>
                <c:pt idx="12681">
                  <c:v>3513739.4299999997</c:v>
                </c:pt>
                <c:pt idx="12682">
                  <c:v>3514021.6400000006</c:v>
                </c:pt>
                <c:pt idx="12683">
                  <c:v>3514591.6899999976</c:v>
                </c:pt>
                <c:pt idx="12684">
                  <c:v>3515361.4799999967</c:v>
                </c:pt>
                <c:pt idx="12685">
                  <c:v>3515937.799999997</c:v>
                </c:pt>
                <c:pt idx="12686">
                  <c:v>3517162.3599999994</c:v>
                </c:pt>
                <c:pt idx="12687">
                  <c:v>3517386.8399999961</c:v>
                </c:pt>
                <c:pt idx="12688">
                  <c:v>3517574.8999999985</c:v>
                </c:pt>
                <c:pt idx="12689">
                  <c:v>3518217.3500000015</c:v>
                </c:pt>
                <c:pt idx="12690">
                  <c:v>3527248.950000003</c:v>
                </c:pt>
                <c:pt idx="12691">
                  <c:v>3527338.4700000063</c:v>
                </c:pt>
                <c:pt idx="12692">
                  <c:v>3527411.8800000027</c:v>
                </c:pt>
                <c:pt idx="12693">
                  <c:v>3528816.6200000048</c:v>
                </c:pt>
                <c:pt idx="12694">
                  <c:v>3528858.1300000027</c:v>
                </c:pt>
                <c:pt idx="12695">
                  <c:v>3531348.3100000024</c:v>
                </c:pt>
                <c:pt idx="12696">
                  <c:v>3531427.6300000027</c:v>
                </c:pt>
                <c:pt idx="12697">
                  <c:v>3535331.6200000048</c:v>
                </c:pt>
                <c:pt idx="12698">
                  <c:v>3538243.6100000069</c:v>
                </c:pt>
                <c:pt idx="12699">
                  <c:v>3540030.9700000063</c:v>
                </c:pt>
                <c:pt idx="12700">
                  <c:v>3540129.0900000036</c:v>
                </c:pt>
                <c:pt idx="12701">
                  <c:v>3540205.8100000024</c:v>
                </c:pt>
                <c:pt idx="12702">
                  <c:v>3540304.650000006</c:v>
                </c:pt>
                <c:pt idx="12703">
                  <c:v>3540407.4800000042</c:v>
                </c:pt>
                <c:pt idx="12704">
                  <c:v>3540478.2200000063</c:v>
                </c:pt>
                <c:pt idx="12705">
                  <c:v>3540554.1700000092</c:v>
                </c:pt>
                <c:pt idx="12706">
                  <c:v>3540614.8700000122</c:v>
                </c:pt>
                <c:pt idx="12707">
                  <c:v>3540941.8300000131</c:v>
                </c:pt>
                <c:pt idx="12708">
                  <c:v>3541232.1200000122</c:v>
                </c:pt>
                <c:pt idx="12709">
                  <c:v>3541825.8300000131</c:v>
                </c:pt>
                <c:pt idx="12710">
                  <c:v>3541906.2200000137</c:v>
                </c:pt>
                <c:pt idx="12711">
                  <c:v>3542310.1300000101</c:v>
                </c:pt>
                <c:pt idx="12712">
                  <c:v>3542706.7500000075</c:v>
                </c:pt>
                <c:pt idx="12713">
                  <c:v>3542828.9100000039</c:v>
                </c:pt>
                <c:pt idx="12714">
                  <c:v>3544817.2300000042</c:v>
                </c:pt>
                <c:pt idx="12715">
                  <c:v>3544909.700000003</c:v>
                </c:pt>
                <c:pt idx="12716">
                  <c:v>3544999.9299999997</c:v>
                </c:pt>
                <c:pt idx="12717">
                  <c:v>3546433.0799999982</c:v>
                </c:pt>
                <c:pt idx="12718">
                  <c:v>3546651.9299999997</c:v>
                </c:pt>
                <c:pt idx="12719">
                  <c:v>3547523.9699999988</c:v>
                </c:pt>
                <c:pt idx="12720">
                  <c:v>3547623.8699999973</c:v>
                </c:pt>
                <c:pt idx="12721">
                  <c:v>3548110.6499999985</c:v>
                </c:pt>
                <c:pt idx="12722">
                  <c:v>3552892.4699999988</c:v>
                </c:pt>
                <c:pt idx="12723">
                  <c:v>3552977.4600000009</c:v>
                </c:pt>
                <c:pt idx="12724">
                  <c:v>3553256.5600000024</c:v>
                </c:pt>
                <c:pt idx="12725">
                  <c:v>3553362.900000006</c:v>
                </c:pt>
                <c:pt idx="12726">
                  <c:v>3553471.4400000051</c:v>
                </c:pt>
                <c:pt idx="12727">
                  <c:v>3554050.2100000083</c:v>
                </c:pt>
                <c:pt idx="12728">
                  <c:v>3554433.650000006</c:v>
                </c:pt>
                <c:pt idx="12729">
                  <c:v>3554501.650000006</c:v>
                </c:pt>
                <c:pt idx="12730">
                  <c:v>3563666.8400000036</c:v>
                </c:pt>
                <c:pt idx="12731">
                  <c:v>3564261.1800000072</c:v>
                </c:pt>
                <c:pt idx="12732">
                  <c:v>3564748.0100000054</c:v>
                </c:pt>
                <c:pt idx="12733">
                  <c:v>3564867.7200000063</c:v>
                </c:pt>
                <c:pt idx="12734">
                  <c:v>3564886.0100000054</c:v>
                </c:pt>
                <c:pt idx="12735">
                  <c:v>3565265.900000006</c:v>
                </c:pt>
                <c:pt idx="12736">
                  <c:v>3568523.4600000083</c:v>
                </c:pt>
                <c:pt idx="12737">
                  <c:v>3568753.6600000113</c:v>
                </c:pt>
                <c:pt idx="12738">
                  <c:v>3568823.7200000137</c:v>
                </c:pt>
                <c:pt idx="12739">
                  <c:v>3586871.1500000134</c:v>
                </c:pt>
                <c:pt idx="12740">
                  <c:v>3596350.0700000152</c:v>
                </c:pt>
                <c:pt idx="12741">
                  <c:v>3596500.8100000173</c:v>
                </c:pt>
                <c:pt idx="12742">
                  <c:v>3597442.4500000179</c:v>
                </c:pt>
                <c:pt idx="12743">
                  <c:v>3597831.6500000209</c:v>
                </c:pt>
                <c:pt idx="12744">
                  <c:v>3606434.8700000197</c:v>
                </c:pt>
                <c:pt idx="12745">
                  <c:v>3607382.6300000176</c:v>
                </c:pt>
                <c:pt idx="12746">
                  <c:v>3607563.6800000146</c:v>
                </c:pt>
                <c:pt idx="12747">
                  <c:v>3610588.9500000179</c:v>
                </c:pt>
                <c:pt idx="12748">
                  <c:v>3611941.7700000182</c:v>
                </c:pt>
                <c:pt idx="12749">
                  <c:v>3611962.69000002</c:v>
                </c:pt>
                <c:pt idx="12750">
                  <c:v>3631126.6200000197</c:v>
                </c:pt>
                <c:pt idx="12751">
                  <c:v>3631342.8900000229</c:v>
                </c:pt>
                <c:pt idx="12752">
                  <c:v>3631818.4300000221</c:v>
                </c:pt>
                <c:pt idx="12753">
                  <c:v>3634146.1400000229</c:v>
                </c:pt>
                <c:pt idx="12754">
                  <c:v>3636577.2500000224</c:v>
                </c:pt>
                <c:pt idx="12755">
                  <c:v>3636791.4100000188</c:v>
                </c:pt>
                <c:pt idx="12756">
                  <c:v>3637172.3600000218</c:v>
                </c:pt>
                <c:pt idx="12757">
                  <c:v>3638010.0600000247</c:v>
                </c:pt>
                <c:pt idx="12758">
                  <c:v>3638078.5400000215</c:v>
                </c:pt>
                <c:pt idx="12759">
                  <c:v>3648168.1500000209</c:v>
                </c:pt>
                <c:pt idx="12760">
                  <c:v>3649444.9000000209</c:v>
                </c:pt>
                <c:pt idx="12761">
                  <c:v>3649483.7400000244</c:v>
                </c:pt>
                <c:pt idx="12762">
                  <c:v>3649817.0700000226</c:v>
                </c:pt>
                <c:pt idx="12763">
                  <c:v>3649861.1400000229</c:v>
                </c:pt>
                <c:pt idx="12764">
                  <c:v>3649998.5200000256</c:v>
                </c:pt>
                <c:pt idx="12765">
                  <c:v>3650408.8500000238</c:v>
                </c:pt>
                <c:pt idx="12766">
                  <c:v>3651593.4800000265</c:v>
                </c:pt>
                <c:pt idx="12767">
                  <c:v>3651642.9300000295</c:v>
                </c:pt>
                <c:pt idx="12768">
                  <c:v>3656067.6700000316</c:v>
                </c:pt>
                <c:pt idx="12769">
                  <c:v>3656425.4500000328</c:v>
                </c:pt>
                <c:pt idx="12770">
                  <c:v>3656511.9200000316</c:v>
                </c:pt>
                <c:pt idx="12771">
                  <c:v>3657164.6900000349</c:v>
                </c:pt>
                <c:pt idx="12772">
                  <c:v>3660281.3700000346</c:v>
                </c:pt>
                <c:pt idx="12773">
                  <c:v>3660320.5500000343</c:v>
                </c:pt>
                <c:pt idx="12774">
                  <c:v>3661674.2700000331</c:v>
                </c:pt>
                <c:pt idx="12775">
                  <c:v>3663203.530000031</c:v>
                </c:pt>
                <c:pt idx="12776">
                  <c:v>3663259.9200000316</c:v>
                </c:pt>
                <c:pt idx="12777">
                  <c:v>3676661.230000034</c:v>
                </c:pt>
                <c:pt idx="12778">
                  <c:v>3677274.2500000373</c:v>
                </c:pt>
                <c:pt idx="12779">
                  <c:v>3700498.180000037</c:v>
                </c:pt>
                <c:pt idx="12780">
                  <c:v>3715194.2400000393</c:v>
                </c:pt>
                <c:pt idx="12781">
                  <c:v>3715709.3500000387</c:v>
                </c:pt>
                <c:pt idx="12782">
                  <c:v>3716459.6300000399</c:v>
                </c:pt>
                <c:pt idx="12783">
                  <c:v>3727369.0100000426</c:v>
                </c:pt>
                <c:pt idx="12784">
                  <c:v>3727585.0300000459</c:v>
                </c:pt>
                <c:pt idx="12785">
                  <c:v>3731423.4400000423</c:v>
                </c:pt>
                <c:pt idx="12786">
                  <c:v>3734483.820000045</c:v>
                </c:pt>
                <c:pt idx="12787">
                  <c:v>3734863.0000000447</c:v>
                </c:pt>
                <c:pt idx="12788">
                  <c:v>3735033.6000000462</c:v>
                </c:pt>
                <c:pt idx="12789">
                  <c:v>3735798.1300000474</c:v>
                </c:pt>
                <c:pt idx="12790">
                  <c:v>3735871.4300000444</c:v>
                </c:pt>
                <c:pt idx="12791">
                  <c:v>3736030.5400000438</c:v>
                </c:pt>
                <c:pt idx="12792">
                  <c:v>3740301.1800000444</c:v>
                </c:pt>
                <c:pt idx="12793">
                  <c:v>3740364.7300000414</c:v>
                </c:pt>
                <c:pt idx="12794">
                  <c:v>3766629.320000045</c:v>
                </c:pt>
                <c:pt idx="12795">
                  <c:v>3767010.270000048</c:v>
                </c:pt>
                <c:pt idx="12796">
                  <c:v>3767343.6000000462</c:v>
                </c:pt>
                <c:pt idx="12797">
                  <c:v>3768332.2000000477</c:v>
                </c:pt>
                <c:pt idx="12798">
                  <c:v>3794377.6900000498</c:v>
                </c:pt>
                <c:pt idx="12799">
                  <c:v>3795444.0400000513</c:v>
                </c:pt>
                <c:pt idx="12800">
                  <c:v>3795777.3700000495</c:v>
                </c:pt>
                <c:pt idx="12801">
                  <c:v>3797878.4500000477</c:v>
                </c:pt>
                <c:pt idx="12802">
                  <c:v>3798381.3500000462</c:v>
                </c:pt>
                <c:pt idx="12803">
                  <c:v>3798900.6400000453</c:v>
                </c:pt>
                <c:pt idx="12804">
                  <c:v>3801133.4400000423</c:v>
                </c:pt>
                <c:pt idx="12805">
                  <c:v>3805479.7200000435</c:v>
                </c:pt>
                <c:pt idx="12806">
                  <c:v>3817677.5800000429</c:v>
                </c:pt>
                <c:pt idx="12807">
                  <c:v>3818058.5300000459</c:v>
                </c:pt>
                <c:pt idx="12808">
                  <c:v>3818262.7900000438</c:v>
                </c:pt>
                <c:pt idx="12809">
                  <c:v>3819642.9500000402</c:v>
                </c:pt>
                <c:pt idx="12810">
                  <c:v>3839429.0100000426</c:v>
                </c:pt>
                <c:pt idx="12811">
                  <c:v>3841368.2100000456</c:v>
                </c:pt>
                <c:pt idx="12812">
                  <c:v>3841618.6400000453</c:v>
                </c:pt>
                <c:pt idx="12813">
                  <c:v>3841675.3100000471</c:v>
                </c:pt>
                <c:pt idx="12814">
                  <c:v>3841768.5500000492</c:v>
                </c:pt>
                <c:pt idx="12815">
                  <c:v>3842101.8800000474</c:v>
                </c:pt>
                <c:pt idx="12816">
                  <c:v>3844794.2900000438</c:v>
                </c:pt>
                <c:pt idx="12817">
                  <c:v>3845305.4700000435</c:v>
                </c:pt>
                <c:pt idx="12818">
                  <c:v>3847474.2900000438</c:v>
                </c:pt>
                <c:pt idx="12819">
                  <c:v>3848563.9600000456</c:v>
                </c:pt>
                <c:pt idx="12820">
                  <c:v>3850680.7600000426</c:v>
                </c:pt>
                <c:pt idx="12821">
                  <c:v>3855747.2700000405</c:v>
                </c:pt>
                <c:pt idx="12822">
                  <c:v>3856112.0800000429</c:v>
                </c:pt>
                <c:pt idx="12823">
                  <c:v>3858841.5000000447</c:v>
                </c:pt>
                <c:pt idx="12824">
                  <c:v>3859858.1800000444</c:v>
                </c:pt>
                <c:pt idx="12825">
                  <c:v>3859943.2100000456</c:v>
                </c:pt>
                <c:pt idx="12826">
                  <c:v>3861074.370000042</c:v>
                </c:pt>
                <c:pt idx="12827">
                  <c:v>3861174.6100000441</c:v>
                </c:pt>
                <c:pt idx="12828">
                  <c:v>3861426.7300000414</c:v>
                </c:pt>
                <c:pt idx="12829">
                  <c:v>3862692.4500000402</c:v>
                </c:pt>
                <c:pt idx="12830">
                  <c:v>3864650.4900000393</c:v>
                </c:pt>
                <c:pt idx="12831">
                  <c:v>3865840.4400000423</c:v>
                </c:pt>
                <c:pt idx="12832">
                  <c:v>3866432.1400000453</c:v>
                </c:pt>
                <c:pt idx="12833">
                  <c:v>3866575.7800000459</c:v>
                </c:pt>
                <c:pt idx="12834">
                  <c:v>3866704.6100000441</c:v>
                </c:pt>
                <c:pt idx="12835">
                  <c:v>3880922.3600000441</c:v>
                </c:pt>
                <c:pt idx="12836">
                  <c:v>3886309.4500000477</c:v>
                </c:pt>
                <c:pt idx="12837">
                  <c:v>3886454.1400000453</c:v>
                </c:pt>
                <c:pt idx="12838">
                  <c:v>3886505.6900000423</c:v>
                </c:pt>
                <c:pt idx="12839">
                  <c:v>3888429.870000042</c:v>
                </c:pt>
                <c:pt idx="12840">
                  <c:v>3888754.5800000429</c:v>
                </c:pt>
                <c:pt idx="12841">
                  <c:v>3889202.9900000393</c:v>
                </c:pt>
                <c:pt idx="12842">
                  <c:v>3889255.0000000373</c:v>
                </c:pt>
                <c:pt idx="12843">
                  <c:v>3889626.6200000346</c:v>
                </c:pt>
                <c:pt idx="12844">
                  <c:v>3890868.4900000319</c:v>
                </c:pt>
                <c:pt idx="12845">
                  <c:v>3892602.280000031</c:v>
                </c:pt>
                <c:pt idx="12846">
                  <c:v>3892705.9500000328</c:v>
                </c:pt>
                <c:pt idx="12847">
                  <c:v>3894373.6300000325</c:v>
                </c:pt>
                <c:pt idx="12848">
                  <c:v>3894417.5800000355</c:v>
                </c:pt>
                <c:pt idx="12849">
                  <c:v>3894507.9900000319</c:v>
                </c:pt>
                <c:pt idx="12850">
                  <c:v>3895334.6500000283</c:v>
                </c:pt>
                <c:pt idx="12851">
                  <c:v>3895672.5700000301</c:v>
                </c:pt>
                <c:pt idx="12852">
                  <c:v>3897327.3700000271</c:v>
                </c:pt>
                <c:pt idx="12853">
                  <c:v>3903319.5600000247</c:v>
                </c:pt>
                <c:pt idx="12854">
                  <c:v>3903838.580000028</c:v>
                </c:pt>
                <c:pt idx="12855">
                  <c:v>3905620.6100000292</c:v>
                </c:pt>
                <c:pt idx="12856">
                  <c:v>3908932.8100000322</c:v>
                </c:pt>
                <c:pt idx="12857">
                  <c:v>3912135.5800000355</c:v>
                </c:pt>
                <c:pt idx="12858">
                  <c:v>3913274.8500000387</c:v>
                </c:pt>
                <c:pt idx="12859">
                  <c:v>3913606.430000037</c:v>
                </c:pt>
                <c:pt idx="12860">
                  <c:v>3919401.7200000361</c:v>
                </c:pt>
                <c:pt idx="12861">
                  <c:v>3920152.4900000393</c:v>
                </c:pt>
                <c:pt idx="12862">
                  <c:v>3920318.7400000393</c:v>
                </c:pt>
                <c:pt idx="12863">
                  <c:v>3920770.9500000402</c:v>
                </c:pt>
                <c:pt idx="12864">
                  <c:v>3921151.9000000432</c:v>
                </c:pt>
                <c:pt idx="12865">
                  <c:v>3921225.1400000453</c:v>
                </c:pt>
                <c:pt idx="12866">
                  <c:v>3925258.570000045</c:v>
                </c:pt>
                <c:pt idx="12867">
                  <c:v>3935043.520000048</c:v>
                </c:pt>
                <c:pt idx="12868">
                  <c:v>3936039.8900000453</c:v>
                </c:pt>
                <c:pt idx="12869">
                  <c:v>3936522.1000000462</c:v>
                </c:pt>
                <c:pt idx="12870">
                  <c:v>3938946.8700000495</c:v>
                </c:pt>
                <c:pt idx="12871">
                  <c:v>3939710.8700000495</c:v>
                </c:pt>
                <c:pt idx="12872">
                  <c:v>3959420.6900000498</c:v>
                </c:pt>
                <c:pt idx="12873">
                  <c:v>3962706.8800000474</c:v>
                </c:pt>
                <c:pt idx="12874">
                  <c:v>3962808.6500000507</c:v>
                </c:pt>
                <c:pt idx="12875">
                  <c:v>3963553.960000053</c:v>
                </c:pt>
                <c:pt idx="12876">
                  <c:v>3963657.4200000539</c:v>
                </c:pt>
                <c:pt idx="12877">
                  <c:v>3964212.4200000539</c:v>
                </c:pt>
                <c:pt idx="12878">
                  <c:v>3964405.4200000539</c:v>
                </c:pt>
                <c:pt idx="12879">
                  <c:v>3965117.0000000522</c:v>
                </c:pt>
                <c:pt idx="12880">
                  <c:v>3965724.9400000498</c:v>
                </c:pt>
                <c:pt idx="12881">
                  <c:v>3966254.5500000492</c:v>
                </c:pt>
                <c:pt idx="12882">
                  <c:v>3970379.1100000516</c:v>
                </c:pt>
                <c:pt idx="12883">
                  <c:v>3970840.8500000536</c:v>
                </c:pt>
                <c:pt idx="12884">
                  <c:v>3972778.0700000525</c:v>
                </c:pt>
                <c:pt idx="12885">
                  <c:v>3974939.4000000507</c:v>
                </c:pt>
                <c:pt idx="12886">
                  <c:v>3975064.2300000489</c:v>
                </c:pt>
                <c:pt idx="12887">
                  <c:v>3978803.6700000465</c:v>
                </c:pt>
                <c:pt idx="12888">
                  <c:v>3980559.1300000474</c:v>
                </c:pt>
                <c:pt idx="12889">
                  <c:v>3981431.5300000459</c:v>
                </c:pt>
                <c:pt idx="12890">
                  <c:v>3981915.5400000438</c:v>
                </c:pt>
                <c:pt idx="12891">
                  <c:v>3984155.1300000474</c:v>
                </c:pt>
                <c:pt idx="12892">
                  <c:v>3984226.9000000507</c:v>
                </c:pt>
                <c:pt idx="12893">
                  <c:v>3986563.6900000498</c:v>
                </c:pt>
                <c:pt idx="12894">
                  <c:v>3986720.3900000528</c:v>
                </c:pt>
                <c:pt idx="12895">
                  <c:v>3994213.9800000563</c:v>
                </c:pt>
                <c:pt idx="12896">
                  <c:v>3994513.7600000575</c:v>
                </c:pt>
                <c:pt idx="12897">
                  <c:v>3998319.2900000587</c:v>
                </c:pt>
                <c:pt idx="12898">
                  <c:v>4005876.4700000584</c:v>
                </c:pt>
                <c:pt idx="12899">
                  <c:v>4007949.4000000581</c:v>
                </c:pt>
                <c:pt idx="12900">
                  <c:v>4008006.0500000566</c:v>
                </c:pt>
                <c:pt idx="12901">
                  <c:v>4013398.8500000536</c:v>
                </c:pt>
                <c:pt idx="12902">
                  <c:v>4017484.8400000557</c:v>
                </c:pt>
                <c:pt idx="12903">
                  <c:v>4018287.4200000539</c:v>
                </c:pt>
                <c:pt idx="12904">
                  <c:v>4018791.8800000548</c:v>
                </c:pt>
                <c:pt idx="12905">
                  <c:v>4018843.0500000566</c:v>
                </c:pt>
                <c:pt idx="12906">
                  <c:v>4019037.910000056</c:v>
                </c:pt>
                <c:pt idx="12907">
                  <c:v>4019401.710000053</c:v>
                </c:pt>
                <c:pt idx="12908">
                  <c:v>4035546.9800000563</c:v>
                </c:pt>
                <c:pt idx="12909">
                  <c:v>4037219.8000000566</c:v>
                </c:pt>
                <c:pt idx="12910">
                  <c:v>4039162.0500000566</c:v>
                </c:pt>
                <c:pt idx="12911">
                  <c:v>4040013.6200000569</c:v>
                </c:pt>
                <c:pt idx="12912">
                  <c:v>4043613.9600000605</c:v>
                </c:pt>
                <c:pt idx="12913">
                  <c:v>4046524.360000059</c:v>
                </c:pt>
                <c:pt idx="12914">
                  <c:v>4047484.0000000596</c:v>
                </c:pt>
                <c:pt idx="12915">
                  <c:v>4052358.0100000575</c:v>
                </c:pt>
                <c:pt idx="12916">
                  <c:v>4052671.4600000605</c:v>
                </c:pt>
                <c:pt idx="12917">
                  <c:v>4052791.8200000599</c:v>
                </c:pt>
                <c:pt idx="12918">
                  <c:v>4184815.1300000623</c:v>
                </c:pt>
                <c:pt idx="12919">
                  <c:v>4185029.4300000593</c:v>
                </c:pt>
                <c:pt idx="12920">
                  <c:v>4198403.5700000599</c:v>
                </c:pt>
                <c:pt idx="12921">
                  <c:v>4208254.2900000587</c:v>
                </c:pt>
                <c:pt idx="12922">
                  <c:v>4208381.7500000596</c:v>
                </c:pt>
                <c:pt idx="12923">
                  <c:v>4211227.2400000617</c:v>
                </c:pt>
                <c:pt idx="12924">
                  <c:v>4213438.8200000599</c:v>
                </c:pt>
                <c:pt idx="12925">
                  <c:v>4213522.8900000602</c:v>
                </c:pt>
                <c:pt idx="12926">
                  <c:v>4244201.3200000599</c:v>
                </c:pt>
                <c:pt idx="12927">
                  <c:v>4254556.3400000632</c:v>
                </c:pt>
                <c:pt idx="12928">
                  <c:v>4255328.7300000638</c:v>
                </c:pt>
                <c:pt idx="12929">
                  <c:v>4263839.8400000632</c:v>
                </c:pt>
                <c:pt idx="12930">
                  <c:v>4263921.5400000662</c:v>
                </c:pt>
                <c:pt idx="12931">
                  <c:v>4264172.2200000659</c:v>
                </c:pt>
                <c:pt idx="12932">
                  <c:v>4264611.8600000665</c:v>
                </c:pt>
                <c:pt idx="12933">
                  <c:v>4268686.1800000668</c:v>
                </c:pt>
                <c:pt idx="12934">
                  <c:v>4280098.2700000703</c:v>
                </c:pt>
                <c:pt idx="12935">
                  <c:v>4280176.0500000715</c:v>
                </c:pt>
                <c:pt idx="12936">
                  <c:v>4306219.3700000718</c:v>
                </c:pt>
                <c:pt idx="12937">
                  <c:v>4315067.1700000688</c:v>
                </c:pt>
                <c:pt idx="12938">
                  <c:v>4316764.1900000721</c:v>
                </c:pt>
                <c:pt idx="12939">
                  <c:v>4316820.6400000751</c:v>
                </c:pt>
                <c:pt idx="12940">
                  <c:v>4327773.5600000769</c:v>
                </c:pt>
                <c:pt idx="12941">
                  <c:v>4328027.1300000772</c:v>
                </c:pt>
                <c:pt idx="12942">
                  <c:v>4328998.5000000745</c:v>
                </c:pt>
                <c:pt idx="12943">
                  <c:v>4330348.7400000766</c:v>
                </c:pt>
                <c:pt idx="12944">
                  <c:v>4330798.1800000742</c:v>
                </c:pt>
                <c:pt idx="12945">
                  <c:v>4331575.1100000739</c:v>
                </c:pt>
                <c:pt idx="12946">
                  <c:v>4337491.3000000715</c:v>
                </c:pt>
                <c:pt idx="12947">
                  <c:v>4337588.7600000724</c:v>
                </c:pt>
                <c:pt idx="12948">
                  <c:v>4346976.2800000757</c:v>
                </c:pt>
                <c:pt idx="12949">
                  <c:v>4347098.4500000775</c:v>
                </c:pt>
                <c:pt idx="12950">
                  <c:v>4347368.6500000805</c:v>
                </c:pt>
                <c:pt idx="12951">
                  <c:v>4347396.3800000772</c:v>
                </c:pt>
                <c:pt idx="12952">
                  <c:v>4355041.6200000793</c:v>
                </c:pt>
                <c:pt idx="12953">
                  <c:v>4355156.6800000817</c:v>
                </c:pt>
                <c:pt idx="12954">
                  <c:v>4356000.1100000814</c:v>
                </c:pt>
                <c:pt idx="12955">
                  <c:v>4503748.8400000781</c:v>
                </c:pt>
                <c:pt idx="12956">
                  <c:v>4505861.1100000814</c:v>
                </c:pt>
                <c:pt idx="12957">
                  <c:v>4506042.9800000787</c:v>
                </c:pt>
                <c:pt idx="12958">
                  <c:v>4506133.6400000751</c:v>
                </c:pt>
                <c:pt idx="12959">
                  <c:v>4510231.4700000733</c:v>
                </c:pt>
                <c:pt idx="12960">
                  <c:v>4510384.4700000733</c:v>
                </c:pt>
                <c:pt idx="12961">
                  <c:v>4514219.1700000763</c:v>
                </c:pt>
                <c:pt idx="12962">
                  <c:v>4525495.7100000754</c:v>
                </c:pt>
                <c:pt idx="12963">
                  <c:v>4529517.6800000742</c:v>
                </c:pt>
                <c:pt idx="12964">
                  <c:v>4530014.9700000733</c:v>
                </c:pt>
                <c:pt idx="12965">
                  <c:v>4535048.5900000706</c:v>
                </c:pt>
                <c:pt idx="12966">
                  <c:v>4576247.2900000736</c:v>
                </c:pt>
                <c:pt idx="12967">
                  <c:v>4576828.9900000766</c:v>
                </c:pt>
                <c:pt idx="12968">
                  <c:v>4577705.8800000772</c:v>
                </c:pt>
                <c:pt idx="12969">
                  <c:v>4577972.5000000745</c:v>
                </c:pt>
                <c:pt idx="12970">
                  <c:v>4581503.3900000751</c:v>
                </c:pt>
                <c:pt idx="12971">
                  <c:v>4581655.7800000757</c:v>
                </c:pt>
                <c:pt idx="12972">
                  <c:v>4581903.900000073</c:v>
                </c:pt>
                <c:pt idx="12973">
                  <c:v>4582504.7300000712</c:v>
                </c:pt>
                <c:pt idx="12974">
                  <c:v>4587985.2200000733</c:v>
                </c:pt>
                <c:pt idx="12975">
                  <c:v>4588540.600000076</c:v>
                </c:pt>
                <c:pt idx="12976">
                  <c:v>4588950.5800000727</c:v>
                </c:pt>
                <c:pt idx="12977">
                  <c:v>4589391.1400000751</c:v>
                </c:pt>
                <c:pt idx="12978">
                  <c:v>4589469.1200000718</c:v>
                </c:pt>
                <c:pt idx="12979">
                  <c:v>4590313.8800000697</c:v>
                </c:pt>
                <c:pt idx="12980">
                  <c:v>4592220.8200000674</c:v>
                </c:pt>
                <c:pt idx="12981">
                  <c:v>4592397.510000065</c:v>
                </c:pt>
                <c:pt idx="12982">
                  <c:v>4594201.3600000665</c:v>
                </c:pt>
                <c:pt idx="12983">
                  <c:v>4594816.5700000674</c:v>
                </c:pt>
                <c:pt idx="12984">
                  <c:v>4595235.2700000703</c:v>
                </c:pt>
                <c:pt idx="12985">
                  <c:v>4641194.7700000703</c:v>
                </c:pt>
                <c:pt idx="12986">
                  <c:v>4641314.3100000694</c:v>
                </c:pt>
                <c:pt idx="12987">
                  <c:v>4642468.4400000721</c:v>
                </c:pt>
                <c:pt idx="12988">
                  <c:v>4653024.3800000697</c:v>
                </c:pt>
                <c:pt idx="12989">
                  <c:v>4655901.3000000715</c:v>
                </c:pt>
                <c:pt idx="12990">
                  <c:v>4655979.7600000724</c:v>
                </c:pt>
                <c:pt idx="12991">
                  <c:v>4660159.2900000736</c:v>
                </c:pt>
                <c:pt idx="12992">
                  <c:v>4660308.7300000712</c:v>
                </c:pt>
                <c:pt idx="12993">
                  <c:v>4660573.2600000724</c:v>
                </c:pt>
                <c:pt idx="12994">
                  <c:v>4660878.7700000703</c:v>
                </c:pt>
                <c:pt idx="12995">
                  <c:v>4661556.7800000682</c:v>
                </c:pt>
                <c:pt idx="12996">
                  <c:v>4661916.0900000706</c:v>
                </c:pt>
                <c:pt idx="12997">
                  <c:v>4662610.7200000733</c:v>
                </c:pt>
                <c:pt idx="12998">
                  <c:v>4671096.4600000754</c:v>
                </c:pt>
                <c:pt idx="12999">
                  <c:v>4671378.0900000781</c:v>
                </c:pt>
                <c:pt idx="13000">
                  <c:v>4674798.9900000766</c:v>
                </c:pt>
                <c:pt idx="13001">
                  <c:v>4690427.3400000781</c:v>
                </c:pt>
                <c:pt idx="13002">
                  <c:v>4694672.5100000799</c:v>
                </c:pt>
                <c:pt idx="13003">
                  <c:v>4697215.1000000834</c:v>
                </c:pt>
                <c:pt idx="13004">
                  <c:v>4713318.750000082</c:v>
                </c:pt>
                <c:pt idx="13005">
                  <c:v>4714242.1500000805</c:v>
                </c:pt>
                <c:pt idx="13006">
                  <c:v>4715276.2600000799</c:v>
                </c:pt>
                <c:pt idx="13007">
                  <c:v>4715434.1200000793</c:v>
                </c:pt>
                <c:pt idx="13008">
                  <c:v>4716508.0200000778</c:v>
                </c:pt>
                <c:pt idx="13009">
                  <c:v>4716979.7500000745</c:v>
                </c:pt>
                <c:pt idx="13010">
                  <c:v>4726295.1600000709</c:v>
                </c:pt>
                <c:pt idx="13011">
                  <c:v>4726985.1200000718</c:v>
                </c:pt>
                <c:pt idx="13012">
                  <c:v>4727755.0900000706</c:v>
                </c:pt>
                <c:pt idx="13013">
                  <c:v>4727869.45000007</c:v>
                </c:pt>
                <c:pt idx="13014">
                  <c:v>4737374.2400000691</c:v>
                </c:pt>
                <c:pt idx="13015">
                  <c:v>4744064.4800000712</c:v>
                </c:pt>
                <c:pt idx="13016">
                  <c:v>4744578.6000000685</c:v>
                </c:pt>
                <c:pt idx="13017">
                  <c:v>4744774.3800000697</c:v>
                </c:pt>
                <c:pt idx="13018">
                  <c:v>4745059.8100000694</c:v>
                </c:pt>
                <c:pt idx="13019">
                  <c:v>4746568.6700000688</c:v>
                </c:pt>
                <c:pt idx="13020">
                  <c:v>4746807.7500000671</c:v>
                </c:pt>
                <c:pt idx="13021">
                  <c:v>4747070.9800000638</c:v>
                </c:pt>
                <c:pt idx="13022">
                  <c:v>4747263.8800000623</c:v>
                </c:pt>
                <c:pt idx="13023">
                  <c:v>4747475.4100000635</c:v>
                </c:pt>
                <c:pt idx="13024">
                  <c:v>4747720.2900000662</c:v>
                </c:pt>
                <c:pt idx="13025">
                  <c:v>4748727.1200000644</c:v>
                </c:pt>
                <c:pt idx="13026">
                  <c:v>4749631.4600000679</c:v>
                </c:pt>
                <c:pt idx="13027">
                  <c:v>4750108.1000000685</c:v>
                </c:pt>
                <c:pt idx="13028">
                  <c:v>4751007.1200000718</c:v>
                </c:pt>
                <c:pt idx="13029">
                  <c:v>4759470.7500000745</c:v>
                </c:pt>
                <c:pt idx="13030">
                  <c:v>4759561.7800000757</c:v>
                </c:pt>
                <c:pt idx="13031">
                  <c:v>4761686.3300000727</c:v>
                </c:pt>
                <c:pt idx="13032">
                  <c:v>4764624.9400000721</c:v>
                </c:pt>
                <c:pt idx="13033">
                  <c:v>4764759.0300000757</c:v>
                </c:pt>
                <c:pt idx="13034">
                  <c:v>4764895.2300000787</c:v>
                </c:pt>
                <c:pt idx="13035">
                  <c:v>4766139.4700000808</c:v>
                </c:pt>
                <c:pt idx="13036">
                  <c:v>4766367.0800000802</c:v>
                </c:pt>
                <c:pt idx="13037">
                  <c:v>4768365.9500000775</c:v>
                </c:pt>
                <c:pt idx="13038">
                  <c:v>4768477.1200000793</c:v>
                </c:pt>
                <c:pt idx="13039">
                  <c:v>4768926.6200000793</c:v>
                </c:pt>
                <c:pt idx="13040">
                  <c:v>4771232.3600000814</c:v>
                </c:pt>
                <c:pt idx="13041">
                  <c:v>4856763.6500000805</c:v>
                </c:pt>
                <c:pt idx="13042">
                  <c:v>4857053.5100000799</c:v>
                </c:pt>
                <c:pt idx="13043">
                  <c:v>4857653.4000000805</c:v>
                </c:pt>
                <c:pt idx="13044">
                  <c:v>4857984.2900000811</c:v>
                </c:pt>
                <c:pt idx="13045">
                  <c:v>4858421.6000000834</c:v>
                </c:pt>
                <c:pt idx="13046">
                  <c:v>4858736.6500000805</c:v>
                </c:pt>
                <c:pt idx="13047">
                  <c:v>4859438.7200000808</c:v>
                </c:pt>
                <c:pt idx="13048">
                  <c:v>4859928.3500000834</c:v>
                </c:pt>
                <c:pt idx="13049">
                  <c:v>4861041.990000084</c:v>
                </c:pt>
                <c:pt idx="13050">
                  <c:v>4861134.4700000808</c:v>
                </c:pt>
                <c:pt idx="13051">
                  <c:v>4861617.2300000787</c:v>
                </c:pt>
                <c:pt idx="13052">
                  <c:v>4861714.4800000787</c:v>
                </c:pt>
                <c:pt idx="13053">
                  <c:v>4880681.300000079</c:v>
                </c:pt>
                <c:pt idx="13054">
                  <c:v>4883575.1400000826</c:v>
                </c:pt>
                <c:pt idx="13055">
                  <c:v>4896728.8500000834</c:v>
                </c:pt>
                <c:pt idx="13056">
                  <c:v>4900399.7700000852</c:v>
                </c:pt>
                <c:pt idx="13057">
                  <c:v>4900792.3900000826</c:v>
                </c:pt>
                <c:pt idx="13058">
                  <c:v>4900829.5300000831</c:v>
                </c:pt>
                <c:pt idx="13059">
                  <c:v>4900879.7700000852</c:v>
                </c:pt>
                <c:pt idx="13060">
                  <c:v>4903836.000000082</c:v>
                </c:pt>
                <c:pt idx="13061">
                  <c:v>4904313.2200000808</c:v>
                </c:pt>
                <c:pt idx="13062">
                  <c:v>4904646.550000079</c:v>
                </c:pt>
                <c:pt idx="13063">
                  <c:v>4904742.5800000802</c:v>
                </c:pt>
                <c:pt idx="13064">
                  <c:v>4905249.250000082</c:v>
                </c:pt>
                <c:pt idx="13065">
                  <c:v>4905582.5800000802</c:v>
                </c:pt>
                <c:pt idx="13066">
                  <c:v>4907957.4100000784</c:v>
                </c:pt>
                <c:pt idx="13067">
                  <c:v>4908696.8600000814</c:v>
                </c:pt>
                <c:pt idx="13068">
                  <c:v>4909267.5100000799</c:v>
                </c:pt>
                <c:pt idx="13069">
                  <c:v>4909475.9400000796</c:v>
                </c:pt>
                <c:pt idx="13070">
                  <c:v>4915106.6500000805</c:v>
                </c:pt>
                <c:pt idx="13071">
                  <c:v>4915739.3700000793</c:v>
                </c:pt>
                <c:pt idx="13072">
                  <c:v>4004363.9000000507</c:v>
                </c:pt>
                <c:pt idx="13073">
                  <c:v>4004916.7900000513</c:v>
                </c:pt>
                <c:pt idx="13074">
                  <c:v>4005386.6500000507</c:v>
                </c:pt>
                <c:pt idx="13075">
                  <c:v>4005783.1200000495</c:v>
                </c:pt>
                <c:pt idx="13076">
                  <c:v>4006460.3000000492</c:v>
                </c:pt>
                <c:pt idx="13077">
                  <c:v>4007182.4500000477</c:v>
                </c:pt>
                <c:pt idx="13078">
                  <c:v>4007306.0100000501</c:v>
                </c:pt>
                <c:pt idx="13079">
                  <c:v>4007823.5600000471</c:v>
                </c:pt>
                <c:pt idx="13080">
                  <c:v>4008299.7500000447</c:v>
                </c:pt>
                <c:pt idx="13081">
                  <c:v>4009579.5800000429</c:v>
                </c:pt>
                <c:pt idx="13082">
                  <c:v>4010461.9900000393</c:v>
                </c:pt>
                <c:pt idx="13083">
                  <c:v>4011045.0200000405</c:v>
                </c:pt>
                <c:pt idx="13084">
                  <c:v>4011531.1900000423</c:v>
                </c:pt>
                <c:pt idx="13085">
                  <c:v>4012191.320000045</c:v>
                </c:pt>
                <c:pt idx="13086">
                  <c:v>4012701.2100000456</c:v>
                </c:pt>
                <c:pt idx="13087">
                  <c:v>4012819.4800000489</c:v>
                </c:pt>
                <c:pt idx="13088">
                  <c:v>4013387.1900000498</c:v>
                </c:pt>
                <c:pt idx="13089">
                  <c:v>4013968.1200000495</c:v>
                </c:pt>
                <c:pt idx="13090">
                  <c:v>4015076.8600000516</c:v>
                </c:pt>
                <c:pt idx="13091">
                  <c:v>4017326.4400000498</c:v>
                </c:pt>
                <c:pt idx="13092">
                  <c:v>4018047.3500000462</c:v>
                </c:pt>
                <c:pt idx="13093">
                  <c:v>4018774.4400000498</c:v>
                </c:pt>
                <c:pt idx="13094">
                  <c:v>4019685.8700000495</c:v>
                </c:pt>
                <c:pt idx="13095">
                  <c:v>4020261.2400000468</c:v>
                </c:pt>
                <c:pt idx="13096">
                  <c:v>4020895.4200000465</c:v>
                </c:pt>
                <c:pt idx="13097">
                  <c:v>4021594.3400000483</c:v>
                </c:pt>
                <c:pt idx="13098">
                  <c:v>4022324.0300000459</c:v>
                </c:pt>
                <c:pt idx="13099">
                  <c:v>4023009.6100000441</c:v>
                </c:pt>
                <c:pt idx="13100">
                  <c:v>4023520.2400000468</c:v>
                </c:pt>
                <c:pt idx="13101">
                  <c:v>4024275.5000000447</c:v>
                </c:pt>
                <c:pt idx="13102">
                  <c:v>4024889.7900000438</c:v>
                </c:pt>
                <c:pt idx="13103">
                  <c:v>4030694.8400000408</c:v>
                </c:pt>
                <c:pt idx="13104">
                  <c:v>4030912.5700000376</c:v>
                </c:pt>
                <c:pt idx="13105">
                  <c:v>4031245.9000000358</c:v>
                </c:pt>
                <c:pt idx="13106">
                  <c:v>4253998.920000039</c:v>
                </c:pt>
                <c:pt idx="13107">
                  <c:v>4254219.9600000381</c:v>
                </c:pt>
                <c:pt idx="13108">
                  <c:v>4254553.2900000364</c:v>
                </c:pt>
                <c:pt idx="13109">
                  <c:v>4255525.7800000384</c:v>
                </c:pt>
                <c:pt idx="13110">
                  <c:v>4256038.0300000384</c:v>
                </c:pt>
                <c:pt idx="13111">
                  <c:v>4256500.0700000376</c:v>
                </c:pt>
                <c:pt idx="13112">
                  <c:v>4256881.0200000405</c:v>
                </c:pt>
                <c:pt idx="13113">
                  <c:v>4257214.3500000387</c:v>
                </c:pt>
                <c:pt idx="13114">
                  <c:v>4257547.680000037</c:v>
                </c:pt>
                <c:pt idx="13115">
                  <c:v>4261284.8600000367</c:v>
                </c:pt>
                <c:pt idx="13116">
                  <c:v>4261618.1900000349</c:v>
                </c:pt>
                <c:pt idx="13117">
                  <c:v>4261999.1400000378</c:v>
                </c:pt>
                <c:pt idx="13118">
                  <c:v>4269873.1900000349</c:v>
                </c:pt>
                <c:pt idx="13119">
                  <c:v>4269953.3400000334</c:v>
                </c:pt>
                <c:pt idx="13120">
                  <c:v>4270506.3800000325</c:v>
                </c:pt>
                <c:pt idx="13121">
                  <c:v>4271413.2200000361</c:v>
                </c:pt>
                <c:pt idx="13122">
                  <c:v>4271746.5500000343</c:v>
                </c:pt>
                <c:pt idx="13123">
                  <c:v>4272721.1500000358</c:v>
                </c:pt>
                <c:pt idx="13124">
                  <c:v>4272869.8600000367</c:v>
                </c:pt>
                <c:pt idx="13125">
                  <c:v>4273549.8900000378</c:v>
                </c:pt>
                <c:pt idx="13126">
                  <c:v>4273883.2200000361</c:v>
                </c:pt>
                <c:pt idx="13127">
                  <c:v>4274235.7700000331</c:v>
                </c:pt>
                <c:pt idx="13128">
                  <c:v>4274910.7700000331</c:v>
                </c:pt>
                <c:pt idx="13129">
                  <c:v>4276918.0800000355</c:v>
                </c:pt>
                <c:pt idx="13130">
                  <c:v>4277299.7000000328</c:v>
                </c:pt>
                <c:pt idx="13131">
                  <c:v>4278218.4200000316</c:v>
                </c:pt>
                <c:pt idx="13132">
                  <c:v>4278336.230000034</c:v>
                </c:pt>
                <c:pt idx="13133">
                  <c:v>4278669.5600000322</c:v>
                </c:pt>
                <c:pt idx="13134">
                  <c:v>4280055.5600000322</c:v>
                </c:pt>
                <c:pt idx="13135">
                  <c:v>4284249.8700000346</c:v>
                </c:pt>
                <c:pt idx="13136">
                  <c:v>4293045.3400000334</c:v>
                </c:pt>
                <c:pt idx="13137">
                  <c:v>4306090.2100000307</c:v>
                </c:pt>
                <c:pt idx="13138">
                  <c:v>4316989.3000000343</c:v>
                </c:pt>
                <c:pt idx="13139">
                  <c:v>4333752.5100000352</c:v>
                </c:pt>
                <c:pt idx="13140">
                  <c:v>4334157.0100000352</c:v>
                </c:pt>
                <c:pt idx="13141">
                  <c:v>4346443.7800000384</c:v>
                </c:pt>
                <c:pt idx="13142">
                  <c:v>4358022.0000000373</c:v>
                </c:pt>
                <c:pt idx="13143">
                  <c:v>4358290.3800000399</c:v>
                </c:pt>
                <c:pt idx="13144">
                  <c:v>4361923.9400000423</c:v>
                </c:pt>
                <c:pt idx="13145">
                  <c:v>4368816.8000000417</c:v>
                </c:pt>
                <c:pt idx="13146">
                  <c:v>4369203.4700000435</c:v>
                </c:pt>
                <c:pt idx="13147">
                  <c:v>4369539.6600000411</c:v>
                </c:pt>
                <c:pt idx="13148">
                  <c:v>4371145.8100000396</c:v>
                </c:pt>
                <c:pt idx="13149">
                  <c:v>4372504.8600000367</c:v>
                </c:pt>
                <c:pt idx="13150">
                  <c:v>4372885.8100000396</c:v>
                </c:pt>
                <c:pt idx="13151">
                  <c:v>4373297.6400000378</c:v>
                </c:pt>
                <c:pt idx="13152">
                  <c:v>4373857.6400000378</c:v>
                </c:pt>
                <c:pt idx="13153">
                  <c:v>4389357.6400000378</c:v>
                </c:pt>
                <c:pt idx="13154">
                  <c:v>4390350.680000037</c:v>
                </c:pt>
                <c:pt idx="13155">
                  <c:v>4406208.3100000396</c:v>
                </c:pt>
                <c:pt idx="13156">
                  <c:v>4406478.4500000402</c:v>
                </c:pt>
                <c:pt idx="13157">
                  <c:v>4409285.4000000432</c:v>
                </c:pt>
                <c:pt idx="13158">
                  <c:v>4409873.5500000417</c:v>
                </c:pt>
                <c:pt idx="13159">
                  <c:v>4410427.1800000444</c:v>
                </c:pt>
                <c:pt idx="13160">
                  <c:v>2044553.4499999955</c:v>
                </c:pt>
                <c:pt idx="13161">
                  <c:v>2044736.6499999985</c:v>
                </c:pt>
                <c:pt idx="13162">
                  <c:v>2045165.2199999988</c:v>
                </c:pt>
                <c:pt idx="13163">
                  <c:v>2045498.549999997</c:v>
                </c:pt>
                <c:pt idx="13164">
                  <c:v>2045928.2099999934</c:v>
                </c:pt>
                <c:pt idx="13165">
                  <c:v>2046589.6999999955</c:v>
                </c:pt>
                <c:pt idx="13166">
                  <c:v>2047315.4299999923</c:v>
                </c:pt>
                <c:pt idx="13167">
                  <c:v>2048408.7299999893</c:v>
                </c:pt>
                <c:pt idx="13168">
                  <c:v>2048804.3799999878</c:v>
                </c:pt>
                <c:pt idx="13169">
                  <c:v>2049492.3399999887</c:v>
                </c:pt>
                <c:pt idx="13170">
                  <c:v>2050494.0399999917</c:v>
                </c:pt>
                <c:pt idx="13171">
                  <c:v>2050818.6199999899</c:v>
                </c:pt>
                <c:pt idx="13172">
                  <c:v>2051729.6399999931</c:v>
                </c:pt>
                <c:pt idx="13173">
                  <c:v>2052137.3299999908</c:v>
                </c:pt>
                <c:pt idx="13174">
                  <c:v>2052164.9699999914</c:v>
                </c:pt>
                <c:pt idx="13175">
                  <c:v>2063364.9699999914</c:v>
                </c:pt>
                <c:pt idx="13176">
                  <c:v>2066164.9699999914</c:v>
                </c:pt>
                <c:pt idx="13177">
                  <c:v>2068697.659999989</c:v>
                </c:pt>
                <c:pt idx="13178">
                  <c:v>2068991.2399999872</c:v>
                </c:pt>
                <c:pt idx="13179">
                  <c:v>2069094.8899999857</c:v>
                </c:pt>
                <c:pt idx="13180">
                  <c:v>2069724.6499999836</c:v>
                </c:pt>
                <c:pt idx="13181">
                  <c:v>2070076.5699999854</c:v>
                </c:pt>
                <c:pt idx="13182">
                  <c:v>2072421.909999989</c:v>
                </c:pt>
                <c:pt idx="13183">
                  <c:v>2072770.5199999884</c:v>
                </c:pt>
                <c:pt idx="13184">
                  <c:v>2079420.5199999884</c:v>
                </c:pt>
                <c:pt idx="13185">
                  <c:v>2079491.4399999902</c:v>
                </c:pt>
                <c:pt idx="13186">
                  <c:v>2079648.0699999928</c:v>
                </c:pt>
                <c:pt idx="13187">
                  <c:v>2080452.5799999908</c:v>
                </c:pt>
                <c:pt idx="13188">
                  <c:v>2081405.5799999908</c:v>
                </c:pt>
                <c:pt idx="13189">
                  <c:v>2081805.5799999908</c:v>
                </c:pt>
                <c:pt idx="13190">
                  <c:v>2082138.909999989</c:v>
                </c:pt>
                <c:pt idx="13191">
                  <c:v>2083946.109999992</c:v>
                </c:pt>
                <c:pt idx="13192">
                  <c:v>2084417.5799999908</c:v>
                </c:pt>
                <c:pt idx="13193">
                  <c:v>2084750.909999989</c:v>
                </c:pt>
                <c:pt idx="13194">
                  <c:v>2085227.0999999866</c:v>
                </c:pt>
                <c:pt idx="13195">
                  <c:v>2085560.4299999848</c:v>
                </c:pt>
                <c:pt idx="13196">
                  <c:v>2085893.759999983</c:v>
                </c:pt>
                <c:pt idx="13197">
                  <c:v>2086274.709999986</c:v>
                </c:pt>
                <c:pt idx="13198">
                  <c:v>2086857.3899999857</c:v>
                </c:pt>
                <c:pt idx="13199">
                  <c:v>2087000.2499999851</c:v>
                </c:pt>
                <c:pt idx="13200">
                  <c:v>2109500.2499999851</c:v>
                </c:pt>
                <c:pt idx="13201">
                  <c:v>2109863.0899999887</c:v>
                </c:pt>
                <c:pt idx="13202">
                  <c:v>2110244.0399999917</c:v>
                </c:pt>
                <c:pt idx="13203">
                  <c:v>2123644.8799999952</c:v>
                </c:pt>
                <c:pt idx="13204">
                  <c:v>2124040.5599999949</c:v>
                </c:pt>
                <c:pt idx="13205">
                  <c:v>2133573.1999999955</c:v>
                </c:pt>
                <c:pt idx="13206">
                  <c:v>2133948.9099999964</c:v>
                </c:pt>
                <c:pt idx="13207">
                  <c:v>2134552.4399999976</c:v>
                </c:pt>
                <c:pt idx="13208">
                  <c:v>2138659.8699999973</c:v>
                </c:pt>
                <c:pt idx="13209">
                  <c:v>2139208.7899999991</c:v>
                </c:pt>
                <c:pt idx="13210">
                  <c:v>2152279.3800000027</c:v>
                </c:pt>
                <c:pt idx="13211">
                  <c:v>2167759.0399999991</c:v>
                </c:pt>
                <c:pt idx="13212">
                  <c:v>1454626.8900000304</c:v>
                </c:pt>
                <c:pt idx="13213">
                  <c:v>1456325.8800000325</c:v>
                </c:pt>
                <c:pt idx="13214">
                  <c:v>1456887.7900000289</c:v>
                </c:pt>
                <c:pt idx="13215">
                  <c:v>1457601.7900000289</c:v>
                </c:pt>
                <c:pt idx="13216">
                  <c:v>1459971.7500000298</c:v>
                </c:pt>
                <c:pt idx="13217">
                  <c:v>1464772.9700000286</c:v>
                </c:pt>
                <c:pt idx="13218">
                  <c:v>1465220.5900000259</c:v>
                </c:pt>
                <c:pt idx="13219">
                  <c:v>1465601.5400000289</c:v>
                </c:pt>
                <c:pt idx="13220">
                  <c:v>1471356.3700000271</c:v>
                </c:pt>
                <c:pt idx="13221">
                  <c:v>1471594.4600000307</c:v>
                </c:pt>
                <c:pt idx="13222">
                  <c:v>1481590.4600000307</c:v>
                </c:pt>
                <c:pt idx="13223">
                  <c:v>1481947.4600000307</c:v>
                </c:pt>
                <c:pt idx="13224">
                  <c:v>1482624.8800000325</c:v>
                </c:pt>
                <c:pt idx="13225">
                  <c:v>1483457.8800000325</c:v>
                </c:pt>
                <c:pt idx="13226">
                  <c:v>1483761.4400000349</c:v>
                </c:pt>
                <c:pt idx="13227">
                  <c:v>1484358.3100000322</c:v>
                </c:pt>
                <c:pt idx="13228">
                  <c:v>1484828.5400000289</c:v>
                </c:pt>
                <c:pt idx="13229">
                  <c:v>1485275.7900000289</c:v>
                </c:pt>
                <c:pt idx="13230">
                  <c:v>1485631.7400000319</c:v>
                </c:pt>
                <c:pt idx="13231">
                  <c:v>1487231.9700000286</c:v>
                </c:pt>
                <c:pt idx="13232">
                  <c:v>1487916.0700000301</c:v>
                </c:pt>
                <c:pt idx="13233">
                  <c:v>1488636.2400000319</c:v>
                </c:pt>
                <c:pt idx="13234">
                  <c:v>1488974.4200000316</c:v>
                </c:pt>
                <c:pt idx="13235">
                  <c:v>1497451.4100000337</c:v>
                </c:pt>
                <c:pt idx="13236">
                  <c:v>1499573.6200000346</c:v>
                </c:pt>
                <c:pt idx="13237">
                  <c:v>1499736.2200000361</c:v>
                </c:pt>
                <c:pt idx="13238">
                  <c:v>1500367.0100000352</c:v>
                </c:pt>
                <c:pt idx="13239">
                  <c:v>1520911.680000037</c:v>
                </c:pt>
                <c:pt idx="13240">
                  <c:v>1521705.730000034</c:v>
                </c:pt>
                <c:pt idx="13241">
                  <c:v>1533480.5900000334</c:v>
                </c:pt>
                <c:pt idx="13242">
                  <c:v>1535232.7400000319</c:v>
                </c:pt>
                <c:pt idx="13243">
                  <c:v>1535570.280000031</c:v>
                </c:pt>
                <c:pt idx="13244">
                  <c:v>1536695.330000028</c:v>
                </c:pt>
                <c:pt idx="13245">
                  <c:v>1537195.330000028</c:v>
                </c:pt>
                <c:pt idx="13246">
                  <c:v>1537528.6600000262</c:v>
                </c:pt>
                <c:pt idx="13247">
                  <c:v>1538197.8500000238</c:v>
                </c:pt>
                <c:pt idx="13248">
                  <c:v>1538483.5600000247</c:v>
                </c:pt>
                <c:pt idx="13249">
                  <c:v>1538674.0400000215</c:v>
                </c:pt>
                <c:pt idx="13250">
                  <c:v>1538919.4200000241</c:v>
                </c:pt>
                <c:pt idx="13251">
                  <c:v>1539689.6500000209</c:v>
                </c:pt>
                <c:pt idx="13252">
                  <c:v>1553712.5900000185</c:v>
                </c:pt>
                <c:pt idx="13253">
                  <c:v>1554324.3900000155</c:v>
                </c:pt>
                <c:pt idx="13254">
                  <c:v>1560129.1700000167</c:v>
                </c:pt>
                <c:pt idx="13255">
                  <c:v>1560510.1200000197</c:v>
                </c:pt>
                <c:pt idx="13256">
                  <c:v>1560891.0700000226</c:v>
                </c:pt>
                <c:pt idx="13257">
                  <c:v>1561272.0200000256</c:v>
                </c:pt>
                <c:pt idx="13258">
                  <c:v>1561892.0200000256</c:v>
                </c:pt>
                <c:pt idx="13259">
                  <c:v>1562396.8500000238</c:v>
                </c:pt>
                <c:pt idx="13260">
                  <c:v>1564002.4600000232</c:v>
                </c:pt>
                <c:pt idx="13261">
                  <c:v>1564335.7900000215</c:v>
                </c:pt>
                <c:pt idx="13262">
                  <c:v>1569135.7900000215</c:v>
                </c:pt>
                <c:pt idx="13263">
                  <c:v>1569199.2000000179</c:v>
                </c:pt>
                <c:pt idx="13264">
                  <c:v>1569401.7000000179</c:v>
                </c:pt>
                <c:pt idx="13265">
                  <c:v>1570072.5400000215</c:v>
                </c:pt>
                <c:pt idx="13266">
                  <c:v>1570263.0200000182</c:v>
                </c:pt>
                <c:pt idx="13267">
                  <c:v>1571014.4600000158</c:v>
                </c:pt>
                <c:pt idx="13268">
                  <c:v>1571300.1700000167</c:v>
                </c:pt>
                <c:pt idx="13269">
                  <c:v>1571656.2100000158</c:v>
                </c:pt>
                <c:pt idx="13270">
                  <c:v>1571883.3500000164</c:v>
                </c:pt>
                <c:pt idx="13271">
                  <c:v>1572067.4700000137</c:v>
                </c:pt>
                <c:pt idx="13272">
                  <c:v>1572448.4200000167</c:v>
                </c:pt>
                <c:pt idx="13273">
                  <c:v>1572750.1100000143</c:v>
                </c:pt>
                <c:pt idx="13274">
                  <c:v>1572988.2000000179</c:v>
                </c:pt>
                <c:pt idx="13275">
                  <c:v>1573369.1500000209</c:v>
                </c:pt>
                <c:pt idx="13276">
                  <c:v>1573611.4800000191</c:v>
                </c:pt>
                <c:pt idx="13277">
                  <c:v>1592282.3900000155</c:v>
                </c:pt>
                <c:pt idx="13278">
                  <c:v>1608293.3900000155</c:v>
                </c:pt>
                <c:pt idx="13279">
                  <c:v>1609693.3900000155</c:v>
                </c:pt>
                <c:pt idx="13280">
                  <c:v>1610026.7200000137</c:v>
                </c:pt>
                <c:pt idx="13281">
                  <c:v>1621577.5600000173</c:v>
                </c:pt>
                <c:pt idx="13282">
                  <c:v>1621887.5800000206</c:v>
                </c:pt>
                <c:pt idx="13283">
                  <c:v>1640562.9500000179</c:v>
                </c:pt>
                <c:pt idx="13284">
                  <c:v>1651260.69000002</c:v>
                </c:pt>
                <c:pt idx="13285">
                  <c:v>1668191.8400000185</c:v>
                </c:pt>
                <c:pt idx="13286">
                  <c:v>1718024.8800000176</c:v>
                </c:pt>
                <c:pt idx="13287">
                  <c:v>1727888.1300000176</c:v>
                </c:pt>
                <c:pt idx="13288">
                  <c:v>1739223.6100000143</c:v>
                </c:pt>
                <c:pt idx="13289">
                  <c:v>1740089.0800000131</c:v>
                </c:pt>
                <c:pt idx="13290">
                  <c:v>1794052.5300000161</c:v>
                </c:pt>
                <c:pt idx="13291">
                  <c:v>1794187.8600000143</c:v>
                </c:pt>
                <c:pt idx="13292">
                  <c:v>1807561.3500000164</c:v>
                </c:pt>
                <c:pt idx="13293">
                  <c:v>1808049.8500000164</c:v>
                </c:pt>
                <c:pt idx="13294">
                  <c:v>1808709.4600000158</c:v>
                </c:pt>
                <c:pt idx="13295">
                  <c:v>1810916.4800000191</c:v>
                </c:pt>
                <c:pt idx="13296">
                  <c:v>1817635.6000000164</c:v>
                </c:pt>
                <c:pt idx="13297">
                  <c:v>1817967.6500000134</c:v>
                </c:pt>
                <c:pt idx="13298">
                  <c:v>1818333.3600000143</c:v>
                </c:pt>
                <c:pt idx="13299">
                  <c:v>1818622.5500000119</c:v>
                </c:pt>
                <c:pt idx="13300">
                  <c:v>1820213.9000000134</c:v>
                </c:pt>
                <c:pt idx="13301">
                  <c:v>1820546.1200000122</c:v>
                </c:pt>
                <c:pt idx="13302">
                  <c:v>1820874.0500000119</c:v>
                </c:pt>
                <c:pt idx="13303">
                  <c:v>1821088.6300000101</c:v>
                </c:pt>
                <c:pt idx="13304">
                  <c:v>1859345.0000000075</c:v>
                </c:pt>
                <c:pt idx="13305">
                  <c:v>1859592.6600000039</c:v>
                </c:pt>
                <c:pt idx="13306">
                  <c:v>1860274.1600000039</c:v>
                </c:pt>
                <c:pt idx="13307">
                  <c:v>1860994.1800000072</c:v>
                </c:pt>
                <c:pt idx="13308">
                  <c:v>1861937.4100000039</c:v>
                </c:pt>
                <c:pt idx="13309">
                  <c:v>1862066.0500000045</c:v>
                </c:pt>
                <c:pt idx="13310">
                  <c:v>1993934.890000008</c:v>
                </c:pt>
                <c:pt idx="13311">
                  <c:v>1994258.8800000101</c:v>
                </c:pt>
                <c:pt idx="13312">
                  <c:v>1994587.9200000092</c:v>
                </c:pt>
                <c:pt idx="13313">
                  <c:v>1997614.2900000066</c:v>
                </c:pt>
                <c:pt idx="13314">
                  <c:v>2019758.7400000095</c:v>
                </c:pt>
                <c:pt idx="13315">
                  <c:v>2019773.2800000086</c:v>
                </c:pt>
                <c:pt idx="13316">
                  <c:v>2042892.3000000119</c:v>
                </c:pt>
                <c:pt idx="13317">
                  <c:v>2043087.0500000119</c:v>
                </c:pt>
                <c:pt idx="13318">
                  <c:v>2043289.1100000143</c:v>
                </c:pt>
                <c:pt idx="13319">
                  <c:v>2101565.8000000119</c:v>
                </c:pt>
                <c:pt idx="13320">
                  <c:v>2102495.6500000134</c:v>
                </c:pt>
                <c:pt idx="13321">
                  <c:v>2102686.8300000131</c:v>
                </c:pt>
                <c:pt idx="13322">
                  <c:v>2102887.9600000158</c:v>
                </c:pt>
                <c:pt idx="13323">
                  <c:v>2103216.6100000143</c:v>
                </c:pt>
                <c:pt idx="13324">
                  <c:v>2104144.5700000152</c:v>
                </c:pt>
                <c:pt idx="13325">
                  <c:v>2110109.0900000185</c:v>
                </c:pt>
                <c:pt idx="13326">
                  <c:v>2111324.0900000185</c:v>
                </c:pt>
                <c:pt idx="13327">
                  <c:v>2127610.3700000197</c:v>
                </c:pt>
                <c:pt idx="13328">
                  <c:v>2136109.4600000232</c:v>
                </c:pt>
                <c:pt idx="13329">
                  <c:v>2161013.69000002</c:v>
                </c:pt>
                <c:pt idx="13330">
                  <c:v>2165120.240000017</c:v>
                </c:pt>
                <c:pt idx="13331">
                  <c:v>2165567.6100000143</c:v>
                </c:pt>
                <c:pt idx="13332">
                  <c:v>2177203.5500000119</c:v>
                </c:pt>
                <c:pt idx="13333">
                  <c:v>2178001.9000000134</c:v>
                </c:pt>
                <c:pt idx="13334">
                  <c:v>2179295.7500000149</c:v>
                </c:pt>
                <c:pt idx="13335">
                  <c:v>2181213.1300000176</c:v>
                </c:pt>
                <c:pt idx="13336">
                  <c:v>2187998.1700000167</c:v>
                </c:pt>
                <c:pt idx="13337">
                  <c:v>2200691.1100000143</c:v>
                </c:pt>
                <c:pt idx="13338">
                  <c:v>2201139.6800000146</c:v>
                </c:pt>
                <c:pt idx="13339">
                  <c:v>2201646.2200000137</c:v>
                </c:pt>
                <c:pt idx="13340">
                  <c:v>2201873.1200000122</c:v>
                </c:pt>
                <c:pt idx="13341">
                  <c:v>2208568.5800000131</c:v>
                </c:pt>
                <c:pt idx="13342">
                  <c:v>2208988.9600000158</c:v>
                </c:pt>
                <c:pt idx="13343">
                  <c:v>2210607.1200000122</c:v>
                </c:pt>
                <c:pt idx="13344">
                  <c:v>2210890.6800000146</c:v>
                </c:pt>
                <c:pt idx="13345">
                  <c:v>2211002.5500000119</c:v>
                </c:pt>
                <c:pt idx="13346">
                  <c:v>2211264.6000000089</c:v>
                </c:pt>
                <c:pt idx="13347">
                  <c:v>2213416.5700000077</c:v>
                </c:pt>
                <c:pt idx="13348">
                  <c:v>2213681.1900000051</c:v>
                </c:pt>
                <c:pt idx="13349">
                  <c:v>2213967.0100000054</c:v>
                </c:pt>
                <c:pt idx="13350">
                  <c:v>2214700.9400000051</c:v>
                </c:pt>
                <c:pt idx="13351">
                  <c:v>2218736.0800000057</c:v>
                </c:pt>
                <c:pt idx="13352">
                  <c:v>2219341.4200000092</c:v>
                </c:pt>
                <c:pt idx="13353">
                  <c:v>2233698.5000000075</c:v>
                </c:pt>
                <c:pt idx="13354">
                  <c:v>2289986.390000008</c:v>
                </c:pt>
                <c:pt idx="13355">
                  <c:v>2304683.6800000072</c:v>
                </c:pt>
                <c:pt idx="13356">
                  <c:v>2451099.5200000107</c:v>
                </c:pt>
                <c:pt idx="13357">
                  <c:v>2464154.3200000077</c:v>
                </c:pt>
                <c:pt idx="13358">
                  <c:v>2488322.0500000045</c:v>
                </c:pt>
                <c:pt idx="13359">
                  <c:v>2488651.2700000033</c:v>
                </c:pt>
                <c:pt idx="13360">
                  <c:v>2488734.200000003</c:v>
                </c:pt>
                <c:pt idx="13361">
                  <c:v>2489183.8500000015</c:v>
                </c:pt>
                <c:pt idx="13362">
                  <c:v>2489903.700000003</c:v>
                </c:pt>
                <c:pt idx="13363">
                  <c:v>2490143.4700000063</c:v>
                </c:pt>
                <c:pt idx="13364">
                  <c:v>2490901.3800000027</c:v>
                </c:pt>
                <c:pt idx="13365">
                  <c:v>2492337.3400000036</c:v>
                </c:pt>
                <c:pt idx="13366">
                  <c:v>2508081.8100000024</c:v>
                </c:pt>
                <c:pt idx="13367">
                  <c:v>2508645.3500000015</c:v>
                </c:pt>
                <c:pt idx="13368">
                  <c:v>2549740.5</c:v>
                </c:pt>
                <c:pt idx="13369">
                  <c:v>2557436.0799999982</c:v>
                </c:pt>
                <c:pt idx="13370">
                  <c:v>2558002.6999999955</c:v>
                </c:pt>
                <c:pt idx="13371">
                  <c:v>2561002.6999999955</c:v>
                </c:pt>
                <c:pt idx="13372">
                  <c:v>2566318.0099999979</c:v>
                </c:pt>
                <c:pt idx="13373">
                  <c:v>2566892.5399999991</c:v>
                </c:pt>
                <c:pt idx="13374">
                  <c:v>2583438.9699999988</c:v>
                </c:pt>
                <c:pt idx="13375">
                  <c:v>2585438.0099999979</c:v>
                </c:pt>
                <c:pt idx="13376">
                  <c:v>2597676.7699999958</c:v>
                </c:pt>
                <c:pt idx="13377">
                  <c:v>2603108.8999999985</c:v>
                </c:pt>
                <c:pt idx="13378">
                  <c:v>2609300.3200000003</c:v>
                </c:pt>
                <c:pt idx="13379">
                  <c:v>2620892.6400000006</c:v>
                </c:pt>
                <c:pt idx="13380">
                  <c:v>2623533.9699999988</c:v>
                </c:pt>
                <c:pt idx="13381">
                  <c:v>2635946.4399999976</c:v>
                </c:pt>
                <c:pt idx="13382">
                  <c:v>2639443.7399999946</c:v>
                </c:pt>
                <c:pt idx="13383">
                  <c:v>2640613.5199999958</c:v>
                </c:pt>
                <c:pt idx="13384">
                  <c:v>2509098.7100000083</c:v>
                </c:pt>
                <c:pt idx="13385">
                  <c:v>2524990.7700000107</c:v>
                </c:pt>
                <c:pt idx="13386">
                  <c:v>2525371.1200000122</c:v>
                </c:pt>
                <c:pt idx="13387">
                  <c:v>2525834.6700000092</c:v>
                </c:pt>
                <c:pt idx="13388">
                  <c:v>2528847.7000000104</c:v>
                </c:pt>
                <c:pt idx="13389">
                  <c:v>2528885.5700000077</c:v>
                </c:pt>
                <c:pt idx="13390">
                  <c:v>2531111.8100000098</c:v>
                </c:pt>
                <c:pt idx="13391">
                  <c:v>2536745.7000000104</c:v>
                </c:pt>
                <c:pt idx="13392">
                  <c:v>2542428.8000000119</c:v>
                </c:pt>
                <c:pt idx="13393">
                  <c:v>2542580.8600000143</c:v>
                </c:pt>
                <c:pt idx="13394">
                  <c:v>2542731.040000014</c:v>
                </c:pt>
                <c:pt idx="13395">
                  <c:v>2543589.8700000122</c:v>
                </c:pt>
                <c:pt idx="13396">
                  <c:v>2543627.6100000143</c:v>
                </c:pt>
                <c:pt idx="13397">
                  <c:v>2545408.8200000152</c:v>
                </c:pt>
                <c:pt idx="13398">
                  <c:v>2546373.9600000158</c:v>
                </c:pt>
                <c:pt idx="13399">
                  <c:v>2552341.1800000146</c:v>
                </c:pt>
                <c:pt idx="13400">
                  <c:v>2558289.3000000119</c:v>
                </c:pt>
                <c:pt idx="13401">
                  <c:v>2561608.8600000143</c:v>
                </c:pt>
                <c:pt idx="13402">
                  <c:v>2563548.9600000158</c:v>
                </c:pt>
                <c:pt idx="13403">
                  <c:v>2563655.2200000137</c:v>
                </c:pt>
                <c:pt idx="13404">
                  <c:v>2565620.4200000167</c:v>
                </c:pt>
                <c:pt idx="13405">
                  <c:v>2567956.8400000185</c:v>
                </c:pt>
                <c:pt idx="13406">
                  <c:v>2569395.5700000152</c:v>
                </c:pt>
                <c:pt idx="13407">
                  <c:v>2572295.6700000167</c:v>
                </c:pt>
                <c:pt idx="13408">
                  <c:v>2572401.8000000194</c:v>
                </c:pt>
                <c:pt idx="13409">
                  <c:v>2574242.8100000173</c:v>
                </c:pt>
                <c:pt idx="13410">
                  <c:v>2574326.19000002</c:v>
                </c:pt>
                <c:pt idx="13411">
                  <c:v>2574691.4700000212</c:v>
                </c:pt>
                <c:pt idx="13412">
                  <c:v>2575959.3700000197</c:v>
                </c:pt>
                <c:pt idx="13413">
                  <c:v>2576245.0800000206</c:v>
                </c:pt>
                <c:pt idx="13414">
                  <c:v>2577103.9200000241</c:v>
                </c:pt>
                <c:pt idx="13415">
                  <c:v>2584254.4100000262</c:v>
                </c:pt>
                <c:pt idx="13416">
                  <c:v>2584393.9000000283</c:v>
                </c:pt>
                <c:pt idx="13417">
                  <c:v>2584749.9400000274</c:v>
                </c:pt>
                <c:pt idx="13418">
                  <c:v>2599105.6700000241</c:v>
                </c:pt>
                <c:pt idx="13419">
                  <c:v>2600054.7600000277</c:v>
                </c:pt>
                <c:pt idx="13420">
                  <c:v>2600124.6400000304</c:v>
                </c:pt>
                <c:pt idx="13421">
                  <c:v>2603063.7400000319</c:v>
                </c:pt>
                <c:pt idx="13422">
                  <c:v>2603163.8800000325</c:v>
                </c:pt>
                <c:pt idx="13423">
                  <c:v>2603440.1800000295</c:v>
                </c:pt>
                <c:pt idx="13424">
                  <c:v>2603537.3700000271</c:v>
                </c:pt>
                <c:pt idx="13425">
                  <c:v>2603857.0200000256</c:v>
                </c:pt>
                <c:pt idx="13426">
                  <c:v>2605045.7800000235</c:v>
                </c:pt>
                <c:pt idx="13427">
                  <c:v>2605379.1100000218</c:v>
                </c:pt>
                <c:pt idx="13428">
                  <c:v>2605582.9300000221</c:v>
                </c:pt>
                <c:pt idx="13429">
                  <c:v>2611441.1200000197</c:v>
                </c:pt>
                <c:pt idx="13430">
                  <c:v>2611647.1200000197</c:v>
                </c:pt>
                <c:pt idx="13431">
                  <c:v>2612003.6400000229</c:v>
                </c:pt>
                <c:pt idx="13432">
                  <c:v>2612658.4200000241</c:v>
                </c:pt>
                <c:pt idx="13433">
                  <c:v>2620871.2100000232</c:v>
                </c:pt>
                <c:pt idx="13434">
                  <c:v>2621204.5400000215</c:v>
                </c:pt>
                <c:pt idx="13435">
                  <c:v>2621776.19000002</c:v>
                </c:pt>
                <c:pt idx="13436">
                  <c:v>2626727.7700000182</c:v>
                </c:pt>
                <c:pt idx="13437">
                  <c:v>2628232.9600000158</c:v>
                </c:pt>
                <c:pt idx="13438">
                  <c:v>2628515.3900000155</c:v>
                </c:pt>
                <c:pt idx="13439">
                  <c:v>2632081.2100000158</c:v>
                </c:pt>
                <c:pt idx="13440">
                  <c:v>2637093.3400000185</c:v>
                </c:pt>
                <c:pt idx="13441">
                  <c:v>2637519.0700000152</c:v>
                </c:pt>
                <c:pt idx="13442">
                  <c:v>2665019.0700000152</c:v>
                </c:pt>
                <c:pt idx="13443">
                  <c:v>2676942.1200000122</c:v>
                </c:pt>
                <c:pt idx="13444">
                  <c:v>2678905.8200000152</c:v>
                </c:pt>
                <c:pt idx="13445">
                  <c:v>2693062.1200000122</c:v>
                </c:pt>
                <c:pt idx="13446">
                  <c:v>2397517.5000000298</c:v>
                </c:pt>
                <c:pt idx="13447">
                  <c:v>2398818.8600000292</c:v>
                </c:pt>
                <c:pt idx="13448">
                  <c:v>2399403.5200000256</c:v>
                </c:pt>
                <c:pt idx="13449">
                  <c:v>2399522.4900000244</c:v>
                </c:pt>
                <c:pt idx="13450">
                  <c:v>2399755.2500000224</c:v>
                </c:pt>
                <c:pt idx="13451">
                  <c:v>2400758.3100000247</c:v>
                </c:pt>
                <c:pt idx="13452">
                  <c:v>2400876.2100000232</c:v>
                </c:pt>
                <c:pt idx="13453">
                  <c:v>2402785.8000000268</c:v>
                </c:pt>
                <c:pt idx="13454">
                  <c:v>2403296.2500000298</c:v>
                </c:pt>
                <c:pt idx="13455">
                  <c:v>2403342.4400000274</c:v>
                </c:pt>
                <c:pt idx="13456">
                  <c:v>2406252.5900000259</c:v>
                </c:pt>
                <c:pt idx="13457">
                  <c:v>2406310.1500000283</c:v>
                </c:pt>
                <c:pt idx="13458">
                  <c:v>2411322.280000031</c:v>
                </c:pt>
                <c:pt idx="13459">
                  <c:v>2411869.8400000334</c:v>
                </c:pt>
                <c:pt idx="13460">
                  <c:v>2414403.0600000322</c:v>
                </c:pt>
                <c:pt idx="13461">
                  <c:v>2416557.2400000319</c:v>
                </c:pt>
                <c:pt idx="13462">
                  <c:v>2418195.6700000316</c:v>
                </c:pt>
                <c:pt idx="13463">
                  <c:v>2419504.580000028</c:v>
                </c:pt>
                <c:pt idx="13464">
                  <c:v>2422575.2200000286</c:v>
                </c:pt>
                <c:pt idx="13465">
                  <c:v>2423002.7600000277</c:v>
                </c:pt>
                <c:pt idx="13466">
                  <c:v>2423039.1800000295</c:v>
                </c:pt>
                <c:pt idx="13467">
                  <c:v>2423149.6700000316</c:v>
                </c:pt>
                <c:pt idx="13468">
                  <c:v>2424073.7500000298</c:v>
                </c:pt>
                <c:pt idx="13469">
                  <c:v>2425306.4600000307</c:v>
                </c:pt>
                <c:pt idx="13470">
                  <c:v>2426054.7600000277</c:v>
                </c:pt>
                <c:pt idx="13471">
                  <c:v>2426804.5400000289</c:v>
                </c:pt>
                <c:pt idx="13472">
                  <c:v>2427088.9600000307</c:v>
                </c:pt>
                <c:pt idx="13473">
                  <c:v>2427245.0900000334</c:v>
                </c:pt>
                <c:pt idx="13474">
                  <c:v>2428379.5100000352</c:v>
                </c:pt>
                <c:pt idx="13475">
                  <c:v>2428498.7800000384</c:v>
                </c:pt>
                <c:pt idx="13476">
                  <c:v>2429432.9800000414</c:v>
                </c:pt>
                <c:pt idx="13477">
                  <c:v>2429575.9400000423</c:v>
                </c:pt>
                <c:pt idx="13478">
                  <c:v>2429629.0600000396</c:v>
                </c:pt>
                <c:pt idx="13479">
                  <c:v>2430286.2500000373</c:v>
                </c:pt>
                <c:pt idx="13480">
                  <c:v>2434376.8400000408</c:v>
                </c:pt>
                <c:pt idx="13481">
                  <c:v>2436921.870000042</c:v>
                </c:pt>
                <c:pt idx="13482">
                  <c:v>2437670.9300000444</c:v>
                </c:pt>
                <c:pt idx="13483">
                  <c:v>2437683.2100000456</c:v>
                </c:pt>
                <c:pt idx="13484">
                  <c:v>2437775.620000042</c:v>
                </c:pt>
                <c:pt idx="13485">
                  <c:v>2443664.2100000456</c:v>
                </c:pt>
                <c:pt idx="13486">
                  <c:v>2446108.370000042</c:v>
                </c:pt>
                <c:pt idx="13487">
                  <c:v>2446627.5900000408</c:v>
                </c:pt>
                <c:pt idx="13488">
                  <c:v>2446873.1900000423</c:v>
                </c:pt>
                <c:pt idx="13489">
                  <c:v>2447770.7400000393</c:v>
                </c:pt>
                <c:pt idx="13490">
                  <c:v>2449548.0500000417</c:v>
                </c:pt>
                <c:pt idx="13491">
                  <c:v>2449933.6300000399</c:v>
                </c:pt>
                <c:pt idx="13492">
                  <c:v>2450700.4900000393</c:v>
                </c:pt>
                <c:pt idx="13493">
                  <c:v>2450832.8000000417</c:v>
                </c:pt>
                <c:pt idx="13494">
                  <c:v>2451035.2500000447</c:v>
                </c:pt>
                <c:pt idx="13495">
                  <c:v>2451268.0800000429</c:v>
                </c:pt>
                <c:pt idx="13496">
                  <c:v>2451269.3400000408</c:v>
                </c:pt>
                <c:pt idx="13497">
                  <c:v>2459111.8500000387</c:v>
                </c:pt>
                <c:pt idx="13498">
                  <c:v>2459194.7900000364</c:v>
                </c:pt>
                <c:pt idx="13499">
                  <c:v>2459720.3500000387</c:v>
                </c:pt>
                <c:pt idx="13500">
                  <c:v>2460586.2400000393</c:v>
                </c:pt>
                <c:pt idx="13501">
                  <c:v>2462314.4600000381</c:v>
                </c:pt>
                <c:pt idx="13502">
                  <c:v>2462800.6500000358</c:v>
                </c:pt>
                <c:pt idx="13503">
                  <c:v>2462854.5400000364</c:v>
                </c:pt>
                <c:pt idx="13504">
                  <c:v>2462908.4900000393</c:v>
                </c:pt>
                <c:pt idx="13505">
                  <c:v>2462959.0800000429</c:v>
                </c:pt>
                <c:pt idx="13506">
                  <c:v>2463560.370000042</c:v>
                </c:pt>
                <c:pt idx="13507">
                  <c:v>2463613.4800000414</c:v>
                </c:pt>
                <c:pt idx="13508">
                  <c:v>2464217.570000045</c:v>
                </c:pt>
                <c:pt idx="13509">
                  <c:v>2464489.3900000453</c:v>
                </c:pt>
                <c:pt idx="13510">
                  <c:v>2464589.8900000453</c:v>
                </c:pt>
                <c:pt idx="13511">
                  <c:v>2464676.8500000462</c:v>
                </c:pt>
                <c:pt idx="13512">
                  <c:v>2464750.3400000483</c:v>
                </c:pt>
                <c:pt idx="13513">
                  <c:v>2464910.070000045</c:v>
                </c:pt>
                <c:pt idx="13514">
                  <c:v>2465043.3000000417</c:v>
                </c:pt>
                <c:pt idx="13515">
                  <c:v>2465140.5400000438</c:v>
                </c:pt>
                <c:pt idx="13516">
                  <c:v>2465227.7100000456</c:v>
                </c:pt>
                <c:pt idx="13517">
                  <c:v>2473074.8900000453</c:v>
                </c:pt>
                <c:pt idx="13518">
                  <c:v>2478325.270000048</c:v>
                </c:pt>
                <c:pt idx="13519">
                  <c:v>2478889.6400000453</c:v>
                </c:pt>
                <c:pt idx="13520">
                  <c:v>2480212.3900000453</c:v>
                </c:pt>
                <c:pt idx="13521">
                  <c:v>2503737.4800000489</c:v>
                </c:pt>
                <c:pt idx="13522">
                  <c:v>2503817.3400000483</c:v>
                </c:pt>
                <c:pt idx="13523">
                  <c:v>2510933.8900000453</c:v>
                </c:pt>
                <c:pt idx="13524">
                  <c:v>2511395.4300000444</c:v>
                </c:pt>
                <c:pt idx="13525">
                  <c:v>2512138.8800000474</c:v>
                </c:pt>
                <c:pt idx="13526">
                  <c:v>2515073.2000000477</c:v>
                </c:pt>
                <c:pt idx="13527">
                  <c:v>2515140.4000000507</c:v>
                </c:pt>
                <c:pt idx="13528">
                  <c:v>2515273.0500000492</c:v>
                </c:pt>
                <c:pt idx="13529">
                  <c:v>2517987.7300000489</c:v>
                </c:pt>
                <c:pt idx="13530">
                  <c:v>2518391.5800000504</c:v>
                </c:pt>
                <c:pt idx="13531">
                  <c:v>2518723.9400000498</c:v>
                </c:pt>
                <c:pt idx="13532">
                  <c:v>2518908.1000000462</c:v>
                </c:pt>
                <c:pt idx="13533">
                  <c:v>2519731.6000000462</c:v>
                </c:pt>
                <c:pt idx="13534">
                  <c:v>2520358.4300000444</c:v>
                </c:pt>
                <c:pt idx="13535">
                  <c:v>2522792.4600000456</c:v>
                </c:pt>
                <c:pt idx="13536">
                  <c:v>2523444.7100000456</c:v>
                </c:pt>
                <c:pt idx="13537">
                  <c:v>2524926.1300000474</c:v>
                </c:pt>
                <c:pt idx="13538">
                  <c:v>2525795.3500000462</c:v>
                </c:pt>
                <c:pt idx="13539">
                  <c:v>2528901.6700000465</c:v>
                </c:pt>
                <c:pt idx="13540">
                  <c:v>2528920.7200000435</c:v>
                </c:pt>
                <c:pt idx="13541">
                  <c:v>2530202.9400000423</c:v>
                </c:pt>
                <c:pt idx="13542">
                  <c:v>2532563.3300000429</c:v>
                </c:pt>
                <c:pt idx="13543">
                  <c:v>2532813.9500000402</c:v>
                </c:pt>
                <c:pt idx="13544">
                  <c:v>2532904.9600000381</c:v>
                </c:pt>
                <c:pt idx="13545">
                  <c:v>2533311.7100000381</c:v>
                </c:pt>
                <c:pt idx="13546">
                  <c:v>2533944.2600000352</c:v>
                </c:pt>
                <c:pt idx="13547">
                  <c:v>2535408.5400000364</c:v>
                </c:pt>
                <c:pt idx="13548">
                  <c:v>2535484.230000034</c:v>
                </c:pt>
                <c:pt idx="13549">
                  <c:v>2550129.1700000316</c:v>
                </c:pt>
                <c:pt idx="13550">
                  <c:v>2550515.0700000301</c:v>
                </c:pt>
                <c:pt idx="13551">
                  <c:v>2557390.530000031</c:v>
                </c:pt>
                <c:pt idx="13552">
                  <c:v>2558191.1500000283</c:v>
                </c:pt>
                <c:pt idx="13553">
                  <c:v>2558319.8700000271</c:v>
                </c:pt>
                <c:pt idx="13554">
                  <c:v>2559451.9700000286</c:v>
                </c:pt>
                <c:pt idx="13555">
                  <c:v>2571018.8100000322</c:v>
                </c:pt>
                <c:pt idx="13556">
                  <c:v>2574730.9500000328</c:v>
                </c:pt>
                <c:pt idx="13557">
                  <c:v>2575771.7400000319</c:v>
                </c:pt>
                <c:pt idx="13558">
                  <c:v>2575965.7600000352</c:v>
                </c:pt>
                <c:pt idx="13559">
                  <c:v>2577350.2800000384</c:v>
                </c:pt>
                <c:pt idx="13560">
                  <c:v>2578407.3200000376</c:v>
                </c:pt>
                <c:pt idx="13561">
                  <c:v>2580139.180000037</c:v>
                </c:pt>
                <c:pt idx="13562">
                  <c:v>2580298.0100000352</c:v>
                </c:pt>
                <c:pt idx="13563">
                  <c:v>2580650.0200000331</c:v>
                </c:pt>
                <c:pt idx="13564">
                  <c:v>2581466.6200000346</c:v>
                </c:pt>
                <c:pt idx="13565">
                  <c:v>2582266.6000000313</c:v>
                </c:pt>
                <c:pt idx="13566">
                  <c:v>2582659.0900000334</c:v>
                </c:pt>
                <c:pt idx="13567">
                  <c:v>2582760.7200000361</c:v>
                </c:pt>
                <c:pt idx="13568">
                  <c:v>2584019.3400000334</c:v>
                </c:pt>
                <c:pt idx="13569">
                  <c:v>2584375.5800000355</c:v>
                </c:pt>
                <c:pt idx="13570">
                  <c:v>2584537.0900000334</c:v>
                </c:pt>
                <c:pt idx="13571">
                  <c:v>2584759.0700000301</c:v>
                </c:pt>
                <c:pt idx="13572">
                  <c:v>2584854.1800000295</c:v>
                </c:pt>
                <c:pt idx="13573">
                  <c:v>2584967.8100000322</c:v>
                </c:pt>
                <c:pt idx="13574">
                  <c:v>2585484.2400000319</c:v>
                </c:pt>
                <c:pt idx="13575">
                  <c:v>2585675.3700000346</c:v>
                </c:pt>
                <c:pt idx="13576">
                  <c:v>2585760.9900000319</c:v>
                </c:pt>
                <c:pt idx="13577">
                  <c:v>2585936.9500000328</c:v>
                </c:pt>
                <c:pt idx="13578">
                  <c:v>2588207.5700000301</c:v>
                </c:pt>
                <c:pt idx="13579">
                  <c:v>2592194.830000028</c:v>
                </c:pt>
                <c:pt idx="13580">
                  <c:v>2592518.8000000268</c:v>
                </c:pt>
                <c:pt idx="13581">
                  <c:v>2592976.1400000304</c:v>
                </c:pt>
                <c:pt idx="13582">
                  <c:v>2593221.1300000325</c:v>
                </c:pt>
                <c:pt idx="13583">
                  <c:v>2593445.1600000337</c:v>
                </c:pt>
                <c:pt idx="13584">
                  <c:v>2593871.930000037</c:v>
                </c:pt>
                <c:pt idx="13585">
                  <c:v>2594094.7600000352</c:v>
                </c:pt>
                <c:pt idx="13586">
                  <c:v>2594477.2100000381</c:v>
                </c:pt>
                <c:pt idx="13587">
                  <c:v>2596424.4400000349</c:v>
                </c:pt>
                <c:pt idx="13588">
                  <c:v>2598986.5000000373</c:v>
                </c:pt>
                <c:pt idx="13589">
                  <c:v>2599764.8900000378</c:v>
                </c:pt>
                <c:pt idx="13590">
                  <c:v>2599856.7800000384</c:v>
                </c:pt>
                <c:pt idx="13591">
                  <c:v>2599964.6400000378</c:v>
                </c:pt>
                <c:pt idx="13592">
                  <c:v>2604510.3800000399</c:v>
                </c:pt>
                <c:pt idx="13593">
                  <c:v>2607202.6000000387</c:v>
                </c:pt>
                <c:pt idx="13594">
                  <c:v>2607342.3400000408</c:v>
                </c:pt>
                <c:pt idx="13595">
                  <c:v>2614340.5400000438</c:v>
                </c:pt>
                <c:pt idx="13596">
                  <c:v>2616231.3300000429</c:v>
                </c:pt>
                <c:pt idx="13597">
                  <c:v>2616584.8000000417</c:v>
                </c:pt>
                <c:pt idx="13598">
                  <c:v>2642196.7200000435</c:v>
                </c:pt>
                <c:pt idx="13599">
                  <c:v>2647204.8800000399</c:v>
                </c:pt>
                <c:pt idx="13600">
                  <c:v>2647296.870000042</c:v>
                </c:pt>
                <c:pt idx="13601">
                  <c:v>2647773.0600000396</c:v>
                </c:pt>
                <c:pt idx="13602">
                  <c:v>2648402.420000039</c:v>
                </c:pt>
                <c:pt idx="13603">
                  <c:v>2664239.4400000423</c:v>
                </c:pt>
                <c:pt idx="13604">
                  <c:v>2665679.4300000444</c:v>
                </c:pt>
                <c:pt idx="13605">
                  <c:v>2669685.8000000417</c:v>
                </c:pt>
                <c:pt idx="13606">
                  <c:v>2670019.1300000399</c:v>
                </c:pt>
                <c:pt idx="13607">
                  <c:v>2670495.3200000376</c:v>
                </c:pt>
                <c:pt idx="13608">
                  <c:v>2670591.180000037</c:v>
                </c:pt>
                <c:pt idx="13609">
                  <c:v>2670648.9100000337</c:v>
                </c:pt>
                <c:pt idx="13610">
                  <c:v>2670982.2400000319</c:v>
                </c:pt>
                <c:pt idx="13611">
                  <c:v>2671636.6200000346</c:v>
                </c:pt>
                <c:pt idx="13612">
                  <c:v>2674458.8500000313</c:v>
                </c:pt>
                <c:pt idx="13613">
                  <c:v>2674783.080000028</c:v>
                </c:pt>
                <c:pt idx="13614">
                  <c:v>2675766.1600000262</c:v>
                </c:pt>
                <c:pt idx="13615">
                  <c:v>2676178.8900000229</c:v>
                </c:pt>
                <c:pt idx="13616">
                  <c:v>2680861.19000002</c:v>
                </c:pt>
                <c:pt idx="13617">
                  <c:v>2682215.1400000229</c:v>
                </c:pt>
                <c:pt idx="13618">
                  <c:v>2682500.8500000238</c:v>
                </c:pt>
                <c:pt idx="13619">
                  <c:v>2682881.8000000268</c:v>
                </c:pt>
                <c:pt idx="13620">
                  <c:v>2683215.130000025</c:v>
                </c:pt>
                <c:pt idx="13621">
                  <c:v>2683271.9900000244</c:v>
                </c:pt>
                <c:pt idx="13622">
                  <c:v>2684081.6800000221</c:v>
                </c:pt>
                <c:pt idx="13623">
                  <c:v>2685410.9800000191</c:v>
                </c:pt>
                <c:pt idx="13624">
                  <c:v>2708751.8700000197</c:v>
                </c:pt>
                <c:pt idx="13625">
                  <c:v>2710090.0600000173</c:v>
                </c:pt>
                <c:pt idx="13626">
                  <c:v>2710589.0300000161</c:v>
                </c:pt>
                <c:pt idx="13627">
                  <c:v>2710922.3600000143</c:v>
                </c:pt>
                <c:pt idx="13628">
                  <c:v>2711060.7700000107</c:v>
                </c:pt>
                <c:pt idx="13629">
                  <c:v>2737231.7800000086</c:v>
                </c:pt>
                <c:pt idx="13630">
                  <c:v>2737950.890000008</c:v>
                </c:pt>
                <c:pt idx="13631">
                  <c:v>2764833.0100000054</c:v>
                </c:pt>
                <c:pt idx="13632">
                  <c:v>2764931.400000006</c:v>
                </c:pt>
                <c:pt idx="13633">
                  <c:v>2765023.5700000077</c:v>
                </c:pt>
                <c:pt idx="13634">
                  <c:v>2766171.3300000057</c:v>
                </c:pt>
                <c:pt idx="13635">
                  <c:v>2767020.0000000075</c:v>
                </c:pt>
                <c:pt idx="13636">
                  <c:v>2767180.9100000039</c:v>
                </c:pt>
                <c:pt idx="13637">
                  <c:v>2767268.5400000066</c:v>
                </c:pt>
                <c:pt idx="13638">
                  <c:v>2767761.0700000077</c:v>
                </c:pt>
                <c:pt idx="13639">
                  <c:v>2768042.6100000069</c:v>
                </c:pt>
                <c:pt idx="13640">
                  <c:v>2768133.0300000086</c:v>
                </c:pt>
                <c:pt idx="13641">
                  <c:v>2776217.0700000077</c:v>
                </c:pt>
                <c:pt idx="13642">
                  <c:v>2776972.7500000075</c:v>
                </c:pt>
                <c:pt idx="13643">
                  <c:v>2777166.7300000042</c:v>
                </c:pt>
                <c:pt idx="13644">
                  <c:v>2777558.0100000054</c:v>
                </c:pt>
                <c:pt idx="13645">
                  <c:v>2777919.5600000024</c:v>
                </c:pt>
                <c:pt idx="13646">
                  <c:v>2778126.3200000003</c:v>
                </c:pt>
                <c:pt idx="13647">
                  <c:v>2778450.4699999988</c:v>
                </c:pt>
                <c:pt idx="13648">
                  <c:v>2778857.4900000021</c:v>
                </c:pt>
                <c:pt idx="13649">
                  <c:v>2778933.9400000051</c:v>
                </c:pt>
                <c:pt idx="13650">
                  <c:v>2779040.8000000045</c:v>
                </c:pt>
                <c:pt idx="13651">
                  <c:v>2782575.3100000024</c:v>
                </c:pt>
                <c:pt idx="13652">
                  <c:v>2788738.0100000054</c:v>
                </c:pt>
                <c:pt idx="13653">
                  <c:v>2788818.2300000042</c:v>
                </c:pt>
                <c:pt idx="13654">
                  <c:v>2788916.1400000006</c:v>
                </c:pt>
                <c:pt idx="13655">
                  <c:v>2814056.5900000036</c:v>
                </c:pt>
                <c:pt idx="13656">
                  <c:v>2818132.1400000006</c:v>
                </c:pt>
                <c:pt idx="13657">
                  <c:v>2818469.3800000027</c:v>
                </c:pt>
                <c:pt idx="13658">
                  <c:v>2843912.8800000027</c:v>
                </c:pt>
                <c:pt idx="13659">
                  <c:v>2843988.4900000021</c:v>
                </c:pt>
                <c:pt idx="13660">
                  <c:v>2844289.3700000048</c:v>
                </c:pt>
                <c:pt idx="13661">
                  <c:v>2844401.7600000054</c:v>
                </c:pt>
                <c:pt idx="13662">
                  <c:v>2849943.640000008</c:v>
                </c:pt>
                <c:pt idx="13663">
                  <c:v>2850393.640000008</c:v>
                </c:pt>
                <c:pt idx="13664">
                  <c:v>2850598.8200000077</c:v>
                </c:pt>
                <c:pt idx="13665">
                  <c:v>2850713.7300000042</c:v>
                </c:pt>
                <c:pt idx="13666">
                  <c:v>2850808.3400000036</c:v>
                </c:pt>
                <c:pt idx="13667">
                  <c:v>2850901.8000000045</c:v>
                </c:pt>
                <c:pt idx="13668">
                  <c:v>2878407.1300000027</c:v>
                </c:pt>
                <c:pt idx="13669">
                  <c:v>2888650.0399999991</c:v>
                </c:pt>
                <c:pt idx="13670">
                  <c:v>2888801.1999999955</c:v>
                </c:pt>
                <c:pt idx="13671">
                  <c:v>2890972.5699999928</c:v>
                </c:pt>
                <c:pt idx="13672">
                  <c:v>2891026.6899999902</c:v>
                </c:pt>
                <c:pt idx="13673">
                  <c:v>2891140.9899999872</c:v>
                </c:pt>
                <c:pt idx="13674">
                  <c:v>2891740.909999989</c:v>
                </c:pt>
                <c:pt idx="13675">
                  <c:v>2892405.4299999923</c:v>
                </c:pt>
                <c:pt idx="13676">
                  <c:v>2893228.3199999928</c:v>
                </c:pt>
                <c:pt idx="13677">
                  <c:v>2954381.9099999964</c:v>
                </c:pt>
                <c:pt idx="13678">
                  <c:v>2955777.6699999943</c:v>
                </c:pt>
                <c:pt idx="13679">
                  <c:v>2957163.359999992</c:v>
                </c:pt>
                <c:pt idx="13680">
                  <c:v>2958069.099999994</c:v>
                </c:pt>
                <c:pt idx="13681">
                  <c:v>2958558.2399999946</c:v>
                </c:pt>
                <c:pt idx="13682">
                  <c:v>2958660.6299999952</c:v>
                </c:pt>
                <c:pt idx="13683">
                  <c:v>2959347.1499999985</c:v>
                </c:pt>
                <c:pt idx="13684">
                  <c:v>2959406.4799999967</c:v>
                </c:pt>
                <c:pt idx="13685">
                  <c:v>2959624.3699999973</c:v>
                </c:pt>
                <c:pt idx="13686">
                  <c:v>2971943.8299999982</c:v>
                </c:pt>
                <c:pt idx="13687">
                  <c:v>2975579.0700000003</c:v>
                </c:pt>
                <c:pt idx="13688">
                  <c:v>2979156.6600000039</c:v>
                </c:pt>
                <c:pt idx="13689">
                  <c:v>2979729.4400000051</c:v>
                </c:pt>
                <c:pt idx="13690">
                  <c:v>2979931.8000000045</c:v>
                </c:pt>
                <c:pt idx="13691">
                  <c:v>2981030.2300000042</c:v>
                </c:pt>
                <c:pt idx="13692">
                  <c:v>3004287.3100000024</c:v>
                </c:pt>
                <c:pt idx="13693">
                  <c:v>3004363.0500000045</c:v>
                </c:pt>
                <c:pt idx="13694">
                  <c:v>3004542.4200000018</c:v>
                </c:pt>
                <c:pt idx="13695">
                  <c:v>3004652.9200000018</c:v>
                </c:pt>
                <c:pt idx="13696">
                  <c:v>3006204.5399999991</c:v>
                </c:pt>
                <c:pt idx="13697">
                  <c:v>3018050.8699999973</c:v>
                </c:pt>
                <c:pt idx="13698">
                  <c:v>3018314.8599999994</c:v>
                </c:pt>
                <c:pt idx="13699">
                  <c:v>3019204.7100000009</c:v>
                </c:pt>
                <c:pt idx="13700">
                  <c:v>3019561.5900000036</c:v>
                </c:pt>
                <c:pt idx="13701">
                  <c:v>3019863.8500000015</c:v>
                </c:pt>
                <c:pt idx="13702">
                  <c:v>3020081.3200000003</c:v>
                </c:pt>
                <c:pt idx="13703">
                  <c:v>3020908.4699999988</c:v>
                </c:pt>
                <c:pt idx="13704">
                  <c:v>3031232.3799999952</c:v>
                </c:pt>
                <c:pt idx="13705">
                  <c:v>3032068.4399999976</c:v>
                </c:pt>
                <c:pt idx="13706">
                  <c:v>3032149.9099999964</c:v>
                </c:pt>
                <c:pt idx="13707">
                  <c:v>3035091.7599999979</c:v>
                </c:pt>
                <c:pt idx="13708">
                  <c:v>3035298.0700000003</c:v>
                </c:pt>
                <c:pt idx="13709">
                  <c:v>3035663.8200000003</c:v>
                </c:pt>
                <c:pt idx="13710">
                  <c:v>3037965.299999997</c:v>
                </c:pt>
                <c:pt idx="13711">
                  <c:v>3038038.049999997</c:v>
                </c:pt>
                <c:pt idx="13712">
                  <c:v>3066464.6400000006</c:v>
                </c:pt>
                <c:pt idx="13713">
                  <c:v>3141622.950000003</c:v>
                </c:pt>
                <c:pt idx="13714">
                  <c:v>3142021.4900000021</c:v>
                </c:pt>
                <c:pt idx="13715">
                  <c:v>3148092.1900000051</c:v>
                </c:pt>
                <c:pt idx="13716">
                  <c:v>3148186.1200000048</c:v>
                </c:pt>
                <c:pt idx="13717">
                  <c:v>3150315.3200000077</c:v>
                </c:pt>
                <c:pt idx="13718">
                  <c:v>3150409.5700000077</c:v>
                </c:pt>
                <c:pt idx="13719">
                  <c:v>3152453.890000008</c:v>
                </c:pt>
                <c:pt idx="13720">
                  <c:v>3153287.4200000092</c:v>
                </c:pt>
                <c:pt idx="13721">
                  <c:v>3156859.7400000095</c:v>
                </c:pt>
                <c:pt idx="13722">
                  <c:v>3157048.1600000113</c:v>
                </c:pt>
                <c:pt idx="13723">
                  <c:v>3157722.9300000146</c:v>
                </c:pt>
                <c:pt idx="13724">
                  <c:v>3157819.3700000122</c:v>
                </c:pt>
                <c:pt idx="13725">
                  <c:v>3159668.5500000119</c:v>
                </c:pt>
                <c:pt idx="13726">
                  <c:v>3159782.5200000107</c:v>
                </c:pt>
                <c:pt idx="13727">
                  <c:v>3161716.8200000077</c:v>
                </c:pt>
                <c:pt idx="13728">
                  <c:v>3161790.2100000083</c:v>
                </c:pt>
                <c:pt idx="13729">
                  <c:v>3162064.9700000063</c:v>
                </c:pt>
                <c:pt idx="13730">
                  <c:v>3162154.7100000083</c:v>
                </c:pt>
                <c:pt idx="13731">
                  <c:v>3162668.2700000107</c:v>
                </c:pt>
                <c:pt idx="13732">
                  <c:v>3211762.1100000143</c:v>
                </c:pt>
                <c:pt idx="13733">
                  <c:v>3212667.8700000122</c:v>
                </c:pt>
                <c:pt idx="13734">
                  <c:v>3213174.8700000122</c:v>
                </c:pt>
                <c:pt idx="13735">
                  <c:v>3213246.9100000113</c:v>
                </c:pt>
                <c:pt idx="13736">
                  <c:v>3213478.4600000083</c:v>
                </c:pt>
                <c:pt idx="13737">
                  <c:v>3213661.7100000083</c:v>
                </c:pt>
                <c:pt idx="13738">
                  <c:v>3213772.9200000092</c:v>
                </c:pt>
                <c:pt idx="13739">
                  <c:v>3214611.5400000066</c:v>
                </c:pt>
                <c:pt idx="13740">
                  <c:v>3235507.5000000075</c:v>
                </c:pt>
                <c:pt idx="13741">
                  <c:v>3236050.400000006</c:v>
                </c:pt>
                <c:pt idx="13742">
                  <c:v>3236185.390000008</c:v>
                </c:pt>
                <c:pt idx="13743">
                  <c:v>3237140.4100000113</c:v>
                </c:pt>
                <c:pt idx="13744">
                  <c:v>3237213.5300000086</c:v>
                </c:pt>
                <c:pt idx="13745">
                  <c:v>3239874.6100000069</c:v>
                </c:pt>
                <c:pt idx="13746">
                  <c:v>3240077.4800000042</c:v>
                </c:pt>
                <c:pt idx="13747">
                  <c:v>3240173.6200000048</c:v>
                </c:pt>
                <c:pt idx="13748">
                  <c:v>3249372.3400000036</c:v>
                </c:pt>
                <c:pt idx="13749">
                  <c:v>3249742.3300000057</c:v>
                </c:pt>
                <c:pt idx="13750">
                  <c:v>3249845.2400000021</c:v>
                </c:pt>
                <c:pt idx="13751">
                  <c:v>3250511.4600000009</c:v>
                </c:pt>
                <c:pt idx="13752">
                  <c:v>3250767.8699999973</c:v>
                </c:pt>
                <c:pt idx="13753">
                  <c:v>3269506.8200000003</c:v>
                </c:pt>
                <c:pt idx="13754">
                  <c:v>3276305.3900000006</c:v>
                </c:pt>
                <c:pt idx="13755">
                  <c:v>3279454.2599999979</c:v>
                </c:pt>
                <c:pt idx="13756">
                  <c:v>3290275.2399999946</c:v>
                </c:pt>
                <c:pt idx="13757">
                  <c:v>3290856.8399999961</c:v>
                </c:pt>
                <c:pt idx="13758">
                  <c:v>3312926.8099999949</c:v>
                </c:pt>
                <c:pt idx="13759">
                  <c:v>3313260.1399999931</c:v>
                </c:pt>
                <c:pt idx="13760">
                  <c:v>3313406.6599999964</c:v>
                </c:pt>
                <c:pt idx="13761">
                  <c:v>3313660.2099999934</c:v>
                </c:pt>
                <c:pt idx="13762">
                  <c:v>3315359.7499999925</c:v>
                </c:pt>
                <c:pt idx="13763">
                  <c:v>3319297.4599999934</c:v>
                </c:pt>
                <c:pt idx="13764">
                  <c:v>3319694.0599999949</c:v>
                </c:pt>
                <c:pt idx="13765">
                  <c:v>3319985.3899999931</c:v>
                </c:pt>
                <c:pt idx="13766">
                  <c:v>3323226.599999994</c:v>
                </c:pt>
                <c:pt idx="13767">
                  <c:v>3323395.4599999934</c:v>
                </c:pt>
                <c:pt idx="13768">
                  <c:v>3329169.0699999928</c:v>
                </c:pt>
                <c:pt idx="13769">
                  <c:v>3329689.0599999949</c:v>
                </c:pt>
                <c:pt idx="13770">
                  <c:v>3331069.1899999976</c:v>
                </c:pt>
                <c:pt idx="13771">
                  <c:v>3331431.3299999982</c:v>
                </c:pt>
                <c:pt idx="13772">
                  <c:v>3331496.1799999997</c:v>
                </c:pt>
                <c:pt idx="13773">
                  <c:v>3331607.6300000027</c:v>
                </c:pt>
                <c:pt idx="13774">
                  <c:v>3332131.6600000039</c:v>
                </c:pt>
                <c:pt idx="13775">
                  <c:v>3333435.7600000054</c:v>
                </c:pt>
                <c:pt idx="13776">
                  <c:v>3333520.8500000089</c:v>
                </c:pt>
                <c:pt idx="13777">
                  <c:v>3333659.150000006</c:v>
                </c:pt>
                <c:pt idx="13778">
                  <c:v>3333758.3000000045</c:v>
                </c:pt>
                <c:pt idx="13779">
                  <c:v>3335633.0600000024</c:v>
                </c:pt>
                <c:pt idx="13780">
                  <c:v>3335851.8500000015</c:v>
                </c:pt>
                <c:pt idx="13781">
                  <c:v>3336630.3800000027</c:v>
                </c:pt>
                <c:pt idx="13782">
                  <c:v>3353434.6700000018</c:v>
                </c:pt>
                <c:pt idx="13783">
                  <c:v>3356971.2300000042</c:v>
                </c:pt>
                <c:pt idx="13784">
                  <c:v>3357388.0800000057</c:v>
                </c:pt>
                <c:pt idx="13785">
                  <c:v>3357665.9100000039</c:v>
                </c:pt>
                <c:pt idx="13786">
                  <c:v>3357989.3200000003</c:v>
                </c:pt>
                <c:pt idx="13787">
                  <c:v>3358093.25</c:v>
                </c:pt>
                <c:pt idx="13788">
                  <c:v>3358211.9099999964</c:v>
                </c:pt>
                <c:pt idx="13789">
                  <c:v>3380145.7699999958</c:v>
                </c:pt>
                <c:pt idx="13790">
                  <c:v>3380539.2299999967</c:v>
                </c:pt>
                <c:pt idx="13791">
                  <c:v>3380611.7299999967</c:v>
                </c:pt>
                <c:pt idx="13792">
                  <c:v>3381785.3799999952</c:v>
                </c:pt>
                <c:pt idx="13793">
                  <c:v>3386092.4199999943</c:v>
                </c:pt>
                <c:pt idx="13794">
                  <c:v>3386195.7899999917</c:v>
                </c:pt>
                <c:pt idx="13795">
                  <c:v>3397021.3099999949</c:v>
                </c:pt>
                <c:pt idx="13796">
                  <c:v>3397190.6499999985</c:v>
                </c:pt>
                <c:pt idx="13797">
                  <c:v>3398430.1299999952</c:v>
                </c:pt>
                <c:pt idx="13798">
                  <c:v>3398771.4899999946</c:v>
                </c:pt>
                <c:pt idx="13799">
                  <c:v>3424113.5399999917</c:v>
                </c:pt>
                <c:pt idx="13800">
                  <c:v>3425901.2099999934</c:v>
                </c:pt>
                <c:pt idx="13801">
                  <c:v>3426044.6399999931</c:v>
                </c:pt>
                <c:pt idx="13802">
                  <c:v>3432621.4199999943</c:v>
                </c:pt>
                <c:pt idx="13803">
                  <c:v>3432829.8299999908</c:v>
                </c:pt>
                <c:pt idx="13804">
                  <c:v>3442149.1899999902</c:v>
                </c:pt>
                <c:pt idx="13805">
                  <c:v>3442284.609999992</c:v>
                </c:pt>
                <c:pt idx="13806">
                  <c:v>3451766.8399999887</c:v>
                </c:pt>
                <c:pt idx="13807">
                  <c:v>3452098.609999992</c:v>
                </c:pt>
                <c:pt idx="13808">
                  <c:v>3452651.9299999923</c:v>
                </c:pt>
                <c:pt idx="13809">
                  <c:v>3452787.0499999896</c:v>
                </c:pt>
                <c:pt idx="13810">
                  <c:v>3454207.0799999908</c:v>
                </c:pt>
                <c:pt idx="13811">
                  <c:v>3454729.099999994</c:v>
                </c:pt>
                <c:pt idx="13812">
                  <c:v>3456218.2799999937</c:v>
                </c:pt>
                <c:pt idx="13813">
                  <c:v>3456876.3099999949</c:v>
                </c:pt>
                <c:pt idx="13814">
                  <c:v>3457442.6599999964</c:v>
                </c:pt>
                <c:pt idx="13815">
                  <c:v>3486973.6699999943</c:v>
                </c:pt>
                <c:pt idx="13816">
                  <c:v>3487493.6299999952</c:v>
                </c:pt>
                <c:pt idx="13817">
                  <c:v>3487557.6899999976</c:v>
                </c:pt>
                <c:pt idx="13818">
                  <c:v>3490241.5599999949</c:v>
                </c:pt>
                <c:pt idx="13819">
                  <c:v>3490288.049999997</c:v>
                </c:pt>
                <c:pt idx="13820">
                  <c:v>3490338.1400000006</c:v>
                </c:pt>
                <c:pt idx="13821">
                  <c:v>3490422.7300000042</c:v>
                </c:pt>
                <c:pt idx="13822">
                  <c:v>3494007.3900000006</c:v>
                </c:pt>
                <c:pt idx="13823">
                  <c:v>3514708.700000003</c:v>
                </c:pt>
                <c:pt idx="13824">
                  <c:v>3542584.4400000051</c:v>
                </c:pt>
                <c:pt idx="13825">
                  <c:v>3548764.4800000042</c:v>
                </c:pt>
                <c:pt idx="13826">
                  <c:v>3548849.5100000054</c:v>
                </c:pt>
                <c:pt idx="13827">
                  <c:v>3552504.0000000075</c:v>
                </c:pt>
                <c:pt idx="13828">
                  <c:v>3558024.6100000069</c:v>
                </c:pt>
                <c:pt idx="13829">
                  <c:v>3561613.4600000083</c:v>
                </c:pt>
                <c:pt idx="13830">
                  <c:v>3561664.3800000101</c:v>
                </c:pt>
                <c:pt idx="13831">
                  <c:v>3561930.3600000069</c:v>
                </c:pt>
                <c:pt idx="13832">
                  <c:v>3569624.5400000066</c:v>
                </c:pt>
                <c:pt idx="13833">
                  <c:v>3571076.890000008</c:v>
                </c:pt>
                <c:pt idx="13834">
                  <c:v>3571156.400000006</c:v>
                </c:pt>
                <c:pt idx="13835">
                  <c:v>3571796.4800000042</c:v>
                </c:pt>
                <c:pt idx="13836">
                  <c:v>3579863.7600000054</c:v>
                </c:pt>
                <c:pt idx="13837">
                  <c:v>3580080.5800000057</c:v>
                </c:pt>
                <c:pt idx="13838">
                  <c:v>3580451.5800000057</c:v>
                </c:pt>
                <c:pt idx="13839">
                  <c:v>3582136.2500000075</c:v>
                </c:pt>
                <c:pt idx="13840">
                  <c:v>3592540.9200000092</c:v>
                </c:pt>
                <c:pt idx="13841">
                  <c:v>3593494.5600000098</c:v>
                </c:pt>
                <c:pt idx="13842">
                  <c:v>3598446.140000008</c:v>
                </c:pt>
                <c:pt idx="13843">
                  <c:v>3603397.7200000063</c:v>
                </c:pt>
                <c:pt idx="13844">
                  <c:v>3603663.5200000033</c:v>
                </c:pt>
                <c:pt idx="13845">
                  <c:v>3604491.9200000018</c:v>
                </c:pt>
                <c:pt idx="13846">
                  <c:v>3605166.2800000012</c:v>
                </c:pt>
                <c:pt idx="13847">
                  <c:v>3605896.75</c:v>
                </c:pt>
                <c:pt idx="13848">
                  <c:v>3605958.7400000021</c:v>
                </c:pt>
                <c:pt idx="13849">
                  <c:v>3626135.8300000057</c:v>
                </c:pt>
                <c:pt idx="13850">
                  <c:v>3626877.0300000086</c:v>
                </c:pt>
                <c:pt idx="13851">
                  <c:v>3626984.6600000113</c:v>
                </c:pt>
                <c:pt idx="13852">
                  <c:v>3627385.3000000119</c:v>
                </c:pt>
                <c:pt idx="13853">
                  <c:v>3631471.5800000131</c:v>
                </c:pt>
                <c:pt idx="13854">
                  <c:v>3635384.7300000116</c:v>
                </c:pt>
                <c:pt idx="13855">
                  <c:v>3636427.2800000086</c:v>
                </c:pt>
                <c:pt idx="13856">
                  <c:v>3636725.0500000119</c:v>
                </c:pt>
                <c:pt idx="13857">
                  <c:v>3637194.5300000086</c:v>
                </c:pt>
                <c:pt idx="13858">
                  <c:v>3637735.7500000075</c:v>
                </c:pt>
                <c:pt idx="13859">
                  <c:v>3642054.9400000051</c:v>
                </c:pt>
                <c:pt idx="13860">
                  <c:v>3642868.8700000048</c:v>
                </c:pt>
                <c:pt idx="13861">
                  <c:v>3643909.2700000033</c:v>
                </c:pt>
                <c:pt idx="13862">
                  <c:v>3654032.5600000024</c:v>
                </c:pt>
                <c:pt idx="13863">
                  <c:v>3654119.4900000021</c:v>
                </c:pt>
                <c:pt idx="13864">
                  <c:v>3655559.7800000012</c:v>
                </c:pt>
                <c:pt idx="13865">
                  <c:v>3656794.9399999976</c:v>
                </c:pt>
                <c:pt idx="13866">
                  <c:v>3657112.3599999994</c:v>
                </c:pt>
                <c:pt idx="13867">
                  <c:v>3657201.700000003</c:v>
                </c:pt>
                <c:pt idx="13868">
                  <c:v>3657296.6000000015</c:v>
                </c:pt>
                <c:pt idx="13869">
                  <c:v>3663808.8500000015</c:v>
                </c:pt>
                <c:pt idx="13870">
                  <c:v>3676602.3700000048</c:v>
                </c:pt>
                <c:pt idx="13871">
                  <c:v>3676728.6000000015</c:v>
                </c:pt>
                <c:pt idx="13872">
                  <c:v>3676942.6099999994</c:v>
                </c:pt>
                <c:pt idx="13873">
                  <c:v>3684397.6499999985</c:v>
                </c:pt>
                <c:pt idx="13874">
                  <c:v>3688944.8099999949</c:v>
                </c:pt>
                <c:pt idx="13875">
                  <c:v>3699015.349999994</c:v>
                </c:pt>
                <c:pt idx="13876">
                  <c:v>3708490.4699999914</c:v>
                </c:pt>
                <c:pt idx="13877">
                  <c:v>3709173.6699999943</c:v>
                </c:pt>
                <c:pt idx="13878">
                  <c:v>3709505.349999994</c:v>
                </c:pt>
                <c:pt idx="13879">
                  <c:v>3717847.8199999928</c:v>
                </c:pt>
                <c:pt idx="13880">
                  <c:v>3718364.9499999955</c:v>
                </c:pt>
                <c:pt idx="13881">
                  <c:v>3718494.7799999937</c:v>
                </c:pt>
                <c:pt idx="13882">
                  <c:v>3718766.3099999949</c:v>
                </c:pt>
                <c:pt idx="13883">
                  <c:v>3722898.5199999958</c:v>
                </c:pt>
                <c:pt idx="13884">
                  <c:v>3724094.6699999943</c:v>
                </c:pt>
                <c:pt idx="13885">
                  <c:v>3724506.6499999911</c:v>
                </c:pt>
                <c:pt idx="13886">
                  <c:v>3725563.599999994</c:v>
                </c:pt>
                <c:pt idx="13887">
                  <c:v>3725655.4599999934</c:v>
                </c:pt>
                <c:pt idx="13888">
                  <c:v>3726364.0399999917</c:v>
                </c:pt>
                <c:pt idx="13889">
                  <c:v>3726519.6499999911</c:v>
                </c:pt>
                <c:pt idx="13890">
                  <c:v>3727152.1399999931</c:v>
                </c:pt>
                <c:pt idx="13891">
                  <c:v>3727167.4699999914</c:v>
                </c:pt>
                <c:pt idx="13892">
                  <c:v>3727306.909999989</c:v>
                </c:pt>
                <c:pt idx="13893">
                  <c:v>3727674.0999999866</c:v>
                </c:pt>
                <c:pt idx="13894">
                  <c:v>3731082.2399999872</c:v>
                </c:pt>
                <c:pt idx="13895">
                  <c:v>3731148.909999989</c:v>
                </c:pt>
                <c:pt idx="13896">
                  <c:v>3731210.2399999872</c:v>
                </c:pt>
                <c:pt idx="13897">
                  <c:v>3731547.7699999884</c:v>
                </c:pt>
                <c:pt idx="13898">
                  <c:v>3751273.159999989</c:v>
                </c:pt>
                <c:pt idx="13899">
                  <c:v>3751400.459999986</c:v>
                </c:pt>
                <c:pt idx="13900">
                  <c:v>3754987.2999999896</c:v>
                </c:pt>
                <c:pt idx="13901">
                  <c:v>3755031.0199999884</c:v>
                </c:pt>
                <c:pt idx="13902">
                  <c:v>3755116.8799999878</c:v>
                </c:pt>
                <c:pt idx="13903">
                  <c:v>3755847.0999999866</c:v>
                </c:pt>
                <c:pt idx="13904">
                  <c:v>3758035.3699999899</c:v>
                </c:pt>
                <c:pt idx="13905">
                  <c:v>3759599.5299999863</c:v>
                </c:pt>
                <c:pt idx="13906">
                  <c:v>3760127.7199999839</c:v>
                </c:pt>
                <c:pt idx="13907">
                  <c:v>3781015.6199999824</c:v>
                </c:pt>
                <c:pt idx="13908">
                  <c:v>3783995.0699999854</c:v>
                </c:pt>
                <c:pt idx="13909">
                  <c:v>3784151.8299999833</c:v>
                </c:pt>
                <c:pt idx="13910">
                  <c:v>3784355.3399999812</c:v>
                </c:pt>
                <c:pt idx="13911">
                  <c:v>3787932.2999999821</c:v>
                </c:pt>
                <c:pt idx="13912">
                  <c:v>3788087.9799999818</c:v>
                </c:pt>
                <c:pt idx="13913">
                  <c:v>3788246.1499999836</c:v>
                </c:pt>
                <c:pt idx="13914">
                  <c:v>3791633.1499999836</c:v>
                </c:pt>
                <c:pt idx="13915">
                  <c:v>3800602.5899999812</c:v>
                </c:pt>
                <c:pt idx="13916">
                  <c:v>3800878.8399999812</c:v>
                </c:pt>
                <c:pt idx="13917">
                  <c:v>3807198.3599999845</c:v>
                </c:pt>
                <c:pt idx="13918">
                  <c:v>3807328.4499999881</c:v>
                </c:pt>
                <c:pt idx="13919">
                  <c:v>3814945.1099999845</c:v>
                </c:pt>
                <c:pt idx="13920">
                  <c:v>3815789.9299999848</c:v>
                </c:pt>
                <c:pt idx="13921">
                  <c:v>3831620.2399999872</c:v>
                </c:pt>
                <c:pt idx="13922">
                  <c:v>3883421.8699999899</c:v>
                </c:pt>
                <c:pt idx="13923">
                  <c:v>3884801.8899999931</c:v>
                </c:pt>
                <c:pt idx="13924">
                  <c:v>3885494.8899999931</c:v>
                </c:pt>
                <c:pt idx="13925">
                  <c:v>3885596.3999999911</c:v>
                </c:pt>
                <c:pt idx="13926">
                  <c:v>3885909.1199999899</c:v>
                </c:pt>
                <c:pt idx="13927">
                  <c:v>3885947.1399999931</c:v>
                </c:pt>
                <c:pt idx="13928">
                  <c:v>3891024.4999999925</c:v>
                </c:pt>
                <c:pt idx="13929">
                  <c:v>3891087.3799999952</c:v>
                </c:pt>
                <c:pt idx="13930">
                  <c:v>3903932.3399999961</c:v>
                </c:pt>
                <c:pt idx="13931">
                  <c:v>3906136.2899999991</c:v>
                </c:pt>
                <c:pt idx="13932">
                  <c:v>3908652.6000000015</c:v>
                </c:pt>
                <c:pt idx="13933">
                  <c:v>3913315.5399999991</c:v>
                </c:pt>
                <c:pt idx="13934">
                  <c:v>3915607.3999999985</c:v>
                </c:pt>
                <c:pt idx="13935">
                  <c:v>3915763.6400000006</c:v>
                </c:pt>
                <c:pt idx="13936">
                  <c:v>3916698.0399999991</c:v>
                </c:pt>
                <c:pt idx="13937">
                  <c:v>3917702.2699999958</c:v>
                </c:pt>
                <c:pt idx="13938">
                  <c:v>3917894.5599999949</c:v>
                </c:pt>
                <c:pt idx="13939">
                  <c:v>3918144.1699999943</c:v>
                </c:pt>
                <c:pt idx="13940">
                  <c:v>3923840.0699999928</c:v>
                </c:pt>
                <c:pt idx="13941">
                  <c:v>3923898.859999992</c:v>
                </c:pt>
                <c:pt idx="13942">
                  <c:v>3924249.109999992</c:v>
                </c:pt>
                <c:pt idx="13943">
                  <c:v>3924638.609999992</c:v>
                </c:pt>
                <c:pt idx="13944">
                  <c:v>3931391.8699999899</c:v>
                </c:pt>
                <c:pt idx="13945">
                  <c:v>3933071.7999999896</c:v>
                </c:pt>
                <c:pt idx="13946">
                  <c:v>3934608.8299999908</c:v>
                </c:pt>
                <c:pt idx="13947">
                  <c:v>3934946.0299999937</c:v>
                </c:pt>
                <c:pt idx="13948">
                  <c:v>3939194.6499999911</c:v>
                </c:pt>
                <c:pt idx="13949">
                  <c:v>3941102.5599999875</c:v>
                </c:pt>
                <c:pt idx="13950">
                  <c:v>3951221.6499999911</c:v>
                </c:pt>
                <c:pt idx="13951">
                  <c:v>3951421.2599999905</c:v>
                </c:pt>
                <c:pt idx="13952">
                  <c:v>3951816.6999999881</c:v>
                </c:pt>
                <c:pt idx="13953">
                  <c:v>4095460.159999989</c:v>
                </c:pt>
                <c:pt idx="13954">
                  <c:v>4096102.8799999878</c:v>
                </c:pt>
                <c:pt idx="13955">
                  <c:v>4096242.0299999863</c:v>
                </c:pt>
                <c:pt idx="13956">
                  <c:v>4096549.159999989</c:v>
                </c:pt>
                <c:pt idx="13957">
                  <c:v>4096650.7799999863</c:v>
                </c:pt>
                <c:pt idx="13958">
                  <c:v>4096894.4299999848</c:v>
                </c:pt>
                <c:pt idx="13959">
                  <c:v>4097404.6999999881</c:v>
                </c:pt>
                <c:pt idx="13960">
                  <c:v>4101152.1899999902</c:v>
                </c:pt>
                <c:pt idx="13961">
                  <c:v>4138153.6799999923</c:v>
                </c:pt>
                <c:pt idx="13962">
                  <c:v>4143713.1299999952</c:v>
                </c:pt>
                <c:pt idx="13963">
                  <c:v>4146630.1399999931</c:v>
                </c:pt>
                <c:pt idx="13964">
                  <c:v>4146830.2499999925</c:v>
                </c:pt>
                <c:pt idx="13965">
                  <c:v>4148716.3099999949</c:v>
                </c:pt>
                <c:pt idx="13966">
                  <c:v>4150558.4799999967</c:v>
                </c:pt>
                <c:pt idx="13967">
                  <c:v>4155799.3799999952</c:v>
                </c:pt>
                <c:pt idx="13968">
                  <c:v>4158585.7399999946</c:v>
                </c:pt>
                <c:pt idx="13969">
                  <c:v>4159106.8199999928</c:v>
                </c:pt>
                <c:pt idx="13970">
                  <c:v>4161193.9599999934</c:v>
                </c:pt>
                <c:pt idx="13971">
                  <c:v>4164312.799999997</c:v>
                </c:pt>
                <c:pt idx="13972">
                  <c:v>4164338.3999999985</c:v>
                </c:pt>
                <c:pt idx="13973">
                  <c:v>4165784.5300000012</c:v>
                </c:pt>
                <c:pt idx="13974">
                  <c:v>4273867.0399999991</c:v>
                </c:pt>
                <c:pt idx="13975">
                  <c:v>4274354.4099999964</c:v>
                </c:pt>
                <c:pt idx="13976">
                  <c:v>4275383.6399999931</c:v>
                </c:pt>
                <c:pt idx="13977">
                  <c:v>4275480.7999999896</c:v>
                </c:pt>
                <c:pt idx="13978">
                  <c:v>4278836.7399999872</c:v>
                </c:pt>
                <c:pt idx="13979">
                  <c:v>4279615.6799999848</c:v>
                </c:pt>
                <c:pt idx="13980">
                  <c:v>4279734.4499999881</c:v>
                </c:pt>
                <c:pt idx="13981">
                  <c:v>4292231.6499999911</c:v>
                </c:pt>
                <c:pt idx="13982">
                  <c:v>4300298.109999992</c:v>
                </c:pt>
                <c:pt idx="13983">
                  <c:v>4301238.1499999911</c:v>
                </c:pt>
                <c:pt idx="13984">
                  <c:v>4301688.599999994</c:v>
                </c:pt>
                <c:pt idx="13985">
                  <c:v>4302866.1199999973</c:v>
                </c:pt>
                <c:pt idx="13986">
                  <c:v>4304205.1499999985</c:v>
                </c:pt>
                <c:pt idx="13987">
                  <c:v>4304329.4900000021</c:v>
                </c:pt>
                <c:pt idx="13988">
                  <c:v>4304756.5200000033</c:v>
                </c:pt>
                <c:pt idx="13989">
                  <c:v>4305411.0100000054</c:v>
                </c:pt>
                <c:pt idx="13990">
                  <c:v>4305958.150000006</c:v>
                </c:pt>
                <c:pt idx="13991">
                  <c:v>4306035.3200000077</c:v>
                </c:pt>
                <c:pt idx="13992">
                  <c:v>4306124.9200000092</c:v>
                </c:pt>
                <c:pt idx="13993">
                  <c:v>4306215.4600000083</c:v>
                </c:pt>
                <c:pt idx="13994">
                  <c:v>4311226.1900000051</c:v>
                </c:pt>
                <c:pt idx="13995">
                  <c:v>4311449.3000000045</c:v>
                </c:pt>
                <c:pt idx="13996">
                  <c:v>4311693.3000000045</c:v>
                </c:pt>
                <c:pt idx="13997">
                  <c:v>4319657.8100000024</c:v>
                </c:pt>
                <c:pt idx="13998">
                  <c:v>4320885.5399999991</c:v>
                </c:pt>
                <c:pt idx="13999">
                  <c:v>4353244.25</c:v>
                </c:pt>
                <c:pt idx="14000">
                  <c:v>4353487.3100000024</c:v>
                </c:pt>
                <c:pt idx="14001">
                  <c:v>4353697.8100000024</c:v>
                </c:pt>
                <c:pt idx="14002">
                  <c:v>4358312.6600000039</c:v>
                </c:pt>
                <c:pt idx="14003">
                  <c:v>4359363.3500000015</c:v>
                </c:pt>
                <c:pt idx="14004">
                  <c:v>4452136.9699999988</c:v>
                </c:pt>
                <c:pt idx="14005">
                  <c:v>4452429.07</c:v>
                </c:pt>
                <c:pt idx="14006">
                  <c:v>4452877.6400000006</c:v>
                </c:pt>
                <c:pt idx="14007">
                  <c:v>4453064.25</c:v>
                </c:pt>
                <c:pt idx="14008">
                  <c:v>4477124.6000000015</c:v>
                </c:pt>
                <c:pt idx="14009">
                  <c:v>4479369.6200000048</c:v>
                </c:pt>
                <c:pt idx="14010">
                  <c:v>4479509.3100000024</c:v>
                </c:pt>
                <c:pt idx="14011">
                  <c:v>4480222.5900000036</c:v>
                </c:pt>
                <c:pt idx="14012">
                  <c:v>4480266.2300000042</c:v>
                </c:pt>
                <c:pt idx="14013">
                  <c:v>4481070.9200000018</c:v>
                </c:pt>
                <c:pt idx="14014">
                  <c:v>4481804.2100000009</c:v>
                </c:pt>
                <c:pt idx="14015">
                  <c:v>4484484.1400000006</c:v>
                </c:pt>
                <c:pt idx="14016">
                  <c:v>4485397.8900000006</c:v>
                </c:pt>
                <c:pt idx="14017">
                  <c:v>4486637.93</c:v>
                </c:pt>
                <c:pt idx="14018">
                  <c:v>4486706.2599999979</c:v>
                </c:pt>
                <c:pt idx="14019">
                  <c:v>4486827.5</c:v>
                </c:pt>
                <c:pt idx="14020">
                  <c:v>4486860.9600000009</c:v>
                </c:pt>
                <c:pt idx="14021">
                  <c:v>4486924.7700000033</c:v>
                </c:pt>
                <c:pt idx="14022">
                  <c:v>4487057.2700000033</c:v>
                </c:pt>
                <c:pt idx="14023">
                  <c:v>4487147.8100000024</c:v>
                </c:pt>
                <c:pt idx="14024">
                  <c:v>4487271.8700000048</c:v>
                </c:pt>
                <c:pt idx="14025">
                  <c:v>4487374.3400000036</c:v>
                </c:pt>
                <c:pt idx="14026">
                  <c:v>4488322.700000003</c:v>
                </c:pt>
                <c:pt idx="14027">
                  <c:v>4488543.2400000021</c:v>
                </c:pt>
                <c:pt idx="14028">
                  <c:v>4488731.8100000024</c:v>
                </c:pt>
                <c:pt idx="14029">
                  <c:v>4489156.1200000048</c:v>
                </c:pt>
                <c:pt idx="14030">
                  <c:v>4503064.1100000069</c:v>
                </c:pt>
                <c:pt idx="14031">
                  <c:v>4503163.2600000054</c:v>
                </c:pt>
                <c:pt idx="14032">
                  <c:v>4503643.2400000021</c:v>
                </c:pt>
                <c:pt idx="14033">
                  <c:v>4507243.5900000036</c:v>
                </c:pt>
                <c:pt idx="14034">
                  <c:v>4507338.7600000054</c:v>
                </c:pt>
                <c:pt idx="14035">
                  <c:v>4507390.1800000072</c:v>
                </c:pt>
                <c:pt idx="14036">
                  <c:v>4512262.0500000045</c:v>
                </c:pt>
                <c:pt idx="14037">
                  <c:v>4513900.650000006</c:v>
                </c:pt>
                <c:pt idx="14038">
                  <c:v>4525062.6900000051</c:v>
                </c:pt>
                <c:pt idx="14039">
                  <c:v>4525638.1100000069</c:v>
                </c:pt>
                <c:pt idx="14040">
                  <c:v>4526270.2100000083</c:v>
                </c:pt>
                <c:pt idx="14041">
                  <c:v>4528811.3200000077</c:v>
                </c:pt>
                <c:pt idx="14042">
                  <c:v>4535288.4900000095</c:v>
                </c:pt>
                <c:pt idx="14043">
                  <c:v>4535647.7300000116</c:v>
                </c:pt>
                <c:pt idx="14044">
                  <c:v>4535835.9700000137</c:v>
                </c:pt>
                <c:pt idx="14045">
                  <c:v>4546079.0100000128</c:v>
                </c:pt>
                <c:pt idx="14046">
                  <c:v>4548508.8800000101</c:v>
                </c:pt>
                <c:pt idx="14047">
                  <c:v>4548634.9600000083</c:v>
                </c:pt>
                <c:pt idx="14048">
                  <c:v>4550925.8100000098</c:v>
                </c:pt>
                <c:pt idx="14049">
                  <c:v>4551010.8300000131</c:v>
                </c:pt>
                <c:pt idx="14050">
                  <c:v>4551434.8300000131</c:v>
                </c:pt>
                <c:pt idx="14051">
                  <c:v>4576347.3600000143</c:v>
                </c:pt>
                <c:pt idx="14052">
                  <c:v>4579714.1100000143</c:v>
                </c:pt>
                <c:pt idx="14053">
                  <c:v>4580142.4100000113</c:v>
                </c:pt>
                <c:pt idx="14054">
                  <c:v>4338685.4900000319</c:v>
                </c:pt>
                <c:pt idx="14055">
                  <c:v>4339017.6000000313</c:v>
                </c:pt>
                <c:pt idx="14056">
                  <c:v>4339514.8900000304</c:v>
                </c:pt>
                <c:pt idx="14057">
                  <c:v>4340001.9700000286</c:v>
                </c:pt>
                <c:pt idx="14058">
                  <c:v>4340502.280000031</c:v>
                </c:pt>
                <c:pt idx="14059">
                  <c:v>4341279.2200000286</c:v>
                </c:pt>
                <c:pt idx="14060">
                  <c:v>4341533.8400000259</c:v>
                </c:pt>
                <c:pt idx="14061">
                  <c:v>4368421.0500000268</c:v>
                </c:pt>
                <c:pt idx="14062">
                  <c:v>4368674.5100000277</c:v>
                </c:pt>
                <c:pt idx="14063">
                  <c:v>4368894.330000028</c:v>
                </c:pt>
                <c:pt idx="14064">
                  <c:v>4369338.580000028</c:v>
                </c:pt>
                <c:pt idx="14065">
                  <c:v>4369998.5000000298</c:v>
                </c:pt>
                <c:pt idx="14066">
                  <c:v>4370170.4100000262</c:v>
                </c:pt>
                <c:pt idx="14067">
                  <c:v>4370837.4200000241</c:v>
                </c:pt>
                <c:pt idx="14068">
                  <c:v>4371224.7400000244</c:v>
                </c:pt>
                <c:pt idx="14069">
                  <c:v>4371891.7500000224</c:v>
                </c:pt>
                <c:pt idx="14070">
                  <c:v>4372042.9000000209</c:v>
                </c:pt>
                <c:pt idx="14071">
                  <c:v>4574338.3800000176</c:v>
                </c:pt>
                <c:pt idx="14072">
                  <c:v>4574789.1600000188</c:v>
                </c:pt>
                <c:pt idx="14073">
                  <c:v>4575320.6700000167</c:v>
                </c:pt>
                <c:pt idx="14074">
                  <c:v>4575701.6200000197</c:v>
                </c:pt>
                <c:pt idx="14075">
                  <c:v>4576099.1500000209</c:v>
                </c:pt>
                <c:pt idx="14076">
                  <c:v>4576159.1800000221</c:v>
                </c:pt>
                <c:pt idx="14077">
                  <c:v>4576444.8900000229</c:v>
                </c:pt>
                <c:pt idx="14078">
                  <c:v>4576674.4500000253</c:v>
                </c:pt>
                <c:pt idx="14079">
                  <c:v>4577010.7300000265</c:v>
                </c:pt>
                <c:pt idx="14080">
                  <c:v>4577188.7000000253</c:v>
                </c:pt>
                <c:pt idx="14081">
                  <c:v>4577592.5000000224</c:v>
                </c:pt>
                <c:pt idx="14082">
                  <c:v>4578175.2100000232</c:v>
                </c:pt>
                <c:pt idx="14083">
                  <c:v>4578649.1100000218</c:v>
                </c:pt>
                <c:pt idx="14084">
                  <c:v>4578793.130000025</c:v>
                </c:pt>
                <c:pt idx="14085">
                  <c:v>4579429.2000000253</c:v>
                </c:pt>
                <c:pt idx="14086">
                  <c:v>4579839.5100000277</c:v>
                </c:pt>
                <c:pt idx="14087">
                  <c:v>4579909.8600000292</c:v>
                </c:pt>
                <c:pt idx="14088">
                  <c:v>4580572.8200000301</c:v>
                </c:pt>
                <c:pt idx="14089">
                  <c:v>4580763.3000000268</c:v>
                </c:pt>
                <c:pt idx="14090">
                  <c:v>4581144.2500000298</c:v>
                </c:pt>
                <c:pt idx="14091">
                  <c:v>4598174.2500000298</c:v>
                </c:pt>
                <c:pt idx="14092">
                  <c:v>4598471.5600000322</c:v>
                </c:pt>
                <c:pt idx="14093">
                  <c:v>4598510.0900000334</c:v>
                </c:pt>
                <c:pt idx="14094">
                  <c:v>4599412.6100000367</c:v>
                </c:pt>
                <c:pt idx="14095">
                  <c:v>4599807.5200000331</c:v>
                </c:pt>
                <c:pt idx="14096">
                  <c:v>4600519.3700000346</c:v>
                </c:pt>
                <c:pt idx="14097">
                  <c:v>4600852.7000000328</c:v>
                </c:pt>
                <c:pt idx="14098">
                  <c:v>4600939.0000000298</c:v>
                </c:pt>
                <c:pt idx="14099">
                  <c:v>4601319.9500000328</c:v>
                </c:pt>
                <c:pt idx="14100">
                  <c:v>4601796.1400000304</c:v>
                </c:pt>
                <c:pt idx="14101">
                  <c:v>4602129.4700000286</c:v>
                </c:pt>
                <c:pt idx="14102">
                  <c:v>4602475.030000031</c:v>
                </c:pt>
                <c:pt idx="14103">
                  <c:v>4616806.3100000322</c:v>
                </c:pt>
                <c:pt idx="14104">
                  <c:v>4634393.6000000313</c:v>
                </c:pt>
                <c:pt idx="14105">
                  <c:v>4634478.8600000292</c:v>
                </c:pt>
                <c:pt idx="14106">
                  <c:v>4634812.1900000274</c:v>
                </c:pt>
                <c:pt idx="14107">
                  <c:v>4635955.1400000304</c:v>
                </c:pt>
                <c:pt idx="14108">
                  <c:v>4636208.7900000289</c:v>
                </c:pt>
                <c:pt idx="14109">
                  <c:v>4886032.2000000328</c:v>
                </c:pt>
                <c:pt idx="14110">
                  <c:v>4886376.9600000381</c:v>
                </c:pt>
                <c:pt idx="14111">
                  <c:v>4886695.8400000334</c:v>
                </c:pt>
                <c:pt idx="14112">
                  <c:v>4886935.8500000387</c:v>
                </c:pt>
                <c:pt idx="14113">
                  <c:v>4887209.6100000441</c:v>
                </c:pt>
                <c:pt idx="14114">
                  <c:v>4887360.9900000393</c:v>
                </c:pt>
                <c:pt idx="14115">
                  <c:v>4887694.3200000376</c:v>
                </c:pt>
                <c:pt idx="14116">
                  <c:v>4888063.8300000429</c:v>
                </c:pt>
                <c:pt idx="14117">
                  <c:v>4888130.680000037</c:v>
                </c:pt>
                <c:pt idx="14118">
                  <c:v>4894297.9200000316</c:v>
                </c:pt>
                <c:pt idx="14119">
                  <c:v>4894502.5100000352</c:v>
                </c:pt>
                <c:pt idx="14120">
                  <c:v>4894835.180000037</c:v>
                </c:pt>
                <c:pt idx="14121">
                  <c:v>4894944.6600000411</c:v>
                </c:pt>
                <c:pt idx="14122">
                  <c:v>4895153.5800000429</c:v>
                </c:pt>
                <c:pt idx="14123">
                  <c:v>4895725.1100000441</c:v>
                </c:pt>
                <c:pt idx="14124">
                  <c:v>4896311.9500000477</c:v>
                </c:pt>
                <c:pt idx="14125">
                  <c:v>4908100.6000000536</c:v>
                </c:pt>
                <c:pt idx="14126">
                  <c:v>4908432.710000053</c:v>
                </c:pt>
                <c:pt idx="14127">
                  <c:v>4908990.210000053</c:v>
                </c:pt>
                <c:pt idx="14128">
                  <c:v>4909490.210000053</c:v>
                </c:pt>
                <c:pt idx="14129">
                  <c:v>4912508.7600000501</c:v>
                </c:pt>
                <c:pt idx="14130">
                  <c:v>4913289.9900000542</c:v>
                </c:pt>
                <c:pt idx="14131">
                  <c:v>4928789.9900000542</c:v>
                </c:pt>
                <c:pt idx="14132">
                  <c:v>4976307.0900000483</c:v>
                </c:pt>
                <c:pt idx="14133">
                  <c:v>4991839.3100000471</c:v>
                </c:pt>
                <c:pt idx="14134">
                  <c:v>4994602.8400000483</c:v>
                </c:pt>
                <c:pt idx="14135">
                  <c:v>4999554.4200000465</c:v>
                </c:pt>
                <c:pt idx="14136">
                  <c:v>4999859.3800000399</c:v>
                </c:pt>
                <c:pt idx="14137">
                  <c:v>5000499.7500000447</c:v>
                </c:pt>
                <c:pt idx="14138">
                  <c:v>5000536.6500000507</c:v>
                </c:pt>
                <c:pt idx="14139">
                  <c:v>5000646.2700000554</c:v>
                </c:pt>
                <c:pt idx="14140">
                  <c:v>2647554.4100000709</c:v>
                </c:pt>
                <c:pt idx="14141">
                  <c:v>2648045.7900000662</c:v>
                </c:pt>
                <c:pt idx="14142">
                  <c:v>2648830.5800000727</c:v>
                </c:pt>
                <c:pt idx="14143">
                  <c:v>2648888.7800000757</c:v>
                </c:pt>
                <c:pt idx="14144">
                  <c:v>2649364.9700000733</c:v>
                </c:pt>
                <c:pt idx="14145">
                  <c:v>2676720.0300000757</c:v>
                </c:pt>
                <c:pt idx="14146">
                  <c:v>2677468.5000000745</c:v>
                </c:pt>
                <c:pt idx="14147">
                  <c:v>2678104.7200000733</c:v>
                </c:pt>
                <c:pt idx="14148">
                  <c:v>2678438.0500000715</c:v>
                </c:pt>
                <c:pt idx="14149">
                  <c:v>2679243.7900000662</c:v>
                </c:pt>
                <c:pt idx="14150">
                  <c:v>2679624.7400000691</c:v>
                </c:pt>
                <c:pt idx="14151">
                  <c:v>2679958.0700000674</c:v>
                </c:pt>
                <c:pt idx="14152">
                  <c:v>2680578.4400000721</c:v>
                </c:pt>
                <c:pt idx="14153">
                  <c:v>2681290.2400000691</c:v>
                </c:pt>
                <c:pt idx="14154">
                  <c:v>2681951.9900000691</c:v>
                </c:pt>
                <c:pt idx="14155">
                  <c:v>2682510.3600000739</c:v>
                </c:pt>
                <c:pt idx="14156">
                  <c:v>2682779.4000000805</c:v>
                </c:pt>
                <c:pt idx="14157">
                  <c:v>2683804.1100000739</c:v>
                </c:pt>
                <c:pt idx="14158">
                  <c:v>2686278.1100000739</c:v>
                </c:pt>
                <c:pt idx="14159">
                  <c:v>2686611.4400000721</c:v>
                </c:pt>
                <c:pt idx="14160">
                  <c:v>2687087.6300000697</c:v>
                </c:pt>
                <c:pt idx="14161">
                  <c:v>2687468.5800000727</c:v>
                </c:pt>
                <c:pt idx="14162">
                  <c:v>2687801.9100000709</c:v>
                </c:pt>
                <c:pt idx="14163">
                  <c:v>2688373.3400000781</c:v>
                </c:pt>
                <c:pt idx="14164">
                  <c:v>2688514.8700000793</c:v>
                </c:pt>
                <c:pt idx="14165">
                  <c:v>2689181.5200000852</c:v>
                </c:pt>
                <c:pt idx="14166">
                  <c:v>2695662.9700000882</c:v>
                </c:pt>
                <c:pt idx="14167">
                  <c:v>2738591.0500000864</c:v>
                </c:pt>
                <c:pt idx="14168">
                  <c:v>2738956.2300000936</c:v>
                </c:pt>
                <c:pt idx="14169">
                  <c:v>2741166.9200000912</c:v>
                </c:pt>
                <c:pt idx="14170">
                  <c:v>2743966.9200000912</c:v>
                </c:pt>
                <c:pt idx="14171">
                  <c:v>2755166.9200000912</c:v>
                </c:pt>
                <c:pt idx="14172">
                  <c:v>2756100.840000093</c:v>
                </c:pt>
                <c:pt idx="14173">
                  <c:v>2779993.8300000876</c:v>
                </c:pt>
                <c:pt idx="14174">
                  <c:v>2780837.6300000846</c:v>
                </c:pt>
                <c:pt idx="14175">
                  <c:v>2783311.6300000846</c:v>
                </c:pt>
                <c:pt idx="14176">
                  <c:v>2783724.8100000918</c:v>
                </c:pt>
                <c:pt idx="14177">
                  <c:v>2784200.8500000983</c:v>
                </c:pt>
                <c:pt idx="14178">
                  <c:v>2802500.8500000983</c:v>
                </c:pt>
                <c:pt idx="14179">
                  <c:v>2802585.6300000995</c:v>
                </c:pt>
                <c:pt idx="14180">
                  <c:v>2802918.9600000978</c:v>
                </c:pt>
                <c:pt idx="14181">
                  <c:v>2825580.7200001031</c:v>
                </c:pt>
                <c:pt idx="14182">
                  <c:v>2826451.6700001061</c:v>
                </c:pt>
                <c:pt idx="14183">
                  <c:v>2826737.3800000995</c:v>
                </c:pt>
                <c:pt idx="14184">
                  <c:v>2826816.4900000989</c:v>
                </c:pt>
                <c:pt idx="14185">
                  <c:v>2826933.1300000995</c:v>
                </c:pt>
                <c:pt idx="14186">
                  <c:v>2827027.9200001061</c:v>
                </c:pt>
                <c:pt idx="14187">
                  <c:v>2827361.2500001043</c:v>
                </c:pt>
                <c:pt idx="14188">
                  <c:v>2828309.0000001043</c:v>
                </c:pt>
                <c:pt idx="14189">
                  <c:v>2828642.3300001025</c:v>
                </c:pt>
                <c:pt idx="14190">
                  <c:v>2829186.7600001097</c:v>
                </c:pt>
                <c:pt idx="14191">
                  <c:v>2829326.7600001097</c:v>
                </c:pt>
                <c:pt idx="14192">
                  <c:v>2832624.7400001138</c:v>
                </c:pt>
                <c:pt idx="14193">
                  <c:v>2833889.8100001067</c:v>
                </c:pt>
                <c:pt idx="14194">
                  <c:v>2834366.0600001067</c:v>
                </c:pt>
                <c:pt idx="14195">
                  <c:v>2843366.8800000995</c:v>
                </c:pt>
                <c:pt idx="14196">
                  <c:v>2843457.9500000924</c:v>
                </c:pt>
                <c:pt idx="14197">
                  <c:v>2843733.6000000983</c:v>
                </c:pt>
                <c:pt idx="14198">
                  <c:v>2850917.3300001025</c:v>
                </c:pt>
                <c:pt idx="14199">
                  <c:v>2855092.8400001079</c:v>
                </c:pt>
                <c:pt idx="14200">
                  <c:v>2855457.6500001103</c:v>
                </c:pt>
                <c:pt idx="14201">
                  <c:v>2856157.9500001073</c:v>
                </c:pt>
                <c:pt idx="14202">
                  <c:v>2876090.1200001091</c:v>
                </c:pt>
                <c:pt idx="14203">
                  <c:v>2876170.1600001156</c:v>
                </c:pt>
                <c:pt idx="14204">
                  <c:v>2947999.8600001186</c:v>
                </c:pt>
                <c:pt idx="14205">
                  <c:v>2957978.6600001156</c:v>
                </c:pt>
                <c:pt idx="14206">
                  <c:v>2964614.9800001085</c:v>
                </c:pt>
                <c:pt idx="14207">
                  <c:v>2965052.270000115</c:v>
                </c:pt>
                <c:pt idx="14208">
                  <c:v>2965442.3500001132</c:v>
                </c:pt>
                <c:pt idx="14209">
                  <c:v>2966134.3800001144</c:v>
                </c:pt>
                <c:pt idx="14210">
                  <c:v>2971085.9600001127</c:v>
                </c:pt>
                <c:pt idx="14211">
                  <c:v>2320464.9000000879</c:v>
                </c:pt>
                <c:pt idx="14212">
                  <c:v>2320579.5100000873</c:v>
                </c:pt>
                <c:pt idx="14213">
                  <c:v>2332636.0900000855</c:v>
                </c:pt>
                <c:pt idx="14214">
                  <c:v>2333680.8100000843</c:v>
                </c:pt>
                <c:pt idx="14215">
                  <c:v>2356337.2000000849</c:v>
                </c:pt>
                <c:pt idx="14216">
                  <c:v>2356912.0900000855</c:v>
                </c:pt>
                <c:pt idx="14217">
                  <c:v>2357554.9300000891</c:v>
                </c:pt>
                <c:pt idx="14218">
                  <c:v>2357791.6700000837</c:v>
                </c:pt>
                <c:pt idx="14219">
                  <c:v>2358530.8400000855</c:v>
                </c:pt>
                <c:pt idx="14220">
                  <c:v>2359048.7000000849</c:v>
                </c:pt>
                <c:pt idx="14221">
                  <c:v>2359429.6500000879</c:v>
                </c:pt>
                <c:pt idx="14222">
                  <c:v>2359715.3600000814</c:v>
                </c:pt>
                <c:pt idx="14223">
                  <c:v>2383044.1300000772</c:v>
                </c:pt>
                <c:pt idx="14224">
                  <c:v>2383446.4300000742</c:v>
                </c:pt>
                <c:pt idx="14225">
                  <c:v>2383896.4300000742</c:v>
                </c:pt>
                <c:pt idx="14226">
                  <c:v>2389331.100000076</c:v>
                </c:pt>
                <c:pt idx="14227">
                  <c:v>2389713.7700000778</c:v>
                </c:pt>
                <c:pt idx="14228">
                  <c:v>2392301.2700000778</c:v>
                </c:pt>
                <c:pt idx="14229">
                  <c:v>2497068.9600000754</c:v>
                </c:pt>
                <c:pt idx="14230">
                  <c:v>2497172.2300000712</c:v>
                </c:pt>
                <c:pt idx="14231">
                  <c:v>2497421.4200000688</c:v>
                </c:pt>
                <c:pt idx="14232">
                  <c:v>2497906.4600000754</c:v>
                </c:pt>
                <c:pt idx="14233">
                  <c:v>2498063.45000007</c:v>
                </c:pt>
                <c:pt idx="14234">
                  <c:v>2498513.7200000659</c:v>
                </c:pt>
                <c:pt idx="14235">
                  <c:v>2499265.8200000599</c:v>
                </c:pt>
                <c:pt idx="14236">
                  <c:v>2499589.2700000629</c:v>
                </c:pt>
                <c:pt idx="14237">
                  <c:v>2499739.9300000593</c:v>
                </c:pt>
                <c:pt idx="14238">
                  <c:v>2500176.1200000569</c:v>
                </c:pt>
                <c:pt idx="14239">
                  <c:v>2500411.0200000629</c:v>
                </c:pt>
                <c:pt idx="14240">
                  <c:v>2500599.8200000599</c:v>
                </c:pt>
                <c:pt idx="14241">
                  <c:v>2501070.0400000587</c:v>
                </c:pt>
                <c:pt idx="14242">
                  <c:v>2501174.5900000557</c:v>
                </c:pt>
                <c:pt idx="14243">
                  <c:v>2501637.1200000569</c:v>
                </c:pt>
                <c:pt idx="14244">
                  <c:v>2502206.6800000593</c:v>
                </c:pt>
                <c:pt idx="14245">
                  <c:v>2502716.6900000647</c:v>
                </c:pt>
                <c:pt idx="14246">
                  <c:v>2503303.95000007</c:v>
                </c:pt>
                <c:pt idx="14247">
                  <c:v>2504260.5200000629</c:v>
                </c:pt>
                <c:pt idx="14248">
                  <c:v>2504471.7400000617</c:v>
                </c:pt>
                <c:pt idx="14249">
                  <c:v>2504635.9800000563</c:v>
                </c:pt>
                <c:pt idx="14250">
                  <c:v>2505703.8900000528</c:v>
                </c:pt>
                <c:pt idx="14251">
                  <c:v>2506160.6600000486</c:v>
                </c:pt>
                <c:pt idx="14252">
                  <c:v>2506581.070000045</c:v>
                </c:pt>
                <c:pt idx="14253">
                  <c:v>2507591.620000042</c:v>
                </c:pt>
                <c:pt idx="14254">
                  <c:v>2509868.2100000456</c:v>
                </c:pt>
                <c:pt idx="14255">
                  <c:v>2510011.0400000438</c:v>
                </c:pt>
                <c:pt idx="14256">
                  <c:v>2510735.5100000426</c:v>
                </c:pt>
                <c:pt idx="14257">
                  <c:v>2514999.820000045</c:v>
                </c:pt>
                <c:pt idx="14258">
                  <c:v>2515218.4100000486</c:v>
                </c:pt>
                <c:pt idx="14259">
                  <c:v>2519927.5800000504</c:v>
                </c:pt>
                <c:pt idx="14260">
                  <c:v>2520222.4400000498</c:v>
                </c:pt>
                <c:pt idx="14261">
                  <c:v>2530719.1000000462</c:v>
                </c:pt>
                <c:pt idx="14262">
                  <c:v>2697308.970000051</c:v>
                </c:pt>
                <c:pt idx="14263">
                  <c:v>2699050.7000000551</c:v>
                </c:pt>
                <c:pt idx="14264">
                  <c:v>2699634.1200000569</c:v>
                </c:pt>
                <c:pt idx="14265">
                  <c:v>2730987.7800000533</c:v>
                </c:pt>
                <c:pt idx="14266">
                  <c:v>2731181.8100000545</c:v>
                </c:pt>
                <c:pt idx="14267">
                  <c:v>2731665.2000000551</c:v>
                </c:pt>
                <c:pt idx="14268">
                  <c:v>2732547.0500000492</c:v>
                </c:pt>
                <c:pt idx="14269">
                  <c:v>2732603.7100000456</c:v>
                </c:pt>
                <c:pt idx="14270">
                  <c:v>2737555.2900000438</c:v>
                </c:pt>
                <c:pt idx="14271">
                  <c:v>2738187.8300000504</c:v>
                </c:pt>
                <c:pt idx="14272">
                  <c:v>2745978.6200000569</c:v>
                </c:pt>
                <c:pt idx="14273">
                  <c:v>2638350.5500000492</c:v>
                </c:pt>
                <c:pt idx="14274">
                  <c:v>2638541.0300000533</c:v>
                </c:pt>
                <c:pt idx="14275">
                  <c:v>2638731.5100000575</c:v>
                </c:pt>
                <c:pt idx="14276">
                  <c:v>2639064.8400000557</c:v>
                </c:pt>
                <c:pt idx="14277">
                  <c:v>2645174.4400000498</c:v>
                </c:pt>
                <c:pt idx="14278">
                  <c:v>2645745.8700000569</c:v>
                </c:pt>
                <c:pt idx="14279">
                  <c:v>2653899.9500000551</c:v>
                </c:pt>
                <c:pt idx="14280">
                  <c:v>2654233.2800000533</c:v>
                </c:pt>
                <c:pt idx="14281">
                  <c:v>2654661.8500000462</c:v>
                </c:pt>
                <c:pt idx="14282">
                  <c:v>2654947.5600000396</c:v>
                </c:pt>
                <c:pt idx="14283">
                  <c:v>2655198.2500000373</c:v>
                </c:pt>
                <c:pt idx="14284">
                  <c:v>2656056.1300000325</c:v>
                </c:pt>
                <c:pt idx="14285">
                  <c:v>2656194.3700000271</c:v>
                </c:pt>
                <c:pt idx="14286">
                  <c:v>2656889.8800000325</c:v>
                </c:pt>
                <c:pt idx="14287">
                  <c:v>2657581.7900000289</c:v>
                </c:pt>
                <c:pt idx="14288">
                  <c:v>2658516.1000000313</c:v>
                </c:pt>
                <c:pt idx="14289">
                  <c:v>2665385.6900000349</c:v>
                </c:pt>
                <c:pt idx="14290">
                  <c:v>2665488.0900000408</c:v>
                </c:pt>
                <c:pt idx="14291">
                  <c:v>2665869.0400000438</c:v>
                </c:pt>
                <c:pt idx="14292">
                  <c:v>2666202.2100000456</c:v>
                </c:pt>
                <c:pt idx="14293">
                  <c:v>2666968.6100000516</c:v>
                </c:pt>
                <c:pt idx="14294">
                  <c:v>2667064.2300000563</c:v>
                </c:pt>
                <c:pt idx="14295">
                  <c:v>2667492.8000000492</c:v>
                </c:pt>
                <c:pt idx="14296">
                  <c:v>2667873.7500000522</c:v>
                </c:pt>
                <c:pt idx="14297">
                  <c:v>2668349.9400000498</c:v>
                </c:pt>
                <c:pt idx="14298">
                  <c:v>2668470.5400000438</c:v>
                </c:pt>
                <c:pt idx="14299">
                  <c:v>2669295.0900000408</c:v>
                </c:pt>
                <c:pt idx="14300">
                  <c:v>2670560.9300000444</c:v>
                </c:pt>
                <c:pt idx="14301">
                  <c:v>2671719.2400000468</c:v>
                </c:pt>
                <c:pt idx="14302">
                  <c:v>2710504.120000042</c:v>
                </c:pt>
                <c:pt idx="14303">
                  <c:v>2711993.2200000361</c:v>
                </c:pt>
                <c:pt idx="14304">
                  <c:v>2726733.8900000378</c:v>
                </c:pt>
                <c:pt idx="14305">
                  <c:v>2743200.7400000319</c:v>
                </c:pt>
                <c:pt idx="14306">
                  <c:v>2748152.3200000301</c:v>
                </c:pt>
                <c:pt idx="14307">
                  <c:v>2766353.1400000229</c:v>
                </c:pt>
                <c:pt idx="14308">
                  <c:v>2782575.0900000259</c:v>
                </c:pt>
                <c:pt idx="14309">
                  <c:v>2783149.0800000206</c:v>
                </c:pt>
                <c:pt idx="14310">
                  <c:v>2783377.4800000265</c:v>
                </c:pt>
                <c:pt idx="14311">
                  <c:v>2783552.1100000218</c:v>
                </c:pt>
                <c:pt idx="14312">
                  <c:v>2783650.9700000212</c:v>
                </c:pt>
                <c:pt idx="14313">
                  <c:v>2783994.5700000152</c:v>
                </c:pt>
                <c:pt idx="14314">
                  <c:v>2784064.640000008</c:v>
                </c:pt>
                <c:pt idx="14315">
                  <c:v>2784511.1300000027</c:v>
                </c:pt>
                <c:pt idx="14316">
                  <c:v>2784960.0800000057</c:v>
                </c:pt>
                <c:pt idx="14317">
                  <c:v>2785309.6100000069</c:v>
                </c:pt>
                <c:pt idx="14318">
                  <c:v>2795008.3100000098</c:v>
                </c:pt>
                <c:pt idx="14319">
                  <c:v>2795203.6500000134</c:v>
                </c:pt>
                <c:pt idx="14320">
                  <c:v>2821341.4800000116</c:v>
                </c:pt>
                <c:pt idx="14321">
                  <c:v>2984602.2100000158</c:v>
                </c:pt>
                <c:pt idx="14322">
                  <c:v>2994349.1800000146</c:v>
                </c:pt>
                <c:pt idx="14323">
                  <c:v>2148993.4200000316</c:v>
                </c:pt>
                <c:pt idx="14324">
                  <c:v>2152476.9900000244</c:v>
                </c:pt>
                <c:pt idx="14325">
                  <c:v>2154647.0400000215</c:v>
                </c:pt>
                <c:pt idx="14326">
                  <c:v>2154932.7500000149</c:v>
                </c:pt>
                <c:pt idx="14327">
                  <c:v>2156798.3200000077</c:v>
                </c:pt>
                <c:pt idx="14328">
                  <c:v>2156952.8300000131</c:v>
                </c:pt>
                <c:pt idx="14329">
                  <c:v>2157333.7800000161</c:v>
                </c:pt>
                <c:pt idx="14330">
                  <c:v>2157680.3900000155</c:v>
                </c:pt>
                <c:pt idx="14331">
                  <c:v>2158576.1700000167</c:v>
                </c:pt>
                <c:pt idx="14332">
                  <c:v>2160951.2800000161</c:v>
                </c:pt>
                <c:pt idx="14333">
                  <c:v>2161617.9500000179</c:v>
                </c:pt>
                <c:pt idx="14334">
                  <c:v>2163871.0900000185</c:v>
                </c:pt>
                <c:pt idx="14335">
                  <c:v>2164210.9600000232</c:v>
                </c:pt>
                <c:pt idx="14336">
                  <c:v>2165965.9200000167</c:v>
                </c:pt>
                <c:pt idx="14337">
                  <c:v>2166748.7700000107</c:v>
                </c:pt>
                <c:pt idx="14338">
                  <c:v>2168937.3200000077</c:v>
                </c:pt>
                <c:pt idx="14339">
                  <c:v>2170442.0500000119</c:v>
                </c:pt>
                <c:pt idx="14340">
                  <c:v>2171858.650000006</c:v>
                </c:pt>
                <c:pt idx="14341">
                  <c:v>2172921.0900000036</c:v>
                </c:pt>
                <c:pt idx="14342">
                  <c:v>2174821.9300000072</c:v>
                </c:pt>
                <c:pt idx="14343">
                  <c:v>2175409.200000003</c:v>
                </c:pt>
                <c:pt idx="14344">
                  <c:v>2175817.9699999988</c:v>
                </c:pt>
                <c:pt idx="14345">
                  <c:v>2177589.849999994</c:v>
                </c:pt>
                <c:pt idx="14346">
                  <c:v>2182558.6099999994</c:v>
                </c:pt>
                <c:pt idx="14347">
                  <c:v>2218630.799999997</c:v>
                </c:pt>
                <c:pt idx="14348">
                  <c:v>2219129.8199999928</c:v>
                </c:pt>
                <c:pt idx="14349">
                  <c:v>2219827.849999994</c:v>
                </c:pt>
                <c:pt idx="14350">
                  <c:v>2220888.9699999988</c:v>
                </c:pt>
                <c:pt idx="14351">
                  <c:v>2221605.049999997</c:v>
                </c:pt>
                <c:pt idx="14352">
                  <c:v>2222938.0600000024</c:v>
                </c:pt>
                <c:pt idx="14353">
                  <c:v>2223925.7400000095</c:v>
                </c:pt>
                <c:pt idx="14354">
                  <c:v>2224720.4800000042</c:v>
                </c:pt>
                <c:pt idx="14355">
                  <c:v>2230787.7800000012</c:v>
                </c:pt>
                <c:pt idx="14356">
                  <c:v>2231456.400000006</c:v>
                </c:pt>
                <c:pt idx="14357">
                  <c:v>2233051.0800000131</c:v>
                </c:pt>
                <c:pt idx="14358">
                  <c:v>2269492.4300000072</c:v>
                </c:pt>
                <c:pt idx="14359">
                  <c:v>2270030.8100000024</c:v>
                </c:pt>
                <c:pt idx="14360">
                  <c:v>2270237.5600000024</c:v>
                </c:pt>
                <c:pt idx="14361">
                  <c:v>2270269.9800000042</c:v>
                </c:pt>
                <c:pt idx="14362">
                  <c:v>2272061.8400000036</c:v>
                </c:pt>
                <c:pt idx="14363">
                  <c:v>2272151.0600000024</c:v>
                </c:pt>
                <c:pt idx="14364">
                  <c:v>2272484.3900000006</c:v>
                </c:pt>
                <c:pt idx="14365">
                  <c:v>2272855.6299999952</c:v>
                </c:pt>
                <c:pt idx="14366">
                  <c:v>2273188.9599999934</c:v>
                </c:pt>
                <c:pt idx="14367">
                  <c:v>2273595.6699999869</c:v>
                </c:pt>
                <c:pt idx="14368">
                  <c:v>2274520.349999994</c:v>
                </c:pt>
                <c:pt idx="14369">
                  <c:v>2274853.6799999923</c:v>
                </c:pt>
                <c:pt idx="14370">
                  <c:v>2275329.8699999899</c:v>
                </c:pt>
                <c:pt idx="14371">
                  <c:v>2279509.6499999911</c:v>
                </c:pt>
                <c:pt idx="14372">
                  <c:v>2292533.1099999845</c:v>
                </c:pt>
                <c:pt idx="14373">
                  <c:v>2293104.5399999917</c:v>
                </c:pt>
                <c:pt idx="14374">
                  <c:v>2293485.4899999946</c:v>
                </c:pt>
                <c:pt idx="14375">
                  <c:v>2294168.6599999964</c:v>
                </c:pt>
                <c:pt idx="14376">
                  <c:v>2294501.9899999946</c:v>
                </c:pt>
                <c:pt idx="14377">
                  <c:v>2294635.9599999934</c:v>
                </c:pt>
                <c:pt idx="14378">
                  <c:v>2294781.8799999952</c:v>
                </c:pt>
                <c:pt idx="14379">
                  <c:v>2294990.3999999911</c:v>
                </c:pt>
                <c:pt idx="14380">
                  <c:v>2295069.1399999857</c:v>
                </c:pt>
                <c:pt idx="14381">
                  <c:v>2295404.4599999785</c:v>
                </c:pt>
                <c:pt idx="14382">
                  <c:v>2295703.0799999833</c:v>
                </c:pt>
                <c:pt idx="14383">
                  <c:v>2296809.9699999839</c:v>
                </c:pt>
                <c:pt idx="14384">
                  <c:v>2297000.4499999881</c:v>
                </c:pt>
                <c:pt idx="14385">
                  <c:v>2299010.3299999833</c:v>
                </c:pt>
                <c:pt idx="14386">
                  <c:v>2299314.2999999821</c:v>
                </c:pt>
                <c:pt idx="14387">
                  <c:v>2299691.3299999833</c:v>
                </c:pt>
                <c:pt idx="14388">
                  <c:v>2300953.3999999762</c:v>
                </c:pt>
                <c:pt idx="14389">
                  <c:v>2301365.3899999708</c:v>
                </c:pt>
                <c:pt idx="14390">
                  <c:v>2301698.8099999726</c:v>
                </c:pt>
                <c:pt idx="14391">
                  <c:v>2302534.719999969</c:v>
                </c:pt>
                <c:pt idx="14392">
                  <c:v>2303710.7299999744</c:v>
                </c:pt>
                <c:pt idx="14393">
                  <c:v>2304226.2699999809</c:v>
                </c:pt>
                <c:pt idx="14394">
                  <c:v>2304559.5999999791</c:v>
                </c:pt>
                <c:pt idx="14395">
                  <c:v>2304892.9299999774</c:v>
                </c:pt>
                <c:pt idx="14396">
                  <c:v>2305464.3599999845</c:v>
                </c:pt>
                <c:pt idx="14397">
                  <c:v>2305750.0699999779</c:v>
                </c:pt>
                <c:pt idx="14398">
                  <c:v>2306230.4699999839</c:v>
                </c:pt>
                <c:pt idx="14399">
                  <c:v>2313783.9499999881</c:v>
                </c:pt>
                <c:pt idx="14400">
                  <c:v>2314069.6599999815</c:v>
                </c:pt>
                <c:pt idx="14401">
                  <c:v>2333760.6099999845</c:v>
                </c:pt>
                <c:pt idx="14402">
                  <c:v>2338985.2499999851</c:v>
                </c:pt>
                <c:pt idx="14403">
                  <c:v>2346584.0099999905</c:v>
                </c:pt>
                <c:pt idx="14404">
                  <c:v>2347439.0099999905</c:v>
                </c:pt>
                <c:pt idx="14405">
                  <c:v>2348131.2299999893</c:v>
                </c:pt>
                <c:pt idx="14406">
                  <c:v>2349281.8199999928</c:v>
                </c:pt>
                <c:pt idx="14407">
                  <c:v>2351000.8199999928</c:v>
                </c:pt>
                <c:pt idx="14408">
                  <c:v>2367843.6199999899</c:v>
                </c:pt>
                <c:pt idx="14409">
                  <c:v>2372563.8199999928</c:v>
                </c:pt>
                <c:pt idx="14410">
                  <c:v>2387282.4799999893</c:v>
                </c:pt>
                <c:pt idx="14411">
                  <c:v>2397182.4799999893</c:v>
                </c:pt>
                <c:pt idx="14412">
                  <c:v>2397615.1699999869</c:v>
                </c:pt>
                <c:pt idx="14413">
                  <c:v>2048631.340000011</c:v>
                </c:pt>
                <c:pt idx="14414">
                  <c:v>2050327.7700000182</c:v>
                </c:pt>
                <c:pt idx="14415">
                  <c:v>2050661.1000000164</c:v>
                </c:pt>
                <c:pt idx="14416">
                  <c:v>2050848.840000011</c:v>
                </c:pt>
                <c:pt idx="14417">
                  <c:v>2051096.9800000116</c:v>
                </c:pt>
                <c:pt idx="14418">
                  <c:v>2052251.140000008</c:v>
                </c:pt>
                <c:pt idx="14419">
                  <c:v>2052976.8200000152</c:v>
                </c:pt>
                <c:pt idx="14420">
                  <c:v>2055451.3300000206</c:v>
                </c:pt>
                <c:pt idx="14421">
                  <c:v>2055483.6200000271</c:v>
                </c:pt>
                <c:pt idx="14422">
                  <c:v>2056077.8700000271</c:v>
                </c:pt>
                <c:pt idx="14423">
                  <c:v>2056696.9600000307</c:v>
                </c:pt>
                <c:pt idx="14424">
                  <c:v>2057032.1500000283</c:v>
                </c:pt>
                <c:pt idx="14425">
                  <c:v>2057414.1500000283</c:v>
                </c:pt>
                <c:pt idx="14426">
                  <c:v>2066361.6400000229</c:v>
                </c:pt>
                <c:pt idx="14427">
                  <c:v>2069206.8700000271</c:v>
                </c:pt>
                <c:pt idx="14428">
                  <c:v>2072614.3800000325</c:v>
                </c:pt>
                <c:pt idx="14429">
                  <c:v>2092728.4100000337</c:v>
                </c:pt>
                <c:pt idx="14430">
                  <c:v>2095301.2600000277</c:v>
                </c:pt>
                <c:pt idx="14431">
                  <c:v>2097262.4300000295</c:v>
                </c:pt>
                <c:pt idx="14432">
                  <c:v>2097288.6700000241</c:v>
                </c:pt>
                <c:pt idx="14433">
                  <c:v>2097356.2700000182</c:v>
                </c:pt>
                <c:pt idx="14434">
                  <c:v>2111763.44000002</c:v>
                </c:pt>
                <c:pt idx="14435">
                  <c:v>2111889.5100000128</c:v>
                </c:pt>
                <c:pt idx="14436">
                  <c:v>2112434.4500000104</c:v>
                </c:pt>
                <c:pt idx="14437">
                  <c:v>2112992.8600000069</c:v>
                </c:pt>
                <c:pt idx="14438">
                  <c:v>2113066.8800000027</c:v>
                </c:pt>
                <c:pt idx="14439">
                  <c:v>2113142.4900000021</c:v>
                </c:pt>
                <c:pt idx="14440">
                  <c:v>2113391.8600000069</c:v>
                </c:pt>
                <c:pt idx="14441">
                  <c:v>2113429.9800000116</c:v>
                </c:pt>
                <c:pt idx="14442">
                  <c:v>2113939.9600000158</c:v>
                </c:pt>
                <c:pt idx="14443">
                  <c:v>2115561.4000000134</c:v>
                </c:pt>
                <c:pt idx="14444">
                  <c:v>2116582.7000000104</c:v>
                </c:pt>
                <c:pt idx="14445">
                  <c:v>2116956.3700000122</c:v>
                </c:pt>
                <c:pt idx="14446">
                  <c:v>2117102.2200000063</c:v>
                </c:pt>
                <c:pt idx="14447">
                  <c:v>2127531.7500000075</c:v>
                </c:pt>
                <c:pt idx="14448">
                  <c:v>2127681.4500000104</c:v>
                </c:pt>
                <c:pt idx="14449">
                  <c:v>2133652.8600000069</c:v>
                </c:pt>
                <c:pt idx="14450">
                  <c:v>2133727.140000008</c:v>
                </c:pt>
                <c:pt idx="14451">
                  <c:v>2135233.5700000152</c:v>
                </c:pt>
                <c:pt idx="14452">
                  <c:v>2135725.6200000122</c:v>
                </c:pt>
                <c:pt idx="14453">
                  <c:v>2135913.1600000188</c:v>
                </c:pt>
                <c:pt idx="14454">
                  <c:v>2136167.1100000218</c:v>
                </c:pt>
                <c:pt idx="14455">
                  <c:v>2136229.0800000206</c:v>
                </c:pt>
                <c:pt idx="14456">
                  <c:v>2136314.0800000206</c:v>
                </c:pt>
                <c:pt idx="14457">
                  <c:v>2138430.0300000235</c:v>
                </c:pt>
                <c:pt idx="14458">
                  <c:v>2138515.7200000212</c:v>
                </c:pt>
                <c:pt idx="14459">
                  <c:v>2138574.1000000164</c:v>
                </c:pt>
                <c:pt idx="14460">
                  <c:v>2140563.1200000122</c:v>
                </c:pt>
                <c:pt idx="14461">
                  <c:v>2142223.7000000104</c:v>
                </c:pt>
                <c:pt idx="14462">
                  <c:v>2142508.4600000158</c:v>
                </c:pt>
                <c:pt idx="14463">
                  <c:v>2143037.2500000224</c:v>
                </c:pt>
                <c:pt idx="14464">
                  <c:v>2143538.4100000188</c:v>
                </c:pt>
                <c:pt idx="14465">
                  <c:v>2144657.0500000194</c:v>
                </c:pt>
                <c:pt idx="14466">
                  <c:v>2148641.7200000212</c:v>
                </c:pt>
                <c:pt idx="14467">
                  <c:v>2148733.7200000212</c:v>
                </c:pt>
                <c:pt idx="14468">
                  <c:v>2148873.44000002</c:v>
                </c:pt>
                <c:pt idx="14469">
                  <c:v>2149312.5900000259</c:v>
                </c:pt>
                <c:pt idx="14470">
                  <c:v>2150056.5300000235</c:v>
                </c:pt>
                <c:pt idx="14471">
                  <c:v>2152235.4300000295</c:v>
                </c:pt>
                <c:pt idx="14472">
                  <c:v>2157069.1500000283</c:v>
                </c:pt>
                <c:pt idx="14473">
                  <c:v>2159048.9900000319</c:v>
                </c:pt>
                <c:pt idx="14474">
                  <c:v>2159732.9600000307</c:v>
                </c:pt>
                <c:pt idx="14475">
                  <c:v>2182489.1900000349</c:v>
                </c:pt>
                <c:pt idx="14476">
                  <c:v>2182980.5800000355</c:v>
                </c:pt>
                <c:pt idx="14477">
                  <c:v>2183079.4700000361</c:v>
                </c:pt>
                <c:pt idx="14478">
                  <c:v>2183217.2600000426</c:v>
                </c:pt>
                <c:pt idx="14479">
                  <c:v>2183317.2600000426</c:v>
                </c:pt>
                <c:pt idx="14480">
                  <c:v>2183417.2600000426</c:v>
                </c:pt>
                <c:pt idx="14481">
                  <c:v>2183651.7800000384</c:v>
                </c:pt>
                <c:pt idx="14482">
                  <c:v>2183753.1600000337</c:v>
                </c:pt>
                <c:pt idx="14483">
                  <c:v>2183799.9400000349</c:v>
                </c:pt>
                <c:pt idx="14484">
                  <c:v>2186069.0900000408</c:v>
                </c:pt>
                <c:pt idx="14485">
                  <c:v>2186276.4000000432</c:v>
                </c:pt>
                <c:pt idx="14486">
                  <c:v>2192196.0900000408</c:v>
                </c:pt>
                <c:pt idx="14487">
                  <c:v>2193174.7300000414</c:v>
                </c:pt>
                <c:pt idx="14488">
                  <c:v>2193264.670000039</c:v>
                </c:pt>
                <c:pt idx="14489">
                  <c:v>2193341.7800000384</c:v>
                </c:pt>
                <c:pt idx="14490">
                  <c:v>2194262.2000000402</c:v>
                </c:pt>
                <c:pt idx="14491">
                  <c:v>2195509.4300000444</c:v>
                </c:pt>
                <c:pt idx="14492">
                  <c:v>2195886.320000045</c:v>
                </c:pt>
                <c:pt idx="14493">
                  <c:v>2196210.120000042</c:v>
                </c:pt>
                <c:pt idx="14494">
                  <c:v>2196543.4500000402</c:v>
                </c:pt>
                <c:pt idx="14495">
                  <c:v>2197551.1900000349</c:v>
                </c:pt>
                <c:pt idx="14496">
                  <c:v>2197901.5700000301</c:v>
                </c:pt>
                <c:pt idx="14497">
                  <c:v>2197998.9600000307</c:v>
                </c:pt>
                <c:pt idx="14498">
                  <c:v>2198454.5900000259</c:v>
                </c:pt>
                <c:pt idx="14499">
                  <c:v>2198896.3700000271</c:v>
                </c:pt>
                <c:pt idx="14500">
                  <c:v>2199392.1200000271</c:v>
                </c:pt>
                <c:pt idx="14501">
                  <c:v>2204106.5900000259</c:v>
                </c:pt>
                <c:pt idx="14502">
                  <c:v>2204360.8400000259</c:v>
                </c:pt>
                <c:pt idx="14503">
                  <c:v>2205314.8800000325</c:v>
                </c:pt>
                <c:pt idx="14504">
                  <c:v>2206067.7400000319</c:v>
                </c:pt>
                <c:pt idx="14505">
                  <c:v>2206161.3200000301</c:v>
                </c:pt>
                <c:pt idx="14506">
                  <c:v>2206503.5100000277</c:v>
                </c:pt>
                <c:pt idx="14507">
                  <c:v>2206635.8000000343</c:v>
                </c:pt>
                <c:pt idx="14508">
                  <c:v>2207317.170000039</c:v>
                </c:pt>
                <c:pt idx="14509">
                  <c:v>2207682.8800000325</c:v>
                </c:pt>
                <c:pt idx="14510">
                  <c:v>2208303.8800000325</c:v>
                </c:pt>
                <c:pt idx="14511">
                  <c:v>2209142.5700000301</c:v>
                </c:pt>
                <c:pt idx="14512">
                  <c:v>2209464.0100000277</c:v>
                </c:pt>
                <c:pt idx="14513">
                  <c:v>2209832.6100000218</c:v>
                </c:pt>
                <c:pt idx="14514">
                  <c:v>2209954.8800000176</c:v>
                </c:pt>
                <c:pt idx="14515">
                  <c:v>2210704.1600000188</c:v>
                </c:pt>
                <c:pt idx="14516">
                  <c:v>2211304.1600000188</c:v>
                </c:pt>
                <c:pt idx="14517">
                  <c:v>2211587.7500000224</c:v>
                </c:pt>
                <c:pt idx="14518">
                  <c:v>2211965.1600000188</c:v>
                </c:pt>
                <c:pt idx="14519">
                  <c:v>2212422.9300000146</c:v>
                </c:pt>
                <c:pt idx="14520">
                  <c:v>2212478.090000011</c:v>
                </c:pt>
                <c:pt idx="14521">
                  <c:v>2212622.9100000039</c:v>
                </c:pt>
                <c:pt idx="14522">
                  <c:v>2212724.5800000057</c:v>
                </c:pt>
                <c:pt idx="14523">
                  <c:v>2213052.1499999985</c:v>
                </c:pt>
                <c:pt idx="14524">
                  <c:v>2213611.7799999937</c:v>
                </c:pt>
                <c:pt idx="14525">
                  <c:v>2213842.4799999967</c:v>
                </c:pt>
                <c:pt idx="14526">
                  <c:v>2214826.8099999949</c:v>
                </c:pt>
                <c:pt idx="14527">
                  <c:v>2220064.2199999914</c:v>
                </c:pt>
                <c:pt idx="14528">
                  <c:v>2220323.8899999931</c:v>
                </c:pt>
                <c:pt idx="14529">
                  <c:v>2220759.9299999997</c:v>
                </c:pt>
                <c:pt idx="14530">
                  <c:v>2220907.1600000039</c:v>
                </c:pt>
                <c:pt idx="14531">
                  <c:v>2221035.2400000021</c:v>
                </c:pt>
                <c:pt idx="14532">
                  <c:v>2221316.4499999955</c:v>
                </c:pt>
                <c:pt idx="14533">
                  <c:v>2222420.4299999997</c:v>
                </c:pt>
                <c:pt idx="14534">
                  <c:v>2223388.3600000069</c:v>
                </c:pt>
                <c:pt idx="14535">
                  <c:v>2223472.2000000104</c:v>
                </c:pt>
                <c:pt idx="14536">
                  <c:v>2223556.990000017</c:v>
                </c:pt>
                <c:pt idx="14537">
                  <c:v>2225079.590000011</c:v>
                </c:pt>
                <c:pt idx="14538">
                  <c:v>2225681.090000011</c:v>
                </c:pt>
                <c:pt idx="14539">
                  <c:v>2226363.2200000063</c:v>
                </c:pt>
                <c:pt idx="14540">
                  <c:v>2246019.5500000045</c:v>
                </c:pt>
                <c:pt idx="14541">
                  <c:v>2251461.1000000015</c:v>
                </c:pt>
                <c:pt idx="14542">
                  <c:v>2264820.0899999961</c:v>
                </c:pt>
                <c:pt idx="14543">
                  <c:v>2265511.9999999925</c:v>
                </c:pt>
                <c:pt idx="14544">
                  <c:v>2266304.0799999908</c:v>
                </c:pt>
                <c:pt idx="14545">
                  <c:v>2275934.8899999931</c:v>
                </c:pt>
                <c:pt idx="14546">
                  <c:v>2276174.159999989</c:v>
                </c:pt>
                <c:pt idx="14547">
                  <c:v>2277507.8199999854</c:v>
                </c:pt>
                <c:pt idx="14548">
                  <c:v>2277997.8999999836</c:v>
                </c:pt>
                <c:pt idx="14549">
                  <c:v>2278363.1799999848</c:v>
                </c:pt>
                <c:pt idx="14550">
                  <c:v>2279723.5499999896</c:v>
                </c:pt>
                <c:pt idx="14551">
                  <c:v>2279856.8299999908</c:v>
                </c:pt>
                <c:pt idx="14552">
                  <c:v>2280189.3199999854</c:v>
                </c:pt>
                <c:pt idx="14553">
                  <c:v>2280514.3799999878</c:v>
                </c:pt>
                <c:pt idx="14554">
                  <c:v>2286004.609999992</c:v>
                </c:pt>
                <c:pt idx="14555">
                  <c:v>2286319.409999989</c:v>
                </c:pt>
                <c:pt idx="14556">
                  <c:v>2287530.5199999884</c:v>
                </c:pt>
                <c:pt idx="14557">
                  <c:v>2287848.6999999955</c:v>
                </c:pt>
                <c:pt idx="14558">
                  <c:v>2288362.4299999997</c:v>
                </c:pt>
                <c:pt idx="14559">
                  <c:v>2288879.9100000039</c:v>
                </c:pt>
                <c:pt idx="14560">
                  <c:v>2289027.1600000039</c:v>
                </c:pt>
                <c:pt idx="14561">
                  <c:v>2289312.8699999973</c:v>
                </c:pt>
                <c:pt idx="14562">
                  <c:v>2289581.0599999949</c:v>
                </c:pt>
                <c:pt idx="14563">
                  <c:v>2289733.7899999991</c:v>
                </c:pt>
                <c:pt idx="14564">
                  <c:v>2293538.2899999991</c:v>
                </c:pt>
                <c:pt idx="14565">
                  <c:v>2293670.2200000063</c:v>
                </c:pt>
                <c:pt idx="14566">
                  <c:v>2293945.4000000134</c:v>
                </c:pt>
                <c:pt idx="14567">
                  <c:v>2294058.5800000206</c:v>
                </c:pt>
                <c:pt idx="14568">
                  <c:v>2294150.5000000224</c:v>
                </c:pt>
                <c:pt idx="14569">
                  <c:v>2294243.4600000158</c:v>
                </c:pt>
                <c:pt idx="14570">
                  <c:v>2294798.6100000218</c:v>
                </c:pt>
                <c:pt idx="14571">
                  <c:v>2296619.2200000212</c:v>
                </c:pt>
                <c:pt idx="14572">
                  <c:v>2298888.990000017</c:v>
                </c:pt>
                <c:pt idx="14573">
                  <c:v>2299194.0100000128</c:v>
                </c:pt>
                <c:pt idx="14574">
                  <c:v>2299227.6000000164</c:v>
                </c:pt>
                <c:pt idx="14575">
                  <c:v>2302007.3100000098</c:v>
                </c:pt>
                <c:pt idx="14576">
                  <c:v>2302363.3500000164</c:v>
                </c:pt>
                <c:pt idx="14577">
                  <c:v>2302980.8900000229</c:v>
                </c:pt>
                <c:pt idx="14578">
                  <c:v>2303050.3600000218</c:v>
                </c:pt>
                <c:pt idx="14579">
                  <c:v>2303970.9800000265</c:v>
                </c:pt>
                <c:pt idx="14580">
                  <c:v>2304087.6100000218</c:v>
                </c:pt>
                <c:pt idx="14581">
                  <c:v>2309163.4200000241</c:v>
                </c:pt>
                <c:pt idx="14582">
                  <c:v>2309730.2800000235</c:v>
                </c:pt>
                <c:pt idx="14583">
                  <c:v>2312076.0700000301</c:v>
                </c:pt>
                <c:pt idx="14584">
                  <c:v>2312182.9500000253</c:v>
                </c:pt>
                <c:pt idx="14585">
                  <c:v>2315409.4800000265</c:v>
                </c:pt>
                <c:pt idx="14586">
                  <c:v>2316244.5700000301</c:v>
                </c:pt>
                <c:pt idx="14587">
                  <c:v>2316405.8700000271</c:v>
                </c:pt>
                <c:pt idx="14588">
                  <c:v>2316775.9600000307</c:v>
                </c:pt>
                <c:pt idx="14589">
                  <c:v>2317152.3100000247</c:v>
                </c:pt>
                <c:pt idx="14590">
                  <c:v>2317348.19000002</c:v>
                </c:pt>
                <c:pt idx="14591">
                  <c:v>2327708.0500000194</c:v>
                </c:pt>
                <c:pt idx="14592">
                  <c:v>2327766.4200000241</c:v>
                </c:pt>
                <c:pt idx="14593">
                  <c:v>2329266.2300000265</c:v>
                </c:pt>
                <c:pt idx="14594">
                  <c:v>2329551.0700000301</c:v>
                </c:pt>
                <c:pt idx="14595">
                  <c:v>2329644.1800000295</c:v>
                </c:pt>
                <c:pt idx="14596">
                  <c:v>2330079.2100000307</c:v>
                </c:pt>
                <c:pt idx="14597">
                  <c:v>2333125.7400000319</c:v>
                </c:pt>
                <c:pt idx="14598">
                  <c:v>2333821.2000000253</c:v>
                </c:pt>
                <c:pt idx="14599">
                  <c:v>2334039.0500000194</c:v>
                </c:pt>
                <c:pt idx="14600">
                  <c:v>2342512.9700000212</c:v>
                </c:pt>
                <c:pt idx="14601">
                  <c:v>2342661.69000002</c:v>
                </c:pt>
                <c:pt idx="14602">
                  <c:v>2342841.0100000128</c:v>
                </c:pt>
                <c:pt idx="14603">
                  <c:v>2343217.6500000134</c:v>
                </c:pt>
                <c:pt idx="14604">
                  <c:v>2343264.6600000188</c:v>
                </c:pt>
                <c:pt idx="14605">
                  <c:v>2343371.0800000206</c:v>
                </c:pt>
                <c:pt idx="14606">
                  <c:v>2349845.1500000134</c:v>
                </c:pt>
                <c:pt idx="14607">
                  <c:v>2350769.3000000194</c:v>
                </c:pt>
                <c:pt idx="14608">
                  <c:v>2352028.290000014</c:v>
                </c:pt>
                <c:pt idx="14609">
                  <c:v>2352108.390000008</c:v>
                </c:pt>
                <c:pt idx="14610">
                  <c:v>2353743.9700000063</c:v>
                </c:pt>
                <c:pt idx="14611">
                  <c:v>2354308.7100000009</c:v>
                </c:pt>
                <c:pt idx="14612">
                  <c:v>2358144.9199999943</c:v>
                </c:pt>
                <c:pt idx="14613">
                  <c:v>2363254.4999999925</c:v>
                </c:pt>
                <c:pt idx="14614">
                  <c:v>2363621.6799999997</c:v>
                </c:pt>
                <c:pt idx="14615">
                  <c:v>2363723.8600000069</c:v>
                </c:pt>
                <c:pt idx="14616">
                  <c:v>2363845.890000008</c:v>
                </c:pt>
                <c:pt idx="14617">
                  <c:v>2364026.1000000015</c:v>
                </c:pt>
                <c:pt idx="14618">
                  <c:v>2364860.1499999985</c:v>
                </c:pt>
                <c:pt idx="14619">
                  <c:v>2365228.9900000021</c:v>
                </c:pt>
                <c:pt idx="14620">
                  <c:v>2365320.6499999985</c:v>
                </c:pt>
                <c:pt idx="14621">
                  <c:v>2368026.9499999955</c:v>
                </c:pt>
                <c:pt idx="14622">
                  <c:v>2378289.8299999908</c:v>
                </c:pt>
                <c:pt idx="14623">
                  <c:v>2378399.409999989</c:v>
                </c:pt>
                <c:pt idx="14624">
                  <c:v>2378518.709999986</c:v>
                </c:pt>
                <c:pt idx="14625">
                  <c:v>2378585.3299999908</c:v>
                </c:pt>
                <c:pt idx="14626">
                  <c:v>2378828.8699999973</c:v>
                </c:pt>
                <c:pt idx="14627">
                  <c:v>2378881.8800000027</c:v>
                </c:pt>
                <c:pt idx="14628">
                  <c:v>2378984.4499999955</c:v>
                </c:pt>
                <c:pt idx="14629">
                  <c:v>2379070.4600000009</c:v>
                </c:pt>
                <c:pt idx="14630">
                  <c:v>2379303.5399999991</c:v>
                </c:pt>
                <c:pt idx="14631">
                  <c:v>2379505.0700000003</c:v>
                </c:pt>
                <c:pt idx="14632">
                  <c:v>2379584.3699999973</c:v>
                </c:pt>
                <c:pt idx="14633">
                  <c:v>2379655.8099999949</c:v>
                </c:pt>
                <c:pt idx="14634">
                  <c:v>2381226.0499999896</c:v>
                </c:pt>
                <c:pt idx="14635">
                  <c:v>2381468.9199999943</c:v>
                </c:pt>
                <c:pt idx="14636">
                  <c:v>2381580.3200000003</c:v>
                </c:pt>
                <c:pt idx="14637">
                  <c:v>2382174.8000000045</c:v>
                </c:pt>
                <c:pt idx="14638">
                  <c:v>2382471.1100000069</c:v>
                </c:pt>
                <c:pt idx="14639">
                  <c:v>2383147.4000000134</c:v>
                </c:pt>
                <c:pt idx="14640">
                  <c:v>2383643.8500000164</c:v>
                </c:pt>
                <c:pt idx="14641">
                  <c:v>2383968.090000011</c:v>
                </c:pt>
                <c:pt idx="14642">
                  <c:v>2384080.4700000063</c:v>
                </c:pt>
                <c:pt idx="14643">
                  <c:v>2384206.0000000075</c:v>
                </c:pt>
                <c:pt idx="14644">
                  <c:v>2384420.0300000086</c:v>
                </c:pt>
                <c:pt idx="14645">
                  <c:v>2384501.8200000152</c:v>
                </c:pt>
                <c:pt idx="14646">
                  <c:v>2384710.8600000218</c:v>
                </c:pt>
                <c:pt idx="14647">
                  <c:v>2391849.7800000235</c:v>
                </c:pt>
                <c:pt idx="14648">
                  <c:v>2391947.0500000194</c:v>
                </c:pt>
                <c:pt idx="14649">
                  <c:v>2392083.19000002</c:v>
                </c:pt>
                <c:pt idx="14650">
                  <c:v>2392184.1300000176</c:v>
                </c:pt>
                <c:pt idx="14651">
                  <c:v>2392723.8900000229</c:v>
                </c:pt>
                <c:pt idx="14652">
                  <c:v>2392837.0700000301</c:v>
                </c:pt>
                <c:pt idx="14653">
                  <c:v>2393030.8500000313</c:v>
                </c:pt>
                <c:pt idx="14654">
                  <c:v>2393255.8200000301</c:v>
                </c:pt>
                <c:pt idx="14655">
                  <c:v>2393488.7400000319</c:v>
                </c:pt>
                <c:pt idx="14656">
                  <c:v>2395535.6000000313</c:v>
                </c:pt>
                <c:pt idx="14657">
                  <c:v>2395652.7100000307</c:v>
                </c:pt>
                <c:pt idx="14658">
                  <c:v>2395757.4300000295</c:v>
                </c:pt>
                <c:pt idx="14659">
                  <c:v>2396451.1900000349</c:v>
                </c:pt>
                <c:pt idx="14660">
                  <c:v>2397026.5500000343</c:v>
                </c:pt>
                <c:pt idx="14661">
                  <c:v>2413301.9500000402</c:v>
                </c:pt>
                <c:pt idx="14662">
                  <c:v>2413422.0000000373</c:v>
                </c:pt>
                <c:pt idx="14663">
                  <c:v>2413506.3900000378</c:v>
                </c:pt>
                <c:pt idx="14664">
                  <c:v>2421289.0500000343</c:v>
                </c:pt>
                <c:pt idx="14665">
                  <c:v>2426107.1800000295</c:v>
                </c:pt>
                <c:pt idx="14666">
                  <c:v>2426180.0100000277</c:v>
                </c:pt>
                <c:pt idx="14667">
                  <c:v>2426656.2000000253</c:v>
                </c:pt>
                <c:pt idx="14668">
                  <c:v>2427132.3900000229</c:v>
                </c:pt>
                <c:pt idx="14669">
                  <c:v>2427418.1000000164</c:v>
                </c:pt>
                <c:pt idx="14670">
                  <c:v>2427989.5300000235</c:v>
                </c:pt>
                <c:pt idx="14671">
                  <c:v>2428259.6800000295</c:v>
                </c:pt>
                <c:pt idx="14672">
                  <c:v>2428487.9400000349</c:v>
                </c:pt>
                <c:pt idx="14673">
                  <c:v>2500006.3300000355</c:v>
                </c:pt>
                <c:pt idx="14674">
                  <c:v>2504845.2500000373</c:v>
                </c:pt>
                <c:pt idx="14675">
                  <c:v>2508355.4800000414</c:v>
                </c:pt>
                <c:pt idx="14676">
                  <c:v>2508465.620000042</c:v>
                </c:pt>
                <c:pt idx="14677">
                  <c:v>2508674.1800000444</c:v>
                </c:pt>
                <c:pt idx="14678">
                  <c:v>2508952.9400000498</c:v>
                </c:pt>
                <c:pt idx="14679">
                  <c:v>2509704.9600000456</c:v>
                </c:pt>
                <c:pt idx="14680">
                  <c:v>2511696.770000048</c:v>
                </c:pt>
                <c:pt idx="14681">
                  <c:v>2513078.020000048</c:v>
                </c:pt>
                <c:pt idx="14682">
                  <c:v>2513185.9600000456</c:v>
                </c:pt>
                <c:pt idx="14683">
                  <c:v>2513713.4000000432</c:v>
                </c:pt>
                <c:pt idx="14684">
                  <c:v>2514665.7800000384</c:v>
                </c:pt>
                <c:pt idx="14685">
                  <c:v>2516598.4400000349</c:v>
                </c:pt>
                <c:pt idx="14686">
                  <c:v>2516703.6000000313</c:v>
                </c:pt>
                <c:pt idx="14687">
                  <c:v>2519138.4700000361</c:v>
                </c:pt>
                <c:pt idx="14688">
                  <c:v>2526691.6000000313</c:v>
                </c:pt>
                <c:pt idx="14689">
                  <c:v>2526972.8900000378</c:v>
                </c:pt>
                <c:pt idx="14690">
                  <c:v>2529983.5100000426</c:v>
                </c:pt>
                <c:pt idx="14691">
                  <c:v>2536743.1400000378</c:v>
                </c:pt>
                <c:pt idx="14692">
                  <c:v>2581657.7500000373</c:v>
                </c:pt>
                <c:pt idx="14693">
                  <c:v>2613060.5100000426</c:v>
                </c:pt>
                <c:pt idx="14694">
                  <c:v>2613114.2200000361</c:v>
                </c:pt>
                <c:pt idx="14695">
                  <c:v>2617291.2800000384</c:v>
                </c:pt>
                <c:pt idx="14696">
                  <c:v>2617669.9000000432</c:v>
                </c:pt>
                <c:pt idx="14697">
                  <c:v>2629128.3500000462</c:v>
                </c:pt>
                <c:pt idx="14698">
                  <c:v>2630248.0100000426</c:v>
                </c:pt>
                <c:pt idx="14699">
                  <c:v>2630302.9500000402</c:v>
                </c:pt>
                <c:pt idx="14700">
                  <c:v>2632291.6900000349</c:v>
                </c:pt>
                <c:pt idx="14701">
                  <c:v>2632397.3400000408</c:v>
                </c:pt>
                <c:pt idx="14702">
                  <c:v>2632872.5300000384</c:v>
                </c:pt>
                <c:pt idx="14703">
                  <c:v>2633161.8000000343</c:v>
                </c:pt>
                <c:pt idx="14704">
                  <c:v>2635157.7100000307</c:v>
                </c:pt>
                <c:pt idx="14705">
                  <c:v>2635982.4700000361</c:v>
                </c:pt>
                <c:pt idx="14706">
                  <c:v>2638118.5600000396</c:v>
                </c:pt>
                <c:pt idx="14707">
                  <c:v>2638572.170000039</c:v>
                </c:pt>
                <c:pt idx="14708">
                  <c:v>2638630.4700000361</c:v>
                </c:pt>
                <c:pt idx="14709">
                  <c:v>2650859.1400000378</c:v>
                </c:pt>
                <c:pt idx="14710">
                  <c:v>2650958.6300000325</c:v>
                </c:pt>
                <c:pt idx="14711">
                  <c:v>2651431.8400000259</c:v>
                </c:pt>
                <c:pt idx="14712">
                  <c:v>2651756.2400000319</c:v>
                </c:pt>
                <c:pt idx="14713">
                  <c:v>2662074.8100000247</c:v>
                </c:pt>
                <c:pt idx="14714">
                  <c:v>2665366.8100000247</c:v>
                </c:pt>
                <c:pt idx="14715">
                  <c:v>2665397.3000000194</c:v>
                </c:pt>
                <c:pt idx="14716">
                  <c:v>2665673.0700000152</c:v>
                </c:pt>
                <c:pt idx="14717">
                  <c:v>2665875.2300000116</c:v>
                </c:pt>
                <c:pt idx="14718">
                  <c:v>2665956.5300000086</c:v>
                </c:pt>
                <c:pt idx="14719">
                  <c:v>2666076.140000008</c:v>
                </c:pt>
                <c:pt idx="14720">
                  <c:v>2666146.090000011</c:v>
                </c:pt>
                <c:pt idx="14721">
                  <c:v>2667456.6300000176</c:v>
                </c:pt>
                <c:pt idx="14722">
                  <c:v>2667571.6300000176</c:v>
                </c:pt>
                <c:pt idx="14723">
                  <c:v>2667965.6400000229</c:v>
                </c:pt>
                <c:pt idx="14724">
                  <c:v>2669359.4100000188</c:v>
                </c:pt>
                <c:pt idx="14725">
                  <c:v>2670100.5300000235</c:v>
                </c:pt>
                <c:pt idx="14726">
                  <c:v>2692485.4700000212</c:v>
                </c:pt>
                <c:pt idx="14727">
                  <c:v>2719901.9300000146</c:v>
                </c:pt>
                <c:pt idx="14728">
                  <c:v>2720822.6500000134</c:v>
                </c:pt>
                <c:pt idx="14729">
                  <c:v>2721469.490000017</c:v>
                </c:pt>
                <c:pt idx="14730">
                  <c:v>2721731.5600000098</c:v>
                </c:pt>
                <c:pt idx="14731">
                  <c:v>2722714.3600000069</c:v>
                </c:pt>
                <c:pt idx="14732">
                  <c:v>2747515.1500000134</c:v>
                </c:pt>
                <c:pt idx="14733">
                  <c:v>2766717.5200000182</c:v>
                </c:pt>
                <c:pt idx="14734">
                  <c:v>2770193.6700000241</c:v>
                </c:pt>
                <c:pt idx="14735">
                  <c:v>2795394.3400000259</c:v>
                </c:pt>
                <c:pt idx="14736">
                  <c:v>2795420.6400000229</c:v>
                </c:pt>
                <c:pt idx="14737">
                  <c:v>2800879.2200000212</c:v>
                </c:pt>
                <c:pt idx="14738">
                  <c:v>2815680.8100000247</c:v>
                </c:pt>
                <c:pt idx="14739">
                  <c:v>2816329.9900000319</c:v>
                </c:pt>
                <c:pt idx="14740">
                  <c:v>2816928.4700000361</c:v>
                </c:pt>
                <c:pt idx="14741">
                  <c:v>2817741.1500000432</c:v>
                </c:pt>
                <c:pt idx="14742">
                  <c:v>2818225.9800000414</c:v>
                </c:pt>
                <c:pt idx="14743">
                  <c:v>2821565.9300000444</c:v>
                </c:pt>
                <c:pt idx="14744">
                  <c:v>2831382.3500000462</c:v>
                </c:pt>
                <c:pt idx="14745">
                  <c:v>2838541.170000039</c:v>
                </c:pt>
                <c:pt idx="14746">
                  <c:v>2843509.2500000373</c:v>
                </c:pt>
                <c:pt idx="14747">
                  <c:v>2847205.2700000331</c:v>
                </c:pt>
                <c:pt idx="14748">
                  <c:v>2847539.6100000367</c:v>
                </c:pt>
                <c:pt idx="14749">
                  <c:v>2864899.7200000361</c:v>
                </c:pt>
                <c:pt idx="14750">
                  <c:v>2865219.920000039</c:v>
                </c:pt>
                <c:pt idx="14751">
                  <c:v>2865323.1500000432</c:v>
                </c:pt>
                <c:pt idx="14752">
                  <c:v>2891182.4800000414</c:v>
                </c:pt>
                <c:pt idx="14753">
                  <c:v>2891541.2100000456</c:v>
                </c:pt>
                <c:pt idx="14754">
                  <c:v>2892946.2100000456</c:v>
                </c:pt>
                <c:pt idx="14755">
                  <c:v>2893499.7000000402</c:v>
                </c:pt>
                <c:pt idx="14756">
                  <c:v>2911412.3500000462</c:v>
                </c:pt>
                <c:pt idx="14757">
                  <c:v>2911504.0600000396</c:v>
                </c:pt>
                <c:pt idx="14758">
                  <c:v>2914403.8400000408</c:v>
                </c:pt>
                <c:pt idx="14759">
                  <c:v>2915051.5500000343</c:v>
                </c:pt>
                <c:pt idx="14760">
                  <c:v>2915119.3300000355</c:v>
                </c:pt>
                <c:pt idx="14761">
                  <c:v>2916697.3600000367</c:v>
                </c:pt>
                <c:pt idx="14762">
                  <c:v>2916941.0800000355</c:v>
                </c:pt>
                <c:pt idx="14763">
                  <c:v>2917081.4400000349</c:v>
                </c:pt>
                <c:pt idx="14764">
                  <c:v>2919739.370000042</c:v>
                </c:pt>
                <c:pt idx="14765">
                  <c:v>2920490.4800000414</c:v>
                </c:pt>
                <c:pt idx="14766">
                  <c:v>2920722.870000042</c:v>
                </c:pt>
                <c:pt idx="14767">
                  <c:v>2920857.6500000432</c:v>
                </c:pt>
                <c:pt idx="14768">
                  <c:v>2923590.0500000492</c:v>
                </c:pt>
                <c:pt idx="14769">
                  <c:v>2923865.5100000426</c:v>
                </c:pt>
                <c:pt idx="14770">
                  <c:v>2928206.9500000402</c:v>
                </c:pt>
                <c:pt idx="14771">
                  <c:v>2930702.6000000462</c:v>
                </c:pt>
                <c:pt idx="14772">
                  <c:v>2937737.0100000426</c:v>
                </c:pt>
                <c:pt idx="14773">
                  <c:v>2937828.8800000474</c:v>
                </c:pt>
                <c:pt idx="14774">
                  <c:v>2937960.620000042</c:v>
                </c:pt>
                <c:pt idx="14775">
                  <c:v>2940957.8000000492</c:v>
                </c:pt>
                <c:pt idx="14776">
                  <c:v>2941269.9500000551</c:v>
                </c:pt>
                <c:pt idx="14777">
                  <c:v>2945979.9400000498</c:v>
                </c:pt>
                <c:pt idx="14778">
                  <c:v>2955435.4800000563</c:v>
                </c:pt>
                <c:pt idx="14779">
                  <c:v>2968760.0000000522</c:v>
                </c:pt>
                <c:pt idx="14780">
                  <c:v>2968978.5900000557</c:v>
                </c:pt>
                <c:pt idx="14781">
                  <c:v>2986482.6700000539</c:v>
                </c:pt>
                <c:pt idx="14782">
                  <c:v>2986647.1600000486</c:v>
                </c:pt>
                <c:pt idx="14783">
                  <c:v>2986856.0000000522</c:v>
                </c:pt>
                <c:pt idx="14784">
                  <c:v>2988300.7400000468</c:v>
                </c:pt>
                <c:pt idx="14785">
                  <c:v>2989186.7800000533</c:v>
                </c:pt>
                <c:pt idx="14786">
                  <c:v>2990936.6600000486</c:v>
                </c:pt>
                <c:pt idx="14787">
                  <c:v>2991140.9500000551</c:v>
                </c:pt>
                <c:pt idx="14788">
                  <c:v>2991185.1200000569</c:v>
                </c:pt>
                <c:pt idx="14789">
                  <c:v>2991390.2000000551</c:v>
                </c:pt>
                <c:pt idx="14790">
                  <c:v>2994365.7600000575</c:v>
                </c:pt>
                <c:pt idx="14791">
                  <c:v>2996769.7900000587</c:v>
                </c:pt>
                <c:pt idx="14792">
                  <c:v>2996864.9800000563</c:v>
                </c:pt>
                <c:pt idx="14793">
                  <c:v>2996956.3700000569</c:v>
                </c:pt>
                <c:pt idx="14794">
                  <c:v>3001011.8400000557</c:v>
                </c:pt>
                <c:pt idx="14795">
                  <c:v>3002292.7600000575</c:v>
                </c:pt>
                <c:pt idx="14796">
                  <c:v>3002519.6100000516</c:v>
                </c:pt>
                <c:pt idx="14797">
                  <c:v>3003289.9800000563</c:v>
                </c:pt>
                <c:pt idx="14798">
                  <c:v>3003585.4800000563</c:v>
                </c:pt>
                <c:pt idx="14799">
                  <c:v>3004039.2900000587</c:v>
                </c:pt>
                <c:pt idx="14800">
                  <c:v>3004344.1900000647</c:v>
                </c:pt>
                <c:pt idx="14801">
                  <c:v>3004862.6500000581</c:v>
                </c:pt>
                <c:pt idx="14802">
                  <c:v>3004957.2000000551</c:v>
                </c:pt>
                <c:pt idx="14803">
                  <c:v>3005030.8000000492</c:v>
                </c:pt>
                <c:pt idx="14804">
                  <c:v>3005881.6700000539</c:v>
                </c:pt>
                <c:pt idx="14805">
                  <c:v>3006286.9300000593</c:v>
                </c:pt>
                <c:pt idx="14806">
                  <c:v>3006348.2100000605</c:v>
                </c:pt>
                <c:pt idx="14807">
                  <c:v>3011793.1800000593</c:v>
                </c:pt>
                <c:pt idx="14808">
                  <c:v>3014200.3500000611</c:v>
                </c:pt>
                <c:pt idx="14809">
                  <c:v>3014261.1800000593</c:v>
                </c:pt>
                <c:pt idx="14810">
                  <c:v>3015310.6000000611</c:v>
                </c:pt>
                <c:pt idx="14811">
                  <c:v>3015363.2700000629</c:v>
                </c:pt>
                <c:pt idx="14812">
                  <c:v>3015482.45000007</c:v>
                </c:pt>
                <c:pt idx="14813">
                  <c:v>3015778.0700000748</c:v>
                </c:pt>
                <c:pt idx="14814">
                  <c:v>3046260.7400000766</c:v>
                </c:pt>
                <c:pt idx="14815">
                  <c:v>3046346.1300000772</c:v>
                </c:pt>
                <c:pt idx="14816">
                  <c:v>3046747.5200000778</c:v>
                </c:pt>
                <c:pt idx="14817">
                  <c:v>3048129.1400000826</c:v>
                </c:pt>
                <c:pt idx="14818">
                  <c:v>3049594.600000076</c:v>
                </c:pt>
                <c:pt idx="14819">
                  <c:v>3055115.45000007</c:v>
                </c:pt>
                <c:pt idx="14820">
                  <c:v>3055192.2600000724</c:v>
                </c:pt>
                <c:pt idx="14821">
                  <c:v>3061745.7100000754</c:v>
                </c:pt>
                <c:pt idx="14822">
                  <c:v>3065880.250000082</c:v>
                </c:pt>
                <c:pt idx="14823">
                  <c:v>3067122.6700000837</c:v>
                </c:pt>
                <c:pt idx="14824">
                  <c:v>3067434.8200000897</c:v>
                </c:pt>
                <c:pt idx="14825">
                  <c:v>3067963.1000000909</c:v>
                </c:pt>
                <c:pt idx="14826">
                  <c:v>3068278.0400000885</c:v>
                </c:pt>
                <c:pt idx="14827">
                  <c:v>3068691.0300000831</c:v>
                </c:pt>
                <c:pt idx="14828">
                  <c:v>3070109.750000082</c:v>
                </c:pt>
                <c:pt idx="14829">
                  <c:v>3075563.4800000861</c:v>
                </c:pt>
                <c:pt idx="14830">
                  <c:v>3075732.9900000915</c:v>
                </c:pt>
                <c:pt idx="14831">
                  <c:v>3076267.5200000927</c:v>
                </c:pt>
                <c:pt idx="14832">
                  <c:v>3076460.2300000861</c:v>
                </c:pt>
                <c:pt idx="14833">
                  <c:v>3076783.0300000831</c:v>
                </c:pt>
                <c:pt idx="14834">
                  <c:v>3077716.9300000891</c:v>
                </c:pt>
                <c:pt idx="14835">
                  <c:v>3111063.1900000945</c:v>
                </c:pt>
                <c:pt idx="14836">
                  <c:v>3111818.1200001016</c:v>
                </c:pt>
                <c:pt idx="14837">
                  <c:v>3111954.3900000975</c:v>
                </c:pt>
                <c:pt idx="14838">
                  <c:v>3119872.5500000939</c:v>
                </c:pt>
                <c:pt idx="14839">
                  <c:v>3122717.9300000891</c:v>
                </c:pt>
                <c:pt idx="14840">
                  <c:v>3122847.3500000909</c:v>
                </c:pt>
                <c:pt idx="14841">
                  <c:v>3137097.3500000909</c:v>
                </c:pt>
                <c:pt idx="14842">
                  <c:v>3149862.3000000939</c:v>
                </c:pt>
                <c:pt idx="14843">
                  <c:v>3151273.1900000945</c:v>
                </c:pt>
                <c:pt idx="14844">
                  <c:v>3151407.5500000939</c:v>
                </c:pt>
                <c:pt idx="14845">
                  <c:v>3153863.5400000885</c:v>
                </c:pt>
                <c:pt idx="14846">
                  <c:v>3153925.7700000927</c:v>
                </c:pt>
                <c:pt idx="14847">
                  <c:v>3155967.9300000891</c:v>
                </c:pt>
                <c:pt idx="14848">
                  <c:v>3162507.5500000939</c:v>
                </c:pt>
                <c:pt idx="14849">
                  <c:v>3162586.3100000992</c:v>
                </c:pt>
                <c:pt idx="14850">
                  <c:v>3163686.8400001004</c:v>
                </c:pt>
                <c:pt idx="14851">
                  <c:v>3163745.5800000951</c:v>
                </c:pt>
                <c:pt idx="14852">
                  <c:v>3164318.230000101</c:v>
                </c:pt>
                <c:pt idx="14853">
                  <c:v>3164470.5000000969</c:v>
                </c:pt>
                <c:pt idx="14854">
                  <c:v>3164563.6700000986</c:v>
                </c:pt>
                <c:pt idx="14855">
                  <c:v>3264745.8800000921</c:v>
                </c:pt>
                <c:pt idx="14856">
                  <c:v>3267856.2200000957</c:v>
                </c:pt>
                <c:pt idx="14857">
                  <c:v>3324798.030000098</c:v>
                </c:pt>
                <c:pt idx="14858">
                  <c:v>3325470.1200001016</c:v>
                </c:pt>
                <c:pt idx="14859">
                  <c:v>3325856.5400001034</c:v>
                </c:pt>
                <c:pt idx="14860">
                  <c:v>3325941.3600000963</c:v>
                </c:pt>
                <c:pt idx="14861">
                  <c:v>3326704.3500000909</c:v>
                </c:pt>
                <c:pt idx="14862">
                  <c:v>3327359.2000000849</c:v>
                </c:pt>
                <c:pt idx="14863">
                  <c:v>3327515.9700000808</c:v>
                </c:pt>
                <c:pt idx="14864">
                  <c:v>3328194.6900000796</c:v>
                </c:pt>
                <c:pt idx="14865">
                  <c:v>3330652.3700000867</c:v>
                </c:pt>
                <c:pt idx="14866">
                  <c:v>3330788.3900000826</c:v>
                </c:pt>
                <c:pt idx="14867">
                  <c:v>3332890.2000000849</c:v>
                </c:pt>
                <c:pt idx="14868">
                  <c:v>3332961.6400000826</c:v>
                </c:pt>
                <c:pt idx="14869">
                  <c:v>3336505.2200000808</c:v>
                </c:pt>
                <c:pt idx="14870">
                  <c:v>3336655.2300000861</c:v>
                </c:pt>
                <c:pt idx="14871">
                  <c:v>3337074.5600000843</c:v>
                </c:pt>
                <c:pt idx="14872">
                  <c:v>3337151.0200000778</c:v>
                </c:pt>
                <c:pt idx="14873">
                  <c:v>3337252.6600000784</c:v>
                </c:pt>
                <c:pt idx="14874">
                  <c:v>3337722.5800000802</c:v>
                </c:pt>
                <c:pt idx="14875">
                  <c:v>3337887.8200000748</c:v>
                </c:pt>
                <c:pt idx="14876">
                  <c:v>3338222.8600000814</c:v>
                </c:pt>
                <c:pt idx="14877">
                  <c:v>3338429.2300000861</c:v>
                </c:pt>
                <c:pt idx="14878">
                  <c:v>3339004.4000000879</c:v>
                </c:pt>
                <c:pt idx="14879">
                  <c:v>3339233.8100000843</c:v>
                </c:pt>
                <c:pt idx="14880">
                  <c:v>3345236.250000082</c:v>
                </c:pt>
                <c:pt idx="14881">
                  <c:v>3355167.250000082</c:v>
                </c:pt>
                <c:pt idx="14882">
                  <c:v>3360135.9400000796</c:v>
                </c:pt>
                <c:pt idx="14883">
                  <c:v>3362782.0400000736</c:v>
                </c:pt>
                <c:pt idx="14884">
                  <c:v>3374650.350000076</c:v>
                </c:pt>
                <c:pt idx="14885">
                  <c:v>3375587.4700000808</c:v>
                </c:pt>
                <c:pt idx="14886">
                  <c:v>3375722.7600000873</c:v>
                </c:pt>
                <c:pt idx="14887">
                  <c:v>3376141.1700000837</c:v>
                </c:pt>
                <c:pt idx="14888">
                  <c:v>3376634.1200000867</c:v>
                </c:pt>
                <c:pt idx="14889">
                  <c:v>3377187.3700000867</c:v>
                </c:pt>
                <c:pt idx="14890">
                  <c:v>3377474.8000000939</c:v>
                </c:pt>
                <c:pt idx="14891">
                  <c:v>3378409.3600000963</c:v>
                </c:pt>
                <c:pt idx="14892">
                  <c:v>3378769.4100000933</c:v>
                </c:pt>
                <c:pt idx="14893">
                  <c:v>3384950.3100000992</c:v>
                </c:pt>
                <c:pt idx="14894">
                  <c:v>3391780.7000000998</c:v>
                </c:pt>
                <c:pt idx="14895">
                  <c:v>3396198.7100001052</c:v>
                </c:pt>
                <c:pt idx="14896">
                  <c:v>3396362.5200001076</c:v>
                </c:pt>
                <c:pt idx="14897">
                  <c:v>3396628.5500001088</c:v>
                </c:pt>
                <c:pt idx="14898">
                  <c:v>3397013.9200001135</c:v>
                </c:pt>
                <c:pt idx="14899">
                  <c:v>3397178.3100001141</c:v>
                </c:pt>
                <c:pt idx="14900">
                  <c:v>3446930.2100001201</c:v>
                </c:pt>
                <c:pt idx="14901">
                  <c:v>3448181.0500001237</c:v>
                </c:pt>
                <c:pt idx="14902">
                  <c:v>3459815.3900001273</c:v>
                </c:pt>
                <c:pt idx="14903">
                  <c:v>3461640.5900001302</c:v>
                </c:pt>
                <c:pt idx="14904">
                  <c:v>3461789.6100001261</c:v>
                </c:pt>
                <c:pt idx="14905">
                  <c:v>3463620.810000129</c:v>
                </c:pt>
                <c:pt idx="14906">
                  <c:v>3464795.5000001267</c:v>
                </c:pt>
                <c:pt idx="14907">
                  <c:v>3470925.5400001332</c:v>
                </c:pt>
                <c:pt idx="14908">
                  <c:v>3471730.6400001273</c:v>
                </c:pt>
                <c:pt idx="14909">
                  <c:v>3475360.6100001261</c:v>
                </c:pt>
                <c:pt idx="14910">
                  <c:v>3494533.4300001189</c:v>
                </c:pt>
                <c:pt idx="14911">
                  <c:v>3494591.2900001183</c:v>
                </c:pt>
                <c:pt idx="14912">
                  <c:v>3494677.4100001231</c:v>
                </c:pt>
                <c:pt idx="14913">
                  <c:v>3497479.0400001183</c:v>
                </c:pt>
                <c:pt idx="14914">
                  <c:v>3497586.7400001213</c:v>
                </c:pt>
                <c:pt idx="14915">
                  <c:v>3497703.3300001249</c:v>
                </c:pt>
                <c:pt idx="14916">
                  <c:v>3498602.9400001243</c:v>
                </c:pt>
                <c:pt idx="14917">
                  <c:v>3502653.5800001249</c:v>
                </c:pt>
                <c:pt idx="14918">
                  <c:v>3502813.010000132</c:v>
                </c:pt>
                <c:pt idx="14919">
                  <c:v>3506708.1200001314</c:v>
                </c:pt>
                <c:pt idx="14920">
                  <c:v>3508528.3600001261</c:v>
                </c:pt>
                <c:pt idx="14921">
                  <c:v>3508731.810000129</c:v>
                </c:pt>
                <c:pt idx="14922">
                  <c:v>3532396.010000132</c:v>
                </c:pt>
                <c:pt idx="14923">
                  <c:v>3532490.8800001368</c:v>
                </c:pt>
                <c:pt idx="14924">
                  <c:v>3532864.010000132</c:v>
                </c:pt>
                <c:pt idx="14925">
                  <c:v>3532963.0000001267</c:v>
                </c:pt>
                <c:pt idx="14926">
                  <c:v>3534950.5200001225</c:v>
                </c:pt>
                <c:pt idx="14927">
                  <c:v>3536100.9600001201</c:v>
                </c:pt>
                <c:pt idx="14928">
                  <c:v>3537030.6400001273</c:v>
                </c:pt>
                <c:pt idx="14929">
                  <c:v>3537068.7400001213</c:v>
                </c:pt>
                <c:pt idx="14930">
                  <c:v>3538263.2500001267</c:v>
                </c:pt>
                <c:pt idx="14931">
                  <c:v>3540090.5700001195</c:v>
                </c:pt>
                <c:pt idx="14932">
                  <c:v>3540397.2300001159</c:v>
                </c:pt>
                <c:pt idx="14933">
                  <c:v>3540510.1400001124</c:v>
                </c:pt>
                <c:pt idx="14934">
                  <c:v>3541018.6500001177</c:v>
                </c:pt>
                <c:pt idx="14935">
                  <c:v>3541481.7900001183</c:v>
                </c:pt>
                <c:pt idx="14936">
                  <c:v>3541543.4800001159</c:v>
                </c:pt>
                <c:pt idx="14937">
                  <c:v>3541873.5500001088</c:v>
                </c:pt>
                <c:pt idx="14938">
                  <c:v>3542858.0200001076</c:v>
                </c:pt>
                <c:pt idx="14939">
                  <c:v>3542950.4100001082</c:v>
                </c:pt>
                <c:pt idx="14940">
                  <c:v>3544052.9900001064</c:v>
                </c:pt>
                <c:pt idx="14941">
                  <c:v>3555989.5400001034</c:v>
                </c:pt>
                <c:pt idx="14942">
                  <c:v>3557610.4100001082</c:v>
                </c:pt>
                <c:pt idx="14943">
                  <c:v>3558180.6200001016</c:v>
                </c:pt>
                <c:pt idx="14944">
                  <c:v>3563872.8600000963</c:v>
                </c:pt>
                <c:pt idx="14945">
                  <c:v>3564006.7600001022</c:v>
                </c:pt>
                <c:pt idx="14946">
                  <c:v>3564150.4400001094</c:v>
                </c:pt>
                <c:pt idx="14947">
                  <c:v>3564985.4000001028</c:v>
                </c:pt>
                <c:pt idx="14948">
                  <c:v>3569915.6200001016</c:v>
                </c:pt>
                <c:pt idx="14949">
                  <c:v>3570314.0600000992</c:v>
                </c:pt>
                <c:pt idx="14950">
                  <c:v>3726223.8300000951</c:v>
                </c:pt>
                <c:pt idx="14951">
                  <c:v>3726323.9500000998</c:v>
                </c:pt>
                <c:pt idx="14952">
                  <c:v>3727680.9100000933</c:v>
                </c:pt>
                <c:pt idx="14953">
                  <c:v>3729097.7000000998</c:v>
                </c:pt>
                <c:pt idx="14954">
                  <c:v>3741441.4100000933</c:v>
                </c:pt>
                <c:pt idx="14955">
                  <c:v>3747935.2300000861</c:v>
                </c:pt>
                <c:pt idx="14956">
                  <c:v>3751608.1300000921</c:v>
                </c:pt>
                <c:pt idx="14957">
                  <c:v>3762013.5800000951</c:v>
                </c:pt>
                <c:pt idx="14958">
                  <c:v>3767695.1100000963</c:v>
                </c:pt>
                <c:pt idx="14959">
                  <c:v>3882850.1700000986</c:v>
                </c:pt>
                <c:pt idx="14960">
                  <c:v>3883246.5200000927</c:v>
                </c:pt>
                <c:pt idx="14961">
                  <c:v>3888733.8700000867</c:v>
                </c:pt>
                <c:pt idx="14962">
                  <c:v>3892770.7400000915</c:v>
                </c:pt>
                <c:pt idx="14963">
                  <c:v>3898207.7000000849</c:v>
                </c:pt>
                <c:pt idx="14964">
                  <c:v>3898322.7000000849</c:v>
                </c:pt>
                <c:pt idx="14965">
                  <c:v>3898559.5200000778</c:v>
                </c:pt>
                <c:pt idx="14966">
                  <c:v>3905553.8800000772</c:v>
                </c:pt>
                <c:pt idx="14967">
                  <c:v>3910329.0400000736</c:v>
                </c:pt>
                <c:pt idx="14968">
                  <c:v>3910356.0600000694</c:v>
                </c:pt>
                <c:pt idx="14969">
                  <c:v>3914792.8700000718</c:v>
                </c:pt>
                <c:pt idx="14970">
                  <c:v>3915909.900000073</c:v>
                </c:pt>
                <c:pt idx="14971">
                  <c:v>3916013.1100000665</c:v>
                </c:pt>
                <c:pt idx="14972">
                  <c:v>3918491.2700000629</c:v>
                </c:pt>
                <c:pt idx="14973">
                  <c:v>3918697.1600000635</c:v>
                </c:pt>
                <c:pt idx="14974">
                  <c:v>3919246.9300000593</c:v>
                </c:pt>
                <c:pt idx="14975">
                  <c:v>3920000.1800000593</c:v>
                </c:pt>
                <c:pt idx="14976">
                  <c:v>3924886.3600000665</c:v>
                </c:pt>
                <c:pt idx="14977">
                  <c:v>3926717.3300000653</c:v>
                </c:pt>
                <c:pt idx="14978">
                  <c:v>3927358.4900000617</c:v>
                </c:pt>
                <c:pt idx="14979">
                  <c:v>3927921.9300000593</c:v>
                </c:pt>
                <c:pt idx="14980">
                  <c:v>3928384.2200000659</c:v>
                </c:pt>
                <c:pt idx="14981">
                  <c:v>3930309.3000000641</c:v>
                </c:pt>
                <c:pt idx="14982">
                  <c:v>3930413.6200000569</c:v>
                </c:pt>
                <c:pt idx="14983">
                  <c:v>3931528.7600000575</c:v>
                </c:pt>
                <c:pt idx="14984">
                  <c:v>3931976.7800000533</c:v>
                </c:pt>
                <c:pt idx="14985">
                  <c:v>3954016.0700000599</c:v>
                </c:pt>
                <c:pt idx="14986">
                  <c:v>3954080.5600000545</c:v>
                </c:pt>
                <c:pt idx="14987">
                  <c:v>3954893.5900000557</c:v>
                </c:pt>
                <c:pt idx="14988">
                  <c:v>3958340.9300000593</c:v>
                </c:pt>
                <c:pt idx="14989">
                  <c:v>3966306.9800000563</c:v>
                </c:pt>
                <c:pt idx="14990">
                  <c:v>3966573.0000000522</c:v>
                </c:pt>
                <c:pt idx="14991">
                  <c:v>3787225.7600000799</c:v>
                </c:pt>
                <c:pt idx="14992">
                  <c:v>3787909.3900000751</c:v>
                </c:pt>
                <c:pt idx="14993">
                  <c:v>3788569.3900000751</c:v>
                </c:pt>
                <c:pt idx="14994">
                  <c:v>3789769.3900000751</c:v>
                </c:pt>
                <c:pt idx="14995">
                  <c:v>3792769.3900000751</c:v>
                </c:pt>
                <c:pt idx="14996">
                  <c:v>3792845.7100000679</c:v>
                </c:pt>
                <c:pt idx="14997">
                  <c:v>3794059.6700000614</c:v>
                </c:pt>
                <c:pt idx="14998">
                  <c:v>3794985.8900000602</c:v>
                </c:pt>
                <c:pt idx="14999">
                  <c:v>3796486.0800000578</c:v>
                </c:pt>
                <c:pt idx="15000">
                  <c:v>3798007.4000000507</c:v>
                </c:pt>
                <c:pt idx="15001">
                  <c:v>3798308.410000056</c:v>
                </c:pt>
                <c:pt idx="15002">
                  <c:v>3798384.7300000489</c:v>
                </c:pt>
                <c:pt idx="15003">
                  <c:v>3798718.0600000471</c:v>
                </c:pt>
                <c:pt idx="15004">
                  <c:v>3799228.4300000519</c:v>
                </c:pt>
                <c:pt idx="15005">
                  <c:v>3799561.7600000501</c:v>
                </c:pt>
                <c:pt idx="15006">
                  <c:v>3800037.9500000477</c:v>
                </c:pt>
                <c:pt idx="15007">
                  <c:v>3800073.3200000525</c:v>
                </c:pt>
                <c:pt idx="15008">
                  <c:v>3800142.8500000536</c:v>
                </c:pt>
                <c:pt idx="15009">
                  <c:v>3808364.9700000584</c:v>
                </c:pt>
                <c:pt idx="15010">
                  <c:v>3808913.9400000572</c:v>
                </c:pt>
                <c:pt idx="15011">
                  <c:v>3809006.4800000638</c:v>
                </c:pt>
                <c:pt idx="15012">
                  <c:v>3810687.9200000614</c:v>
                </c:pt>
                <c:pt idx="15013">
                  <c:v>3811035.7700000554</c:v>
                </c:pt>
                <c:pt idx="15014">
                  <c:v>3811734.9300000519</c:v>
                </c:pt>
                <c:pt idx="15015">
                  <c:v>3829934.9300000519</c:v>
                </c:pt>
                <c:pt idx="15016">
                  <c:v>3830358.5000000447</c:v>
                </c:pt>
                <c:pt idx="15017">
                  <c:v>3830410.9300000519</c:v>
                </c:pt>
                <c:pt idx="15018">
                  <c:v>3830744.2600000501</c:v>
                </c:pt>
                <c:pt idx="15019">
                  <c:v>3830890.0700000525</c:v>
                </c:pt>
                <c:pt idx="15020">
                  <c:v>3831402.0800000578</c:v>
                </c:pt>
                <c:pt idx="15021">
                  <c:v>3898709.5000000596</c:v>
                </c:pt>
                <c:pt idx="15022">
                  <c:v>3916909.5000000596</c:v>
                </c:pt>
                <c:pt idx="15023">
                  <c:v>3917195.010000065</c:v>
                </c:pt>
                <c:pt idx="15024">
                  <c:v>3917773.7700000703</c:v>
                </c:pt>
                <c:pt idx="15025">
                  <c:v>3918345.2000000775</c:v>
                </c:pt>
                <c:pt idx="15026">
                  <c:v>3948511.5900000781</c:v>
                </c:pt>
                <c:pt idx="15027">
                  <c:v>3988297.5200000852</c:v>
                </c:pt>
                <c:pt idx="15028">
                  <c:v>3988672.5200000852</c:v>
                </c:pt>
                <c:pt idx="15029">
                  <c:v>3989828.64000009</c:v>
                </c:pt>
                <c:pt idx="15030">
                  <c:v>3990728.64000009</c:v>
                </c:pt>
                <c:pt idx="15031">
                  <c:v>3991928.64000009</c:v>
                </c:pt>
                <c:pt idx="15032">
                  <c:v>3993353.64000009</c:v>
                </c:pt>
                <c:pt idx="15033">
                  <c:v>4012148.8500000834</c:v>
                </c:pt>
                <c:pt idx="15034">
                  <c:v>4012560.6600000858</c:v>
                </c:pt>
                <c:pt idx="15035">
                  <c:v>4012785.6600000858</c:v>
                </c:pt>
                <c:pt idx="15036">
                  <c:v>4015737.9200000912</c:v>
                </c:pt>
                <c:pt idx="15037">
                  <c:v>4016058.6500000954</c:v>
                </c:pt>
                <c:pt idx="15038">
                  <c:v>4021415.6100000888</c:v>
                </c:pt>
                <c:pt idx="15039">
                  <c:v>2139116.7800000608</c:v>
                </c:pt>
                <c:pt idx="15040">
                  <c:v>2139536.4400000572</c:v>
                </c:pt>
                <c:pt idx="15041">
                  <c:v>2139718.2600000501</c:v>
                </c:pt>
                <c:pt idx="15042">
                  <c:v>2140242.7600000501</c:v>
                </c:pt>
                <c:pt idx="15043">
                  <c:v>2140830.4400000572</c:v>
                </c:pt>
                <c:pt idx="15044">
                  <c:v>2141298.6400000602</c:v>
                </c:pt>
                <c:pt idx="15045">
                  <c:v>2141849.4700000584</c:v>
                </c:pt>
                <c:pt idx="15046">
                  <c:v>2142323.960000053</c:v>
                </c:pt>
                <c:pt idx="15047">
                  <c:v>2143771.4800000489</c:v>
                </c:pt>
                <c:pt idx="15048">
                  <c:v>2143881.4800000489</c:v>
                </c:pt>
                <c:pt idx="15049">
                  <c:v>2144725.4300000519</c:v>
                </c:pt>
                <c:pt idx="15050">
                  <c:v>2144885.0100000501</c:v>
                </c:pt>
                <c:pt idx="15051">
                  <c:v>2160862.6400000453</c:v>
                </c:pt>
                <c:pt idx="15052">
                  <c:v>2172400.6300000399</c:v>
                </c:pt>
                <c:pt idx="15053">
                  <c:v>2172783.4400000423</c:v>
                </c:pt>
                <c:pt idx="15054">
                  <c:v>2173215.6000000387</c:v>
                </c:pt>
                <c:pt idx="15055">
                  <c:v>2173608.5900000334</c:v>
                </c:pt>
                <c:pt idx="15056">
                  <c:v>2174169.7400000393</c:v>
                </c:pt>
                <c:pt idx="15057">
                  <c:v>2174645.9100000411</c:v>
                </c:pt>
                <c:pt idx="15058">
                  <c:v>2174911.6900000423</c:v>
                </c:pt>
                <c:pt idx="15059">
                  <c:v>2180714.4500000477</c:v>
                </c:pt>
                <c:pt idx="15060">
                  <c:v>2181000.5500000417</c:v>
                </c:pt>
                <c:pt idx="15061">
                  <c:v>2181217.2700000405</c:v>
                </c:pt>
                <c:pt idx="15062">
                  <c:v>2182082.2500000447</c:v>
                </c:pt>
                <c:pt idx="15063">
                  <c:v>2182243.2500000447</c:v>
                </c:pt>
                <c:pt idx="15064">
                  <c:v>2182256.8800000399</c:v>
                </c:pt>
                <c:pt idx="15065">
                  <c:v>2183853.5400000364</c:v>
                </c:pt>
                <c:pt idx="15066">
                  <c:v>2184457.8900000304</c:v>
                </c:pt>
                <c:pt idx="15067">
                  <c:v>2184934.080000028</c:v>
                </c:pt>
                <c:pt idx="15068">
                  <c:v>2185267.4100000262</c:v>
                </c:pt>
                <c:pt idx="15069">
                  <c:v>2190877.3100000322</c:v>
                </c:pt>
                <c:pt idx="15070">
                  <c:v>2191127.3100000322</c:v>
                </c:pt>
                <c:pt idx="15071">
                  <c:v>2191698.7400000393</c:v>
                </c:pt>
                <c:pt idx="15072">
                  <c:v>2192412.3900000453</c:v>
                </c:pt>
                <c:pt idx="15073">
                  <c:v>2193119.0800000429</c:v>
                </c:pt>
                <c:pt idx="15074">
                  <c:v>2193434.6500000358</c:v>
                </c:pt>
                <c:pt idx="15075">
                  <c:v>2193767.980000034</c:v>
                </c:pt>
                <c:pt idx="15076">
                  <c:v>2194101.3100000322</c:v>
                </c:pt>
                <c:pt idx="15077">
                  <c:v>2194767.980000034</c:v>
                </c:pt>
                <c:pt idx="15078">
                  <c:v>2195327.2600000352</c:v>
                </c:pt>
                <c:pt idx="15079">
                  <c:v>2195565.3800000399</c:v>
                </c:pt>
                <c:pt idx="15080">
                  <c:v>2196544.1100000441</c:v>
                </c:pt>
                <c:pt idx="15081">
                  <c:v>2196759.1900000423</c:v>
                </c:pt>
                <c:pt idx="15082">
                  <c:v>2196814.8200000376</c:v>
                </c:pt>
                <c:pt idx="15083">
                  <c:v>2197148.1500000358</c:v>
                </c:pt>
                <c:pt idx="15084">
                  <c:v>2208348.1500000358</c:v>
                </c:pt>
                <c:pt idx="15085">
                  <c:v>2208798.1500000358</c:v>
                </c:pt>
                <c:pt idx="15086">
                  <c:v>2209274.3400000334</c:v>
                </c:pt>
                <c:pt idx="15087">
                  <c:v>2209655.2900000364</c:v>
                </c:pt>
                <c:pt idx="15088">
                  <c:v>2209983.180000037</c:v>
                </c:pt>
                <c:pt idx="15089">
                  <c:v>2210054.6600000411</c:v>
                </c:pt>
                <c:pt idx="15090">
                  <c:v>2210435.6100000441</c:v>
                </c:pt>
                <c:pt idx="15091">
                  <c:v>2210517.6400000453</c:v>
                </c:pt>
                <c:pt idx="15092">
                  <c:v>2212230.9900000393</c:v>
                </c:pt>
                <c:pt idx="15093">
                  <c:v>2212707.180000037</c:v>
                </c:pt>
                <c:pt idx="15094">
                  <c:v>2213657.1400000304</c:v>
                </c:pt>
                <c:pt idx="15095">
                  <c:v>2214050.4700000286</c:v>
                </c:pt>
                <c:pt idx="15096">
                  <c:v>2215422.4500000328</c:v>
                </c:pt>
                <c:pt idx="15097">
                  <c:v>2217511.0700000376</c:v>
                </c:pt>
                <c:pt idx="15098">
                  <c:v>2217766.7500000447</c:v>
                </c:pt>
                <c:pt idx="15099">
                  <c:v>2218147.7000000477</c:v>
                </c:pt>
                <c:pt idx="15100">
                  <c:v>2231447.7000000477</c:v>
                </c:pt>
                <c:pt idx="15101">
                  <c:v>2242647.7000000477</c:v>
                </c:pt>
                <c:pt idx="15102">
                  <c:v>2255947.7000000477</c:v>
                </c:pt>
                <c:pt idx="15103">
                  <c:v>2256083.0300000459</c:v>
                </c:pt>
                <c:pt idx="15104">
                  <c:v>2261283.0300000459</c:v>
                </c:pt>
                <c:pt idx="15105">
                  <c:v>2264783.0300000459</c:v>
                </c:pt>
                <c:pt idx="15106">
                  <c:v>2271183.0300000459</c:v>
                </c:pt>
                <c:pt idx="15107">
                  <c:v>2282383.0300000459</c:v>
                </c:pt>
                <c:pt idx="15108">
                  <c:v>2288258.0300000459</c:v>
                </c:pt>
                <c:pt idx="15109">
                  <c:v>2289283.8400000483</c:v>
                </c:pt>
                <c:pt idx="15110">
                  <c:v>2289956.5300000459</c:v>
                </c:pt>
                <c:pt idx="15111">
                  <c:v>2291126.8400000483</c:v>
                </c:pt>
                <c:pt idx="15112">
                  <c:v>2294326.8400000483</c:v>
                </c:pt>
                <c:pt idx="15113">
                  <c:v>2297826.8400000483</c:v>
                </c:pt>
                <c:pt idx="15114">
                  <c:v>2297928.9900000542</c:v>
                </c:pt>
                <c:pt idx="15115">
                  <c:v>2298952.6700000614</c:v>
                </c:pt>
                <c:pt idx="15116">
                  <c:v>2135411.5500000566</c:v>
                </c:pt>
                <c:pt idx="15117">
                  <c:v>2145793.2700000554</c:v>
                </c:pt>
                <c:pt idx="15118">
                  <c:v>2146651.9700000584</c:v>
                </c:pt>
                <c:pt idx="15119">
                  <c:v>2146953.1400000602</c:v>
                </c:pt>
                <c:pt idx="15120">
                  <c:v>2147066.2500000596</c:v>
                </c:pt>
                <c:pt idx="15121">
                  <c:v>2147163.560000062</c:v>
                </c:pt>
                <c:pt idx="15122">
                  <c:v>2147401.2300000638</c:v>
                </c:pt>
                <c:pt idx="15123">
                  <c:v>2159575.1900000572</c:v>
                </c:pt>
                <c:pt idx="15124">
                  <c:v>2160719.610000059</c:v>
                </c:pt>
                <c:pt idx="15125">
                  <c:v>2161266.3000000566</c:v>
                </c:pt>
                <c:pt idx="15126">
                  <c:v>2161669.0800000578</c:v>
                </c:pt>
                <c:pt idx="15127">
                  <c:v>2162002.410000056</c:v>
                </c:pt>
                <c:pt idx="15128">
                  <c:v>2162335.7400000542</c:v>
                </c:pt>
                <c:pt idx="15129">
                  <c:v>2162811.9300000519</c:v>
                </c:pt>
                <c:pt idx="15130">
                  <c:v>2163322.860000059</c:v>
                </c:pt>
                <c:pt idx="15131">
                  <c:v>2163953.1800000519</c:v>
                </c:pt>
                <c:pt idx="15132">
                  <c:v>2164225.0200000554</c:v>
                </c:pt>
                <c:pt idx="15133">
                  <c:v>2164547.0700000525</c:v>
                </c:pt>
                <c:pt idx="15134">
                  <c:v>2165118.5000000596</c:v>
                </c:pt>
                <c:pt idx="15135">
                  <c:v>2165499.4500000626</c:v>
                </c:pt>
                <c:pt idx="15136">
                  <c:v>2167369.1200000644</c:v>
                </c:pt>
                <c:pt idx="15137">
                  <c:v>2167750.0700000674</c:v>
                </c:pt>
                <c:pt idx="15138">
                  <c:v>2168226.260000065</c:v>
                </c:pt>
                <c:pt idx="15139">
                  <c:v>2168717.6400000602</c:v>
                </c:pt>
                <c:pt idx="15140">
                  <c:v>2169054.3500000536</c:v>
                </c:pt>
                <c:pt idx="15141">
                  <c:v>2169093.0500000566</c:v>
                </c:pt>
                <c:pt idx="15142">
                  <c:v>2169426.3800000548</c:v>
                </c:pt>
                <c:pt idx="15143">
                  <c:v>2169807.3300000578</c:v>
                </c:pt>
                <c:pt idx="15144">
                  <c:v>2170409.1800000519</c:v>
                </c:pt>
                <c:pt idx="15145">
                  <c:v>2170742.5100000501</c:v>
                </c:pt>
                <c:pt idx="15146">
                  <c:v>2170971.0800000429</c:v>
                </c:pt>
                <c:pt idx="15147">
                  <c:v>2171207.8200000376</c:v>
                </c:pt>
                <c:pt idx="15148">
                  <c:v>2172455.3300000429</c:v>
                </c:pt>
                <c:pt idx="15149">
                  <c:v>2172931.5200000405</c:v>
                </c:pt>
                <c:pt idx="15150">
                  <c:v>2173968.3900000453</c:v>
                </c:pt>
                <c:pt idx="15151">
                  <c:v>2176134.5000000447</c:v>
                </c:pt>
                <c:pt idx="15152">
                  <c:v>2176467.8300000429</c:v>
                </c:pt>
                <c:pt idx="15153">
                  <c:v>2176801.1600000411</c:v>
                </c:pt>
                <c:pt idx="15154">
                  <c:v>2205212.2400000393</c:v>
                </c:pt>
                <c:pt idx="15155">
                  <c:v>2205738.1600000411</c:v>
                </c:pt>
                <c:pt idx="15156">
                  <c:v>2206014.5800000429</c:v>
                </c:pt>
                <c:pt idx="15157">
                  <c:v>2206465.9200000465</c:v>
                </c:pt>
                <c:pt idx="15158">
                  <c:v>2207256.5900000483</c:v>
                </c:pt>
                <c:pt idx="15159">
                  <c:v>2207756.6200000495</c:v>
                </c:pt>
                <c:pt idx="15160">
                  <c:v>2208089.9500000477</c:v>
                </c:pt>
                <c:pt idx="15161">
                  <c:v>2208470.8600000441</c:v>
                </c:pt>
                <c:pt idx="15162">
                  <c:v>2210731.4100000411</c:v>
                </c:pt>
                <c:pt idx="15163">
                  <c:v>2211798.2900000364</c:v>
                </c:pt>
                <c:pt idx="15164">
                  <c:v>2212135.8300000429</c:v>
                </c:pt>
                <c:pt idx="15165">
                  <c:v>2212613.6700000465</c:v>
                </c:pt>
                <c:pt idx="15166">
                  <c:v>2213788.710000053</c:v>
                </c:pt>
                <c:pt idx="15167">
                  <c:v>2214724.8900000602</c:v>
                </c:pt>
                <c:pt idx="15168">
                  <c:v>2247215.0500000566</c:v>
                </c:pt>
                <c:pt idx="15169">
                  <c:v>2260615.5500000566</c:v>
                </c:pt>
                <c:pt idx="15170">
                  <c:v>2260773.5000000596</c:v>
                </c:pt>
                <c:pt idx="15171">
                  <c:v>2262352.9200000614</c:v>
                </c:pt>
                <c:pt idx="15172">
                  <c:v>2262459.110000059</c:v>
                </c:pt>
                <c:pt idx="15173">
                  <c:v>2262750.7800000608</c:v>
                </c:pt>
                <c:pt idx="15174">
                  <c:v>2263037.8400000632</c:v>
                </c:pt>
                <c:pt idx="15175">
                  <c:v>2263220.6300000697</c:v>
                </c:pt>
                <c:pt idx="15176">
                  <c:v>2277635.6300000697</c:v>
                </c:pt>
                <c:pt idx="15177">
                  <c:v>2277913.0700000674</c:v>
                </c:pt>
                <c:pt idx="15178">
                  <c:v>2278569.2200000733</c:v>
                </c:pt>
                <c:pt idx="15179">
                  <c:v>2279086.1900000721</c:v>
                </c:pt>
                <c:pt idx="15180">
                  <c:v>2279521.7400000691</c:v>
                </c:pt>
                <c:pt idx="15181">
                  <c:v>2289475.8500000685</c:v>
                </c:pt>
                <c:pt idx="15182">
                  <c:v>2289564.560000062</c:v>
                </c:pt>
                <c:pt idx="15183">
                  <c:v>2300785.3500000685</c:v>
                </c:pt>
                <c:pt idx="15184">
                  <c:v>2301895.6500000656</c:v>
                </c:pt>
                <c:pt idx="15185">
                  <c:v>2322223.4900000691</c:v>
                </c:pt>
                <c:pt idx="15186">
                  <c:v>2322303.4000000656</c:v>
                </c:pt>
                <c:pt idx="15187">
                  <c:v>2335081.6000000685</c:v>
                </c:pt>
                <c:pt idx="15188">
                  <c:v>2335394.3300000727</c:v>
                </c:pt>
                <c:pt idx="15189">
                  <c:v>2335749.5800000727</c:v>
                </c:pt>
                <c:pt idx="15190">
                  <c:v>2335861.3500000685</c:v>
                </c:pt>
                <c:pt idx="15191">
                  <c:v>2335976.6900000721</c:v>
                </c:pt>
                <c:pt idx="15192">
                  <c:v>2336456.5300000757</c:v>
                </c:pt>
                <c:pt idx="15193">
                  <c:v>2336584.0200000703</c:v>
                </c:pt>
                <c:pt idx="15194">
                  <c:v>1713230.960000053</c:v>
                </c:pt>
                <c:pt idx="15195">
                  <c:v>1713421.4400000572</c:v>
                </c:pt>
                <c:pt idx="15196">
                  <c:v>1713461.7800000608</c:v>
                </c:pt>
                <c:pt idx="15197">
                  <c:v>1714101.5300000608</c:v>
                </c:pt>
                <c:pt idx="15198">
                  <c:v>1725065.5500000566</c:v>
                </c:pt>
                <c:pt idx="15199">
                  <c:v>1725351.5300000608</c:v>
                </c:pt>
                <c:pt idx="15200">
                  <c:v>1727974.2400000542</c:v>
                </c:pt>
                <c:pt idx="15201">
                  <c:v>1728048.1000000536</c:v>
                </c:pt>
                <c:pt idx="15202">
                  <c:v>1744284.0900000483</c:v>
                </c:pt>
                <c:pt idx="15203">
                  <c:v>1744594.9300000519</c:v>
                </c:pt>
                <c:pt idx="15204">
                  <c:v>1744847.5700000525</c:v>
                </c:pt>
                <c:pt idx="15205">
                  <c:v>1745038.0500000566</c:v>
                </c:pt>
                <c:pt idx="15206">
                  <c:v>1745620.9000000507</c:v>
                </c:pt>
                <c:pt idx="15207">
                  <c:v>1745900.8900000453</c:v>
                </c:pt>
                <c:pt idx="15208">
                  <c:v>1746377.0800000429</c:v>
                </c:pt>
                <c:pt idx="15209">
                  <c:v>1746811.9700000435</c:v>
                </c:pt>
                <c:pt idx="15210">
                  <c:v>1746924.4000000507</c:v>
                </c:pt>
                <c:pt idx="15211">
                  <c:v>1747729.1100000441</c:v>
                </c:pt>
                <c:pt idx="15212">
                  <c:v>1747835.1300000399</c:v>
                </c:pt>
                <c:pt idx="15213">
                  <c:v>1747952.8200000376</c:v>
                </c:pt>
                <c:pt idx="15214">
                  <c:v>1748479.0900000334</c:v>
                </c:pt>
                <c:pt idx="15215">
                  <c:v>1748950.0400000364</c:v>
                </c:pt>
                <c:pt idx="15216">
                  <c:v>1749121.7900000364</c:v>
                </c:pt>
                <c:pt idx="15217">
                  <c:v>1749379.3400000334</c:v>
                </c:pt>
                <c:pt idx="15218">
                  <c:v>1749434.730000034</c:v>
                </c:pt>
                <c:pt idx="15219">
                  <c:v>1749532.0400000364</c:v>
                </c:pt>
                <c:pt idx="15220">
                  <c:v>1751353.0600000322</c:v>
                </c:pt>
                <c:pt idx="15221">
                  <c:v>1754824.230000034</c:v>
                </c:pt>
                <c:pt idx="15222">
                  <c:v>1758751.530000031</c:v>
                </c:pt>
                <c:pt idx="15223">
                  <c:v>1758853.8200000376</c:v>
                </c:pt>
                <c:pt idx="15224">
                  <c:v>1759184.8800000399</c:v>
                </c:pt>
                <c:pt idx="15225">
                  <c:v>1760997.5700000376</c:v>
                </c:pt>
                <c:pt idx="15226">
                  <c:v>1761122.3000000417</c:v>
                </c:pt>
                <c:pt idx="15227">
                  <c:v>1762579.7100000381</c:v>
                </c:pt>
                <c:pt idx="15228">
                  <c:v>1762634.1500000358</c:v>
                </c:pt>
                <c:pt idx="15229">
                  <c:v>1763529.0100000352</c:v>
                </c:pt>
                <c:pt idx="15230">
                  <c:v>1764616.9700000286</c:v>
                </c:pt>
                <c:pt idx="15231">
                  <c:v>1764809.6800000221</c:v>
                </c:pt>
                <c:pt idx="15232">
                  <c:v>1765660.2700000256</c:v>
                </c:pt>
                <c:pt idx="15233">
                  <c:v>1765700.630000025</c:v>
                </c:pt>
                <c:pt idx="15234">
                  <c:v>1767250.1700000316</c:v>
                </c:pt>
                <c:pt idx="15235">
                  <c:v>1767888.7400000244</c:v>
                </c:pt>
                <c:pt idx="15236">
                  <c:v>1770427.4300000221</c:v>
                </c:pt>
                <c:pt idx="15237">
                  <c:v>1771334.6700000167</c:v>
                </c:pt>
                <c:pt idx="15238">
                  <c:v>1772164.3600000143</c:v>
                </c:pt>
                <c:pt idx="15239">
                  <c:v>1777020.3500000089</c:v>
                </c:pt>
                <c:pt idx="15240">
                  <c:v>1778257.3100000024</c:v>
                </c:pt>
                <c:pt idx="15241">
                  <c:v>1778531.1000000089</c:v>
                </c:pt>
                <c:pt idx="15242">
                  <c:v>1778900.3000000119</c:v>
                </c:pt>
                <c:pt idx="15243">
                  <c:v>1779168.8200000077</c:v>
                </c:pt>
                <c:pt idx="15244">
                  <c:v>1780857.6300000101</c:v>
                </c:pt>
                <c:pt idx="15245">
                  <c:v>1781313.6900000125</c:v>
                </c:pt>
                <c:pt idx="15246">
                  <c:v>1781762.0800000131</c:v>
                </c:pt>
                <c:pt idx="15247">
                  <c:v>1783401.7500000149</c:v>
                </c:pt>
                <c:pt idx="15248">
                  <c:v>1784806.3100000173</c:v>
                </c:pt>
                <c:pt idx="15249">
                  <c:v>1785187.2600000203</c:v>
                </c:pt>
                <c:pt idx="15250">
                  <c:v>1785595.8700000197</c:v>
                </c:pt>
                <c:pt idx="15251">
                  <c:v>1785728.4800000191</c:v>
                </c:pt>
                <c:pt idx="15252">
                  <c:v>1786194.0500000119</c:v>
                </c:pt>
                <c:pt idx="15253">
                  <c:v>1786254.6200000048</c:v>
                </c:pt>
                <c:pt idx="15254">
                  <c:v>1786577.3000000119</c:v>
                </c:pt>
                <c:pt idx="15255">
                  <c:v>1786771.1900000125</c:v>
                </c:pt>
                <c:pt idx="15256">
                  <c:v>1787993.2200000137</c:v>
                </c:pt>
                <c:pt idx="15257">
                  <c:v>1788160.7900000066</c:v>
                </c:pt>
                <c:pt idx="15258">
                  <c:v>1788621.700000003</c:v>
                </c:pt>
                <c:pt idx="15259">
                  <c:v>1804821.700000003</c:v>
                </c:pt>
                <c:pt idx="15260">
                  <c:v>1805279.900000006</c:v>
                </c:pt>
                <c:pt idx="15261">
                  <c:v>1805580.2600000054</c:v>
                </c:pt>
                <c:pt idx="15262">
                  <c:v>1805781.8200000077</c:v>
                </c:pt>
                <c:pt idx="15263">
                  <c:v>1806317.6400000006</c:v>
                </c:pt>
                <c:pt idx="15264">
                  <c:v>1806761.8799999952</c:v>
                </c:pt>
                <c:pt idx="15265">
                  <c:v>1807095.2099999934</c:v>
                </c:pt>
                <c:pt idx="15266">
                  <c:v>1817440.5599999875</c:v>
                </c:pt>
                <c:pt idx="15267">
                  <c:v>1817534.5199999809</c:v>
                </c:pt>
                <c:pt idx="15268">
                  <c:v>1817582.1599999815</c:v>
                </c:pt>
                <c:pt idx="15269">
                  <c:v>1817774.7499999851</c:v>
                </c:pt>
                <c:pt idx="15270">
                  <c:v>1821218.1599999815</c:v>
                </c:pt>
                <c:pt idx="15271">
                  <c:v>1821288.2199999839</c:v>
                </c:pt>
                <c:pt idx="15272">
                  <c:v>1821393.2999999821</c:v>
                </c:pt>
                <c:pt idx="15273">
                  <c:v>861579.09000001848</c:v>
                </c:pt>
                <c:pt idx="15274">
                  <c:v>861943.63000002503</c:v>
                </c:pt>
                <c:pt idx="15275">
                  <c:v>863975.09000001848</c:v>
                </c:pt>
                <c:pt idx="15276">
                  <c:v>864057.82000002265</c:v>
                </c:pt>
                <c:pt idx="15277">
                  <c:v>864751.11000002921</c:v>
                </c:pt>
                <c:pt idx="15278">
                  <c:v>864860.02000002563</c:v>
                </c:pt>
                <c:pt idx="15279">
                  <c:v>871616.55000002682</c:v>
                </c:pt>
                <c:pt idx="15280">
                  <c:v>871829.0000000298</c:v>
                </c:pt>
                <c:pt idx="15281">
                  <c:v>872951.62000003457</c:v>
                </c:pt>
                <c:pt idx="15282">
                  <c:v>878861.29000003636</c:v>
                </c:pt>
                <c:pt idx="15283">
                  <c:v>879411.24000003934</c:v>
                </c:pt>
                <c:pt idx="15284">
                  <c:v>879486.6400000453</c:v>
                </c:pt>
                <c:pt idx="15285">
                  <c:v>879824.13000003994</c:v>
                </c:pt>
                <c:pt idx="15286">
                  <c:v>915603.47000004351</c:v>
                </c:pt>
                <c:pt idx="15287">
                  <c:v>916715.18000003695</c:v>
                </c:pt>
                <c:pt idx="15288">
                  <c:v>917659.68000003695</c:v>
                </c:pt>
                <c:pt idx="15289">
                  <c:v>917740.19000004232</c:v>
                </c:pt>
                <c:pt idx="15290">
                  <c:v>917829.09000004828</c:v>
                </c:pt>
                <c:pt idx="15291">
                  <c:v>918138.55000004172</c:v>
                </c:pt>
                <c:pt idx="15292">
                  <c:v>918586.70000004768</c:v>
                </c:pt>
                <c:pt idx="15293">
                  <c:v>919442.42000004649</c:v>
                </c:pt>
                <c:pt idx="15294">
                  <c:v>919502.44000004232</c:v>
                </c:pt>
                <c:pt idx="15295">
                  <c:v>919878.27000004053</c:v>
                </c:pt>
                <c:pt idx="15296">
                  <c:v>920001.02000004053</c:v>
                </c:pt>
                <c:pt idx="15297">
                  <c:v>920083.5000000447</c:v>
                </c:pt>
                <c:pt idx="15298">
                  <c:v>920216.74000003934</c:v>
                </c:pt>
                <c:pt idx="15299">
                  <c:v>920287.3900000453</c:v>
                </c:pt>
                <c:pt idx="15300">
                  <c:v>920518.68000005186</c:v>
                </c:pt>
                <c:pt idx="15301">
                  <c:v>920588.5000000447</c:v>
                </c:pt>
                <c:pt idx="15302">
                  <c:v>920677.91000004113</c:v>
                </c:pt>
                <c:pt idx="15303">
                  <c:v>920755.26000003517</c:v>
                </c:pt>
                <c:pt idx="15304">
                  <c:v>922078.33000002801</c:v>
                </c:pt>
                <c:pt idx="15305">
                  <c:v>925405.21000002325</c:v>
                </c:pt>
                <c:pt idx="15306">
                  <c:v>925788.99000002444</c:v>
                </c:pt>
                <c:pt idx="15307">
                  <c:v>927206.3900000304</c:v>
                </c:pt>
                <c:pt idx="15308">
                  <c:v>927342.42000003159</c:v>
                </c:pt>
                <c:pt idx="15309">
                  <c:v>929437.8900000304</c:v>
                </c:pt>
                <c:pt idx="15310">
                  <c:v>929722.03000003099</c:v>
                </c:pt>
                <c:pt idx="15311">
                  <c:v>930024.67000003159</c:v>
                </c:pt>
                <c:pt idx="15312">
                  <c:v>930169.18000003695</c:v>
                </c:pt>
                <c:pt idx="15313">
                  <c:v>953110.28000003099</c:v>
                </c:pt>
                <c:pt idx="15314">
                  <c:v>953241.27000002563</c:v>
                </c:pt>
                <c:pt idx="15315">
                  <c:v>953987.20000003278</c:v>
                </c:pt>
                <c:pt idx="15316">
                  <c:v>954574.1400000304</c:v>
                </c:pt>
                <c:pt idx="15317">
                  <c:v>954755.71000002325</c:v>
                </c:pt>
                <c:pt idx="15318">
                  <c:v>954890.05000002682</c:v>
                </c:pt>
                <c:pt idx="15319">
                  <c:v>955850.98000003397</c:v>
                </c:pt>
                <c:pt idx="15320">
                  <c:v>958190.92000003159</c:v>
                </c:pt>
                <c:pt idx="15321">
                  <c:v>959078.08000002801</c:v>
                </c:pt>
                <c:pt idx="15322">
                  <c:v>959409.58000002801</c:v>
                </c:pt>
                <c:pt idx="15323">
                  <c:v>959508.84000003338</c:v>
                </c:pt>
                <c:pt idx="15324">
                  <c:v>964674.3900000304</c:v>
                </c:pt>
                <c:pt idx="15325">
                  <c:v>964844.47000002861</c:v>
                </c:pt>
                <c:pt idx="15326">
                  <c:v>965031.81000003219</c:v>
                </c:pt>
                <c:pt idx="15327">
                  <c:v>965189.85000003874</c:v>
                </c:pt>
                <c:pt idx="15328">
                  <c:v>965257.36000004411</c:v>
                </c:pt>
                <c:pt idx="15329">
                  <c:v>965437.0300000459</c:v>
                </c:pt>
                <c:pt idx="15330">
                  <c:v>967231.62000004947</c:v>
                </c:pt>
                <c:pt idx="15331">
                  <c:v>967345.5300000459</c:v>
                </c:pt>
                <c:pt idx="15332">
                  <c:v>967601.38000003994</c:v>
                </c:pt>
                <c:pt idx="15333">
                  <c:v>968031.30000004172</c:v>
                </c:pt>
                <c:pt idx="15334">
                  <c:v>968236.29000003636</c:v>
                </c:pt>
                <c:pt idx="15335">
                  <c:v>970838.47000004351</c:v>
                </c:pt>
                <c:pt idx="15336">
                  <c:v>971600.11000004411</c:v>
                </c:pt>
                <c:pt idx="15337">
                  <c:v>971787.02000004053</c:v>
                </c:pt>
                <c:pt idx="15338">
                  <c:v>971865.74000003934</c:v>
                </c:pt>
                <c:pt idx="15339">
                  <c:v>972296.2500000447</c:v>
                </c:pt>
                <c:pt idx="15340">
                  <c:v>972373.02000004053</c:v>
                </c:pt>
                <c:pt idx="15341">
                  <c:v>972447.5000000447</c:v>
                </c:pt>
                <c:pt idx="15342">
                  <c:v>974907.77000004053</c:v>
                </c:pt>
                <c:pt idx="15343">
                  <c:v>975231.98000003397</c:v>
                </c:pt>
                <c:pt idx="15344">
                  <c:v>975348.03000003099</c:v>
                </c:pt>
                <c:pt idx="15345">
                  <c:v>975405.17000003159</c:v>
                </c:pt>
                <c:pt idx="15346">
                  <c:v>976040.80000002682</c:v>
                </c:pt>
                <c:pt idx="15347">
                  <c:v>976163.56000003219</c:v>
                </c:pt>
                <c:pt idx="15348">
                  <c:v>982239.01000003517</c:v>
                </c:pt>
                <c:pt idx="15349">
                  <c:v>983629.72000002861</c:v>
                </c:pt>
                <c:pt idx="15350">
                  <c:v>984890.48000003397</c:v>
                </c:pt>
                <c:pt idx="15351">
                  <c:v>984994.67000003159</c:v>
                </c:pt>
                <c:pt idx="15352">
                  <c:v>988951.1400000304</c:v>
                </c:pt>
                <c:pt idx="15353">
                  <c:v>997106.80000002682</c:v>
                </c:pt>
                <c:pt idx="15354">
                  <c:v>997562.51000002027</c:v>
                </c:pt>
                <c:pt idx="15355">
                  <c:v>998507.69000002742</c:v>
                </c:pt>
                <c:pt idx="15356">
                  <c:v>999358.78000003099</c:v>
                </c:pt>
                <c:pt idx="15357">
                  <c:v>999623.95000003278</c:v>
                </c:pt>
                <c:pt idx="15358">
                  <c:v>999685.24000003934</c:v>
                </c:pt>
                <c:pt idx="15359">
                  <c:v>999849.38000003994</c:v>
                </c:pt>
                <c:pt idx="15360">
                  <c:v>1000095.5900000334</c:v>
                </c:pt>
                <c:pt idx="15361">
                  <c:v>1000470.8100000322</c:v>
                </c:pt>
                <c:pt idx="15362">
                  <c:v>1001835.3500000387</c:v>
                </c:pt>
                <c:pt idx="15363">
                  <c:v>1002753.180000037</c:v>
                </c:pt>
                <c:pt idx="15364">
                  <c:v>1002887.4500000328</c:v>
                </c:pt>
                <c:pt idx="15365">
                  <c:v>1003038.2900000364</c:v>
                </c:pt>
                <c:pt idx="15366">
                  <c:v>1008937.4700000435</c:v>
                </c:pt>
                <c:pt idx="15367">
                  <c:v>1009132.1300000399</c:v>
                </c:pt>
                <c:pt idx="15368">
                  <c:v>1010168.8600000441</c:v>
                </c:pt>
                <c:pt idx="15369">
                  <c:v>1010477.7400000393</c:v>
                </c:pt>
                <c:pt idx="15370">
                  <c:v>1019125.7900000364</c:v>
                </c:pt>
                <c:pt idx="15371">
                  <c:v>1019290.930000037</c:v>
                </c:pt>
                <c:pt idx="15372">
                  <c:v>1019383.3700000346</c:v>
                </c:pt>
                <c:pt idx="15373">
                  <c:v>1019683.3200000376</c:v>
                </c:pt>
                <c:pt idx="15374">
                  <c:v>1019767.3400000334</c:v>
                </c:pt>
                <c:pt idx="15375">
                  <c:v>1020015.5200000405</c:v>
                </c:pt>
                <c:pt idx="15376">
                  <c:v>1020282.7600000352</c:v>
                </c:pt>
                <c:pt idx="15377">
                  <c:v>1020567.6700000316</c:v>
                </c:pt>
                <c:pt idx="15378">
                  <c:v>1021103.2700000256</c:v>
                </c:pt>
                <c:pt idx="15379">
                  <c:v>1026228.6800000221</c:v>
                </c:pt>
                <c:pt idx="15380">
                  <c:v>1026655.630000025</c:v>
                </c:pt>
                <c:pt idx="15381">
                  <c:v>1026761.630000025</c:v>
                </c:pt>
                <c:pt idx="15382">
                  <c:v>1027008.080000028</c:v>
                </c:pt>
                <c:pt idx="15383">
                  <c:v>1027365.5000000298</c:v>
                </c:pt>
                <c:pt idx="15384">
                  <c:v>1029541.6200000346</c:v>
                </c:pt>
                <c:pt idx="15385">
                  <c:v>1029994.0400000364</c:v>
                </c:pt>
                <c:pt idx="15386">
                  <c:v>1030434.5400000364</c:v>
                </c:pt>
                <c:pt idx="15387">
                  <c:v>1035032.3100000322</c:v>
                </c:pt>
                <c:pt idx="15388">
                  <c:v>1035144.0700000376</c:v>
                </c:pt>
                <c:pt idx="15389">
                  <c:v>1035176.1600000411</c:v>
                </c:pt>
                <c:pt idx="15390">
                  <c:v>1036418.1300000399</c:v>
                </c:pt>
                <c:pt idx="15391">
                  <c:v>1036878.9900000393</c:v>
                </c:pt>
                <c:pt idx="15392">
                  <c:v>1037713.0600000322</c:v>
                </c:pt>
                <c:pt idx="15393">
                  <c:v>1037916.2100000381</c:v>
                </c:pt>
                <c:pt idx="15394">
                  <c:v>1039562.7600000352</c:v>
                </c:pt>
                <c:pt idx="15395">
                  <c:v>1039631.9500000328</c:v>
                </c:pt>
                <c:pt idx="15396">
                  <c:v>1039718.280000031</c:v>
                </c:pt>
                <c:pt idx="15397">
                  <c:v>1040250.8500000238</c:v>
                </c:pt>
                <c:pt idx="15398">
                  <c:v>1040633.8600000292</c:v>
                </c:pt>
                <c:pt idx="15399">
                  <c:v>1049320.980000034</c:v>
                </c:pt>
                <c:pt idx="15400">
                  <c:v>1049504.7000000328</c:v>
                </c:pt>
                <c:pt idx="15401">
                  <c:v>1049634.2000000328</c:v>
                </c:pt>
                <c:pt idx="15402">
                  <c:v>1051198.9400000274</c:v>
                </c:pt>
                <c:pt idx="15403">
                  <c:v>1072068.6600000262</c:v>
                </c:pt>
                <c:pt idx="15404">
                  <c:v>1072909.080000028</c:v>
                </c:pt>
                <c:pt idx="15405">
                  <c:v>1073120.1200000346</c:v>
                </c:pt>
                <c:pt idx="15406">
                  <c:v>1103514.7500000298</c:v>
                </c:pt>
                <c:pt idx="15407">
                  <c:v>1103662.8200000226</c:v>
                </c:pt>
                <c:pt idx="15408">
                  <c:v>1103947.9500000179</c:v>
                </c:pt>
                <c:pt idx="15409">
                  <c:v>1104754.7500000149</c:v>
                </c:pt>
                <c:pt idx="15410">
                  <c:v>1104859.1100000143</c:v>
                </c:pt>
                <c:pt idx="15411">
                  <c:v>1104928.9900000095</c:v>
                </c:pt>
                <c:pt idx="15412">
                  <c:v>1104969.5800000131</c:v>
                </c:pt>
                <c:pt idx="15413">
                  <c:v>1105163.1400000155</c:v>
                </c:pt>
                <c:pt idx="15414">
                  <c:v>1105212.9600000083</c:v>
                </c:pt>
                <c:pt idx="15415">
                  <c:v>1105479.450000003</c:v>
                </c:pt>
                <c:pt idx="15416">
                  <c:v>1108332.2199999988</c:v>
                </c:pt>
                <c:pt idx="15417">
                  <c:v>1109236.7300000042</c:v>
                </c:pt>
                <c:pt idx="15418">
                  <c:v>1109302.900000006</c:v>
                </c:pt>
                <c:pt idx="15419">
                  <c:v>1109574.650000006</c:v>
                </c:pt>
                <c:pt idx="15420">
                  <c:v>1110949.4400000125</c:v>
                </c:pt>
                <c:pt idx="15421">
                  <c:v>1110957.7900000066</c:v>
                </c:pt>
                <c:pt idx="15422">
                  <c:v>1111987.4600000083</c:v>
                </c:pt>
                <c:pt idx="15423">
                  <c:v>1112210.2500000149</c:v>
                </c:pt>
                <c:pt idx="15424">
                  <c:v>1112517.8200000077</c:v>
                </c:pt>
                <c:pt idx="15425">
                  <c:v>1112998.3800000101</c:v>
                </c:pt>
                <c:pt idx="15426">
                  <c:v>1119276.3100000173</c:v>
                </c:pt>
                <c:pt idx="15427">
                  <c:v>1119323.3300000131</c:v>
                </c:pt>
                <c:pt idx="15428">
                  <c:v>1119399.3700000197</c:v>
                </c:pt>
                <c:pt idx="15429">
                  <c:v>1121142.9400000125</c:v>
                </c:pt>
                <c:pt idx="15430">
                  <c:v>1126544.9100000113</c:v>
                </c:pt>
                <c:pt idx="15431">
                  <c:v>1126891.1000000089</c:v>
                </c:pt>
                <c:pt idx="15432">
                  <c:v>1126996.4400000125</c:v>
                </c:pt>
                <c:pt idx="15433">
                  <c:v>1128601.5000000149</c:v>
                </c:pt>
                <c:pt idx="15434">
                  <c:v>1131222.1200000197</c:v>
                </c:pt>
                <c:pt idx="15435">
                  <c:v>1131722.2700000256</c:v>
                </c:pt>
                <c:pt idx="15436">
                  <c:v>1131803.1600000262</c:v>
                </c:pt>
                <c:pt idx="15437">
                  <c:v>1132136.4900000244</c:v>
                </c:pt>
                <c:pt idx="15438">
                  <c:v>1132642.4800000191</c:v>
                </c:pt>
                <c:pt idx="15439">
                  <c:v>1133469.4100000262</c:v>
                </c:pt>
                <c:pt idx="15440">
                  <c:v>1133551.9000000209</c:v>
                </c:pt>
                <c:pt idx="15441">
                  <c:v>1133791.2300000191</c:v>
                </c:pt>
                <c:pt idx="15442">
                  <c:v>1139603.5000000149</c:v>
                </c:pt>
                <c:pt idx="15443">
                  <c:v>1142498.1600000113</c:v>
                </c:pt>
                <c:pt idx="15444">
                  <c:v>1143460.4500000179</c:v>
                </c:pt>
                <c:pt idx="15445">
                  <c:v>1145048.0400000215</c:v>
                </c:pt>
                <c:pt idx="15446">
                  <c:v>1145150.6000000238</c:v>
                </c:pt>
                <c:pt idx="15447">
                  <c:v>1148612.6900000274</c:v>
                </c:pt>
                <c:pt idx="15448">
                  <c:v>1150512.5100000203</c:v>
                </c:pt>
                <c:pt idx="15449">
                  <c:v>1153008.0300000161</c:v>
                </c:pt>
                <c:pt idx="15450">
                  <c:v>1153091.2900000215</c:v>
                </c:pt>
                <c:pt idx="15451">
                  <c:v>1154020.4400000274</c:v>
                </c:pt>
                <c:pt idx="15452">
                  <c:v>1154068.0600000322</c:v>
                </c:pt>
                <c:pt idx="15453">
                  <c:v>1154192.030000031</c:v>
                </c:pt>
                <c:pt idx="15454">
                  <c:v>1154343.2900000364</c:v>
                </c:pt>
                <c:pt idx="15455">
                  <c:v>1154447.5600000322</c:v>
                </c:pt>
                <c:pt idx="15456">
                  <c:v>1159702.9100000262</c:v>
                </c:pt>
                <c:pt idx="15457">
                  <c:v>1159770.4300000221</c:v>
                </c:pt>
                <c:pt idx="15458">
                  <c:v>1160904.2200000286</c:v>
                </c:pt>
                <c:pt idx="15459">
                  <c:v>1161029.2000000328</c:v>
                </c:pt>
                <c:pt idx="15460">
                  <c:v>1221651.7600000352</c:v>
                </c:pt>
                <c:pt idx="15461">
                  <c:v>1221969.9100000411</c:v>
                </c:pt>
                <c:pt idx="15462">
                  <c:v>1222218.4200000465</c:v>
                </c:pt>
                <c:pt idx="15463">
                  <c:v>1222904.7400000393</c:v>
                </c:pt>
                <c:pt idx="15464">
                  <c:v>1223723.6500000358</c:v>
                </c:pt>
                <c:pt idx="15465">
                  <c:v>1223823.0400000364</c:v>
                </c:pt>
                <c:pt idx="15466">
                  <c:v>1224704.1700000316</c:v>
                </c:pt>
                <c:pt idx="15467">
                  <c:v>1225572.7100000381</c:v>
                </c:pt>
                <c:pt idx="15468">
                  <c:v>1226406.480000034</c:v>
                </c:pt>
                <c:pt idx="15469">
                  <c:v>1226896.6500000358</c:v>
                </c:pt>
                <c:pt idx="15470">
                  <c:v>1234154.9000000358</c:v>
                </c:pt>
                <c:pt idx="15471">
                  <c:v>1237151.8900000304</c:v>
                </c:pt>
                <c:pt idx="15472">
                  <c:v>1237210.7700000256</c:v>
                </c:pt>
                <c:pt idx="15473">
                  <c:v>1237649.4600000232</c:v>
                </c:pt>
                <c:pt idx="15474">
                  <c:v>1238491.2600000203</c:v>
                </c:pt>
                <c:pt idx="15475">
                  <c:v>1255824.4900000244</c:v>
                </c:pt>
                <c:pt idx="15476">
                  <c:v>1256880.9400000274</c:v>
                </c:pt>
                <c:pt idx="15477">
                  <c:v>1257431.7000000328</c:v>
                </c:pt>
                <c:pt idx="15478">
                  <c:v>1257994.1000000387</c:v>
                </c:pt>
                <c:pt idx="15479">
                  <c:v>1281162.1100000441</c:v>
                </c:pt>
                <c:pt idx="15480">
                  <c:v>1281495.4400000423</c:v>
                </c:pt>
                <c:pt idx="15481">
                  <c:v>1282007.8100000471</c:v>
                </c:pt>
                <c:pt idx="15482">
                  <c:v>1282116.0800000429</c:v>
                </c:pt>
                <c:pt idx="15483">
                  <c:v>1282137.6400000453</c:v>
                </c:pt>
                <c:pt idx="15484">
                  <c:v>1282464.7500000447</c:v>
                </c:pt>
                <c:pt idx="15485">
                  <c:v>1283357.6600000411</c:v>
                </c:pt>
                <c:pt idx="15486">
                  <c:v>1283559.3100000471</c:v>
                </c:pt>
                <c:pt idx="15487">
                  <c:v>1283784.6700000465</c:v>
                </c:pt>
                <c:pt idx="15488">
                  <c:v>1283879.4200000465</c:v>
                </c:pt>
                <c:pt idx="15489">
                  <c:v>1283927.3300000429</c:v>
                </c:pt>
                <c:pt idx="15490">
                  <c:v>1284348.2200000435</c:v>
                </c:pt>
                <c:pt idx="15491">
                  <c:v>1296037.8200000376</c:v>
                </c:pt>
                <c:pt idx="15492">
                  <c:v>1296161.730000034</c:v>
                </c:pt>
                <c:pt idx="15493">
                  <c:v>1296271.3500000387</c:v>
                </c:pt>
                <c:pt idx="15494">
                  <c:v>1299774.7200000435</c:v>
                </c:pt>
                <c:pt idx="15495">
                  <c:v>1299863.6700000465</c:v>
                </c:pt>
                <c:pt idx="15496">
                  <c:v>1301874.6600000411</c:v>
                </c:pt>
                <c:pt idx="15497">
                  <c:v>1301988.4900000393</c:v>
                </c:pt>
                <c:pt idx="15498">
                  <c:v>1303165.1500000358</c:v>
                </c:pt>
                <c:pt idx="15499">
                  <c:v>1303468.2000000328</c:v>
                </c:pt>
                <c:pt idx="15500">
                  <c:v>1310784.580000028</c:v>
                </c:pt>
                <c:pt idx="15501">
                  <c:v>1311867.2000000328</c:v>
                </c:pt>
                <c:pt idx="15502">
                  <c:v>1312324.3600000292</c:v>
                </c:pt>
                <c:pt idx="15503">
                  <c:v>1312793.6700000316</c:v>
                </c:pt>
                <c:pt idx="15504">
                  <c:v>1312953.9200000316</c:v>
                </c:pt>
                <c:pt idx="15505">
                  <c:v>1313764.9200000316</c:v>
                </c:pt>
                <c:pt idx="15506">
                  <c:v>1313919.7000000328</c:v>
                </c:pt>
                <c:pt idx="15507">
                  <c:v>1321611.830000028</c:v>
                </c:pt>
                <c:pt idx="15508">
                  <c:v>1321755.4500000328</c:v>
                </c:pt>
                <c:pt idx="15509">
                  <c:v>1321892.680000037</c:v>
                </c:pt>
                <c:pt idx="15510">
                  <c:v>1321952.2000000328</c:v>
                </c:pt>
                <c:pt idx="15511">
                  <c:v>1322043.2000000328</c:v>
                </c:pt>
                <c:pt idx="15512">
                  <c:v>1325574.6100000292</c:v>
                </c:pt>
                <c:pt idx="15513">
                  <c:v>1326966.4200000316</c:v>
                </c:pt>
                <c:pt idx="15514">
                  <c:v>1328428.330000028</c:v>
                </c:pt>
                <c:pt idx="15515">
                  <c:v>1328665.6900000274</c:v>
                </c:pt>
                <c:pt idx="15516">
                  <c:v>1329232.280000031</c:v>
                </c:pt>
                <c:pt idx="15517">
                  <c:v>1329650.8600000292</c:v>
                </c:pt>
                <c:pt idx="15518">
                  <c:v>1330689.330000028</c:v>
                </c:pt>
                <c:pt idx="15519">
                  <c:v>1331384.8500000238</c:v>
                </c:pt>
                <c:pt idx="15520">
                  <c:v>1331581.6600000262</c:v>
                </c:pt>
                <c:pt idx="15521">
                  <c:v>1333865.2200000286</c:v>
                </c:pt>
                <c:pt idx="15522">
                  <c:v>1343392.9400000274</c:v>
                </c:pt>
                <c:pt idx="15523">
                  <c:v>1343459.1800000221</c:v>
                </c:pt>
                <c:pt idx="15524">
                  <c:v>1343512.0300000161</c:v>
                </c:pt>
                <c:pt idx="15525">
                  <c:v>1344211.1900000125</c:v>
                </c:pt>
                <c:pt idx="15526">
                  <c:v>1346166.5900000185</c:v>
                </c:pt>
                <c:pt idx="15527">
                  <c:v>1346299.0200000256</c:v>
                </c:pt>
                <c:pt idx="15528">
                  <c:v>1347184.080000028</c:v>
                </c:pt>
                <c:pt idx="15529">
                  <c:v>1347297.9500000328</c:v>
                </c:pt>
                <c:pt idx="15530">
                  <c:v>1347357.3100000322</c:v>
                </c:pt>
                <c:pt idx="15531">
                  <c:v>1347400.7100000381</c:v>
                </c:pt>
                <c:pt idx="15532">
                  <c:v>1347598.780000031</c:v>
                </c:pt>
                <c:pt idx="15533">
                  <c:v>1349097.930000037</c:v>
                </c:pt>
                <c:pt idx="15534">
                  <c:v>1349207.7100000381</c:v>
                </c:pt>
                <c:pt idx="15535">
                  <c:v>1349324.3800000399</c:v>
                </c:pt>
                <c:pt idx="15536">
                  <c:v>1349454.6000000387</c:v>
                </c:pt>
                <c:pt idx="15537">
                  <c:v>1349559.180000037</c:v>
                </c:pt>
                <c:pt idx="15538">
                  <c:v>1349652.0900000334</c:v>
                </c:pt>
                <c:pt idx="15539">
                  <c:v>1378123.330000028</c:v>
                </c:pt>
                <c:pt idx="15540">
                  <c:v>1378202.0500000268</c:v>
                </c:pt>
                <c:pt idx="15541">
                  <c:v>1389746.0600000322</c:v>
                </c:pt>
                <c:pt idx="15542">
                  <c:v>1389837.4700000286</c:v>
                </c:pt>
                <c:pt idx="15543">
                  <c:v>1390502.3100000322</c:v>
                </c:pt>
                <c:pt idx="15544">
                  <c:v>1398972.7400000393</c:v>
                </c:pt>
                <c:pt idx="15545">
                  <c:v>1399046.6100000441</c:v>
                </c:pt>
                <c:pt idx="15546">
                  <c:v>1399598.2900000513</c:v>
                </c:pt>
                <c:pt idx="15547">
                  <c:v>1402765.160000056</c:v>
                </c:pt>
                <c:pt idx="15548">
                  <c:v>1403643.060000062</c:v>
                </c:pt>
                <c:pt idx="15549">
                  <c:v>1403877.7800000608</c:v>
                </c:pt>
                <c:pt idx="15550">
                  <c:v>1403973.3300000578</c:v>
                </c:pt>
                <c:pt idx="15551">
                  <c:v>1405824.4000000507</c:v>
                </c:pt>
                <c:pt idx="15552">
                  <c:v>1405929.3500000536</c:v>
                </c:pt>
                <c:pt idx="15553">
                  <c:v>1433878.1800000519</c:v>
                </c:pt>
                <c:pt idx="15554">
                  <c:v>1433977.9900000542</c:v>
                </c:pt>
                <c:pt idx="15555">
                  <c:v>1445046.9900000542</c:v>
                </c:pt>
                <c:pt idx="15556">
                  <c:v>1447949.1300000548</c:v>
                </c:pt>
                <c:pt idx="15557">
                  <c:v>1448074.1400000602</c:v>
                </c:pt>
                <c:pt idx="15558">
                  <c:v>1452920.7300000638</c:v>
                </c:pt>
                <c:pt idx="15559">
                  <c:v>1454542.1000000685</c:v>
                </c:pt>
                <c:pt idx="15560">
                  <c:v>1454675.4700000733</c:v>
                </c:pt>
                <c:pt idx="15561">
                  <c:v>1454801.4500000775</c:v>
                </c:pt>
                <c:pt idx="15562">
                  <c:v>1454991.9300000817</c:v>
                </c:pt>
                <c:pt idx="15563">
                  <c:v>1455519.6300000846</c:v>
                </c:pt>
                <c:pt idx="15564">
                  <c:v>1455900.5800000876</c:v>
                </c:pt>
                <c:pt idx="15565">
                  <c:v>1456081.5400000811</c:v>
                </c:pt>
                <c:pt idx="15566">
                  <c:v>1456272.0200000852</c:v>
                </c:pt>
                <c:pt idx="15567">
                  <c:v>1456319.14000009</c:v>
                </c:pt>
                <c:pt idx="15568">
                  <c:v>1456493.990000084</c:v>
                </c:pt>
                <c:pt idx="15569">
                  <c:v>1456874.940000087</c:v>
                </c:pt>
                <c:pt idx="15570">
                  <c:v>1478613.2600000799</c:v>
                </c:pt>
                <c:pt idx="15571">
                  <c:v>1478851.3600000739</c:v>
                </c:pt>
                <c:pt idx="15572">
                  <c:v>1479184.6900000721</c:v>
                </c:pt>
                <c:pt idx="15573">
                  <c:v>1479503.1500000656</c:v>
                </c:pt>
                <c:pt idx="15574">
                  <c:v>1479836.4800000638</c:v>
                </c:pt>
                <c:pt idx="15575">
                  <c:v>1485216.8200000674</c:v>
                </c:pt>
                <c:pt idx="15576">
                  <c:v>1485600.4700000733</c:v>
                </c:pt>
                <c:pt idx="15577">
                  <c:v>1485898.7100000679</c:v>
                </c:pt>
                <c:pt idx="15578">
                  <c:v>1486232.0400000662</c:v>
                </c:pt>
                <c:pt idx="15579">
                  <c:v>1486392.2900000662</c:v>
                </c:pt>
                <c:pt idx="15580">
                  <c:v>1486926.2400000691</c:v>
                </c:pt>
                <c:pt idx="15581">
                  <c:v>1487987.4600000679</c:v>
                </c:pt>
                <c:pt idx="15582">
                  <c:v>1488069.760000065</c:v>
                </c:pt>
                <c:pt idx="15583">
                  <c:v>1488199.2400000691</c:v>
                </c:pt>
                <c:pt idx="15584">
                  <c:v>1501979.7800000757</c:v>
                </c:pt>
                <c:pt idx="15585">
                  <c:v>1502063.9400000721</c:v>
                </c:pt>
                <c:pt idx="15586">
                  <c:v>1509709.4500000775</c:v>
                </c:pt>
                <c:pt idx="15587">
                  <c:v>1511169.1600000709</c:v>
                </c:pt>
                <c:pt idx="15588">
                  <c:v>1511208.5500000715</c:v>
                </c:pt>
                <c:pt idx="15589">
                  <c:v>1512035.8100000769</c:v>
                </c:pt>
                <c:pt idx="15590">
                  <c:v>1512702.1300000697</c:v>
                </c:pt>
                <c:pt idx="15591">
                  <c:v>1513038.6600000709</c:v>
                </c:pt>
                <c:pt idx="15592">
                  <c:v>1513130.4500000775</c:v>
                </c:pt>
                <c:pt idx="15593">
                  <c:v>1513887.4600000829</c:v>
                </c:pt>
                <c:pt idx="15594">
                  <c:v>1513968.9700000882</c:v>
                </c:pt>
                <c:pt idx="15595">
                  <c:v>1524760.2600000948</c:v>
                </c:pt>
                <c:pt idx="15596">
                  <c:v>1524855.4800000936</c:v>
                </c:pt>
                <c:pt idx="15597">
                  <c:v>1528364.3700000942</c:v>
                </c:pt>
                <c:pt idx="15598">
                  <c:v>1529569.5100000948</c:v>
                </c:pt>
                <c:pt idx="15599">
                  <c:v>1530546.5000000894</c:v>
                </c:pt>
                <c:pt idx="15600">
                  <c:v>1531227.040000096</c:v>
                </c:pt>
                <c:pt idx="15601">
                  <c:v>1531373.6600001007</c:v>
                </c:pt>
                <c:pt idx="15602">
                  <c:v>1531759.9100001007</c:v>
                </c:pt>
                <c:pt idx="15603">
                  <c:v>1531828.3400001079</c:v>
                </c:pt>
                <c:pt idx="15604">
                  <c:v>1535973.2100001127</c:v>
                </c:pt>
                <c:pt idx="15605">
                  <c:v>1538755.4400001168</c:v>
                </c:pt>
                <c:pt idx="15606">
                  <c:v>1539467.2300001234</c:v>
                </c:pt>
                <c:pt idx="15607">
                  <c:v>1539507.5900001228</c:v>
                </c:pt>
                <c:pt idx="15608">
                  <c:v>1539976.1000001281</c:v>
                </c:pt>
                <c:pt idx="15609">
                  <c:v>1540116.1000001281</c:v>
                </c:pt>
                <c:pt idx="15610">
                  <c:v>1540167.7600001246</c:v>
                </c:pt>
                <c:pt idx="15611">
                  <c:v>1541306.7500001192</c:v>
                </c:pt>
                <c:pt idx="15612">
                  <c:v>1543847.270000115</c:v>
                </c:pt>
                <c:pt idx="15613">
                  <c:v>1543926.170000121</c:v>
                </c:pt>
                <c:pt idx="15614">
                  <c:v>1544020.9100001156</c:v>
                </c:pt>
                <c:pt idx="15615">
                  <c:v>1553059.3400001228</c:v>
                </c:pt>
                <c:pt idx="15616">
                  <c:v>1553167.7100001276</c:v>
                </c:pt>
                <c:pt idx="15617">
                  <c:v>1553904.7000001222</c:v>
                </c:pt>
                <c:pt idx="15618">
                  <c:v>1554944.4900001287</c:v>
                </c:pt>
                <c:pt idx="15619">
                  <c:v>1555250.870000124</c:v>
                </c:pt>
                <c:pt idx="15620">
                  <c:v>1695196.820000127</c:v>
                </c:pt>
                <c:pt idx="15621">
                  <c:v>1695343.5600001216</c:v>
                </c:pt>
                <c:pt idx="15622">
                  <c:v>1700354.5900001228</c:v>
                </c:pt>
                <c:pt idx="15623">
                  <c:v>1702117.8100001216</c:v>
                </c:pt>
                <c:pt idx="15624">
                  <c:v>1799816.1500001252</c:v>
                </c:pt>
                <c:pt idx="15625">
                  <c:v>1800688.9900001287</c:v>
                </c:pt>
                <c:pt idx="15626">
                  <c:v>1804639.2400001287</c:v>
                </c:pt>
                <c:pt idx="15627">
                  <c:v>1804770.5100001246</c:v>
                </c:pt>
                <c:pt idx="15628">
                  <c:v>1805156.7500001192</c:v>
                </c:pt>
                <c:pt idx="15629">
                  <c:v>1806817.3100001216</c:v>
                </c:pt>
                <c:pt idx="15630">
                  <c:v>1807032.5800001174</c:v>
                </c:pt>
                <c:pt idx="15631">
                  <c:v>1807300.0400001109</c:v>
                </c:pt>
                <c:pt idx="15632">
                  <c:v>1807637.1100001037</c:v>
                </c:pt>
                <c:pt idx="15633">
                  <c:v>1807704.3900001049</c:v>
                </c:pt>
                <c:pt idx="15634">
                  <c:v>1812132.3500000983</c:v>
                </c:pt>
                <c:pt idx="15635">
                  <c:v>1812430.8600001037</c:v>
                </c:pt>
                <c:pt idx="15636">
                  <c:v>1813969.5700000972</c:v>
                </c:pt>
                <c:pt idx="15637">
                  <c:v>1815364.2700001001</c:v>
                </c:pt>
                <c:pt idx="15638">
                  <c:v>1815503.9600000978</c:v>
                </c:pt>
                <c:pt idx="15639">
                  <c:v>1815551.590000093</c:v>
                </c:pt>
                <c:pt idx="15640">
                  <c:v>1819135.89000009</c:v>
                </c:pt>
                <c:pt idx="15641">
                  <c:v>1871240.0500000864</c:v>
                </c:pt>
                <c:pt idx="15642">
                  <c:v>1871466.3500000834</c:v>
                </c:pt>
                <c:pt idx="15643">
                  <c:v>1876605.6700000763</c:v>
                </c:pt>
                <c:pt idx="15644">
                  <c:v>1876724.8700000793</c:v>
                </c:pt>
                <c:pt idx="15645">
                  <c:v>1876769.9100000858</c:v>
                </c:pt>
                <c:pt idx="15646">
                  <c:v>1877040.5100000799</c:v>
                </c:pt>
                <c:pt idx="15647">
                  <c:v>1877186.8900000751</c:v>
                </c:pt>
                <c:pt idx="15648">
                  <c:v>1879945.3900000751</c:v>
                </c:pt>
                <c:pt idx="15649">
                  <c:v>1880421.5800000727</c:v>
                </c:pt>
                <c:pt idx="15650">
                  <c:v>1880946.8800000697</c:v>
                </c:pt>
                <c:pt idx="15651">
                  <c:v>1881861.8000000715</c:v>
                </c:pt>
                <c:pt idx="15652">
                  <c:v>1882244.3200000674</c:v>
                </c:pt>
                <c:pt idx="15653">
                  <c:v>1883617.5800000727</c:v>
                </c:pt>
                <c:pt idx="15654">
                  <c:v>1891451.3100000769</c:v>
                </c:pt>
                <c:pt idx="15655">
                  <c:v>1891628.5700000823</c:v>
                </c:pt>
                <c:pt idx="15656">
                  <c:v>1891764.0400000811</c:v>
                </c:pt>
                <c:pt idx="15657">
                  <c:v>1892111.3000000864</c:v>
                </c:pt>
                <c:pt idx="15658">
                  <c:v>1892291.9200000912</c:v>
                </c:pt>
                <c:pt idx="15659">
                  <c:v>1895134.040000096</c:v>
                </c:pt>
                <c:pt idx="15660">
                  <c:v>1895283.5600000918</c:v>
                </c:pt>
                <c:pt idx="15661">
                  <c:v>1895882.6000000983</c:v>
                </c:pt>
                <c:pt idx="15662">
                  <c:v>1895992.1600001007</c:v>
                </c:pt>
                <c:pt idx="15663">
                  <c:v>1896392.6000000983</c:v>
                </c:pt>
                <c:pt idx="15664">
                  <c:v>1896467.8200000972</c:v>
                </c:pt>
                <c:pt idx="15665">
                  <c:v>1897266.340000093</c:v>
                </c:pt>
                <c:pt idx="15666">
                  <c:v>1898001.2200000882</c:v>
                </c:pt>
                <c:pt idx="15667">
                  <c:v>1902760.8500000834</c:v>
                </c:pt>
                <c:pt idx="15668">
                  <c:v>1907230.1800000817</c:v>
                </c:pt>
                <c:pt idx="15669">
                  <c:v>1908204.2900000811</c:v>
                </c:pt>
                <c:pt idx="15670">
                  <c:v>1908552.6400000751</c:v>
                </c:pt>
                <c:pt idx="15671">
                  <c:v>1908618.1000000685</c:v>
                </c:pt>
                <c:pt idx="15672">
                  <c:v>1911600.4100000709</c:v>
                </c:pt>
                <c:pt idx="15673">
                  <c:v>1911689.3900000751</c:v>
                </c:pt>
                <c:pt idx="15674">
                  <c:v>1911842.9500000775</c:v>
                </c:pt>
                <c:pt idx="15675">
                  <c:v>1912741.3300000727</c:v>
                </c:pt>
                <c:pt idx="15676">
                  <c:v>1915809.2300000787</c:v>
                </c:pt>
                <c:pt idx="15677">
                  <c:v>1915839.2500000745</c:v>
                </c:pt>
                <c:pt idx="15678">
                  <c:v>1916474.1100000739</c:v>
                </c:pt>
                <c:pt idx="15679">
                  <c:v>1950180.4500000775</c:v>
                </c:pt>
                <c:pt idx="15680">
                  <c:v>1950224.5400000811</c:v>
                </c:pt>
                <c:pt idx="15681">
                  <c:v>1950364.0800000876</c:v>
                </c:pt>
                <c:pt idx="15682">
                  <c:v>1950847.8100000918</c:v>
                </c:pt>
                <c:pt idx="15683">
                  <c:v>1954497.7100000978</c:v>
                </c:pt>
                <c:pt idx="15684">
                  <c:v>1958559.8300001025</c:v>
                </c:pt>
                <c:pt idx="15685">
                  <c:v>1961585.3000001013</c:v>
                </c:pt>
                <c:pt idx="15686">
                  <c:v>1968222.8200000972</c:v>
                </c:pt>
                <c:pt idx="15687">
                  <c:v>1989398.0600000918</c:v>
                </c:pt>
                <c:pt idx="15688">
                  <c:v>1989476.690000087</c:v>
                </c:pt>
                <c:pt idx="15689">
                  <c:v>1989585.990000084</c:v>
                </c:pt>
                <c:pt idx="15690">
                  <c:v>1997496.1100000888</c:v>
                </c:pt>
                <c:pt idx="15691">
                  <c:v>1997947.1300000846</c:v>
                </c:pt>
                <c:pt idx="15692">
                  <c:v>2001516.1000000834</c:v>
                </c:pt>
                <c:pt idx="15693">
                  <c:v>2002021.5900000781</c:v>
                </c:pt>
                <c:pt idx="15694">
                  <c:v>2002234.7700000852</c:v>
                </c:pt>
                <c:pt idx="15695">
                  <c:v>2002332.6100000888</c:v>
                </c:pt>
                <c:pt idx="15696">
                  <c:v>2002688.0500000864</c:v>
                </c:pt>
                <c:pt idx="15697">
                  <c:v>2003091.090000093</c:v>
                </c:pt>
                <c:pt idx="15698">
                  <c:v>2030151.9900000989</c:v>
                </c:pt>
                <c:pt idx="15699">
                  <c:v>2030364.040000096</c:v>
                </c:pt>
                <c:pt idx="15700">
                  <c:v>2031042.9400001019</c:v>
                </c:pt>
                <c:pt idx="15701">
                  <c:v>2031174.9600000978</c:v>
                </c:pt>
                <c:pt idx="15702">
                  <c:v>2042808.6500000954</c:v>
                </c:pt>
                <c:pt idx="15703">
                  <c:v>2042900.1100000888</c:v>
                </c:pt>
                <c:pt idx="15704">
                  <c:v>2043122.6500000954</c:v>
                </c:pt>
                <c:pt idx="15705">
                  <c:v>2043914.7000000924</c:v>
                </c:pt>
                <c:pt idx="15706">
                  <c:v>2043963.3700000942</c:v>
                </c:pt>
                <c:pt idx="15707">
                  <c:v>2076150.7600000948</c:v>
                </c:pt>
                <c:pt idx="15708">
                  <c:v>2076235.5000000894</c:v>
                </c:pt>
                <c:pt idx="15709">
                  <c:v>2080108.2100000829</c:v>
                </c:pt>
                <c:pt idx="15710">
                  <c:v>2080360.8400000781</c:v>
                </c:pt>
                <c:pt idx="15711">
                  <c:v>2080455.2300000787</c:v>
                </c:pt>
                <c:pt idx="15712">
                  <c:v>2080740.9800000787</c:v>
                </c:pt>
                <c:pt idx="15713">
                  <c:v>2080921.8200000823</c:v>
                </c:pt>
                <c:pt idx="15714">
                  <c:v>2081383.8200000823</c:v>
                </c:pt>
                <c:pt idx="15715">
                  <c:v>2081710.190000087</c:v>
                </c:pt>
                <c:pt idx="15716">
                  <c:v>2184801.1800000817</c:v>
                </c:pt>
                <c:pt idx="15717">
                  <c:v>2184853.4000000805</c:v>
                </c:pt>
                <c:pt idx="15718">
                  <c:v>2185243.7200000733</c:v>
                </c:pt>
                <c:pt idx="15719">
                  <c:v>2185453.7700000703</c:v>
                </c:pt>
                <c:pt idx="15720">
                  <c:v>2185779.8300000727</c:v>
                </c:pt>
                <c:pt idx="15721">
                  <c:v>2186558.9100000709</c:v>
                </c:pt>
                <c:pt idx="15722">
                  <c:v>2189316.1000000685</c:v>
                </c:pt>
                <c:pt idx="15723">
                  <c:v>2191889.9400000721</c:v>
                </c:pt>
                <c:pt idx="15724">
                  <c:v>2191938.2000000775</c:v>
                </c:pt>
                <c:pt idx="15725">
                  <c:v>2192672.0400000811</c:v>
                </c:pt>
                <c:pt idx="15726">
                  <c:v>2193516.990000084</c:v>
                </c:pt>
                <c:pt idx="15727">
                  <c:v>2193759.7700000852</c:v>
                </c:pt>
                <c:pt idx="15728">
                  <c:v>2197373.1700000912</c:v>
                </c:pt>
                <c:pt idx="15729">
                  <c:v>2197559.9200000912</c:v>
                </c:pt>
                <c:pt idx="15730">
                  <c:v>2198054.8600000888</c:v>
                </c:pt>
                <c:pt idx="15731">
                  <c:v>2198245.6700000912</c:v>
                </c:pt>
                <c:pt idx="15732">
                  <c:v>2198312.3000000864</c:v>
                </c:pt>
                <c:pt idx="15733">
                  <c:v>2198404.5600000918</c:v>
                </c:pt>
                <c:pt idx="15734">
                  <c:v>2200112.1500000954</c:v>
                </c:pt>
                <c:pt idx="15735">
                  <c:v>2200321.89000009</c:v>
                </c:pt>
                <c:pt idx="15736">
                  <c:v>2202119.0100000948</c:v>
                </c:pt>
                <c:pt idx="15737">
                  <c:v>2202812.4100001007</c:v>
                </c:pt>
                <c:pt idx="15738">
                  <c:v>2202938.2000001073</c:v>
                </c:pt>
                <c:pt idx="15739">
                  <c:v>2205438.2000001073</c:v>
                </c:pt>
                <c:pt idx="15740">
                  <c:v>2206062.1500001103</c:v>
                </c:pt>
                <c:pt idx="15741">
                  <c:v>2206378.0600001067</c:v>
                </c:pt>
                <c:pt idx="15742">
                  <c:v>2217307.1600001007</c:v>
                </c:pt>
                <c:pt idx="15743">
                  <c:v>1595038.5900001675</c:v>
                </c:pt>
                <c:pt idx="15744">
                  <c:v>1596151.0500001609</c:v>
                </c:pt>
                <c:pt idx="15745">
                  <c:v>1596484.3800001591</c:v>
                </c:pt>
                <c:pt idx="15746">
                  <c:v>1596674.8600001633</c:v>
                </c:pt>
                <c:pt idx="15747">
                  <c:v>1596938.4700001627</c:v>
                </c:pt>
                <c:pt idx="15748">
                  <c:v>1597336.9000001699</c:v>
                </c:pt>
                <c:pt idx="15749">
                  <c:v>1597532.2100001723</c:v>
                </c:pt>
                <c:pt idx="15750">
                  <c:v>1597903.6500001699</c:v>
                </c:pt>
                <c:pt idx="15751">
                  <c:v>1599159.2700001746</c:v>
                </c:pt>
                <c:pt idx="15752">
                  <c:v>1599658.1900001764</c:v>
                </c:pt>
                <c:pt idx="15753">
                  <c:v>1599989.0900001824</c:v>
                </c:pt>
                <c:pt idx="15754">
                  <c:v>1600322.4200001806</c:v>
                </c:pt>
                <c:pt idx="15755">
                  <c:v>1600512.9000001848</c:v>
                </c:pt>
                <c:pt idx="15756">
                  <c:v>1600703.3800001889</c:v>
                </c:pt>
                <c:pt idx="15757">
                  <c:v>1646433.3800001889</c:v>
                </c:pt>
                <c:pt idx="15758">
                  <c:v>1646719.0900001824</c:v>
                </c:pt>
                <c:pt idx="15759">
                  <c:v>1646909.5700001866</c:v>
                </c:pt>
                <c:pt idx="15760">
                  <c:v>1647069.7200001925</c:v>
                </c:pt>
                <c:pt idx="15761">
                  <c:v>1648022.5600001961</c:v>
                </c:pt>
                <c:pt idx="15762">
                  <c:v>1648679.9400001913</c:v>
                </c:pt>
                <c:pt idx="15763">
                  <c:v>1649598.6600001901</c:v>
                </c:pt>
                <c:pt idx="15764">
                  <c:v>1650164.1100001931</c:v>
                </c:pt>
                <c:pt idx="15765">
                  <c:v>1650551.9200001955</c:v>
                </c:pt>
                <c:pt idx="15766">
                  <c:v>1650946.6600001901</c:v>
                </c:pt>
                <c:pt idx="15767">
                  <c:v>-242372.89999993145</c:v>
                </c:pt>
                <c:pt idx="15768">
                  <c:v>-225572.89999993145</c:v>
                </c:pt>
                <c:pt idx="15769">
                  <c:v>-224822.89999993145</c:v>
                </c:pt>
                <c:pt idx="15770">
                  <c:v>-222647.89999993145</c:v>
                </c:pt>
                <c:pt idx="15771">
                  <c:v>-220922.89999993145</c:v>
                </c:pt>
                <c:pt idx="15772">
                  <c:v>-220472.89999993145</c:v>
                </c:pt>
                <c:pt idx="15773">
                  <c:v>-219047.89999993145</c:v>
                </c:pt>
                <c:pt idx="15774">
                  <c:v>-202247.89999993145</c:v>
                </c:pt>
                <c:pt idx="15775">
                  <c:v>-199247.89999993145</c:v>
                </c:pt>
                <c:pt idx="15776">
                  <c:v>-196247.89999993145</c:v>
                </c:pt>
                <c:pt idx="15777">
                  <c:v>-179447.89999993145</c:v>
                </c:pt>
                <c:pt idx="15778">
                  <c:v>-178547.89999993145</c:v>
                </c:pt>
                <c:pt idx="15779">
                  <c:v>-174647.89999993145</c:v>
                </c:pt>
                <c:pt idx="15780">
                  <c:v>-156647.89999993145</c:v>
                </c:pt>
                <c:pt idx="15781">
                  <c:v>-153947.89999993145</c:v>
                </c:pt>
                <c:pt idx="15782">
                  <c:v>-150847.89999993145</c:v>
                </c:pt>
                <c:pt idx="15783">
                  <c:v>-150647.89999993145</c:v>
                </c:pt>
                <c:pt idx="15784">
                  <c:v>-149089.99999992549</c:v>
                </c:pt>
                <c:pt idx="15785">
                  <c:v>-146689.99999992549</c:v>
                </c:pt>
                <c:pt idx="15786">
                  <c:v>-134689.99999992549</c:v>
                </c:pt>
                <c:pt idx="15787">
                  <c:v>-119689.99999992549</c:v>
                </c:pt>
                <c:pt idx="15788">
                  <c:v>-74599.999999925494</c:v>
                </c:pt>
                <c:pt idx="15789">
                  <c:v>-72849.999999925494</c:v>
                </c:pt>
                <c:pt idx="15790">
                  <c:v>-65049.999999925494</c:v>
                </c:pt>
                <c:pt idx="15791">
                  <c:v>-60849.999999925494</c:v>
                </c:pt>
                <c:pt idx="15792">
                  <c:v>-56649.999999925494</c:v>
                </c:pt>
                <c:pt idx="15793">
                  <c:v>-23649.999999925494</c:v>
                </c:pt>
                <c:pt idx="15794">
                  <c:v>-18899.999999925494</c:v>
                </c:pt>
                <c:pt idx="15795">
                  <c:v>-899.99999992549419</c:v>
                </c:pt>
                <c:pt idx="15796">
                  <c:v>7.4505805969238281E-8</c:v>
                </c:pt>
              </c:numCache>
            </c:numRef>
          </c:yVal>
          <c:smooth val="1"/>
        </c:ser>
        <c:ser>
          <c:idx val="7"/>
          <c:order val="1"/>
          <c:tx>
            <c:strRef>
              <c:f>Query1!$P$2</c:f>
              <c:strCache>
                <c:ptCount val="1"/>
                <c:pt idx="0">
                  <c:v>Days Backlog</c:v>
                </c:pt>
              </c:strCache>
            </c:strRef>
          </c:tx>
          <c:marker>
            <c:symbol val="none"/>
          </c:marker>
          <c:xVal>
            <c:numRef>
              <c:f>'All 2013.xlsx'!saledate</c:f>
              <c:numCache>
                <c:formatCode>m/d/yyyy</c:formatCode>
                <c:ptCount val="15797"/>
                <c:pt idx="0">
                  <c:v>41214</c:v>
                </c:pt>
                <c:pt idx="1">
                  <c:v>41214</c:v>
                </c:pt>
                <c:pt idx="2">
                  <c:v>41215</c:v>
                </c:pt>
                <c:pt idx="3">
                  <c:v>41219</c:v>
                </c:pt>
                <c:pt idx="4">
                  <c:v>41219</c:v>
                </c:pt>
                <c:pt idx="5">
                  <c:v>41219</c:v>
                </c:pt>
                <c:pt idx="6">
                  <c:v>41219</c:v>
                </c:pt>
                <c:pt idx="7">
                  <c:v>41219</c:v>
                </c:pt>
                <c:pt idx="8">
                  <c:v>41219</c:v>
                </c:pt>
                <c:pt idx="9">
                  <c:v>41221</c:v>
                </c:pt>
                <c:pt idx="10">
                  <c:v>41222</c:v>
                </c:pt>
                <c:pt idx="11">
                  <c:v>41222</c:v>
                </c:pt>
                <c:pt idx="12">
                  <c:v>41222</c:v>
                </c:pt>
                <c:pt idx="13">
                  <c:v>41222</c:v>
                </c:pt>
                <c:pt idx="14">
                  <c:v>41222</c:v>
                </c:pt>
                <c:pt idx="15">
                  <c:v>41223</c:v>
                </c:pt>
                <c:pt idx="16">
                  <c:v>41225</c:v>
                </c:pt>
                <c:pt idx="17">
                  <c:v>41226</c:v>
                </c:pt>
                <c:pt idx="18">
                  <c:v>41226</c:v>
                </c:pt>
                <c:pt idx="19">
                  <c:v>41227</c:v>
                </c:pt>
                <c:pt idx="20">
                  <c:v>41227</c:v>
                </c:pt>
                <c:pt idx="21">
                  <c:v>41228</c:v>
                </c:pt>
                <c:pt idx="22">
                  <c:v>41229</c:v>
                </c:pt>
                <c:pt idx="23">
                  <c:v>41229</c:v>
                </c:pt>
                <c:pt idx="24">
                  <c:v>41229</c:v>
                </c:pt>
                <c:pt idx="25">
                  <c:v>41230</c:v>
                </c:pt>
                <c:pt idx="26">
                  <c:v>41230</c:v>
                </c:pt>
                <c:pt idx="27">
                  <c:v>41230</c:v>
                </c:pt>
                <c:pt idx="28">
                  <c:v>41230</c:v>
                </c:pt>
                <c:pt idx="29">
                  <c:v>41231</c:v>
                </c:pt>
                <c:pt idx="30">
                  <c:v>41231</c:v>
                </c:pt>
                <c:pt idx="31">
                  <c:v>41231</c:v>
                </c:pt>
                <c:pt idx="32">
                  <c:v>41231</c:v>
                </c:pt>
                <c:pt idx="33">
                  <c:v>41232</c:v>
                </c:pt>
                <c:pt idx="34">
                  <c:v>41232</c:v>
                </c:pt>
                <c:pt idx="35">
                  <c:v>41232</c:v>
                </c:pt>
                <c:pt idx="36">
                  <c:v>41232</c:v>
                </c:pt>
                <c:pt idx="37">
                  <c:v>41232</c:v>
                </c:pt>
                <c:pt idx="38">
                  <c:v>41232</c:v>
                </c:pt>
                <c:pt idx="39">
                  <c:v>41232</c:v>
                </c:pt>
                <c:pt idx="40">
                  <c:v>41232</c:v>
                </c:pt>
                <c:pt idx="41">
                  <c:v>41232</c:v>
                </c:pt>
                <c:pt idx="42">
                  <c:v>41232</c:v>
                </c:pt>
                <c:pt idx="43">
                  <c:v>41232</c:v>
                </c:pt>
                <c:pt idx="44">
                  <c:v>41232</c:v>
                </c:pt>
                <c:pt idx="45">
                  <c:v>41232</c:v>
                </c:pt>
                <c:pt idx="46">
                  <c:v>41232</c:v>
                </c:pt>
                <c:pt idx="47">
                  <c:v>41233</c:v>
                </c:pt>
                <c:pt idx="48">
                  <c:v>41233</c:v>
                </c:pt>
                <c:pt idx="49">
                  <c:v>41233</c:v>
                </c:pt>
                <c:pt idx="50">
                  <c:v>41233</c:v>
                </c:pt>
                <c:pt idx="51">
                  <c:v>41233</c:v>
                </c:pt>
                <c:pt idx="52">
                  <c:v>41233</c:v>
                </c:pt>
                <c:pt idx="53">
                  <c:v>41233</c:v>
                </c:pt>
                <c:pt idx="54">
                  <c:v>41233</c:v>
                </c:pt>
                <c:pt idx="55">
                  <c:v>41233</c:v>
                </c:pt>
                <c:pt idx="56">
                  <c:v>41233</c:v>
                </c:pt>
                <c:pt idx="57">
                  <c:v>41233</c:v>
                </c:pt>
                <c:pt idx="58">
                  <c:v>41233</c:v>
                </c:pt>
                <c:pt idx="59">
                  <c:v>41233</c:v>
                </c:pt>
                <c:pt idx="60">
                  <c:v>41233</c:v>
                </c:pt>
                <c:pt idx="61">
                  <c:v>41233</c:v>
                </c:pt>
                <c:pt idx="62">
                  <c:v>41233</c:v>
                </c:pt>
                <c:pt idx="63">
                  <c:v>41233</c:v>
                </c:pt>
                <c:pt idx="64">
                  <c:v>41233</c:v>
                </c:pt>
                <c:pt idx="65">
                  <c:v>41233</c:v>
                </c:pt>
                <c:pt idx="66">
                  <c:v>41233</c:v>
                </c:pt>
                <c:pt idx="67">
                  <c:v>41233</c:v>
                </c:pt>
                <c:pt idx="68">
                  <c:v>41233</c:v>
                </c:pt>
                <c:pt idx="69">
                  <c:v>41234</c:v>
                </c:pt>
                <c:pt idx="70">
                  <c:v>41234</c:v>
                </c:pt>
                <c:pt idx="71">
                  <c:v>41234</c:v>
                </c:pt>
                <c:pt idx="72">
                  <c:v>41234</c:v>
                </c:pt>
                <c:pt idx="73">
                  <c:v>41234</c:v>
                </c:pt>
                <c:pt idx="74">
                  <c:v>41234</c:v>
                </c:pt>
                <c:pt idx="75">
                  <c:v>41234</c:v>
                </c:pt>
                <c:pt idx="76">
                  <c:v>41234</c:v>
                </c:pt>
                <c:pt idx="77">
                  <c:v>41234</c:v>
                </c:pt>
                <c:pt idx="78">
                  <c:v>41234</c:v>
                </c:pt>
                <c:pt idx="79">
                  <c:v>41234</c:v>
                </c:pt>
                <c:pt idx="80">
                  <c:v>41234</c:v>
                </c:pt>
                <c:pt idx="81">
                  <c:v>41234</c:v>
                </c:pt>
                <c:pt idx="82">
                  <c:v>41234</c:v>
                </c:pt>
                <c:pt idx="83">
                  <c:v>41234</c:v>
                </c:pt>
                <c:pt idx="84">
                  <c:v>41234</c:v>
                </c:pt>
                <c:pt idx="85">
                  <c:v>41234</c:v>
                </c:pt>
                <c:pt idx="86">
                  <c:v>41234</c:v>
                </c:pt>
                <c:pt idx="87">
                  <c:v>41234</c:v>
                </c:pt>
                <c:pt idx="88">
                  <c:v>41234</c:v>
                </c:pt>
                <c:pt idx="89">
                  <c:v>41234</c:v>
                </c:pt>
                <c:pt idx="90">
                  <c:v>41234</c:v>
                </c:pt>
                <c:pt idx="91">
                  <c:v>41234</c:v>
                </c:pt>
                <c:pt idx="92">
                  <c:v>41235</c:v>
                </c:pt>
                <c:pt idx="93">
                  <c:v>41235</c:v>
                </c:pt>
                <c:pt idx="94">
                  <c:v>41235</c:v>
                </c:pt>
                <c:pt idx="95">
                  <c:v>41235</c:v>
                </c:pt>
                <c:pt idx="96">
                  <c:v>41235</c:v>
                </c:pt>
                <c:pt idx="97">
                  <c:v>41235</c:v>
                </c:pt>
                <c:pt idx="98">
                  <c:v>41235</c:v>
                </c:pt>
                <c:pt idx="99">
                  <c:v>41235</c:v>
                </c:pt>
                <c:pt idx="100">
                  <c:v>41235</c:v>
                </c:pt>
                <c:pt idx="101">
                  <c:v>41235</c:v>
                </c:pt>
                <c:pt idx="102">
                  <c:v>41235</c:v>
                </c:pt>
                <c:pt idx="103">
                  <c:v>41235</c:v>
                </c:pt>
                <c:pt idx="104">
                  <c:v>41235</c:v>
                </c:pt>
                <c:pt idx="105">
                  <c:v>41235</c:v>
                </c:pt>
                <c:pt idx="106">
                  <c:v>41235</c:v>
                </c:pt>
                <c:pt idx="107">
                  <c:v>41235</c:v>
                </c:pt>
                <c:pt idx="108">
                  <c:v>41235</c:v>
                </c:pt>
                <c:pt idx="109">
                  <c:v>41235</c:v>
                </c:pt>
                <c:pt idx="110">
                  <c:v>41235</c:v>
                </c:pt>
                <c:pt idx="111">
                  <c:v>41235</c:v>
                </c:pt>
                <c:pt idx="112">
                  <c:v>41235</c:v>
                </c:pt>
                <c:pt idx="113">
                  <c:v>41235</c:v>
                </c:pt>
                <c:pt idx="114">
                  <c:v>41235</c:v>
                </c:pt>
                <c:pt idx="115">
                  <c:v>41235</c:v>
                </c:pt>
                <c:pt idx="116">
                  <c:v>41235</c:v>
                </c:pt>
                <c:pt idx="117">
                  <c:v>41235</c:v>
                </c:pt>
                <c:pt idx="118">
                  <c:v>41235</c:v>
                </c:pt>
                <c:pt idx="119">
                  <c:v>41235</c:v>
                </c:pt>
                <c:pt idx="120">
                  <c:v>41235</c:v>
                </c:pt>
                <c:pt idx="121">
                  <c:v>41235</c:v>
                </c:pt>
                <c:pt idx="122">
                  <c:v>41236</c:v>
                </c:pt>
                <c:pt idx="123">
                  <c:v>41236</c:v>
                </c:pt>
                <c:pt idx="124">
                  <c:v>41236</c:v>
                </c:pt>
                <c:pt idx="125">
                  <c:v>41236</c:v>
                </c:pt>
                <c:pt idx="126">
                  <c:v>41236</c:v>
                </c:pt>
                <c:pt idx="127">
                  <c:v>41236</c:v>
                </c:pt>
                <c:pt idx="128">
                  <c:v>41236</c:v>
                </c:pt>
                <c:pt idx="129">
                  <c:v>41236</c:v>
                </c:pt>
                <c:pt idx="130">
                  <c:v>41236</c:v>
                </c:pt>
                <c:pt idx="131">
                  <c:v>41236</c:v>
                </c:pt>
                <c:pt idx="132">
                  <c:v>41236</c:v>
                </c:pt>
                <c:pt idx="133">
                  <c:v>41236</c:v>
                </c:pt>
                <c:pt idx="134">
                  <c:v>41237</c:v>
                </c:pt>
                <c:pt idx="135">
                  <c:v>41237</c:v>
                </c:pt>
                <c:pt idx="136">
                  <c:v>41237</c:v>
                </c:pt>
                <c:pt idx="137">
                  <c:v>41237</c:v>
                </c:pt>
                <c:pt idx="138">
                  <c:v>41237</c:v>
                </c:pt>
                <c:pt idx="139">
                  <c:v>41237</c:v>
                </c:pt>
                <c:pt idx="140">
                  <c:v>41237</c:v>
                </c:pt>
                <c:pt idx="141">
                  <c:v>41237</c:v>
                </c:pt>
                <c:pt idx="142">
                  <c:v>41238</c:v>
                </c:pt>
                <c:pt idx="143">
                  <c:v>41238</c:v>
                </c:pt>
                <c:pt idx="144">
                  <c:v>41238</c:v>
                </c:pt>
                <c:pt idx="145">
                  <c:v>41238</c:v>
                </c:pt>
                <c:pt idx="146">
                  <c:v>41238</c:v>
                </c:pt>
                <c:pt idx="147">
                  <c:v>41238</c:v>
                </c:pt>
                <c:pt idx="148">
                  <c:v>41239</c:v>
                </c:pt>
                <c:pt idx="149">
                  <c:v>41239</c:v>
                </c:pt>
                <c:pt idx="150">
                  <c:v>41239</c:v>
                </c:pt>
                <c:pt idx="151">
                  <c:v>41239</c:v>
                </c:pt>
                <c:pt idx="152">
                  <c:v>41239</c:v>
                </c:pt>
                <c:pt idx="153">
                  <c:v>41239</c:v>
                </c:pt>
                <c:pt idx="154">
                  <c:v>41239</c:v>
                </c:pt>
                <c:pt idx="155">
                  <c:v>41239</c:v>
                </c:pt>
                <c:pt idx="156">
                  <c:v>41239</c:v>
                </c:pt>
                <c:pt idx="157">
                  <c:v>41239</c:v>
                </c:pt>
                <c:pt idx="158">
                  <c:v>41239</c:v>
                </c:pt>
                <c:pt idx="159">
                  <c:v>41239</c:v>
                </c:pt>
                <c:pt idx="160">
                  <c:v>41239</c:v>
                </c:pt>
                <c:pt idx="161">
                  <c:v>41239</c:v>
                </c:pt>
                <c:pt idx="162">
                  <c:v>41239</c:v>
                </c:pt>
                <c:pt idx="163">
                  <c:v>41239</c:v>
                </c:pt>
                <c:pt idx="164">
                  <c:v>41239</c:v>
                </c:pt>
                <c:pt idx="165">
                  <c:v>41239</c:v>
                </c:pt>
                <c:pt idx="166">
                  <c:v>41239</c:v>
                </c:pt>
                <c:pt idx="167">
                  <c:v>41239</c:v>
                </c:pt>
                <c:pt idx="168">
                  <c:v>41239</c:v>
                </c:pt>
                <c:pt idx="169">
                  <c:v>41239</c:v>
                </c:pt>
                <c:pt idx="170">
                  <c:v>41239</c:v>
                </c:pt>
                <c:pt idx="171">
                  <c:v>41239</c:v>
                </c:pt>
                <c:pt idx="172">
                  <c:v>41239</c:v>
                </c:pt>
                <c:pt idx="173">
                  <c:v>41239</c:v>
                </c:pt>
                <c:pt idx="174">
                  <c:v>41239</c:v>
                </c:pt>
                <c:pt idx="175">
                  <c:v>41239</c:v>
                </c:pt>
                <c:pt idx="176">
                  <c:v>41239</c:v>
                </c:pt>
                <c:pt idx="177">
                  <c:v>41240</c:v>
                </c:pt>
                <c:pt idx="178">
                  <c:v>41240</c:v>
                </c:pt>
                <c:pt idx="179">
                  <c:v>41240</c:v>
                </c:pt>
                <c:pt idx="180">
                  <c:v>41240</c:v>
                </c:pt>
                <c:pt idx="181">
                  <c:v>41240</c:v>
                </c:pt>
                <c:pt idx="182">
                  <c:v>41240</c:v>
                </c:pt>
                <c:pt idx="183">
                  <c:v>41240</c:v>
                </c:pt>
                <c:pt idx="184">
                  <c:v>41240</c:v>
                </c:pt>
                <c:pt idx="185">
                  <c:v>41240</c:v>
                </c:pt>
                <c:pt idx="186">
                  <c:v>41240</c:v>
                </c:pt>
                <c:pt idx="187">
                  <c:v>41240</c:v>
                </c:pt>
                <c:pt idx="188">
                  <c:v>41240</c:v>
                </c:pt>
                <c:pt idx="189">
                  <c:v>41240</c:v>
                </c:pt>
                <c:pt idx="190">
                  <c:v>41240</c:v>
                </c:pt>
                <c:pt idx="191">
                  <c:v>41240</c:v>
                </c:pt>
                <c:pt idx="192">
                  <c:v>41240</c:v>
                </c:pt>
                <c:pt idx="193">
                  <c:v>41240</c:v>
                </c:pt>
                <c:pt idx="194">
                  <c:v>41240</c:v>
                </c:pt>
                <c:pt idx="195">
                  <c:v>41240</c:v>
                </c:pt>
                <c:pt idx="196">
                  <c:v>41240</c:v>
                </c:pt>
                <c:pt idx="197">
                  <c:v>41240</c:v>
                </c:pt>
                <c:pt idx="198">
                  <c:v>41240</c:v>
                </c:pt>
                <c:pt idx="199">
                  <c:v>41240</c:v>
                </c:pt>
                <c:pt idx="200">
                  <c:v>41240</c:v>
                </c:pt>
                <c:pt idx="201">
                  <c:v>41240</c:v>
                </c:pt>
                <c:pt idx="202">
                  <c:v>41240</c:v>
                </c:pt>
                <c:pt idx="203">
                  <c:v>41240</c:v>
                </c:pt>
                <c:pt idx="204">
                  <c:v>41240</c:v>
                </c:pt>
                <c:pt idx="205">
                  <c:v>41240</c:v>
                </c:pt>
                <c:pt idx="206">
                  <c:v>41240</c:v>
                </c:pt>
                <c:pt idx="207">
                  <c:v>41240</c:v>
                </c:pt>
                <c:pt idx="208">
                  <c:v>41240</c:v>
                </c:pt>
                <c:pt idx="209">
                  <c:v>41240</c:v>
                </c:pt>
                <c:pt idx="210">
                  <c:v>41240</c:v>
                </c:pt>
                <c:pt idx="211">
                  <c:v>41240</c:v>
                </c:pt>
                <c:pt idx="212">
                  <c:v>41240</c:v>
                </c:pt>
                <c:pt idx="213">
                  <c:v>41240</c:v>
                </c:pt>
                <c:pt idx="214">
                  <c:v>41240</c:v>
                </c:pt>
                <c:pt idx="215">
                  <c:v>41240</c:v>
                </c:pt>
                <c:pt idx="216">
                  <c:v>41240</c:v>
                </c:pt>
                <c:pt idx="217">
                  <c:v>41240</c:v>
                </c:pt>
                <c:pt idx="218">
                  <c:v>41240</c:v>
                </c:pt>
                <c:pt idx="219">
                  <c:v>41240</c:v>
                </c:pt>
                <c:pt idx="220">
                  <c:v>41240</c:v>
                </c:pt>
                <c:pt idx="221">
                  <c:v>41240</c:v>
                </c:pt>
                <c:pt idx="222">
                  <c:v>41240</c:v>
                </c:pt>
                <c:pt idx="223">
                  <c:v>41240</c:v>
                </c:pt>
                <c:pt idx="224">
                  <c:v>41240</c:v>
                </c:pt>
                <c:pt idx="225">
                  <c:v>41240</c:v>
                </c:pt>
                <c:pt idx="226">
                  <c:v>41240</c:v>
                </c:pt>
                <c:pt idx="227">
                  <c:v>41240</c:v>
                </c:pt>
                <c:pt idx="228">
                  <c:v>41240</c:v>
                </c:pt>
                <c:pt idx="229">
                  <c:v>41240</c:v>
                </c:pt>
                <c:pt idx="230">
                  <c:v>41240</c:v>
                </c:pt>
                <c:pt idx="231">
                  <c:v>41240</c:v>
                </c:pt>
                <c:pt idx="232">
                  <c:v>41240</c:v>
                </c:pt>
                <c:pt idx="233">
                  <c:v>41240</c:v>
                </c:pt>
                <c:pt idx="234">
                  <c:v>41240</c:v>
                </c:pt>
                <c:pt idx="235">
                  <c:v>41240</c:v>
                </c:pt>
                <c:pt idx="236">
                  <c:v>41240</c:v>
                </c:pt>
                <c:pt idx="237">
                  <c:v>41240</c:v>
                </c:pt>
                <c:pt idx="238">
                  <c:v>41240</c:v>
                </c:pt>
                <c:pt idx="239">
                  <c:v>41240</c:v>
                </c:pt>
                <c:pt idx="240">
                  <c:v>41240</c:v>
                </c:pt>
                <c:pt idx="241">
                  <c:v>41240</c:v>
                </c:pt>
                <c:pt idx="242">
                  <c:v>41240</c:v>
                </c:pt>
                <c:pt idx="243">
                  <c:v>41240</c:v>
                </c:pt>
                <c:pt idx="244">
                  <c:v>41240</c:v>
                </c:pt>
                <c:pt idx="245">
                  <c:v>41240</c:v>
                </c:pt>
                <c:pt idx="246">
                  <c:v>41240</c:v>
                </c:pt>
                <c:pt idx="247">
                  <c:v>41240</c:v>
                </c:pt>
                <c:pt idx="248">
                  <c:v>41240</c:v>
                </c:pt>
                <c:pt idx="249">
                  <c:v>41240</c:v>
                </c:pt>
                <c:pt idx="250">
                  <c:v>41240</c:v>
                </c:pt>
                <c:pt idx="251">
                  <c:v>41240</c:v>
                </c:pt>
                <c:pt idx="252">
                  <c:v>41240</c:v>
                </c:pt>
                <c:pt idx="253">
                  <c:v>41240</c:v>
                </c:pt>
                <c:pt idx="254">
                  <c:v>41240</c:v>
                </c:pt>
                <c:pt idx="255">
                  <c:v>41240</c:v>
                </c:pt>
                <c:pt idx="256">
                  <c:v>41240</c:v>
                </c:pt>
                <c:pt idx="257">
                  <c:v>41240</c:v>
                </c:pt>
                <c:pt idx="258">
                  <c:v>41240</c:v>
                </c:pt>
                <c:pt idx="259">
                  <c:v>41240</c:v>
                </c:pt>
                <c:pt idx="260">
                  <c:v>41240</c:v>
                </c:pt>
                <c:pt idx="261">
                  <c:v>41240</c:v>
                </c:pt>
                <c:pt idx="262">
                  <c:v>41240</c:v>
                </c:pt>
                <c:pt idx="263">
                  <c:v>41240</c:v>
                </c:pt>
                <c:pt idx="264">
                  <c:v>41240</c:v>
                </c:pt>
                <c:pt idx="265">
                  <c:v>41240</c:v>
                </c:pt>
                <c:pt idx="266">
                  <c:v>41240</c:v>
                </c:pt>
                <c:pt idx="267">
                  <c:v>41240</c:v>
                </c:pt>
                <c:pt idx="268">
                  <c:v>41240</c:v>
                </c:pt>
                <c:pt idx="269">
                  <c:v>41240</c:v>
                </c:pt>
                <c:pt idx="270">
                  <c:v>41240</c:v>
                </c:pt>
                <c:pt idx="271">
                  <c:v>41240</c:v>
                </c:pt>
                <c:pt idx="272">
                  <c:v>41240</c:v>
                </c:pt>
                <c:pt idx="273">
                  <c:v>41240</c:v>
                </c:pt>
                <c:pt idx="274">
                  <c:v>41240</c:v>
                </c:pt>
                <c:pt idx="275">
                  <c:v>41240</c:v>
                </c:pt>
                <c:pt idx="276">
                  <c:v>41240</c:v>
                </c:pt>
                <c:pt idx="277">
                  <c:v>41240</c:v>
                </c:pt>
                <c:pt idx="278">
                  <c:v>41241</c:v>
                </c:pt>
                <c:pt idx="279">
                  <c:v>41241</c:v>
                </c:pt>
                <c:pt idx="280">
                  <c:v>41241</c:v>
                </c:pt>
                <c:pt idx="281">
                  <c:v>41241</c:v>
                </c:pt>
                <c:pt idx="282">
                  <c:v>41241</c:v>
                </c:pt>
                <c:pt idx="283">
                  <c:v>41241</c:v>
                </c:pt>
                <c:pt idx="284">
                  <c:v>41241</c:v>
                </c:pt>
                <c:pt idx="285">
                  <c:v>41241</c:v>
                </c:pt>
                <c:pt idx="286">
                  <c:v>41241</c:v>
                </c:pt>
                <c:pt idx="287">
                  <c:v>41241</c:v>
                </c:pt>
                <c:pt idx="288">
                  <c:v>41241</c:v>
                </c:pt>
                <c:pt idx="289">
                  <c:v>41241</c:v>
                </c:pt>
                <c:pt idx="290">
                  <c:v>41241</c:v>
                </c:pt>
                <c:pt idx="291">
                  <c:v>41241</c:v>
                </c:pt>
                <c:pt idx="292">
                  <c:v>41241</c:v>
                </c:pt>
                <c:pt idx="293">
                  <c:v>41241</c:v>
                </c:pt>
                <c:pt idx="294">
                  <c:v>41241</c:v>
                </c:pt>
                <c:pt idx="295">
                  <c:v>41241</c:v>
                </c:pt>
                <c:pt idx="296">
                  <c:v>41241</c:v>
                </c:pt>
                <c:pt idx="297">
                  <c:v>41241</c:v>
                </c:pt>
                <c:pt idx="298">
                  <c:v>41241</c:v>
                </c:pt>
                <c:pt idx="299">
                  <c:v>41241</c:v>
                </c:pt>
                <c:pt idx="300">
                  <c:v>41241</c:v>
                </c:pt>
                <c:pt idx="301">
                  <c:v>41241</c:v>
                </c:pt>
                <c:pt idx="302">
                  <c:v>41241</c:v>
                </c:pt>
                <c:pt idx="303">
                  <c:v>41241</c:v>
                </c:pt>
                <c:pt idx="304">
                  <c:v>41241</c:v>
                </c:pt>
                <c:pt idx="305">
                  <c:v>41241</c:v>
                </c:pt>
                <c:pt idx="306">
                  <c:v>41241</c:v>
                </c:pt>
                <c:pt idx="307">
                  <c:v>41241</c:v>
                </c:pt>
                <c:pt idx="308">
                  <c:v>41241</c:v>
                </c:pt>
                <c:pt idx="309">
                  <c:v>41241</c:v>
                </c:pt>
                <c:pt idx="310">
                  <c:v>41241</c:v>
                </c:pt>
                <c:pt idx="311">
                  <c:v>41241</c:v>
                </c:pt>
                <c:pt idx="312">
                  <c:v>41241</c:v>
                </c:pt>
                <c:pt idx="313">
                  <c:v>41241</c:v>
                </c:pt>
                <c:pt idx="314">
                  <c:v>41241</c:v>
                </c:pt>
                <c:pt idx="315">
                  <c:v>41241</c:v>
                </c:pt>
                <c:pt idx="316">
                  <c:v>41241</c:v>
                </c:pt>
                <c:pt idx="317">
                  <c:v>41241</c:v>
                </c:pt>
                <c:pt idx="318">
                  <c:v>41241</c:v>
                </c:pt>
                <c:pt idx="319">
                  <c:v>41241</c:v>
                </c:pt>
                <c:pt idx="320">
                  <c:v>41241</c:v>
                </c:pt>
                <c:pt idx="321">
                  <c:v>41241</c:v>
                </c:pt>
                <c:pt idx="322">
                  <c:v>41241</c:v>
                </c:pt>
                <c:pt idx="323">
                  <c:v>41241</c:v>
                </c:pt>
                <c:pt idx="324">
                  <c:v>41241</c:v>
                </c:pt>
                <c:pt idx="325">
                  <c:v>41241</c:v>
                </c:pt>
                <c:pt idx="326">
                  <c:v>41241</c:v>
                </c:pt>
                <c:pt idx="327">
                  <c:v>41241</c:v>
                </c:pt>
                <c:pt idx="328">
                  <c:v>41241</c:v>
                </c:pt>
                <c:pt idx="329">
                  <c:v>41242</c:v>
                </c:pt>
                <c:pt idx="330">
                  <c:v>41242</c:v>
                </c:pt>
                <c:pt idx="331">
                  <c:v>41242</c:v>
                </c:pt>
                <c:pt idx="332">
                  <c:v>41242</c:v>
                </c:pt>
                <c:pt idx="333">
                  <c:v>41242</c:v>
                </c:pt>
                <c:pt idx="334">
                  <c:v>41242</c:v>
                </c:pt>
                <c:pt idx="335">
                  <c:v>41242</c:v>
                </c:pt>
                <c:pt idx="336">
                  <c:v>41242</c:v>
                </c:pt>
                <c:pt idx="337">
                  <c:v>41242</c:v>
                </c:pt>
                <c:pt idx="338">
                  <c:v>41242</c:v>
                </c:pt>
                <c:pt idx="339">
                  <c:v>41242</c:v>
                </c:pt>
                <c:pt idx="340">
                  <c:v>41242</c:v>
                </c:pt>
                <c:pt idx="341">
                  <c:v>41242</c:v>
                </c:pt>
                <c:pt idx="342">
                  <c:v>41242</c:v>
                </c:pt>
                <c:pt idx="343">
                  <c:v>41242</c:v>
                </c:pt>
                <c:pt idx="344">
                  <c:v>41242</c:v>
                </c:pt>
                <c:pt idx="345">
                  <c:v>41242</c:v>
                </c:pt>
                <c:pt idx="346">
                  <c:v>41242</c:v>
                </c:pt>
                <c:pt idx="347">
                  <c:v>41242</c:v>
                </c:pt>
                <c:pt idx="348">
                  <c:v>41242</c:v>
                </c:pt>
                <c:pt idx="349">
                  <c:v>41242</c:v>
                </c:pt>
                <c:pt idx="350">
                  <c:v>41242</c:v>
                </c:pt>
                <c:pt idx="351">
                  <c:v>41242</c:v>
                </c:pt>
                <c:pt idx="352">
                  <c:v>41242</c:v>
                </c:pt>
                <c:pt idx="353">
                  <c:v>41242</c:v>
                </c:pt>
                <c:pt idx="354">
                  <c:v>41242</c:v>
                </c:pt>
                <c:pt idx="355">
                  <c:v>41242</c:v>
                </c:pt>
                <c:pt idx="356">
                  <c:v>41242</c:v>
                </c:pt>
                <c:pt idx="357">
                  <c:v>41242</c:v>
                </c:pt>
                <c:pt idx="358">
                  <c:v>41242</c:v>
                </c:pt>
                <c:pt idx="359">
                  <c:v>41242</c:v>
                </c:pt>
                <c:pt idx="360">
                  <c:v>41242</c:v>
                </c:pt>
                <c:pt idx="361">
                  <c:v>41242</c:v>
                </c:pt>
                <c:pt idx="362">
                  <c:v>41242</c:v>
                </c:pt>
                <c:pt idx="363">
                  <c:v>41242</c:v>
                </c:pt>
                <c:pt idx="364">
                  <c:v>41242</c:v>
                </c:pt>
                <c:pt idx="365">
                  <c:v>41242</c:v>
                </c:pt>
                <c:pt idx="366">
                  <c:v>41242</c:v>
                </c:pt>
                <c:pt idx="367">
                  <c:v>41242</c:v>
                </c:pt>
                <c:pt idx="368">
                  <c:v>41242</c:v>
                </c:pt>
                <c:pt idx="369">
                  <c:v>41242</c:v>
                </c:pt>
                <c:pt idx="370">
                  <c:v>41242</c:v>
                </c:pt>
                <c:pt idx="371">
                  <c:v>41242</c:v>
                </c:pt>
                <c:pt idx="372">
                  <c:v>41242</c:v>
                </c:pt>
                <c:pt idx="373">
                  <c:v>41242</c:v>
                </c:pt>
                <c:pt idx="374">
                  <c:v>41242</c:v>
                </c:pt>
                <c:pt idx="375">
                  <c:v>41242</c:v>
                </c:pt>
                <c:pt idx="376">
                  <c:v>41242</c:v>
                </c:pt>
                <c:pt idx="377">
                  <c:v>41242</c:v>
                </c:pt>
                <c:pt idx="378">
                  <c:v>41242</c:v>
                </c:pt>
                <c:pt idx="379">
                  <c:v>41242</c:v>
                </c:pt>
                <c:pt idx="380">
                  <c:v>41242</c:v>
                </c:pt>
                <c:pt idx="381">
                  <c:v>41242</c:v>
                </c:pt>
                <c:pt idx="382">
                  <c:v>41242</c:v>
                </c:pt>
                <c:pt idx="383">
                  <c:v>41242</c:v>
                </c:pt>
                <c:pt idx="384">
                  <c:v>41242</c:v>
                </c:pt>
                <c:pt idx="385">
                  <c:v>41242</c:v>
                </c:pt>
                <c:pt idx="386">
                  <c:v>41242</c:v>
                </c:pt>
                <c:pt idx="387">
                  <c:v>41243</c:v>
                </c:pt>
                <c:pt idx="388">
                  <c:v>41243</c:v>
                </c:pt>
                <c:pt idx="389">
                  <c:v>41243</c:v>
                </c:pt>
                <c:pt idx="390">
                  <c:v>41243</c:v>
                </c:pt>
                <c:pt idx="391">
                  <c:v>41243</c:v>
                </c:pt>
                <c:pt idx="392">
                  <c:v>41243</c:v>
                </c:pt>
                <c:pt idx="393">
                  <c:v>41243</c:v>
                </c:pt>
                <c:pt idx="394">
                  <c:v>41243</c:v>
                </c:pt>
                <c:pt idx="395">
                  <c:v>41243</c:v>
                </c:pt>
                <c:pt idx="396">
                  <c:v>41243</c:v>
                </c:pt>
                <c:pt idx="397">
                  <c:v>41243</c:v>
                </c:pt>
                <c:pt idx="398">
                  <c:v>41243</c:v>
                </c:pt>
                <c:pt idx="399">
                  <c:v>41243</c:v>
                </c:pt>
                <c:pt idx="400">
                  <c:v>41243</c:v>
                </c:pt>
                <c:pt idx="401">
                  <c:v>41243</c:v>
                </c:pt>
                <c:pt idx="402">
                  <c:v>41243</c:v>
                </c:pt>
                <c:pt idx="403">
                  <c:v>41243</c:v>
                </c:pt>
                <c:pt idx="404">
                  <c:v>41243</c:v>
                </c:pt>
                <c:pt idx="405">
                  <c:v>41243</c:v>
                </c:pt>
                <c:pt idx="406">
                  <c:v>41243</c:v>
                </c:pt>
                <c:pt idx="407">
                  <c:v>41243</c:v>
                </c:pt>
                <c:pt idx="408">
                  <c:v>41243</c:v>
                </c:pt>
                <c:pt idx="409">
                  <c:v>41243</c:v>
                </c:pt>
                <c:pt idx="410">
                  <c:v>41243</c:v>
                </c:pt>
                <c:pt idx="411">
                  <c:v>41243</c:v>
                </c:pt>
                <c:pt idx="412">
                  <c:v>41243</c:v>
                </c:pt>
                <c:pt idx="413">
                  <c:v>41243</c:v>
                </c:pt>
                <c:pt idx="414">
                  <c:v>41243</c:v>
                </c:pt>
                <c:pt idx="415">
                  <c:v>41243</c:v>
                </c:pt>
                <c:pt idx="416">
                  <c:v>41243</c:v>
                </c:pt>
                <c:pt idx="417">
                  <c:v>41243</c:v>
                </c:pt>
                <c:pt idx="418">
                  <c:v>41243</c:v>
                </c:pt>
                <c:pt idx="419">
                  <c:v>41243</c:v>
                </c:pt>
                <c:pt idx="420">
                  <c:v>41243</c:v>
                </c:pt>
                <c:pt idx="421">
                  <c:v>41243</c:v>
                </c:pt>
                <c:pt idx="422">
                  <c:v>41243</c:v>
                </c:pt>
                <c:pt idx="423">
                  <c:v>41243</c:v>
                </c:pt>
                <c:pt idx="424">
                  <c:v>41243</c:v>
                </c:pt>
                <c:pt idx="425">
                  <c:v>41243</c:v>
                </c:pt>
                <c:pt idx="426">
                  <c:v>41243</c:v>
                </c:pt>
                <c:pt idx="427">
                  <c:v>41243</c:v>
                </c:pt>
                <c:pt idx="428">
                  <c:v>41243</c:v>
                </c:pt>
                <c:pt idx="429">
                  <c:v>41243</c:v>
                </c:pt>
                <c:pt idx="430">
                  <c:v>41243</c:v>
                </c:pt>
                <c:pt idx="431">
                  <c:v>41243</c:v>
                </c:pt>
                <c:pt idx="432">
                  <c:v>41243</c:v>
                </c:pt>
                <c:pt idx="433">
                  <c:v>41243</c:v>
                </c:pt>
                <c:pt idx="434">
                  <c:v>41243</c:v>
                </c:pt>
                <c:pt idx="435">
                  <c:v>41243</c:v>
                </c:pt>
                <c:pt idx="436">
                  <c:v>41243</c:v>
                </c:pt>
                <c:pt idx="437">
                  <c:v>41243</c:v>
                </c:pt>
                <c:pt idx="438">
                  <c:v>41243</c:v>
                </c:pt>
                <c:pt idx="439">
                  <c:v>41243</c:v>
                </c:pt>
                <c:pt idx="440">
                  <c:v>41243</c:v>
                </c:pt>
                <c:pt idx="441">
                  <c:v>41243</c:v>
                </c:pt>
                <c:pt idx="442">
                  <c:v>41243</c:v>
                </c:pt>
                <c:pt idx="443">
                  <c:v>41243</c:v>
                </c:pt>
                <c:pt idx="444">
                  <c:v>41243</c:v>
                </c:pt>
                <c:pt idx="445">
                  <c:v>41243</c:v>
                </c:pt>
                <c:pt idx="446">
                  <c:v>41243</c:v>
                </c:pt>
                <c:pt idx="447">
                  <c:v>41243</c:v>
                </c:pt>
                <c:pt idx="448">
                  <c:v>41243</c:v>
                </c:pt>
                <c:pt idx="449">
                  <c:v>41243</c:v>
                </c:pt>
                <c:pt idx="450">
                  <c:v>41243</c:v>
                </c:pt>
                <c:pt idx="451">
                  <c:v>41243</c:v>
                </c:pt>
                <c:pt idx="452">
                  <c:v>41243</c:v>
                </c:pt>
                <c:pt idx="453">
                  <c:v>41243</c:v>
                </c:pt>
                <c:pt idx="454">
                  <c:v>41243</c:v>
                </c:pt>
                <c:pt idx="455">
                  <c:v>41243</c:v>
                </c:pt>
                <c:pt idx="456">
                  <c:v>41243</c:v>
                </c:pt>
                <c:pt idx="457">
                  <c:v>41243</c:v>
                </c:pt>
                <c:pt idx="458">
                  <c:v>41243</c:v>
                </c:pt>
                <c:pt idx="459">
                  <c:v>41243</c:v>
                </c:pt>
                <c:pt idx="460">
                  <c:v>41243</c:v>
                </c:pt>
                <c:pt idx="461">
                  <c:v>41243</c:v>
                </c:pt>
                <c:pt idx="462">
                  <c:v>41243</c:v>
                </c:pt>
                <c:pt idx="463">
                  <c:v>41243</c:v>
                </c:pt>
                <c:pt idx="464">
                  <c:v>41243</c:v>
                </c:pt>
                <c:pt idx="465">
                  <c:v>41243</c:v>
                </c:pt>
                <c:pt idx="466">
                  <c:v>41243</c:v>
                </c:pt>
                <c:pt idx="467">
                  <c:v>41243</c:v>
                </c:pt>
                <c:pt idx="468">
                  <c:v>41243</c:v>
                </c:pt>
                <c:pt idx="469">
                  <c:v>41243</c:v>
                </c:pt>
                <c:pt idx="470">
                  <c:v>41243</c:v>
                </c:pt>
                <c:pt idx="471">
                  <c:v>41243</c:v>
                </c:pt>
                <c:pt idx="472">
                  <c:v>41243</c:v>
                </c:pt>
                <c:pt idx="473">
                  <c:v>41243</c:v>
                </c:pt>
                <c:pt idx="474">
                  <c:v>41243</c:v>
                </c:pt>
                <c:pt idx="475">
                  <c:v>41243</c:v>
                </c:pt>
                <c:pt idx="476">
                  <c:v>41243</c:v>
                </c:pt>
                <c:pt idx="477">
                  <c:v>41243</c:v>
                </c:pt>
                <c:pt idx="478">
                  <c:v>41243</c:v>
                </c:pt>
                <c:pt idx="479">
                  <c:v>41243</c:v>
                </c:pt>
                <c:pt idx="480">
                  <c:v>41243</c:v>
                </c:pt>
                <c:pt idx="481">
                  <c:v>41243</c:v>
                </c:pt>
                <c:pt idx="482">
                  <c:v>41243</c:v>
                </c:pt>
                <c:pt idx="483">
                  <c:v>41243</c:v>
                </c:pt>
                <c:pt idx="484">
                  <c:v>41243</c:v>
                </c:pt>
                <c:pt idx="485">
                  <c:v>41243</c:v>
                </c:pt>
                <c:pt idx="486">
                  <c:v>41243</c:v>
                </c:pt>
                <c:pt idx="487">
                  <c:v>41243</c:v>
                </c:pt>
                <c:pt idx="488">
                  <c:v>41243</c:v>
                </c:pt>
                <c:pt idx="489">
                  <c:v>41243</c:v>
                </c:pt>
                <c:pt idx="490">
                  <c:v>41243</c:v>
                </c:pt>
                <c:pt idx="491">
                  <c:v>41243</c:v>
                </c:pt>
                <c:pt idx="492">
                  <c:v>41243</c:v>
                </c:pt>
                <c:pt idx="493">
                  <c:v>41243</c:v>
                </c:pt>
                <c:pt idx="494">
                  <c:v>41243</c:v>
                </c:pt>
                <c:pt idx="495">
                  <c:v>41244</c:v>
                </c:pt>
                <c:pt idx="496">
                  <c:v>41244</c:v>
                </c:pt>
                <c:pt idx="497">
                  <c:v>41244</c:v>
                </c:pt>
                <c:pt idx="498">
                  <c:v>41244</c:v>
                </c:pt>
                <c:pt idx="499">
                  <c:v>41244</c:v>
                </c:pt>
                <c:pt idx="500">
                  <c:v>41244</c:v>
                </c:pt>
                <c:pt idx="501">
                  <c:v>41244</c:v>
                </c:pt>
                <c:pt idx="502">
                  <c:v>41244</c:v>
                </c:pt>
                <c:pt idx="503">
                  <c:v>41244</c:v>
                </c:pt>
                <c:pt idx="504">
                  <c:v>41244</c:v>
                </c:pt>
                <c:pt idx="505">
                  <c:v>41244</c:v>
                </c:pt>
                <c:pt idx="506">
                  <c:v>41244</c:v>
                </c:pt>
                <c:pt idx="507">
                  <c:v>41244</c:v>
                </c:pt>
                <c:pt idx="508">
                  <c:v>41244</c:v>
                </c:pt>
                <c:pt idx="509">
                  <c:v>41244</c:v>
                </c:pt>
                <c:pt idx="510">
                  <c:v>41244</c:v>
                </c:pt>
                <c:pt idx="511">
                  <c:v>41244</c:v>
                </c:pt>
                <c:pt idx="512">
                  <c:v>41244</c:v>
                </c:pt>
                <c:pt idx="513">
                  <c:v>41244</c:v>
                </c:pt>
                <c:pt idx="514">
                  <c:v>41244</c:v>
                </c:pt>
                <c:pt idx="515">
                  <c:v>41244</c:v>
                </c:pt>
                <c:pt idx="516">
                  <c:v>41244</c:v>
                </c:pt>
                <c:pt idx="517">
                  <c:v>41244</c:v>
                </c:pt>
                <c:pt idx="518">
                  <c:v>41244</c:v>
                </c:pt>
                <c:pt idx="519">
                  <c:v>41244</c:v>
                </c:pt>
                <c:pt idx="520">
                  <c:v>41244</c:v>
                </c:pt>
                <c:pt idx="521">
                  <c:v>41244</c:v>
                </c:pt>
                <c:pt idx="522">
                  <c:v>41244</c:v>
                </c:pt>
                <c:pt idx="523">
                  <c:v>41244</c:v>
                </c:pt>
                <c:pt idx="524">
                  <c:v>41244</c:v>
                </c:pt>
                <c:pt idx="525">
                  <c:v>41244</c:v>
                </c:pt>
                <c:pt idx="526">
                  <c:v>41244</c:v>
                </c:pt>
                <c:pt idx="527">
                  <c:v>41244</c:v>
                </c:pt>
                <c:pt idx="528">
                  <c:v>41244</c:v>
                </c:pt>
                <c:pt idx="529">
                  <c:v>41244</c:v>
                </c:pt>
                <c:pt idx="530">
                  <c:v>41244</c:v>
                </c:pt>
                <c:pt idx="531">
                  <c:v>41244</c:v>
                </c:pt>
                <c:pt idx="532">
                  <c:v>41244</c:v>
                </c:pt>
                <c:pt idx="533">
                  <c:v>41245</c:v>
                </c:pt>
                <c:pt idx="534">
                  <c:v>41245</c:v>
                </c:pt>
                <c:pt idx="535">
                  <c:v>41245</c:v>
                </c:pt>
                <c:pt idx="536">
                  <c:v>41245</c:v>
                </c:pt>
                <c:pt idx="537">
                  <c:v>41245</c:v>
                </c:pt>
                <c:pt idx="538">
                  <c:v>41245</c:v>
                </c:pt>
                <c:pt idx="539">
                  <c:v>41245</c:v>
                </c:pt>
                <c:pt idx="540">
                  <c:v>41245</c:v>
                </c:pt>
                <c:pt idx="541">
                  <c:v>41246</c:v>
                </c:pt>
                <c:pt idx="542">
                  <c:v>41246</c:v>
                </c:pt>
                <c:pt idx="543">
                  <c:v>41246</c:v>
                </c:pt>
                <c:pt idx="544">
                  <c:v>41246</c:v>
                </c:pt>
                <c:pt idx="545">
                  <c:v>41246</c:v>
                </c:pt>
                <c:pt idx="546">
                  <c:v>41246</c:v>
                </c:pt>
                <c:pt idx="547">
                  <c:v>41246</c:v>
                </c:pt>
                <c:pt idx="548">
                  <c:v>41246</c:v>
                </c:pt>
                <c:pt idx="549">
                  <c:v>41246</c:v>
                </c:pt>
                <c:pt idx="550">
                  <c:v>41246</c:v>
                </c:pt>
                <c:pt idx="551">
                  <c:v>41246</c:v>
                </c:pt>
                <c:pt idx="552">
                  <c:v>41246</c:v>
                </c:pt>
                <c:pt idx="553">
                  <c:v>41246</c:v>
                </c:pt>
                <c:pt idx="554">
                  <c:v>41246</c:v>
                </c:pt>
                <c:pt idx="555">
                  <c:v>41246</c:v>
                </c:pt>
                <c:pt idx="556">
                  <c:v>41246</c:v>
                </c:pt>
                <c:pt idx="557">
                  <c:v>41246</c:v>
                </c:pt>
                <c:pt idx="558">
                  <c:v>41246</c:v>
                </c:pt>
                <c:pt idx="559">
                  <c:v>41246</c:v>
                </c:pt>
                <c:pt idx="560">
                  <c:v>41246</c:v>
                </c:pt>
                <c:pt idx="561">
                  <c:v>41246</c:v>
                </c:pt>
                <c:pt idx="562">
                  <c:v>41246</c:v>
                </c:pt>
                <c:pt idx="563">
                  <c:v>41246</c:v>
                </c:pt>
                <c:pt idx="564">
                  <c:v>41246</c:v>
                </c:pt>
                <c:pt idx="565">
                  <c:v>41246</c:v>
                </c:pt>
                <c:pt idx="566">
                  <c:v>41246</c:v>
                </c:pt>
                <c:pt idx="567">
                  <c:v>41246</c:v>
                </c:pt>
                <c:pt idx="568">
                  <c:v>41246</c:v>
                </c:pt>
                <c:pt idx="569">
                  <c:v>41246</c:v>
                </c:pt>
                <c:pt idx="570">
                  <c:v>41246</c:v>
                </c:pt>
                <c:pt idx="571">
                  <c:v>41246</c:v>
                </c:pt>
                <c:pt idx="572">
                  <c:v>41246</c:v>
                </c:pt>
                <c:pt idx="573">
                  <c:v>41246</c:v>
                </c:pt>
                <c:pt idx="574">
                  <c:v>41246</c:v>
                </c:pt>
                <c:pt idx="575">
                  <c:v>41246</c:v>
                </c:pt>
                <c:pt idx="576">
                  <c:v>41246</c:v>
                </c:pt>
                <c:pt idx="577">
                  <c:v>41246</c:v>
                </c:pt>
                <c:pt idx="578">
                  <c:v>41246</c:v>
                </c:pt>
                <c:pt idx="579">
                  <c:v>41246</c:v>
                </c:pt>
                <c:pt idx="580">
                  <c:v>41246</c:v>
                </c:pt>
                <c:pt idx="581">
                  <c:v>41246</c:v>
                </c:pt>
                <c:pt idx="582">
                  <c:v>41246</c:v>
                </c:pt>
                <c:pt idx="583">
                  <c:v>41246</c:v>
                </c:pt>
                <c:pt idx="584">
                  <c:v>41246</c:v>
                </c:pt>
                <c:pt idx="585">
                  <c:v>41246</c:v>
                </c:pt>
                <c:pt idx="586">
                  <c:v>41246</c:v>
                </c:pt>
                <c:pt idx="587">
                  <c:v>41246</c:v>
                </c:pt>
                <c:pt idx="588">
                  <c:v>41246</c:v>
                </c:pt>
                <c:pt idx="589">
                  <c:v>41246</c:v>
                </c:pt>
                <c:pt idx="590">
                  <c:v>41246</c:v>
                </c:pt>
                <c:pt idx="591">
                  <c:v>41246</c:v>
                </c:pt>
                <c:pt idx="592">
                  <c:v>41246</c:v>
                </c:pt>
                <c:pt idx="593">
                  <c:v>41246</c:v>
                </c:pt>
                <c:pt idx="594">
                  <c:v>41246</c:v>
                </c:pt>
                <c:pt idx="595">
                  <c:v>41246</c:v>
                </c:pt>
                <c:pt idx="596">
                  <c:v>41246</c:v>
                </c:pt>
                <c:pt idx="597">
                  <c:v>41246</c:v>
                </c:pt>
                <c:pt idx="598">
                  <c:v>41246</c:v>
                </c:pt>
                <c:pt idx="599">
                  <c:v>41246</c:v>
                </c:pt>
                <c:pt idx="600">
                  <c:v>41246</c:v>
                </c:pt>
                <c:pt idx="601">
                  <c:v>41246</c:v>
                </c:pt>
                <c:pt idx="602">
                  <c:v>41246</c:v>
                </c:pt>
                <c:pt idx="603">
                  <c:v>41246</c:v>
                </c:pt>
                <c:pt idx="604">
                  <c:v>41246</c:v>
                </c:pt>
                <c:pt idx="605">
                  <c:v>41246</c:v>
                </c:pt>
                <c:pt idx="606">
                  <c:v>41246</c:v>
                </c:pt>
                <c:pt idx="607">
                  <c:v>41246</c:v>
                </c:pt>
                <c:pt idx="608">
                  <c:v>41246</c:v>
                </c:pt>
                <c:pt idx="609">
                  <c:v>41246</c:v>
                </c:pt>
                <c:pt idx="610">
                  <c:v>41246</c:v>
                </c:pt>
                <c:pt idx="611">
                  <c:v>41246</c:v>
                </c:pt>
                <c:pt idx="612">
                  <c:v>41246</c:v>
                </c:pt>
                <c:pt idx="613">
                  <c:v>41246</c:v>
                </c:pt>
                <c:pt idx="614">
                  <c:v>41246</c:v>
                </c:pt>
                <c:pt idx="615">
                  <c:v>41246</c:v>
                </c:pt>
                <c:pt idx="616">
                  <c:v>41246</c:v>
                </c:pt>
                <c:pt idx="617">
                  <c:v>41246</c:v>
                </c:pt>
                <c:pt idx="618">
                  <c:v>41246</c:v>
                </c:pt>
                <c:pt idx="619">
                  <c:v>41246</c:v>
                </c:pt>
                <c:pt idx="620">
                  <c:v>41246</c:v>
                </c:pt>
                <c:pt idx="621">
                  <c:v>41246</c:v>
                </c:pt>
                <c:pt idx="622">
                  <c:v>41246</c:v>
                </c:pt>
                <c:pt idx="623">
                  <c:v>41246</c:v>
                </c:pt>
                <c:pt idx="624">
                  <c:v>41246</c:v>
                </c:pt>
                <c:pt idx="625">
                  <c:v>41246</c:v>
                </c:pt>
                <c:pt idx="626">
                  <c:v>41246</c:v>
                </c:pt>
                <c:pt idx="627">
                  <c:v>41246</c:v>
                </c:pt>
                <c:pt idx="628">
                  <c:v>41246</c:v>
                </c:pt>
                <c:pt idx="629">
                  <c:v>41246</c:v>
                </c:pt>
                <c:pt idx="630">
                  <c:v>41247</c:v>
                </c:pt>
                <c:pt idx="631">
                  <c:v>41247</c:v>
                </c:pt>
                <c:pt idx="632">
                  <c:v>41247</c:v>
                </c:pt>
                <c:pt idx="633">
                  <c:v>41247</c:v>
                </c:pt>
                <c:pt idx="634">
                  <c:v>41247</c:v>
                </c:pt>
                <c:pt idx="635">
                  <c:v>41247</c:v>
                </c:pt>
                <c:pt idx="636">
                  <c:v>41247</c:v>
                </c:pt>
                <c:pt idx="637">
                  <c:v>41247</c:v>
                </c:pt>
                <c:pt idx="638">
                  <c:v>41247</c:v>
                </c:pt>
                <c:pt idx="639">
                  <c:v>41247</c:v>
                </c:pt>
                <c:pt idx="640">
                  <c:v>41247</c:v>
                </c:pt>
                <c:pt idx="641">
                  <c:v>41247</c:v>
                </c:pt>
                <c:pt idx="642">
                  <c:v>41247</c:v>
                </c:pt>
                <c:pt idx="643">
                  <c:v>41247</c:v>
                </c:pt>
                <c:pt idx="644">
                  <c:v>41247</c:v>
                </c:pt>
                <c:pt idx="645">
                  <c:v>41247</c:v>
                </c:pt>
                <c:pt idx="646">
                  <c:v>41247</c:v>
                </c:pt>
                <c:pt idx="647">
                  <c:v>41247</c:v>
                </c:pt>
                <c:pt idx="648">
                  <c:v>41247</c:v>
                </c:pt>
                <c:pt idx="649">
                  <c:v>41247</c:v>
                </c:pt>
                <c:pt idx="650">
                  <c:v>41247</c:v>
                </c:pt>
                <c:pt idx="651">
                  <c:v>41247</c:v>
                </c:pt>
                <c:pt idx="652">
                  <c:v>41247</c:v>
                </c:pt>
                <c:pt idx="653">
                  <c:v>41247</c:v>
                </c:pt>
                <c:pt idx="654">
                  <c:v>41247</c:v>
                </c:pt>
                <c:pt idx="655">
                  <c:v>41247</c:v>
                </c:pt>
                <c:pt idx="656">
                  <c:v>41247</c:v>
                </c:pt>
                <c:pt idx="657">
                  <c:v>41247</c:v>
                </c:pt>
                <c:pt idx="658">
                  <c:v>41247</c:v>
                </c:pt>
                <c:pt idx="659">
                  <c:v>41247</c:v>
                </c:pt>
                <c:pt idx="660">
                  <c:v>41247</c:v>
                </c:pt>
                <c:pt idx="661">
                  <c:v>41247</c:v>
                </c:pt>
                <c:pt idx="662">
                  <c:v>41247</c:v>
                </c:pt>
                <c:pt idx="663">
                  <c:v>41247</c:v>
                </c:pt>
                <c:pt idx="664">
                  <c:v>41247</c:v>
                </c:pt>
                <c:pt idx="665">
                  <c:v>41247</c:v>
                </c:pt>
                <c:pt idx="666">
                  <c:v>41247</c:v>
                </c:pt>
                <c:pt idx="667">
                  <c:v>41247</c:v>
                </c:pt>
                <c:pt idx="668">
                  <c:v>41247</c:v>
                </c:pt>
                <c:pt idx="669">
                  <c:v>41247</c:v>
                </c:pt>
                <c:pt idx="670">
                  <c:v>41247</c:v>
                </c:pt>
                <c:pt idx="671">
                  <c:v>41247</c:v>
                </c:pt>
                <c:pt idx="672">
                  <c:v>41247</c:v>
                </c:pt>
                <c:pt idx="673">
                  <c:v>41247</c:v>
                </c:pt>
                <c:pt idx="674">
                  <c:v>41247</c:v>
                </c:pt>
                <c:pt idx="675">
                  <c:v>41247</c:v>
                </c:pt>
                <c:pt idx="676">
                  <c:v>41247</c:v>
                </c:pt>
                <c:pt idx="677">
                  <c:v>41247</c:v>
                </c:pt>
                <c:pt idx="678">
                  <c:v>41247</c:v>
                </c:pt>
                <c:pt idx="679">
                  <c:v>41247</c:v>
                </c:pt>
                <c:pt idx="680">
                  <c:v>41247</c:v>
                </c:pt>
                <c:pt idx="681">
                  <c:v>41247</c:v>
                </c:pt>
                <c:pt idx="682">
                  <c:v>41247</c:v>
                </c:pt>
                <c:pt idx="683">
                  <c:v>41247</c:v>
                </c:pt>
                <c:pt idx="684">
                  <c:v>41247</c:v>
                </c:pt>
                <c:pt idx="685">
                  <c:v>41247</c:v>
                </c:pt>
                <c:pt idx="686">
                  <c:v>41247</c:v>
                </c:pt>
                <c:pt idx="687">
                  <c:v>41247</c:v>
                </c:pt>
                <c:pt idx="688">
                  <c:v>41247</c:v>
                </c:pt>
                <c:pt idx="689">
                  <c:v>41247</c:v>
                </c:pt>
                <c:pt idx="690">
                  <c:v>41247</c:v>
                </c:pt>
                <c:pt idx="691">
                  <c:v>41247</c:v>
                </c:pt>
                <c:pt idx="692">
                  <c:v>41247</c:v>
                </c:pt>
                <c:pt idx="693">
                  <c:v>41247</c:v>
                </c:pt>
                <c:pt idx="694">
                  <c:v>41247</c:v>
                </c:pt>
                <c:pt idx="695">
                  <c:v>41247</c:v>
                </c:pt>
                <c:pt idx="696">
                  <c:v>41247</c:v>
                </c:pt>
                <c:pt idx="697">
                  <c:v>41247</c:v>
                </c:pt>
                <c:pt idx="698">
                  <c:v>41247</c:v>
                </c:pt>
                <c:pt idx="699">
                  <c:v>41247</c:v>
                </c:pt>
                <c:pt idx="700">
                  <c:v>41247</c:v>
                </c:pt>
                <c:pt idx="701">
                  <c:v>41247</c:v>
                </c:pt>
                <c:pt idx="702">
                  <c:v>41247</c:v>
                </c:pt>
                <c:pt idx="703">
                  <c:v>41247</c:v>
                </c:pt>
                <c:pt idx="704">
                  <c:v>41247</c:v>
                </c:pt>
                <c:pt idx="705">
                  <c:v>41247</c:v>
                </c:pt>
                <c:pt idx="706">
                  <c:v>41247</c:v>
                </c:pt>
                <c:pt idx="707">
                  <c:v>41247</c:v>
                </c:pt>
                <c:pt idx="708">
                  <c:v>41247</c:v>
                </c:pt>
                <c:pt idx="709">
                  <c:v>41247</c:v>
                </c:pt>
                <c:pt idx="710">
                  <c:v>41247</c:v>
                </c:pt>
                <c:pt idx="711">
                  <c:v>41247</c:v>
                </c:pt>
                <c:pt idx="712">
                  <c:v>41247</c:v>
                </c:pt>
                <c:pt idx="713">
                  <c:v>41247</c:v>
                </c:pt>
                <c:pt idx="714">
                  <c:v>41247</c:v>
                </c:pt>
                <c:pt idx="715">
                  <c:v>41247</c:v>
                </c:pt>
                <c:pt idx="716">
                  <c:v>41247</c:v>
                </c:pt>
                <c:pt idx="717">
                  <c:v>41247</c:v>
                </c:pt>
                <c:pt idx="718">
                  <c:v>41247</c:v>
                </c:pt>
                <c:pt idx="719">
                  <c:v>41247</c:v>
                </c:pt>
                <c:pt idx="720">
                  <c:v>41247</c:v>
                </c:pt>
                <c:pt idx="721">
                  <c:v>41247</c:v>
                </c:pt>
                <c:pt idx="722">
                  <c:v>41247</c:v>
                </c:pt>
                <c:pt idx="723">
                  <c:v>41247</c:v>
                </c:pt>
                <c:pt idx="724">
                  <c:v>41247</c:v>
                </c:pt>
                <c:pt idx="725">
                  <c:v>41247</c:v>
                </c:pt>
                <c:pt idx="726">
                  <c:v>41247</c:v>
                </c:pt>
                <c:pt idx="727">
                  <c:v>41247</c:v>
                </c:pt>
                <c:pt idx="728">
                  <c:v>41247</c:v>
                </c:pt>
                <c:pt idx="729">
                  <c:v>41247</c:v>
                </c:pt>
                <c:pt idx="730">
                  <c:v>41247</c:v>
                </c:pt>
                <c:pt idx="731">
                  <c:v>41247</c:v>
                </c:pt>
                <c:pt idx="732">
                  <c:v>41247</c:v>
                </c:pt>
                <c:pt idx="733">
                  <c:v>41247</c:v>
                </c:pt>
                <c:pt idx="734">
                  <c:v>41247</c:v>
                </c:pt>
                <c:pt idx="735">
                  <c:v>41247</c:v>
                </c:pt>
                <c:pt idx="736">
                  <c:v>41247</c:v>
                </c:pt>
                <c:pt idx="737">
                  <c:v>41247</c:v>
                </c:pt>
                <c:pt idx="738">
                  <c:v>41247</c:v>
                </c:pt>
                <c:pt idx="739">
                  <c:v>41247</c:v>
                </c:pt>
                <c:pt idx="740">
                  <c:v>41247</c:v>
                </c:pt>
                <c:pt idx="741">
                  <c:v>41247</c:v>
                </c:pt>
                <c:pt idx="742">
                  <c:v>41247</c:v>
                </c:pt>
                <c:pt idx="743">
                  <c:v>41247</c:v>
                </c:pt>
                <c:pt idx="744">
                  <c:v>41247</c:v>
                </c:pt>
                <c:pt idx="745">
                  <c:v>41247</c:v>
                </c:pt>
                <c:pt idx="746">
                  <c:v>41247</c:v>
                </c:pt>
                <c:pt idx="747">
                  <c:v>41247</c:v>
                </c:pt>
                <c:pt idx="748">
                  <c:v>41247</c:v>
                </c:pt>
                <c:pt idx="749">
                  <c:v>41247</c:v>
                </c:pt>
                <c:pt idx="750">
                  <c:v>41247</c:v>
                </c:pt>
                <c:pt idx="751">
                  <c:v>41247</c:v>
                </c:pt>
                <c:pt idx="752">
                  <c:v>41247</c:v>
                </c:pt>
                <c:pt idx="753">
                  <c:v>41247</c:v>
                </c:pt>
                <c:pt idx="754">
                  <c:v>41247</c:v>
                </c:pt>
                <c:pt idx="755">
                  <c:v>41247</c:v>
                </c:pt>
                <c:pt idx="756">
                  <c:v>41247</c:v>
                </c:pt>
                <c:pt idx="757">
                  <c:v>41247</c:v>
                </c:pt>
                <c:pt idx="758">
                  <c:v>41247</c:v>
                </c:pt>
                <c:pt idx="759">
                  <c:v>41247</c:v>
                </c:pt>
                <c:pt idx="760">
                  <c:v>41247</c:v>
                </c:pt>
                <c:pt idx="761">
                  <c:v>41247</c:v>
                </c:pt>
                <c:pt idx="762">
                  <c:v>41247</c:v>
                </c:pt>
                <c:pt idx="763">
                  <c:v>41247</c:v>
                </c:pt>
                <c:pt idx="764">
                  <c:v>41247</c:v>
                </c:pt>
                <c:pt idx="765">
                  <c:v>41247</c:v>
                </c:pt>
                <c:pt idx="766">
                  <c:v>41247</c:v>
                </c:pt>
                <c:pt idx="767">
                  <c:v>41247</c:v>
                </c:pt>
                <c:pt idx="768">
                  <c:v>41247</c:v>
                </c:pt>
                <c:pt idx="769">
                  <c:v>41247</c:v>
                </c:pt>
                <c:pt idx="770">
                  <c:v>41247</c:v>
                </c:pt>
                <c:pt idx="771">
                  <c:v>41247</c:v>
                </c:pt>
                <c:pt idx="772">
                  <c:v>41247</c:v>
                </c:pt>
                <c:pt idx="773">
                  <c:v>41247</c:v>
                </c:pt>
                <c:pt idx="774">
                  <c:v>41247</c:v>
                </c:pt>
                <c:pt idx="775">
                  <c:v>41247</c:v>
                </c:pt>
                <c:pt idx="776">
                  <c:v>41247</c:v>
                </c:pt>
                <c:pt idx="777">
                  <c:v>41247</c:v>
                </c:pt>
                <c:pt idx="778">
                  <c:v>41247</c:v>
                </c:pt>
                <c:pt idx="779">
                  <c:v>41247</c:v>
                </c:pt>
                <c:pt idx="780">
                  <c:v>41247</c:v>
                </c:pt>
                <c:pt idx="781">
                  <c:v>41247</c:v>
                </c:pt>
                <c:pt idx="782">
                  <c:v>41247</c:v>
                </c:pt>
                <c:pt idx="783">
                  <c:v>41247</c:v>
                </c:pt>
                <c:pt idx="784">
                  <c:v>41247</c:v>
                </c:pt>
                <c:pt idx="785">
                  <c:v>41247</c:v>
                </c:pt>
                <c:pt idx="786">
                  <c:v>41247</c:v>
                </c:pt>
                <c:pt idx="787">
                  <c:v>41247</c:v>
                </c:pt>
                <c:pt idx="788">
                  <c:v>41247</c:v>
                </c:pt>
                <c:pt idx="789">
                  <c:v>41247</c:v>
                </c:pt>
                <c:pt idx="790">
                  <c:v>41247</c:v>
                </c:pt>
                <c:pt idx="791">
                  <c:v>41247</c:v>
                </c:pt>
                <c:pt idx="792">
                  <c:v>41247</c:v>
                </c:pt>
                <c:pt idx="793">
                  <c:v>41247</c:v>
                </c:pt>
                <c:pt idx="794">
                  <c:v>41247</c:v>
                </c:pt>
                <c:pt idx="795">
                  <c:v>41247</c:v>
                </c:pt>
                <c:pt idx="796">
                  <c:v>41247</c:v>
                </c:pt>
                <c:pt idx="797">
                  <c:v>41247</c:v>
                </c:pt>
                <c:pt idx="798">
                  <c:v>41247</c:v>
                </c:pt>
                <c:pt idx="799">
                  <c:v>41247</c:v>
                </c:pt>
                <c:pt idx="800">
                  <c:v>41247</c:v>
                </c:pt>
                <c:pt idx="801">
                  <c:v>41247</c:v>
                </c:pt>
                <c:pt idx="802">
                  <c:v>41247</c:v>
                </c:pt>
                <c:pt idx="803">
                  <c:v>41247</c:v>
                </c:pt>
                <c:pt idx="804">
                  <c:v>41247</c:v>
                </c:pt>
                <c:pt idx="805">
                  <c:v>41247</c:v>
                </c:pt>
                <c:pt idx="806">
                  <c:v>41247</c:v>
                </c:pt>
                <c:pt idx="807">
                  <c:v>41247</c:v>
                </c:pt>
                <c:pt idx="808">
                  <c:v>41247</c:v>
                </c:pt>
                <c:pt idx="809">
                  <c:v>41247</c:v>
                </c:pt>
                <c:pt idx="810">
                  <c:v>41247</c:v>
                </c:pt>
                <c:pt idx="811">
                  <c:v>41247</c:v>
                </c:pt>
                <c:pt idx="812">
                  <c:v>41247</c:v>
                </c:pt>
                <c:pt idx="813">
                  <c:v>41247</c:v>
                </c:pt>
                <c:pt idx="814">
                  <c:v>41247</c:v>
                </c:pt>
                <c:pt idx="815">
                  <c:v>41247</c:v>
                </c:pt>
                <c:pt idx="816">
                  <c:v>41247</c:v>
                </c:pt>
                <c:pt idx="817">
                  <c:v>41247</c:v>
                </c:pt>
                <c:pt idx="818">
                  <c:v>41247</c:v>
                </c:pt>
                <c:pt idx="819">
                  <c:v>41247</c:v>
                </c:pt>
                <c:pt idx="820">
                  <c:v>41247</c:v>
                </c:pt>
                <c:pt idx="821">
                  <c:v>41247</c:v>
                </c:pt>
                <c:pt idx="822">
                  <c:v>41247</c:v>
                </c:pt>
                <c:pt idx="823">
                  <c:v>41247</c:v>
                </c:pt>
                <c:pt idx="824">
                  <c:v>41247</c:v>
                </c:pt>
                <c:pt idx="825">
                  <c:v>41247</c:v>
                </c:pt>
                <c:pt idx="826">
                  <c:v>41247</c:v>
                </c:pt>
                <c:pt idx="827">
                  <c:v>41247</c:v>
                </c:pt>
                <c:pt idx="828">
                  <c:v>41247</c:v>
                </c:pt>
                <c:pt idx="829">
                  <c:v>41247</c:v>
                </c:pt>
                <c:pt idx="830">
                  <c:v>41247</c:v>
                </c:pt>
                <c:pt idx="831">
                  <c:v>41247</c:v>
                </c:pt>
                <c:pt idx="832">
                  <c:v>41247</c:v>
                </c:pt>
                <c:pt idx="833">
                  <c:v>41247</c:v>
                </c:pt>
                <c:pt idx="834">
                  <c:v>41247</c:v>
                </c:pt>
                <c:pt idx="835">
                  <c:v>41247</c:v>
                </c:pt>
                <c:pt idx="836">
                  <c:v>41247</c:v>
                </c:pt>
                <c:pt idx="837">
                  <c:v>41247</c:v>
                </c:pt>
                <c:pt idx="838">
                  <c:v>41247</c:v>
                </c:pt>
                <c:pt idx="839">
                  <c:v>41247</c:v>
                </c:pt>
                <c:pt idx="840">
                  <c:v>41247</c:v>
                </c:pt>
                <c:pt idx="841">
                  <c:v>41247</c:v>
                </c:pt>
                <c:pt idx="842">
                  <c:v>41247</c:v>
                </c:pt>
                <c:pt idx="843">
                  <c:v>41247</c:v>
                </c:pt>
                <c:pt idx="844">
                  <c:v>41247</c:v>
                </c:pt>
                <c:pt idx="845">
                  <c:v>41247</c:v>
                </c:pt>
                <c:pt idx="846">
                  <c:v>41247</c:v>
                </c:pt>
                <c:pt idx="847">
                  <c:v>41247</c:v>
                </c:pt>
                <c:pt idx="848">
                  <c:v>41247</c:v>
                </c:pt>
                <c:pt idx="849">
                  <c:v>41247</c:v>
                </c:pt>
                <c:pt idx="850">
                  <c:v>41247</c:v>
                </c:pt>
                <c:pt idx="851">
                  <c:v>41247</c:v>
                </c:pt>
                <c:pt idx="852">
                  <c:v>41247</c:v>
                </c:pt>
                <c:pt idx="853">
                  <c:v>41247</c:v>
                </c:pt>
                <c:pt idx="854">
                  <c:v>41247</c:v>
                </c:pt>
                <c:pt idx="855">
                  <c:v>41247</c:v>
                </c:pt>
                <c:pt idx="856">
                  <c:v>41247</c:v>
                </c:pt>
                <c:pt idx="857">
                  <c:v>41247</c:v>
                </c:pt>
                <c:pt idx="858">
                  <c:v>41247</c:v>
                </c:pt>
                <c:pt idx="859">
                  <c:v>41247</c:v>
                </c:pt>
                <c:pt idx="860">
                  <c:v>41247</c:v>
                </c:pt>
                <c:pt idx="861">
                  <c:v>41247</c:v>
                </c:pt>
                <c:pt idx="862">
                  <c:v>41247</c:v>
                </c:pt>
                <c:pt idx="863">
                  <c:v>41247</c:v>
                </c:pt>
                <c:pt idx="864">
                  <c:v>41247</c:v>
                </c:pt>
                <c:pt idx="865">
                  <c:v>41247</c:v>
                </c:pt>
                <c:pt idx="866">
                  <c:v>41247</c:v>
                </c:pt>
                <c:pt idx="867">
                  <c:v>41247</c:v>
                </c:pt>
                <c:pt idx="868">
                  <c:v>41247</c:v>
                </c:pt>
                <c:pt idx="869">
                  <c:v>41247</c:v>
                </c:pt>
                <c:pt idx="870">
                  <c:v>41247</c:v>
                </c:pt>
                <c:pt idx="871">
                  <c:v>41247</c:v>
                </c:pt>
                <c:pt idx="872">
                  <c:v>41247</c:v>
                </c:pt>
                <c:pt idx="873">
                  <c:v>41247</c:v>
                </c:pt>
                <c:pt idx="874">
                  <c:v>41247</c:v>
                </c:pt>
                <c:pt idx="875">
                  <c:v>41247</c:v>
                </c:pt>
                <c:pt idx="876">
                  <c:v>41247</c:v>
                </c:pt>
                <c:pt idx="877">
                  <c:v>41247</c:v>
                </c:pt>
                <c:pt idx="878">
                  <c:v>41247</c:v>
                </c:pt>
                <c:pt idx="879">
                  <c:v>41247</c:v>
                </c:pt>
                <c:pt idx="880">
                  <c:v>41247</c:v>
                </c:pt>
                <c:pt idx="881">
                  <c:v>41247</c:v>
                </c:pt>
                <c:pt idx="882">
                  <c:v>41247</c:v>
                </c:pt>
                <c:pt idx="883">
                  <c:v>41247</c:v>
                </c:pt>
                <c:pt idx="884">
                  <c:v>41247</c:v>
                </c:pt>
                <c:pt idx="885">
                  <c:v>41247</c:v>
                </c:pt>
                <c:pt idx="886">
                  <c:v>41247</c:v>
                </c:pt>
                <c:pt idx="887">
                  <c:v>41247</c:v>
                </c:pt>
                <c:pt idx="888">
                  <c:v>41247</c:v>
                </c:pt>
                <c:pt idx="889">
                  <c:v>41247</c:v>
                </c:pt>
                <c:pt idx="890">
                  <c:v>41247</c:v>
                </c:pt>
                <c:pt idx="891">
                  <c:v>41247</c:v>
                </c:pt>
                <c:pt idx="892">
                  <c:v>41247</c:v>
                </c:pt>
                <c:pt idx="893">
                  <c:v>41247</c:v>
                </c:pt>
                <c:pt idx="894">
                  <c:v>41247</c:v>
                </c:pt>
                <c:pt idx="895">
                  <c:v>41247</c:v>
                </c:pt>
                <c:pt idx="896">
                  <c:v>41247</c:v>
                </c:pt>
                <c:pt idx="897">
                  <c:v>41247</c:v>
                </c:pt>
                <c:pt idx="898">
                  <c:v>41247</c:v>
                </c:pt>
                <c:pt idx="899">
                  <c:v>41247</c:v>
                </c:pt>
                <c:pt idx="900">
                  <c:v>41247</c:v>
                </c:pt>
                <c:pt idx="901">
                  <c:v>41247</c:v>
                </c:pt>
                <c:pt idx="902">
                  <c:v>41247</c:v>
                </c:pt>
                <c:pt idx="903">
                  <c:v>41247</c:v>
                </c:pt>
                <c:pt idx="904">
                  <c:v>41247</c:v>
                </c:pt>
                <c:pt idx="905">
                  <c:v>41247</c:v>
                </c:pt>
                <c:pt idx="906">
                  <c:v>41247</c:v>
                </c:pt>
                <c:pt idx="907">
                  <c:v>41247</c:v>
                </c:pt>
                <c:pt idx="908">
                  <c:v>41247</c:v>
                </c:pt>
                <c:pt idx="909">
                  <c:v>41247</c:v>
                </c:pt>
                <c:pt idx="910">
                  <c:v>41247</c:v>
                </c:pt>
                <c:pt idx="911">
                  <c:v>41247</c:v>
                </c:pt>
                <c:pt idx="912">
                  <c:v>41247</c:v>
                </c:pt>
                <c:pt idx="913">
                  <c:v>41247</c:v>
                </c:pt>
                <c:pt idx="914">
                  <c:v>41247</c:v>
                </c:pt>
                <c:pt idx="915">
                  <c:v>41247</c:v>
                </c:pt>
                <c:pt idx="916">
                  <c:v>41247</c:v>
                </c:pt>
                <c:pt idx="917">
                  <c:v>41247</c:v>
                </c:pt>
                <c:pt idx="918">
                  <c:v>41247</c:v>
                </c:pt>
                <c:pt idx="919">
                  <c:v>41247</c:v>
                </c:pt>
                <c:pt idx="920">
                  <c:v>41247</c:v>
                </c:pt>
                <c:pt idx="921">
                  <c:v>41247</c:v>
                </c:pt>
                <c:pt idx="922">
                  <c:v>41247</c:v>
                </c:pt>
                <c:pt idx="923">
                  <c:v>41247</c:v>
                </c:pt>
                <c:pt idx="924">
                  <c:v>41247</c:v>
                </c:pt>
                <c:pt idx="925">
                  <c:v>41247</c:v>
                </c:pt>
                <c:pt idx="926">
                  <c:v>41247</c:v>
                </c:pt>
                <c:pt idx="927">
                  <c:v>41247</c:v>
                </c:pt>
                <c:pt idx="928">
                  <c:v>41247</c:v>
                </c:pt>
                <c:pt idx="929">
                  <c:v>41247</c:v>
                </c:pt>
                <c:pt idx="930">
                  <c:v>41247</c:v>
                </c:pt>
                <c:pt idx="931">
                  <c:v>41247</c:v>
                </c:pt>
                <c:pt idx="932">
                  <c:v>41247</c:v>
                </c:pt>
                <c:pt idx="933">
                  <c:v>41247</c:v>
                </c:pt>
                <c:pt idx="934">
                  <c:v>41247</c:v>
                </c:pt>
                <c:pt idx="935">
                  <c:v>41247</c:v>
                </c:pt>
                <c:pt idx="936">
                  <c:v>41247</c:v>
                </c:pt>
                <c:pt idx="937">
                  <c:v>41247</c:v>
                </c:pt>
                <c:pt idx="938">
                  <c:v>41247</c:v>
                </c:pt>
                <c:pt idx="939">
                  <c:v>41247</c:v>
                </c:pt>
                <c:pt idx="940">
                  <c:v>41247</c:v>
                </c:pt>
                <c:pt idx="941">
                  <c:v>41247</c:v>
                </c:pt>
                <c:pt idx="942">
                  <c:v>41247</c:v>
                </c:pt>
                <c:pt idx="943">
                  <c:v>41247</c:v>
                </c:pt>
                <c:pt idx="944">
                  <c:v>41247</c:v>
                </c:pt>
                <c:pt idx="945">
                  <c:v>41247</c:v>
                </c:pt>
                <c:pt idx="946">
                  <c:v>41247</c:v>
                </c:pt>
                <c:pt idx="947">
                  <c:v>41247</c:v>
                </c:pt>
                <c:pt idx="948">
                  <c:v>41247</c:v>
                </c:pt>
                <c:pt idx="949">
                  <c:v>41247</c:v>
                </c:pt>
                <c:pt idx="950">
                  <c:v>41247</c:v>
                </c:pt>
                <c:pt idx="951">
                  <c:v>41247</c:v>
                </c:pt>
                <c:pt idx="952">
                  <c:v>41247</c:v>
                </c:pt>
                <c:pt idx="953">
                  <c:v>41247</c:v>
                </c:pt>
                <c:pt idx="954">
                  <c:v>41247</c:v>
                </c:pt>
                <c:pt idx="955">
                  <c:v>41247</c:v>
                </c:pt>
                <c:pt idx="956">
                  <c:v>41247</c:v>
                </c:pt>
                <c:pt idx="957">
                  <c:v>41247</c:v>
                </c:pt>
                <c:pt idx="958">
                  <c:v>41247</c:v>
                </c:pt>
                <c:pt idx="959">
                  <c:v>41247</c:v>
                </c:pt>
                <c:pt idx="960">
                  <c:v>41247</c:v>
                </c:pt>
                <c:pt idx="961">
                  <c:v>41247</c:v>
                </c:pt>
                <c:pt idx="962">
                  <c:v>41247</c:v>
                </c:pt>
                <c:pt idx="963">
                  <c:v>41247</c:v>
                </c:pt>
                <c:pt idx="964">
                  <c:v>41247</c:v>
                </c:pt>
                <c:pt idx="965">
                  <c:v>41247</c:v>
                </c:pt>
                <c:pt idx="966">
                  <c:v>41247</c:v>
                </c:pt>
                <c:pt idx="967">
                  <c:v>41247</c:v>
                </c:pt>
                <c:pt idx="968">
                  <c:v>41247</c:v>
                </c:pt>
                <c:pt idx="969">
                  <c:v>41247</c:v>
                </c:pt>
                <c:pt idx="970">
                  <c:v>41247</c:v>
                </c:pt>
                <c:pt idx="971">
                  <c:v>41247</c:v>
                </c:pt>
                <c:pt idx="972">
                  <c:v>41247</c:v>
                </c:pt>
                <c:pt idx="973">
                  <c:v>41247</c:v>
                </c:pt>
                <c:pt idx="974">
                  <c:v>41247</c:v>
                </c:pt>
                <c:pt idx="975">
                  <c:v>41247</c:v>
                </c:pt>
                <c:pt idx="976">
                  <c:v>41247</c:v>
                </c:pt>
                <c:pt idx="977">
                  <c:v>41247</c:v>
                </c:pt>
                <c:pt idx="978">
                  <c:v>41247</c:v>
                </c:pt>
                <c:pt idx="979">
                  <c:v>41247</c:v>
                </c:pt>
                <c:pt idx="980">
                  <c:v>41247</c:v>
                </c:pt>
                <c:pt idx="981">
                  <c:v>41247</c:v>
                </c:pt>
                <c:pt idx="982">
                  <c:v>41247</c:v>
                </c:pt>
                <c:pt idx="983">
                  <c:v>41247</c:v>
                </c:pt>
                <c:pt idx="984">
                  <c:v>41247</c:v>
                </c:pt>
                <c:pt idx="985">
                  <c:v>41247</c:v>
                </c:pt>
                <c:pt idx="986">
                  <c:v>41247</c:v>
                </c:pt>
                <c:pt idx="987">
                  <c:v>41247</c:v>
                </c:pt>
                <c:pt idx="988">
                  <c:v>41247</c:v>
                </c:pt>
                <c:pt idx="989">
                  <c:v>41247</c:v>
                </c:pt>
                <c:pt idx="990">
                  <c:v>41247</c:v>
                </c:pt>
                <c:pt idx="991">
                  <c:v>41247</c:v>
                </c:pt>
                <c:pt idx="992">
                  <c:v>41247</c:v>
                </c:pt>
                <c:pt idx="993">
                  <c:v>41247</c:v>
                </c:pt>
                <c:pt idx="994">
                  <c:v>41247</c:v>
                </c:pt>
                <c:pt idx="995">
                  <c:v>41247</c:v>
                </c:pt>
                <c:pt idx="996">
                  <c:v>41247</c:v>
                </c:pt>
                <c:pt idx="997">
                  <c:v>41247</c:v>
                </c:pt>
                <c:pt idx="998">
                  <c:v>41247</c:v>
                </c:pt>
                <c:pt idx="999">
                  <c:v>41247</c:v>
                </c:pt>
                <c:pt idx="1000">
                  <c:v>41247</c:v>
                </c:pt>
                <c:pt idx="1001">
                  <c:v>41247</c:v>
                </c:pt>
                <c:pt idx="1002">
                  <c:v>41247</c:v>
                </c:pt>
                <c:pt idx="1003">
                  <c:v>41247</c:v>
                </c:pt>
                <c:pt idx="1004">
                  <c:v>41247</c:v>
                </c:pt>
                <c:pt idx="1005">
                  <c:v>41247</c:v>
                </c:pt>
                <c:pt idx="1006">
                  <c:v>41247</c:v>
                </c:pt>
                <c:pt idx="1007">
                  <c:v>41247</c:v>
                </c:pt>
                <c:pt idx="1008">
                  <c:v>41247</c:v>
                </c:pt>
                <c:pt idx="1009">
                  <c:v>41247</c:v>
                </c:pt>
                <c:pt idx="1010">
                  <c:v>41247</c:v>
                </c:pt>
                <c:pt idx="1011">
                  <c:v>41247</c:v>
                </c:pt>
                <c:pt idx="1012">
                  <c:v>41247</c:v>
                </c:pt>
                <c:pt idx="1013">
                  <c:v>41247</c:v>
                </c:pt>
                <c:pt idx="1014">
                  <c:v>41247</c:v>
                </c:pt>
                <c:pt idx="1015">
                  <c:v>41247</c:v>
                </c:pt>
                <c:pt idx="1016">
                  <c:v>41247</c:v>
                </c:pt>
                <c:pt idx="1017">
                  <c:v>41247</c:v>
                </c:pt>
                <c:pt idx="1018">
                  <c:v>41247</c:v>
                </c:pt>
                <c:pt idx="1019">
                  <c:v>41247</c:v>
                </c:pt>
                <c:pt idx="1020">
                  <c:v>41247</c:v>
                </c:pt>
                <c:pt idx="1021">
                  <c:v>41247</c:v>
                </c:pt>
                <c:pt idx="1022">
                  <c:v>41247</c:v>
                </c:pt>
                <c:pt idx="1023">
                  <c:v>41247</c:v>
                </c:pt>
                <c:pt idx="1024">
                  <c:v>41247</c:v>
                </c:pt>
                <c:pt idx="1025">
                  <c:v>41247</c:v>
                </c:pt>
                <c:pt idx="1026">
                  <c:v>41247</c:v>
                </c:pt>
                <c:pt idx="1027">
                  <c:v>41247</c:v>
                </c:pt>
                <c:pt idx="1028">
                  <c:v>41247</c:v>
                </c:pt>
                <c:pt idx="1029">
                  <c:v>41247</c:v>
                </c:pt>
                <c:pt idx="1030">
                  <c:v>41247</c:v>
                </c:pt>
                <c:pt idx="1031">
                  <c:v>41247</c:v>
                </c:pt>
                <c:pt idx="1032">
                  <c:v>41247</c:v>
                </c:pt>
                <c:pt idx="1033">
                  <c:v>41247</c:v>
                </c:pt>
                <c:pt idx="1034">
                  <c:v>41247</c:v>
                </c:pt>
                <c:pt idx="1035">
                  <c:v>41247</c:v>
                </c:pt>
                <c:pt idx="1036">
                  <c:v>41247</c:v>
                </c:pt>
                <c:pt idx="1037">
                  <c:v>41247</c:v>
                </c:pt>
                <c:pt idx="1038">
                  <c:v>41247</c:v>
                </c:pt>
                <c:pt idx="1039">
                  <c:v>41247</c:v>
                </c:pt>
                <c:pt idx="1040">
                  <c:v>41247</c:v>
                </c:pt>
                <c:pt idx="1041">
                  <c:v>41247</c:v>
                </c:pt>
                <c:pt idx="1042">
                  <c:v>41247</c:v>
                </c:pt>
                <c:pt idx="1043">
                  <c:v>41247</c:v>
                </c:pt>
                <c:pt idx="1044">
                  <c:v>41247</c:v>
                </c:pt>
                <c:pt idx="1045">
                  <c:v>41247</c:v>
                </c:pt>
                <c:pt idx="1046">
                  <c:v>41247</c:v>
                </c:pt>
                <c:pt idx="1047">
                  <c:v>41247</c:v>
                </c:pt>
                <c:pt idx="1048">
                  <c:v>41247</c:v>
                </c:pt>
                <c:pt idx="1049">
                  <c:v>41247</c:v>
                </c:pt>
                <c:pt idx="1050">
                  <c:v>41247</c:v>
                </c:pt>
                <c:pt idx="1051">
                  <c:v>41247</c:v>
                </c:pt>
                <c:pt idx="1052">
                  <c:v>41247</c:v>
                </c:pt>
                <c:pt idx="1053">
                  <c:v>41247</c:v>
                </c:pt>
                <c:pt idx="1054">
                  <c:v>41247</c:v>
                </c:pt>
                <c:pt idx="1055">
                  <c:v>41247</c:v>
                </c:pt>
                <c:pt idx="1056">
                  <c:v>41247</c:v>
                </c:pt>
                <c:pt idx="1057">
                  <c:v>41247</c:v>
                </c:pt>
                <c:pt idx="1058">
                  <c:v>41247</c:v>
                </c:pt>
                <c:pt idx="1059">
                  <c:v>41247</c:v>
                </c:pt>
                <c:pt idx="1060">
                  <c:v>41247</c:v>
                </c:pt>
                <c:pt idx="1061">
                  <c:v>41247</c:v>
                </c:pt>
                <c:pt idx="1062">
                  <c:v>41247</c:v>
                </c:pt>
                <c:pt idx="1063">
                  <c:v>41247</c:v>
                </c:pt>
                <c:pt idx="1064">
                  <c:v>41247</c:v>
                </c:pt>
                <c:pt idx="1065">
                  <c:v>41247</c:v>
                </c:pt>
                <c:pt idx="1066">
                  <c:v>41247</c:v>
                </c:pt>
                <c:pt idx="1067">
                  <c:v>41247</c:v>
                </c:pt>
                <c:pt idx="1068">
                  <c:v>41247</c:v>
                </c:pt>
                <c:pt idx="1069">
                  <c:v>41247</c:v>
                </c:pt>
                <c:pt idx="1070">
                  <c:v>41247</c:v>
                </c:pt>
                <c:pt idx="1071">
                  <c:v>41247</c:v>
                </c:pt>
                <c:pt idx="1072">
                  <c:v>41247</c:v>
                </c:pt>
                <c:pt idx="1073">
                  <c:v>41247</c:v>
                </c:pt>
                <c:pt idx="1074">
                  <c:v>41247</c:v>
                </c:pt>
                <c:pt idx="1075">
                  <c:v>41247</c:v>
                </c:pt>
                <c:pt idx="1076">
                  <c:v>41247</c:v>
                </c:pt>
                <c:pt idx="1077">
                  <c:v>41247</c:v>
                </c:pt>
                <c:pt idx="1078">
                  <c:v>41247</c:v>
                </c:pt>
                <c:pt idx="1079">
                  <c:v>41247</c:v>
                </c:pt>
                <c:pt idx="1080">
                  <c:v>41247</c:v>
                </c:pt>
                <c:pt idx="1081">
                  <c:v>41247</c:v>
                </c:pt>
                <c:pt idx="1082">
                  <c:v>41247</c:v>
                </c:pt>
                <c:pt idx="1083">
                  <c:v>41247</c:v>
                </c:pt>
                <c:pt idx="1084">
                  <c:v>41247</c:v>
                </c:pt>
                <c:pt idx="1085">
                  <c:v>41248</c:v>
                </c:pt>
                <c:pt idx="1086">
                  <c:v>41248</c:v>
                </c:pt>
                <c:pt idx="1087">
                  <c:v>41248</c:v>
                </c:pt>
                <c:pt idx="1088">
                  <c:v>41248</c:v>
                </c:pt>
                <c:pt idx="1089">
                  <c:v>41248</c:v>
                </c:pt>
                <c:pt idx="1090">
                  <c:v>41248</c:v>
                </c:pt>
                <c:pt idx="1091">
                  <c:v>41248</c:v>
                </c:pt>
                <c:pt idx="1092">
                  <c:v>41248</c:v>
                </c:pt>
                <c:pt idx="1093">
                  <c:v>41248</c:v>
                </c:pt>
                <c:pt idx="1094">
                  <c:v>41248</c:v>
                </c:pt>
                <c:pt idx="1095">
                  <c:v>41248</c:v>
                </c:pt>
                <c:pt idx="1096">
                  <c:v>41248</c:v>
                </c:pt>
                <c:pt idx="1097">
                  <c:v>41248</c:v>
                </c:pt>
                <c:pt idx="1098">
                  <c:v>41248</c:v>
                </c:pt>
                <c:pt idx="1099">
                  <c:v>41248</c:v>
                </c:pt>
                <c:pt idx="1100">
                  <c:v>41248</c:v>
                </c:pt>
                <c:pt idx="1101">
                  <c:v>41248</c:v>
                </c:pt>
                <c:pt idx="1102">
                  <c:v>41248</c:v>
                </c:pt>
                <c:pt idx="1103">
                  <c:v>41248</c:v>
                </c:pt>
                <c:pt idx="1104">
                  <c:v>41248</c:v>
                </c:pt>
                <c:pt idx="1105">
                  <c:v>41248</c:v>
                </c:pt>
                <c:pt idx="1106">
                  <c:v>41248</c:v>
                </c:pt>
                <c:pt idx="1107">
                  <c:v>41248</c:v>
                </c:pt>
                <c:pt idx="1108">
                  <c:v>41248</c:v>
                </c:pt>
                <c:pt idx="1109">
                  <c:v>41248</c:v>
                </c:pt>
                <c:pt idx="1110">
                  <c:v>41248</c:v>
                </c:pt>
                <c:pt idx="1111">
                  <c:v>41248</c:v>
                </c:pt>
                <c:pt idx="1112">
                  <c:v>41248</c:v>
                </c:pt>
                <c:pt idx="1113">
                  <c:v>41248</c:v>
                </c:pt>
                <c:pt idx="1114">
                  <c:v>41248</c:v>
                </c:pt>
                <c:pt idx="1115">
                  <c:v>41248</c:v>
                </c:pt>
                <c:pt idx="1116">
                  <c:v>41248</c:v>
                </c:pt>
                <c:pt idx="1117">
                  <c:v>41248</c:v>
                </c:pt>
                <c:pt idx="1118">
                  <c:v>41248</c:v>
                </c:pt>
                <c:pt idx="1119">
                  <c:v>41248</c:v>
                </c:pt>
                <c:pt idx="1120">
                  <c:v>41248</c:v>
                </c:pt>
                <c:pt idx="1121">
                  <c:v>41248</c:v>
                </c:pt>
                <c:pt idx="1122">
                  <c:v>41248</c:v>
                </c:pt>
                <c:pt idx="1123">
                  <c:v>41248</c:v>
                </c:pt>
                <c:pt idx="1124">
                  <c:v>41248</c:v>
                </c:pt>
                <c:pt idx="1125">
                  <c:v>41248</c:v>
                </c:pt>
                <c:pt idx="1126">
                  <c:v>41248</c:v>
                </c:pt>
                <c:pt idx="1127">
                  <c:v>41248</c:v>
                </c:pt>
                <c:pt idx="1128">
                  <c:v>41248</c:v>
                </c:pt>
                <c:pt idx="1129">
                  <c:v>41248</c:v>
                </c:pt>
                <c:pt idx="1130">
                  <c:v>41248</c:v>
                </c:pt>
                <c:pt idx="1131">
                  <c:v>41248</c:v>
                </c:pt>
                <c:pt idx="1132">
                  <c:v>41248</c:v>
                </c:pt>
                <c:pt idx="1133">
                  <c:v>41248</c:v>
                </c:pt>
                <c:pt idx="1134">
                  <c:v>41248</c:v>
                </c:pt>
                <c:pt idx="1135">
                  <c:v>41248</c:v>
                </c:pt>
                <c:pt idx="1136">
                  <c:v>41248</c:v>
                </c:pt>
                <c:pt idx="1137">
                  <c:v>41248</c:v>
                </c:pt>
                <c:pt idx="1138">
                  <c:v>41248</c:v>
                </c:pt>
                <c:pt idx="1139">
                  <c:v>41248</c:v>
                </c:pt>
                <c:pt idx="1140">
                  <c:v>41248</c:v>
                </c:pt>
                <c:pt idx="1141">
                  <c:v>41248</c:v>
                </c:pt>
                <c:pt idx="1142">
                  <c:v>41248</c:v>
                </c:pt>
                <c:pt idx="1143">
                  <c:v>41248</c:v>
                </c:pt>
                <c:pt idx="1144">
                  <c:v>41248</c:v>
                </c:pt>
                <c:pt idx="1145">
                  <c:v>41248</c:v>
                </c:pt>
                <c:pt idx="1146">
                  <c:v>41248</c:v>
                </c:pt>
                <c:pt idx="1147">
                  <c:v>41248</c:v>
                </c:pt>
                <c:pt idx="1148">
                  <c:v>41248</c:v>
                </c:pt>
                <c:pt idx="1149">
                  <c:v>41248</c:v>
                </c:pt>
                <c:pt idx="1150">
                  <c:v>41248</c:v>
                </c:pt>
                <c:pt idx="1151">
                  <c:v>41248</c:v>
                </c:pt>
                <c:pt idx="1152">
                  <c:v>41248</c:v>
                </c:pt>
                <c:pt idx="1153">
                  <c:v>41249</c:v>
                </c:pt>
                <c:pt idx="1154">
                  <c:v>41249</c:v>
                </c:pt>
                <c:pt idx="1155">
                  <c:v>41249</c:v>
                </c:pt>
                <c:pt idx="1156">
                  <c:v>41249</c:v>
                </c:pt>
                <c:pt idx="1157">
                  <c:v>41249</c:v>
                </c:pt>
                <c:pt idx="1158">
                  <c:v>41249</c:v>
                </c:pt>
                <c:pt idx="1159">
                  <c:v>41249</c:v>
                </c:pt>
                <c:pt idx="1160">
                  <c:v>41249</c:v>
                </c:pt>
                <c:pt idx="1161">
                  <c:v>41249</c:v>
                </c:pt>
                <c:pt idx="1162">
                  <c:v>41249</c:v>
                </c:pt>
                <c:pt idx="1163">
                  <c:v>41249</c:v>
                </c:pt>
                <c:pt idx="1164">
                  <c:v>41249</c:v>
                </c:pt>
                <c:pt idx="1165">
                  <c:v>41249</c:v>
                </c:pt>
                <c:pt idx="1166">
                  <c:v>41249</c:v>
                </c:pt>
                <c:pt idx="1167">
                  <c:v>41249</c:v>
                </c:pt>
                <c:pt idx="1168">
                  <c:v>41249</c:v>
                </c:pt>
                <c:pt idx="1169">
                  <c:v>41249</c:v>
                </c:pt>
                <c:pt idx="1170">
                  <c:v>41249</c:v>
                </c:pt>
                <c:pt idx="1171">
                  <c:v>41249</c:v>
                </c:pt>
                <c:pt idx="1172">
                  <c:v>41249</c:v>
                </c:pt>
                <c:pt idx="1173">
                  <c:v>41249</c:v>
                </c:pt>
                <c:pt idx="1174">
                  <c:v>41249</c:v>
                </c:pt>
                <c:pt idx="1175">
                  <c:v>41249</c:v>
                </c:pt>
                <c:pt idx="1176">
                  <c:v>41249</c:v>
                </c:pt>
                <c:pt idx="1177">
                  <c:v>41249</c:v>
                </c:pt>
                <c:pt idx="1178">
                  <c:v>41249</c:v>
                </c:pt>
                <c:pt idx="1179">
                  <c:v>41249</c:v>
                </c:pt>
                <c:pt idx="1180">
                  <c:v>41249</c:v>
                </c:pt>
                <c:pt idx="1181">
                  <c:v>41249</c:v>
                </c:pt>
                <c:pt idx="1182">
                  <c:v>41249</c:v>
                </c:pt>
                <c:pt idx="1183">
                  <c:v>41249</c:v>
                </c:pt>
                <c:pt idx="1184">
                  <c:v>41249</c:v>
                </c:pt>
                <c:pt idx="1185">
                  <c:v>41249</c:v>
                </c:pt>
                <c:pt idx="1186">
                  <c:v>41249</c:v>
                </c:pt>
                <c:pt idx="1187">
                  <c:v>41249</c:v>
                </c:pt>
                <c:pt idx="1188">
                  <c:v>41249</c:v>
                </c:pt>
                <c:pt idx="1189">
                  <c:v>41249</c:v>
                </c:pt>
                <c:pt idx="1190">
                  <c:v>41249</c:v>
                </c:pt>
                <c:pt idx="1191">
                  <c:v>41249</c:v>
                </c:pt>
                <c:pt idx="1192">
                  <c:v>41249</c:v>
                </c:pt>
                <c:pt idx="1193">
                  <c:v>41249</c:v>
                </c:pt>
                <c:pt idx="1194">
                  <c:v>41249</c:v>
                </c:pt>
                <c:pt idx="1195">
                  <c:v>41249</c:v>
                </c:pt>
                <c:pt idx="1196">
                  <c:v>41249</c:v>
                </c:pt>
                <c:pt idx="1197">
                  <c:v>41249</c:v>
                </c:pt>
                <c:pt idx="1198">
                  <c:v>41249</c:v>
                </c:pt>
                <c:pt idx="1199">
                  <c:v>41249</c:v>
                </c:pt>
                <c:pt idx="1200">
                  <c:v>41249</c:v>
                </c:pt>
                <c:pt idx="1201">
                  <c:v>41249</c:v>
                </c:pt>
                <c:pt idx="1202">
                  <c:v>41249</c:v>
                </c:pt>
                <c:pt idx="1203">
                  <c:v>41249</c:v>
                </c:pt>
                <c:pt idx="1204">
                  <c:v>41249</c:v>
                </c:pt>
                <c:pt idx="1205">
                  <c:v>41249</c:v>
                </c:pt>
                <c:pt idx="1206">
                  <c:v>41249</c:v>
                </c:pt>
                <c:pt idx="1207">
                  <c:v>41249</c:v>
                </c:pt>
                <c:pt idx="1208">
                  <c:v>41249</c:v>
                </c:pt>
                <c:pt idx="1209">
                  <c:v>41249</c:v>
                </c:pt>
                <c:pt idx="1210">
                  <c:v>41249</c:v>
                </c:pt>
                <c:pt idx="1211">
                  <c:v>41249</c:v>
                </c:pt>
                <c:pt idx="1212">
                  <c:v>41249</c:v>
                </c:pt>
                <c:pt idx="1213">
                  <c:v>41249</c:v>
                </c:pt>
                <c:pt idx="1214">
                  <c:v>41249</c:v>
                </c:pt>
                <c:pt idx="1215">
                  <c:v>41249</c:v>
                </c:pt>
                <c:pt idx="1216">
                  <c:v>41249</c:v>
                </c:pt>
                <c:pt idx="1217">
                  <c:v>41249</c:v>
                </c:pt>
                <c:pt idx="1218">
                  <c:v>41249</c:v>
                </c:pt>
                <c:pt idx="1219">
                  <c:v>41249</c:v>
                </c:pt>
                <c:pt idx="1220">
                  <c:v>41249</c:v>
                </c:pt>
                <c:pt idx="1221">
                  <c:v>41249</c:v>
                </c:pt>
                <c:pt idx="1222">
                  <c:v>41249</c:v>
                </c:pt>
                <c:pt idx="1223">
                  <c:v>41249</c:v>
                </c:pt>
                <c:pt idx="1224">
                  <c:v>41249</c:v>
                </c:pt>
                <c:pt idx="1225">
                  <c:v>41249</c:v>
                </c:pt>
                <c:pt idx="1226">
                  <c:v>41250</c:v>
                </c:pt>
                <c:pt idx="1227">
                  <c:v>41250</c:v>
                </c:pt>
                <c:pt idx="1228">
                  <c:v>41250</c:v>
                </c:pt>
                <c:pt idx="1229">
                  <c:v>41250</c:v>
                </c:pt>
                <c:pt idx="1230">
                  <c:v>41250</c:v>
                </c:pt>
                <c:pt idx="1231">
                  <c:v>41250</c:v>
                </c:pt>
                <c:pt idx="1232">
                  <c:v>41250</c:v>
                </c:pt>
                <c:pt idx="1233">
                  <c:v>41250</c:v>
                </c:pt>
                <c:pt idx="1234">
                  <c:v>41250</c:v>
                </c:pt>
                <c:pt idx="1235">
                  <c:v>41250</c:v>
                </c:pt>
                <c:pt idx="1236">
                  <c:v>41250</c:v>
                </c:pt>
                <c:pt idx="1237">
                  <c:v>41250</c:v>
                </c:pt>
                <c:pt idx="1238">
                  <c:v>41250</c:v>
                </c:pt>
                <c:pt idx="1239">
                  <c:v>41250</c:v>
                </c:pt>
                <c:pt idx="1240">
                  <c:v>41250</c:v>
                </c:pt>
                <c:pt idx="1241">
                  <c:v>41250</c:v>
                </c:pt>
                <c:pt idx="1242">
                  <c:v>41250</c:v>
                </c:pt>
                <c:pt idx="1243">
                  <c:v>41250</c:v>
                </c:pt>
                <c:pt idx="1244">
                  <c:v>41250</c:v>
                </c:pt>
                <c:pt idx="1245">
                  <c:v>41250</c:v>
                </c:pt>
                <c:pt idx="1246">
                  <c:v>41250</c:v>
                </c:pt>
                <c:pt idx="1247">
                  <c:v>41250</c:v>
                </c:pt>
                <c:pt idx="1248">
                  <c:v>41250</c:v>
                </c:pt>
                <c:pt idx="1249">
                  <c:v>41250</c:v>
                </c:pt>
                <c:pt idx="1250">
                  <c:v>41250</c:v>
                </c:pt>
                <c:pt idx="1251">
                  <c:v>41250</c:v>
                </c:pt>
                <c:pt idx="1252">
                  <c:v>41250</c:v>
                </c:pt>
                <c:pt idx="1253">
                  <c:v>41250</c:v>
                </c:pt>
                <c:pt idx="1254">
                  <c:v>41250</c:v>
                </c:pt>
                <c:pt idx="1255">
                  <c:v>41250</c:v>
                </c:pt>
                <c:pt idx="1256">
                  <c:v>41250</c:v>
                </c:pt>
                <c:pt idx="1257">
                  <c:v>41250</c:v>
                </c:pt>
                <c:pt idx="1258">
                  <c:v>41250</c:v>
                </c:pt>
                <c:pt idx="1259">
                  <c:v>41250</c:v>
                </c:pt>
                <c:pt idx="1260">
                  <c:v>41250</c:v>
                </c:pt>
                <c:pt idx="1261">
                  <c:v>41250</c:v>
                </c:pt>
                <c:pt idx="1262">
                  <c:v>41250</c:v>
                </c:pt>
                <c:pt idx="1263">
                  <c:v>41250</c:v>
                </c:pt>
                <c:pt idx="1264">
                  <c:v>41250</c:v>
                </c:pt>
                <c:pt idx="1265">
                  <c:v>41250</c:v>
                </c:pt>
                <c:pt idx="1266">
                  <c:v>41250</c:v>
                </c:pt>
                <c:pt idx="1267">
                  <c:v>41250</c:v>
                </c:pt>
                <c:pt idx="1268">
                  <c:v>41250</c:v>
                </c:pt>
                <c:pt idx="1269">
                  <c:v>41250</c:v>
                </c:pt>
                <c:pt idx="1270">
                  <c:v>41250</c:v>
                </c:pt>
                <c:pt idx="1271">
                  <c:v>41250</c:v>
                </c:pt>
                <c:pt idx="1272">
                  <c:v>41250</c:v>
                </c:pt>
                <c:pt idx="1273">
                  <c:v>41250</c:v>
                </c:pt>
                <c:pt idx="1274">
                  <c:v>41250</c:v>
                </c:pt>
                <c:pt idx="1275">
                  <c:v>41250</c:v>
                </c:pt>
                <c:pt idx="1276">
                  <c:v>41250</c:v>
                </c:pt>
                <c:pt idx="1277">
                  <c:v>41250</c:v>
                </c:pt>
                <c:pt idx="1278">
                  <c:v>41250</c:v>
                </c:pt>
                <c:pt idx="1279">
                  <c:v>41250</c:v>
                </c:pt>
                <c:pt idx="1280">
                  <c:v>41250</c:v>
                </c:pt>
                <c:pt idx="1281">
                  <c:v>41250</c:v>
                </c:pt>
                <c:pt idx="1282">
                  <c:v>41250</c:v>
                </c:pt>
                <c:pt idx="1283">
                  <c:v>41250</c:v>
                </c:pt>
                <c:pt idx="1284">
                  <c:v>41250</c:v>
                </c:pt>
                <c:pt idx="1285">
                  <c:v>41250</c:v>
                </c:pt>
                <c:pt idx="1286">
                  <c:v>41250</c:v>
                </c:pt>
                <c:pt idx="1287">
                  <c:v>41250</c:v>
                </c:pt>
                <c:pt idx="1288">
                  <c:v>41250</c:v>
                </c:pt>
                <c:pt idx="1289">
                  <c:v>41250</c:v>
                </c:pt>
                <c:pt idx="1290">
                  <c:v>41250</c:v>
                </c:pt>
                <c:pt idx="1291">
                  <c:v>41250</c:v>
                </c:pt>
                <c:pt idx="1292">
                  <c:v>41250</c:v>
                </c:pt>
                <c:pt idx="1293">
                  <c:v>41250</c:v>
                </c:pt>
                <c:pt idx="1294">
                  <c:v>41250</c:v>
                </c:pt>
                <c:pt idx="1295">
                  <c:v>41250</c:v>
                </c:pt>
                <c:pt idx="1296">
                  <c:v>41250</c:v>
                </c:pt>
                <c:pt idx="1297">
                  <c:v>41250</c:v>
                </c:pt>
                <c:pt idx="1298">
                  <c:v>41250</c:v>
                </c:pt>
                <c:pt idx="1299">
                  <c:v>41250</c:v>
                </c:pt>
                <c:pt idx="1300">
                  <c:v>41250</c:v>
                </c:pt>
                <c:pt idx="1301">
                  <c:v>41250</c:v>
                </c:pt>
                <c:pt idx="1302">
                  <c:v>41251</c:v>
                </c:pt>
                <c:pt idx="1303">
                  <c:v>41251</c:v>
                </c:pt>
                <c:pt idx="1304">
                  <c:v>41251</c:v>
                </c:pt>
                <c:pt idx="1305">
                  <c:v>41251</c:v>
                </c:pt>
                <c:pt idx="1306">
                  <c:v>41251</c:v>
                </c:pt>
                <c:pt idx="1307">
                  <c:v>41251</c:v>
                </c:pt>
                <c:pt idx="1308">
                  <c:v>41251</c:v>
                </c:pt>
                <c:pt idx="1309">
                  <c:v>41251</c:v>
                </c:pt>
                <c:pt idx="1310">
                  <c:v>41251</c:v>
                </c:pt>
                <c:pt idx="1311">
                  <c:v>41251</c:v>
                </c:pt>
                <c:pt idx="1312">
                  <c:v>41251</c:v>
                </c:pt>
                <c:pt idx="1313">
                  <c:v>41251</c:v>
                </c:pt>
                <c:pt idx="1314">
                  <c:v>41251</c:v>
                </c:pt>
                <c:pt idx="1315">
                  <c:v>41251</c:v>
                </c:pt>
                <c:pt idx="1316">
                  <c:v>41251</c:v>
                </c:pt>
                <c:pt idx="1317">
                  <c:v>41251</c:v>
                </c:pt>
                <c:pt idx="1318">
                  <c:v>41251</c:v>
                </c:pt>
                <c:pt idx="1319">
                  <c:v>41251</c:v>
                </c:pt>
                <c:pt idx="1320">
                  <c:v>41251</c:v>
                </c:pt>
                <c:pt idx="1321">
                  <c:v>41251</c:v>
                </c:pt>
                <c:pt idx="1322">
                  <c:v>41251</c:v>
                </c:pt>
                <c:pt idx="1323">
                  <c:v>41251</c:v>
                </c:pt>
                <c:pt idx="1324">
                  <c:v>41251</c:v>
                </c:pt>
                <c:pt idx="1325">
                  <c:v>41251</c:v>
                </c:pt>
                <c:pt idx="1326">
                  <c:v>41251</c:v>
                </c:pt>
                <c:pt idx="1327">
                  <c:v>41251</c:v>
                </c:pt>
                <c:pt idx="1328">
                  <c:v>41251</c:v>
                </c:pt>
                <c:pt idx="1329">
                  <c:v>41251</c:v>
                </c:pt>
                <c:pt idx="1330">
                  <c:v>41251</c:v>
                </c:pt>
                <c:pt idx="1331">
                  <c:v>41251</c:v>
                </c:pt>
                <c:pt idx="1332">
                  <c:v>41252</c:v>
                </c:pt>
                <c:pt idx="1333">
                  <c:v>41252</c:v>
                </c:pt>
                <c:pt idx="1334">
                  <c:v>41252</c:v>
                </c:pt>
                <c:pt idx="1335">
                  <c:v>41252</c:v>
                </c:pt>
                <c:pt idx="1336">
                  <c:v>41252</c:v>
                </c:pt>
                <c:pt idx="1337">
                  <c:v>41252</c:v>
                </c:pt>
                <c:pt idx="1338">
                  <c:v>41252</c:v>
                </c:pt>
                <c:pt idx="1339">
                  <c:v>41252</c:v>
                </c:pt>
                <c:pt idx="1340">
                  <c:v>41252</c:v>
                </c:pt>
                <c:pt idx="1341">
                  <c:v>41252</c:v>
                </c:pt>
                <c:pt idx="1342">
                  <c:v>41252</c:v>
                </c:pt>
                <c:pt idx="1343">
                  <c:v>41252</c:v>
                </c:pt>
                <c:pt idx="1344">
                  <c:v>41252</c:v>
                </c:pt>
                <c:pt idx="1345">
                  <c:v>41252</c:v>
                </c:pt>
                <c:pt idx="1346">
                  <c:v>41252</c:v>
                </c:pt>
                <c:pt idx="1347">
                  <c:v>41252</c:v>
                </c:pt>
                <c:pt idx="1348">
                  <c:v>41252</c:v>
                </c:pt>
                <c:pt idx="1349">
                  <c:v>41252</c:v>
                </c:pt>
                <c:pt idx="1350">
                  <c:v>41252</c:v>
                </c:pt>
                <c:pt idx="1351">
                  <c:v>41252</c:v>
                </c:pt>
                <c:pt idx="1352">
                  <c:v>41252</c:v>
                </c:pt>
                <c:pt idx="1353">
                  <c:v>41252</c:v>
                </c:pt>
                <c:pt idx="1354">
                  <c:v>41253</c:v>
                </c:pt>
                <c:pt idx="1355">
                  <c:v>41253</c:v>
                </c:pt>
                <c:pt idx="1356">
                  <c:v>41253</c:v>
                </c:pt>
                <c:pt idx="1357">
                  <c:v>41253</c:v>
                </c:pt>
                <c:pt idx="1358">
                  <c:v>41253</c:v>
                </c:pt>
                <c:pt idx="1359">
                  <c:v>41253</c:v>
                </c:pt>
                <c:pt idx="1360">
                  <c:v>41253</c:v>
                </c:pt>
                <c:pt idx="1361">
                  <c:v>41253</c:v>
                </c:pt>
                <c:pt idx="1362">
                  <c:v>41253</c:v>
                </c:pt>
                <c:pt idx="1363">
                  <c:v>41253</c:v>
                </c:pt>
                <c:pt idx="1364">
                  <c:v>41253</c:v>
                </c:pt>
                <c:pt idx="1365">
                  <c:v>41253</c:v>
                </c:pt>
                <c:pt idx="1366">
                  <c:v>41253</c:v>
                </c:pt>
                <c:pt idx="1367">
                  <c:v>41253</c:v>
                </c:pt>
                <c:pt idx="1368">
                  <c:v>41253</c:v>
                </c:pt>
                <c:pt idx="1369">
                  <c:v>41253</c:v>
                </c:pt>
                <c:pt idx="1370">
                  <c:v>41253</c:v>
                </c:pt>
                <c:pt idx="1371">
                  <c:v>41253</c:v>
                </c:pt>
                <c:pt idx="1372">
                  <c:v>41253</c:v>
                </c:pt>
                <c:pt idx="1373">
                  <c:v>41253</c:v>
                </c:pt>
                <c:pt idx="1374">
                  <c:v>41253</c:v>
                </c:pt>
                <c:pt idx="1375">
                  <c:v>41253</c:v>
                </c:pt>
                <c:pt idx="1376">
                  <c:v>41253</c:v>
                </c:pt>
                <c:pt idx="1377">
                  <c:v>41253</c:v>
                </c:pt>
                <c:pt idx="1378">
                  <c:v>41253</c:v>
                </c:pt>
                <c:pt idx="1379">
                  <c:v>41253</c:v>
                </c:pt>
                <c:pt idx="1380">
                  <c:v>41253</c:v>
                </c:pt>
                <c:pt idx="1381">
                  <c:v>41253</c:v>
                </c:pt>
                <c:pt idx="1382">
                  <c:v>41253</c:v>
                </c:pt>
                <c:pt idx="1383">
                  <c:v>41253</c:v>
                </c:pt>
                <c:pt idx="1384">
                  <c:v>41253</c:v>
                </c:pt>
                <c:pt idx="1385">
                  <c:v>41253</c:v>
                </c:pt>
                <c:pt idx="1386">
                  <c:v>41253</c:v>
                </c:pt>
                <c:pt idx="1387">
                  <c:v>41253</c:v>
                </c:pt>
                <c:pt idx="1388">
                  <c:v>41253</c:v>
                </c:pt>
                <c:pt idx="1389">
                  <c:v>41253</c:v>
                </c:pt>
                <c:pt idx="1390">
                  <c:v>41253</c:v>
                </c:pt>
                <c:pt idx="1391">
                  <c:v>41253</c:v>
                </c:pt>
                <c:pt idx="1392">
                  <c:v>41253</c:v>
                </c:pt>
                <c:pt idx="1393">
                  <c:v>41253</c:v>
                </c:pt>
                <c:pt idx="1394">
                  <c:v>41253</c:v>
                </c:pt>
                <c:pt idx="1395">
                  <c:v>41253</c:v>
                </c:pt>
                <c:pt idx="1396">
                  <c:v>41253</c:v>
                </c:pt>
                <c:pt idx="1397">
                  <c:v>41253</c:v>
                </c:pt>
                <c:pt idx="1398">
                  <c:v>41253</c:v>
                </c:pt>
                <c:pt idx="1399">
                  <c:v>41253</c:v>
                </c:pt>
                <c:pt idx="1400">
                  <c:v>41253</c:v>
                </c:pt>
                <c:pt idx="1401">
                  <c:v>41253</c:v>
                </c:pt>
                <c:pt idx="1402">
                  <c:v>41253</c:v>
                </c:pt>
                <c:pt idx="1403">
                  <c:v>41253</c:v>
                </c:pt>
                <c:pt idx="1404">
                  <c:v>41253</c:v>
                </c:pt>
                <c:pt idx="1405">
                  <c:v>41253</c:v>
                </c:pt>
                <c:pt idx="1406">
                  <c:v>41253</c:v>
                </c:pt>
                <c:pt idx="1407">
                  <c:v>41253</c:v>
                </c:pt>
                <c:pt idx="1408">
                  <c:v>41253</c:v>
                </c:pt>
                <c:pt idx="1409">
                  <c:v>41253</c:v>
                </c:pt>
                <c:pt idx="1410">
                  <c:v>41253</c:v>
                </c:pt>
                <c:pt idx="1411">
                  <c:v>41253</c:v>
                </c:pt>
                <c:pt idx="1412">
                  <c:v>41253</c:v>
                </c:pt>
                <c:pt idx="1413">
                  <c:v>41253</c:v>
                </c:pt>
                <c:pt idx="1414">
                  <c:v>41253</c:v>
                </c:pt>
                <c:pt idx="1415">
                  <c:v>41253</c:v>
                </c:pt>
                <c:pt idx="1416">
                  <c:v>41253</c:v>
                </c:pt>
                <c:pt idx="1417">
                  <c:v>41253</c:v>
                </c:pt>
                <c:pt idx="1418">
                  <c:v>41253</c:v>
                </c:pt>
                <c:pt idx="1419">
                  <c:v>41253</c:v>
                </c:pt>
                <c:pt idx="1420">
                  <c:v>41253</c:v>
                </c:pt>
                <c:pt idx="1421">
                  <c:v>41253</c:v>
                </c:pt>
                <c:pt idx="1422">
                  <c:v>41253</c:v>
                </c:pt>
                <c:pt idx="1423">
                  <c:v>41253</c:v>
                </c:pt>
                <c:pt idx="1424">
                  <c:v>41253</c:v>
                </c:pt>
                <c:pt idx="1425">
                  <c:v>41253</c:v>
                </c:pt>
                <c:pt idx="1426">
                  <c:v>41253</c:v>
                </c:pt>
                <c:pt idx="1427">
                  <c:v>41253</c:v>
                </c:pt>
                <c:pt idx="1428">
                  <c:v>41253</c:v>
                </c:pt>
                <c:pt idx="1429">
                  <c:v>41253</c:v>
                </c:pt>
                <c:pt idx="1430">
                  <c:v>41253</c:v>
                </c:pt>
                <c:pt idx="1431">
                  <c:v>41253</c:v>
                </c:pt>
                <c:pt idx="1432">
                  <c:v>41253</c:v>
                </c:pt>
                <c:pt idx="1433">
                  <c:v>41253</c:v>
                </c:pt>
                <c:pt idx="1434">
                  <c:v>41253</c:v>
                </c:pt>
                <c:pt idx="1435">
                  <c:v>41253</c:v>
                </c:pt>
                <c:pt idx="1436">
                  <c:v>41253</c:v>
                </c:pt>
                <c:pt idx="1437">
                  <c:v>41253</c:v>
                </c:pt>
                <c:pt idx="1438">
                  <c:v>41253</c:v>
                </c:pt>
                <c:pt idx="1439">
                  <c:v>41253</c:v>
                </c:pt>
                <c:pt idx="1440">
                  <c:v>41253</c:v>
                </c:pt>
                <c:pt idx="1441">
                  <c:v>41253</c:v>
                </c:pt>
                <c:pt idx="1442">
                  <c:v>41253</c:v>
                </c:pt>
                <c:pt idx="1443">
                  <c:v>41253</c:v>
                </c:pt>
                <c:pt idx="1444">
                  <c:v>41253</c:v>
                </c:pt>
                <c:pt idx="1445">
                  <c:v>41253</c:v>
                </c:pt>
                <c:pt idx="1446">
                  <c:v>41253</c:v>
                </c:pt>
                <c:pt idx="1447">
                  <c:v>41253</c:v>
                </c:pt>
                <c:pt idx="1448">
                  <c:v>41253</c:v>
                </c:pt>
                <c:pt idx="1449">
                  <c:v>41253</c:v>
                </c:pt>
                <c:pt idx="1450">
                  <c:v>41253</c:v>
                </c:pt>
                <c:pt idx="1451">
                  <c:v>41254</c:v>
                </c:pt>
                <c:pt idx="1452">
                  <c:v>41254</c:v>
                </c:pt>
                <c:pt idx="1453">
                  <c:v>41254</c:v>
                </c:pt>
                <c:pt idx="1454">
                  <c:v>41254</c:v>
                </c:pt>
                <c:pt idx="1455">
                  <c:v>41254</c:v>
                </c:pt>
                <c:pt idx="1456">
                  <c:v>41254</c:v>
                </c:pt>
                <c:pt idx="1457">
                  <c:v>41254</c:v>
                </c:pt>
                <c:pt idx="1458">
                  <c:v>41254</c:v>
                </c:pt>
                <c:pt idx="1459">
                  <c:v>41254</c:v>
                </c:pt>
                <c:pt idx="1460">
                  <c:v>41254</c:v>
                </c:pt>
                <c:pt idx="1461">
                  <c:v>41254</c:v>
                </c:pt>
                <c:pt idx="1462">
                  <c:v>41254</c:v>
                </c:pt>
                <c:pt idx="1463">
                  <c:v>41254</c:v>
                </c:pt>
                <c:pt idx="1464">
                  <c:v>41254</c:v>
                </c:pt>
                <c:pt idx="1465">
                  <c:v>41254</c:v>
                </c:pt>
                <c:pt idx="1466">
                  <c:v>41254</c:v>
                </c:pt>
                <c:pt idx="1467">
                  <c:v>41254</c:v>
                </c:pt>
                <c:pt idx="1468">
                  <c:v>41254</c:v>
                </c:pt>
                <c:pt idx="1469">
                  <c:v>41254</c:v>
                </c:pt>
                <c:pt idx="1470">
                  <c:v>41254</c:v>
                </c:pt>
                <c:pt idx="1471">
                  <c:v>41254</c:v>
                </c:pt>
                <c:pt idx="1472">
                  <c:v>41254</c:v>
                </c:pt>
                <c:pt idx="1473">
                  <c:v>41254</c:v>
                </c:pt>
                <c:pt idx="1474">
                  <c:v>41254</c:v>
                </c:pt>
                <c:pt idx="1475">
                  <c:v>41254</c:v>
                </c:pt>
                <c:pt idx="1476">
                  <c:v>41254</c:v>
                </c:pt>
                <c:pt idx="1477">
                  <c:v>41254</c:v>
                </c:pt>
                <c:pt idx="1478">
                  <c:v>41254</c:v>
                </c:pt>
                <c:pt idx="1479">
                  <c:v>41254</c:v>
                </c:pt>
                <c:pt idx="1480">
                  <c:v>41254</c:v>
                </c:pt>
                <c:pt idx="1481">
                  <c:v>41254</c:v>
                </c:pt>
                <c:pt idx="1482">
                  <c:v>41254</c:v>
                </c:pt>
                <c:pt idx="1483">
                  <c:v>41254</c:v>
                </c:pt>
                <c:pt idx="1484">
                  <c:v>41254</c:v>
                </c:pt>
                <c:pt idx="1485">
                  <c:v>41254</c:v>
                </c:pt>
                <c:pt idx="1486">
                  <c:v>41254</c:v>
                </c:pt>
                <c:pt idx="1487">
                  <c:v>41254</c:v>
                </c:pt>
                <c:pt idx="1488">
                  <c:v>41254</c:v>
                </c:pt>
                <c:pt idx="1489">
                  <c:v>41254</c:v>
                </c:pt>
                <c:pt idx="1490">
                  <c:v>41254</c:v>
                </c:pt>
                <c:pt idx="1491">
                  <c:v>41254</c:v>
                </c:pt>
                <c:pt idx="1492">
                  <c:v>41254</c:v>
                </c:pt>
                <c:pt idx="1493">
                  <c:v>41254</c:v>
                </c:pt>
                <c:pt idx="1494">
                  <c:v>41254</c:v>
                </c:pt>
                <c:pt idx="1495">
                  <c:v>41254</c:v>
                </c:pt>
                <c:pt idx="1496">
                  <c:v>41254</c:v>
                </c:pt>
                <c:pt idx="1497">
                  <c:v>41254</c:v>
                </c:pt>
                <c:pt idx="1498">
                  <c:v>41254</c:v>
                </c:pt>
                <c:pt idx="1499">
                  <c:v>41254</c:v>
                </c:pt>
                <c:pt idx="1500">
                  <c:v>41254</c:v>
                </c:pt>
                <c:pt idx="1501">
                  <c:v>41254</c:v>
                </c:pt>
                <c:pt idx="1502">
                  <c:v>41254</c:v>
                </c:pt>
                <c:pt idx="1503">
                  <c:v>41254</c:v>
                </c:pt>
                <c:pt idx="1504">
                  <c:v>41254</c:v>
                </c:pt>
                <c:pt idx="1505">
                  <c:v>41254</c:v>
                </c:pt>
                <c:pt idx="1506">
                  <c:v>41254</c:v>
                </c:pt>
                <c:pt idx="1507">
                  <c:v>41254</c:v>
                </c:pt>
                <c:pt idx="1508">
                  <c:v>41254</c:v>
                </c:pt>
                <c:pt idx="1509">
                  <c:v>41254</c:v>
                </c:pt>
                <c:pt idx="1510">
                  <c:v>41254</c:v>
                </c:pt>
                <c:pt idx="1511">
                  <c:v>41254</c:v>
                </c:pt>
                <c:pt idx="1512">
                  <c:v>41254</c:v>
                </c:pt>
                <c:pt idx="1513">
                  <c:v>41254</c:v>
                </c:pt>
                <c:pt idx="1514">
                  <c:v>41254</c:v>
                </c:pt>
                <c:pt idx="1515">
                  <c:v>41254</c:v>
                </c:pt>
                <c:pt idx="1516">
                  <c:v>41254</c:v>
                </c:pt>
                <c:pt idx="1517">
                  <c:v>41254</c:v>
                </c:pt>
                <c:pt idx="1518">
                  <c:v>41254</c:v>
                </c:pt>
                <c:pt idx="1519">
                  <c:v>41254</c:v>
                </c:pt>
                <c:pt idx="1520">
                  <c:v>41254</c:v>
                </c:pt>
                <c:pt idx="1521">
                  <c:v>41254</c:v>
                </c:pt>
                <c:pt idx="1522">
                  <c:v>41254</c:v>
                </c:pt>
                <c:pt idx="1523">
                  <c:v>41254</c:v>
                </c:pt>
                <c:pt idx="1524">
                  <c:v>41254</c:v>
                </c:pt>
                <c:pt idx="1525">
                  <c:v>41254</c:v>
                </c:pt>
                <c:pt idx="1526">
                  <c:v>41254</c:v>
                </c:pt>
                <c:pt idx="1527">
                  <c:v>41254</c:v>
                </c:pt>
                <c:pt idx="1528">
                  <c:v>41254</c:v>
                </c:pt>
                <c:pt idx="1529">
                  <c:v>41254</c:v>
                </c:pt>
                <c:pt idx="1530">
                  <c:v>41254</c:v>
                </c:pt>
                <c:pt idx="1531">
                  <c:v>41254</c:v>
                </c:pt>
                <c:pt idx="1532">
                  <c:v>41254</c:v>
                </c:pt>
                <c:pt idx="1533">
                  <c:v>41254</c:v>
                </c:pt>
                <c:pt idx="1534">
                  <c:v>41254</c:v>
                </c:pt>
                <c:pt idx="1535">
                  <c:v>41254</c:v>
                </c:pt>
                <c:pt idx="1536">
                  <c:v>41254</c:v>
                </c:pt>
                <c:pt idx="1537">
                  <c:v>41254</c:v>
                </c:pt>
                <c:pt idx="1538">
                  <c:v>41254</c:v>
                </c:pt>
                <c:pt idx="1539">
                  <c:v>41254</c:v>
                </c:pt>
                <c:pt idx="1540">
                  <c:v>41254</c:v>
                </c:pt>
                <c:pt idx="1541">
                  <c:v>41254</c:v>
                </c:pt>
                <c:pt idx="1542">
                  <c:v>41254</c:v>
                </c:pt>
                <c:pt idx="1543">
                  <c:v>41254</c:v>
                </c:pt>
                <c:pt idx="1544">
                  <c:v>41254</c:v>
                </c:pt>
                <c:pt idx="1545">
                  <c:v>41254</c:v>
                </c:pt>
                <c:pt idx="1546">
                  <c:v>41254</c:v>
                </c:pt>
                <c:pt idx="1547">
                  <c:v>41254</c:v>
                </c:pt>
                <c:pt idx="1548">
                  <c:v>41254</c:v>
                </c:pt>
                <c:pt idx="1549">
                  <c:v>41254</c:v>
                </c:pt>
                <c:pt idx="1550">
                  <c:v>41254</c:v>
                </c:pt>
                <c:pt idx="1551">
                  <c:v>41254</c:v>
                </c:pt>
                <c:pt idx="1552">
                  <c:v>41254</c:v>
                </c:pt>
                <c:pt idx="1553">
                  <c:v>41254</c:v>
                </c:pt>
                <c:pt idx="1554">
                  <c:v>41254</c:v>
                </c:pt>
                <c:pt idx="1555">
                  <c:v>41254</c:v>
                </c:pt>
                <c:pt idx="1556">
                  <c:v>41254</c:v>
                </c:pt>
                <c:pt idx="1557">
                  <c:v>41254</c:v>
                </c:pt>
                <c:pt idx="1558">
                  <c:v>41254</c:v>
                </c:pt>
                <c:pt idx="1559">
                  <c:v>41254</c:v>
                </c:pt>
                <c:pt idx="1560">
                  <c:v>41254</c:v>
                </c:pt>
                <c:pt idx="1561">
                  <c:v>41254</c:v>
                </c:pt>
                <c:pt idx="1562">
                  <c:v>41254</c:v>
                </c:pt>
                <c:pt idx="1563">
                  <c:v>41254</c:v>
                </c:pt>
                <c:pt idx="1564">
                  <c:v>41254</c:v>
                </c:pt>
                <c:pt idx="1565">
                  <c:v>41254</c:v>
                </c:pt>
                <c:pt idx="1566">
                  <c:v>41254</c:v>
                </c:pt>
                <c:pt idx="1567">
                  <c:v>41254</c:v>
                </c:pt>
                <c:pt idx="1568">
                  <c:v>41254</c:v>
                </c:pt>
                <c:pt idx="1569">
                  <c:v>41254</c:v>
                </c:pt>
                <c:pt idx="1570">
                  <c:v>41254</c:v>
                </c:pt>
                <c:pt idx="1571">
                  <c:v>41254</c:v>
                </c:pt>
                <c:pt idx="1572">
                  <c:v>41254</c:v>
                </c:pt>
                <c:pt idx="1573">
                  <c:v>41254</c:v>
                </c:pt>
                <c:pt idx="1574">
                  <c:v>41254</c:v>
                </c:pt>
                <c:pt idx="1575">
                  <c:v>41254</c:v>
                </c:pt>
                <c:pt idx="1576">
                  <c:v>41254</c:v>
                </c:pt>
                <c:pt idx="1577">
                  <c:v>41254</c:v>
                </c:pt>
                <c:pt idx="1578">
                  <c:v>41254</c:v>
                </c:pt>
                <c:pt idx="1579">
                  <c:v>41254</c:v>
                </c:pt>
                <c:pt idx="1580">
                  <c:v>41254</c:v>
                </c:pt>
                <c:pt idx="1581">
                  <c:v>41254</c:v>
                </c:pt>
                <c:pt idx="1582">
                  <c:v>41254</c:v>
                </c:pt>
                <c:pt idx="1583">
                  <c:v>41254</c:v>
                </c:pt>
                <c:pt idx="1584">
                  <c:v>41254</c:v>
                </c:pt>
                <c:pt idx="1585">
                  <c:v>41254</c:v>
                </c:pt>
                <c:pt idx="1586">
                  <c:v>41254</c:v>
                </c:pt>
                <c:pt idx="1587">
                  <c:v>41254</c:v>
                </c:pt>
                <c:pt idx="1588">
                  <c:v>41254</c:v>
                </c:pt>
                <c:pt idx="1589">
                  <c:v>41254</c:v>
                </c:pt>
                <c:pt idx="1590">
                  <c:v>41254</c:v>
                </c:pt>
                <c:pt idx="1591">
                  <c:v>41254</c:v>
                </c:pt>
                <c:pt idx="1592">
                  <c:v>41254</c:v>
                </c:pt>
                <c:pt idx="1593">
                  <c:v>41254</c:v>
                </c:pt>
                <c:pt idx="1594">
                  <c:v>41254</c:v>
                </c:pt>
                <c:pt idx="1595">
                  <c:v>41254</c:v>
                </c:pt>
                <c:pt idx="1596">
                  <c:v>41254</c:v>
                </c:pt>
                <c:pt idx="1597">
                  <c:v>41254</c:v>
                </c:pt>
                <c:pt idx="1598">
                  <c:v>41254</c:v>
                </c:pt>
                <c:pt idx="1599">
                  <c:v>41254</c:v>
                </c:pt>
                <c:pt idx="1600">
                  <c:v>41254</c:v>
                </c:pt>
                <c:pt idx="1601">
                  <c:v>41254</c:v>
                </c:pt>
                <c:pt idx="1602">
                  <c:v>41254</c:v>
                </c:pt>
                <c:pt idx="1603">
                  <c:v>41254</c:v>
                </c:pt>
                <c:pt idx="1604">
                  <c:v>41254</c:v>
                </c:pt>
                <c:pt idx="1605">
                  <c:v>41254</c:v>
                </c:pt>
                <c:pt idx="1606">
                  <c:v>41254</c:v>
                </c:pt>
                <c:pt idx="1607">
                  <c:v>41254</c:v>
                </c:pt>
                <c:pt idx="1608">
                  <c:v>41254</c:v>
                </c:pt>
                <c:pt idx="1609">
                  <c:v>41254</c:v>
                </c:pt>
                <c:pt idx="1610">
                  <c:v>41254</c:v>
                </c:pt>
                <c:pt idx="1611">
                  <c:v>41254</c:v>
                </c:pt>
                <c:pt idx="1612">
                  <c:v>41254</c:v>
                </c:pt>
                <c:pt idx="1613">
                  <c:v>41254</c:v>
                </c:pt>
                <c:pt idx="1614">
                  <c:v>41254</c:v>
                </c:pt>
                <c:pt idx="1615">
                  <c:v>41254</c:v>
                </c:pt>
                <c:pt idx="1616">
                  <c:v>41254</c:v>
                </c:pt>
                <c:pt idx="1617">
                  <c:v>41254</c:v>
                </c:pt>
                <c:pt idx="1618">
                  <c:v>41254</c:v>
                </c:pt>
                <c:pt idx="1619">
                  <c:v>41254</c:v>
                </c:pt>
                <c:pt idx="1620">
                  <c:v>41254</c:v>
                </c:pt>
                <c:pt idx="1621">
                  <c:v>41254</c:v>
                </c:pt>
                <c:pt idx="1622">
                  <c:v>41254</c:v>
                </c:pt>
                <c:pt idx="1623">
                  <c:v>41254</c:v>
                </c:pt>
                <c:pt idx="1624">
                  <c:v>41254</c:v>
                </c:pt>
                <c:pt idx="1625">
                  <c:v>41254</c:v>
                </c:pt>
                <c:pt idx="1626">
                  <c:v>41254</c:v>
                </c:pt>
                <c:pt idx="1627">
                  <c:v>41254</c:v>
                </c:pt>
                <c:pt idx="1628">
                  <c:v>41254</c:v>
                </c:pt>
                <c:pt idx="1629">
                  <c:v>41254</c:v>
                </c:pt>
                <c:pt idx="1630">
                  <c:v>41254</c:v>
                </c:pt>
                <c:pt idx="1631">
                  <c:v>41254</c:v>
                </c:pt>
                <c:pt idx="1632">
                  <c:v>41254</c:v>
                </c:pt>
                <c:pt idx="1633">
                  <c:v>41254</c:v>
                </c:pt>
                <c:pt idx="1634">
                  <c:v>41254</c:v>
                </c:pt>
                <c:pt idx="1635">
                  <c:v>41254</c:v>
                </c:pt>
                <c:pt idx="1636">
                  <c:v>41254</c:v>
                </c:pt>
                <c:pt idx="1637">
                  <c:v>41254</c:v>
                </c:pt>
                <c:pt idx="1638">
                  <c:v>41254</c:v>
                </c:pt>
                <c:pt idx="1639">
                  <c:v>41254</c:v>
                </c:pt>
                <c:pt idx="1640">
                  <c:v>41254</c:v>
                </c:pt>
                <c:pt idx="1641">
                  <c:v>41254</c:v>
                </c:pt>
                <c:pt idx="1642">
                  <c:v>41254</c:v>
                </c:pt>
                <c:pt idx="1643">
                  <c:v>41254</c:v>
                </c:pt>
                <c:pt idx="1644">
                  <c:v>41254</c:v>
                </c:pt>
                <c:pt idx="1645">
                  <c:v>41254</c:v>
                </c:pt>
                <c:pt idx="1646">
                  <c:v>41254</c:v>
                </c:pt>
                <c:pt idx="1647">
                  <c:v>41254</c:v>
                </c:pt>
                <c:pt idx="1648">
                  <c:v>41254</c:v>
                </c:pt>
                <c:pt idx="1649">
                  <c:v>41254</c:v>
                </c:pt>
                <c:pt idx="1650">
                  <c:v>41254</c:v>
                </c:pt>
                <c:pt idx="1651">
                  <c:v>41254</c:v>
                </c:pt>
                <c:pt idx="1652">
                  <c:v>41254</c:v>
                </c:pt>
                <c:pt idx="1653">
                  <c:v>41254</c:v>
                </c:pt>
                <c:pt idx="1654">
                  <c:v>41254</c:v>
                </c:pt>
                <c:pt idx="1655">
                  <c:v>41254</c:v>
                </c:pt>
                <c:pt idx="1656">
                  <c:v>41254</c:v>
                </c:pt>
                <c:pt idx="1657">
                  <c:v>41254</c:v>
                </c:pt>
                <c:pt idx="1658">
                  <c:v>41254</c:v>
                </c:pt>
                <c:pt idx="1659">
                  <c:v>41254</c:v>
                </c:pt>
                <c:pt idx="1660">
                  <c:v>41254</c:v>
                </c:pt>
                <c:pt idx="1661">
                  <c:v>41254</c:v>
                </c:pt>
                <c:pt idx="1662">
                  <c:v>41254</c:v>
                </c:pt>
                <c:pt idx="1663">
                  <c:v>41254</c:v>
                </c:pt>
                <c:pt idx="1664">
                  <c:v>41254</c:v>
                </c:pt>
                <c:pt idx="1665">
                  <c:v>41254</c:v>
                </c:pt>
                <c:pt idx="1666">
                  <c:v>41254</c:v>
                </c:pt>
                <c:pt idx="1667">
                  <c:v>41254</c:v>
                </c:pt>
                <c:pt idx="1668">
                  <c:v>41254</c:v>
                </c:pt>
                <c:pt idx="1669">
                  <c:v>41254</c:v>
                </c:pt>
                <c:pt idx="1670">
                  <c:v>41254</c:v>
                </c:pt>
                <c:pt idx="1671">
                  <c:v>41254</c:v>
                </c:pt>
                <c:pt idx="1672">
                  <c:v>41254</c:v>
                </c:pt>
                <c:pt idx="1673">
                  <c:v>41254</c:v>
                </c:pt>
                <c:pt idx="1674">
                  <c:v>41254</c:v>
                </c:pt>
                <c:pt idx="1675">
                  <c:v>41254</c:v>
                </c:pt>
                <c:pt idx="1676">
                  <c:v>41254</c:v>
                </c:pt>
                <c:pt idx="1677">
                  <c:v>41254</c:v>
                </c:pt>
                <c:pt idx="1678">
                  <c:v>41254</c:v>
                </c:pt>
                <c:pt idx="1679">
                  <c:v>41254</c:v>
                </c:pt>
                <c:pt idx="1680">
                  <c:v>41254</c:v>
                </c:pt>
                <c:pt idx="1681">
                  <c:v>41254</c:v>
                </c:pt>
                <c:pt idx="1682">
                  <c:v>41254</c:v>
                </c:pt>
                <c:pt idx="1683">
                  <c:v>41254</c:v>
                </c:pt>
                <c:pt idx="1684">
                  <c:v>41254</c:v>
                </c:pt>
                <c:pt idx="1685">
                  <c:v>41254</c:v>
                </c:pt>
                <c:pt idx="1686">
                  <c:v>41254</c:v>
                </c:pt>
                <c:pt idx="1687">
                  <c:v>41254</c:v>
                </c:pt>
                <c:pt idx="1688">
                  <c:v>41254</c:v>
                </c:pt>
                <c:pt idx="1689">
                  <c:v>41254</c:v>
                </c:pt>
                <c:pt idx="1690">
                  <c:v>41254</c:v>
                </c:pt>
                <c:pt idx="1691">
                  <c:v>41254</c:v>
                </c:pt>
                <c:pt idx="1692">
                  <c:v>41254</c:v>
                </c:pt>
                <c:pt idx="1693">
                  <c:v>41254</c:v>
                </c:pt>
                <c:pt idx="1694">
                  <c:v>41254</c:v>
                </c:pt>
                <c:pt idx="1695">
                  <c:v>41254</c:v>
                </c:pt>
                <c:pt idx="1696">
                  <c:v>41254</c:v>
                </c:pt>
                <c:pt idx="1697">
                  <c:v>41254</c:v>
                </c:pt>
                <c:pt idx="1698">
                  <c:v>41254</c:v>
                </c:pt>
                <c:pt idx="1699">
                  <c:v>41254</c:v>
                </c:pt>
                <c:pt idx="1700">
                  <c:v>41254</c:v>
                </c:pt>
                <c:pt idx="1701">
                  <c:v>41254</c:v>
                </c:pt>
                <c:pt idx="1702">
                  <c:v>41254</c:v>
                </c:pt>
                <c:pt idx="1703">
                  <c:v>41254</c:v>
                </c:pt>
                <c:pt idx="1704">
                  <c:v>41254</c:v>
                </c:pt>
                <c:pt idx="1705">
                  <c:v>41254</c:v>
                </c:pt>
                <c:pt idx="1706">
                  <c:v>41254</c:v>
                </c:pt>
                <c:pt idx="1707">
                  <c:v>41254</c:v>
                </c:pt>
                <c:pt idx="1708">
                  <c:v>41254</c:v>
                </c:pt>
                <c:pt idx="1709">
                  <c:v>41254</c:v>
                </c:pt>
                <c:pt idx="1710">
                  <c:v>41254</c:v>
                </c:pt>
                <c:pt idx="1711">
                  <c:v>41254</c:v>
                </c:pt>
                <c:pt idx="1712">
                  <c:v>41254</c:v>
                </c:pt>
                <c:pt idx="1713">
                  <c:v>41254</c:v>
                </c:pt>
                <c:pt idx="1714">
                  <c:v>41254</c:v>
                </c:pt>
                <c:pt idx="1715">
                  <c:v>41254</c:v>
                </c:pt>
                <c:pt idx="1716">
                  <c:v>41254</c:v>
                </c:pt>
                <c:pt idx="1717">
                  <c:v>41254</c:v>
                </c:pt>
                <c:pt idx="1718">
                  <c:v>41254</c:v>
                </c:pt>
                <c:pt idx="1719">
                  <c:v>41254</c:v>
                </c:pt>
                <c:pt idx="1720">
                  <c:v>41254</c:v>
                </c:pt>
                <c:pt idx="1721">
                  <c:v>41254</c:v>
                </c:pt>
                <c:pt idx="1722">
                  <c:v>41254</c:v>
                </c:pt>
                <c:pt idx="1723">
                  <c:v>41254</c:v>
                </c:pt>
                <c:pt idx="1724">
                  <c:v>41254</c:v>
                </c:pt>
                <c:pt idx="1725">
                  <c:v>41254</c:v>
                </c:pt>
                <c:pt idx="1726">
                  <c:v>41254</c:v>
                </c:pt>
                <c:pt idx="1727">
                  <c:v>41254</c:v>
                </c:pt>
                <c:pt idx="1728">
                  <c:v>41254</c:v>
                </c:pt>
                <c:pt idx="1729">
                  <c:v>41254</c:v>
                </c:pt>
                <c:pt idx="1730">
                  <c:v>41254</c:v>
                </c:pt>
                <c:pt idx="1731">
                  <c:v>41254</c:v>
                </c:pt>
                <c:pt idx="1732">
                  <c:v>41254</c:v>
                </c:pt>
                <c:pt idx="1733">
                  <c:v>41254</c:v>
                </c:pt>
                <c:pt idx="1734">
                  <c:v>41254</c:v>
                </c:pt>
                <c:pt idx="1735">
                  <c:v>41254</c:v>
                </c:pt>
                <c:pt idx="1736">
                  <c:v>41254</c:v>
                </c:pt>
                <c:pt idx="1737">
                  <c:v>41254</c:v>
                </c:pt>
                <c:pt idx="1738">
                  <c:v>41254</c:v>
                </c:pt>
                <c:pt idx="1739">
                  <c:v>41254</c:v>
                </c:pt>
                <c:pt idx="1740">
                  <c:v>41254</c:v>
                </c:pt>
                <c:pt idx="1741">
                  <c:v>41254</c:v>
                </c:pt>
                <c:pt idx="1742">
                  <c:v>41254</c:v>
                </c:pt>
                <c:pt idx="1743">
                  <c:v>41254</c:v>
                </c:pt>
                <c:pt idx="1744">
                  <c:v>41254</c:v>
                </c:pt>
                <c:pt idx="1745">
                  <c:v>41254</c:v>
                </c:pt>
                <c:pt idx="1746">
                  <c:v>41254</c:v>
                </c:pt>
                <c:pt idx="1747">
                  <c:v>41254</c:v>
                </c:pt>
                <c:pt idx="1748">
                  <c:v>41254</c:v>
                </c:pt>
                <c:pt idx="1749">
                  <c:v>41254</c:v>
                </c:pt>
                <c:pt idx="1750">
                  <c:v>41254</c:v>
                </c:pt>
                <c:pt idx="1751">
                  <c:v>41254</c:v>
                </c:pt>
                <c:pt idx="1752">
                  <c:v>41254</c:v>
                </c:pt>
                <c:pt idx="1753">
                  <c:v>41254</c:v>
                </c:pt>
                <c:pt idx="1754">
                  <c:v>41254</c:v>
                </c:pt>
                <c:pt idx="1755">
                  <c:v>41254</c:v>
                </c:pt>
                <c:pt idx="1756">
                  <c:v>41254</c:v>
                </c:pt>
                <c:pt idx="1757">
                  <c:v>41254</c:v>
                </c:pt>
                <c:pt idx="1758">
                  <c:v>41254</c:v>
                </c:pt>
                <c:pt idx="1759">
                  <c:v>41254</c:v>
                </c:pt>
                <c:pt idx="1760">
                  <c:v>41254</c:v>
                </c:pt>
                <c:pt idx="1761">
                  <c:v>41254</c:v>
                </c:pt>
                <c:pt idx="1762">
                  <c:v>41254</c:v>
                </c:pt>
                <c:pt idx="1763">
                  <c:v>41254</c:v>
                </c:pt>
                <c:pt idx="1764">
                  <c:v>41254</c:v>
                </c:pt>
                <c:pt idx="1765">
                  <c:v>41254</c:v>
                </c:pt>
                <c:pt idx="1766">
                  <c:v>41254</c:v>
                </c:pt>
                <c:pt idx="1767">
                  <c:v>41254</c:v>
                </c:pt>
                <c:pt idx="1768">
                  <c:v>41254</c:v>
                </c:pt>
                <c:pt idx="1769">
                  <c:v>41254</c:v>
                </c:pt>
                <c:pt idx="1770">
                  <c:v>41254</c:v>
                </c:pt>
                <c:pt idx="1771">
                  <c:v>41254</c:v>
                </c:pt>
                <c:pt idx="1772">
                  <c:v>41254</c:v>
                </c:pt>
                <c:pt idx="1773">
                  <c:v>41254</c:v>
                </c:pt>
                <c:pt idx="1774">
                  <c:v>41254</c:v>
                </c:pt>
                <c:pt idx="1775">
                  <c:v>41254</c:v>
                </c:pt>
                <c:pt idx="1776">
                  <c:v>41254</c:v>
                </c:pt>
                <c:pt idx="1777">
                  <c:v>41254</c:v>
                </c:pt>
                <c:pt idx="1778">
                  <c:v>41254</c:v>
                </c:pt>
                <c:pt idx="1779">
                  <c:v>41254</c:v>
                </c:pt>
                <c:pt idx="1780">
                  <c:v>41254</c:v>
                </c:pt>
                <c:pt idx="1781">
                  <c:v>41254</c:v>
                </c:pt>
                <c:pt idx="1782">
                  <c:v>41254</c:v>
                </c:pt>
                <c:pt idx="1783">
                  <c:v>41254</c:v>
                </c:pt>
                <c:pt idx="1784">
                  <c:v>41254</c:v>
                </c:pt>
                <c:pt idx="1785">
                  <c:v>41254</c:v>
                </c:pt>
                <c:pt idx="1786">
                  <c:v>41254</c:v>
                </c:pt>
                <c:pt idx="1787">
                  <c:v>41254</c:v>
                </c:pt>
                <c:pt idx="1788">
                  <c:v>41254</c:v>
                </c:pt>
                <c:pt idx="1789">
                  <c:v>41254</c:v>
                </c:pt>
                <c:pt idx="1790">
                  <c:v>41254</c:v>
                </c:pt>
                <c:pt idx="1791">
                  <c:v>41254</c:v>
                </c:pt>
                <c:pt idx="1792">
                  <c:v>41254</c:v>
                </c:pt>
                <c:pt idx="1793">
                  <c:v>41254</c:v>
                </c:pt>
                <c:pt idx="1794">
                  <c:v>41254</c:v>
                </c:pt>
                <c:pt idx="1795">
                  <c:v>41254</c:v>
                </c:pt>
                <c:pt idx="1796">
                  <c:v>41254</c:v>
                </c:pt>
                <c:pt idx="1797">
                  <c:v>41254</c:v>
                </c:pt>
                <c:pt idx="1798">
                  <c:v>41254</c:v>
                </c:pt>
                <c:pt idx="1799">
                  <c:v>41254</c:v>
                </c:pt>
                <c:pt idx="1800">
                  <c:v>41254</c:v>
                </c:pt>
                <c:pt idx="1801">
                  <c:v>41254</c:v>
                </c:pt>
                <c:pt idx="1802">
                  <c:v>41254</c:v>
                </c:pt>
                <c:pt idx="1803">
                  <c:v>41254</c:v>
                </c:pt>
                <c:pt idx="1804">
                  <c:v>41254</c:v>
                </c:pt>
                <c:pt idx="1805">
                  <c:v>41254</c:v>
                </c:pt>
                <c:pt idx="1806">
                  <c:v>41254</c:v>
                </c:pt>
                <c:pt idx="1807">
                  <c:v>41254</c:v>
                </c:pt>
                <c:pt idx="1808">
                  <c:v>41254</c:v>
                </c:pt>
                <c:pt idx="1809">
                  <c:v>41254</c:v>
                </c:pt>
                <c:pt idx="1810">
                  <c:v>41254</c:v>
                </c:pt>
                <c:pt idx="1811">
                  <c:v>41254</c:v>
                </c:pt>
                <c:pt idx="1812">
                  <c:v>41254</c:v>
                </c:pt>
                <c:pt idx="1813">
                  <c:v>41254</c:v>
                </c:pt>
                <c:pt idx="1814">
                  <c:v>41254</c:v>
                </c:pt>
                <c:pt idx="1815">
                  <c:v>41254</c:v>
                </c:pt>
                <c:pt idx="1816">
                  <c:v>41254</c:v>
                </c:pt>
                <c:pt idx="1817">
                  <c:v>41254</c:v>
                </c:pt>
                <c:pt idx="1818">
                  <c:v>41254</c:v>
                </c:pt>
                <c:pt idx="1819">
                  <c:v>41254</c:v>
                </c:pt>
                <c:pt idx="1820">
                  <c:v>41254</c:v>
                </c:pt>
                <c:pt idx="1821">
                  <c:v>41254</c:v>
                </c:pt>
                <c:pt idx="1822">
                  <c:v>41254</c:v>
                </c:pt>
                <c:pt idx="1823">
                  <c:v>41254</c:v>
                </c:pt>
                <c:pt idx="1824">
                  <c:v>41254</c:v>
                </c:pt>
                <c:pt idx="1825">
                  <c:v>41254</c:v>
                </c:pt>
                <c:pt idx="1826">
                  <c:v>41254</c:v>
                </c:pt>
                <c:pt idx="1827">
                  <c:v>41254</c:v>
                </c:pt>
                <c:pt idx="1828">
                  <c:v>41254</c:v>
                </c:pt>
                <c:pt idx="1829">
                  <c:v>41254</c:v>
                </c:pt>
                <c:pt idx="1830">
                  <c:v>41254</c:v>
                </c:pt>
                <c:pt idx="1831">
                  <c:v>41254</c:v>
                </c:pt>
                <c:pt idx="1832">
                  <c:v>41254</c:v>
                </c:pt>
                <c:pt idx="1833">
                  <c:v>41254</c:v>
                </c:pt>
                <c:pt idx="1834">
                  <c:v>41254</c:v>
                </c:pt>
                <c:pt idx="1835">
                  <c:v>41254</c:v>
                </c:pt>
                <c:pt idx="1836">
                  <c:v>41254</c:v>
                </c:pt>
                <c:pt idx="1837">
                  <c:v>41254</c:v>
                </c:pt>
                <c:pt idx="1838">
                  <c:v>41254</c:v>
                </c:pt>
                <c:pt idx="1839">
                  <c:v>41254</c:v>
                </c:pt>
                <c:pt idx="1840">
                  <c:v>41254</c:v>
                </c:pt>
                <c:pt idx="1841">
                  <c:v>41254</c:v>
                </c:pt>
                <c:pt idx="1842">
                  <c:v>41254</c:v>
                </c:pt>
                <c:pt idx="1843">
                  <c:v>41254</c:v>
                </c:pt>
                <c:pt idx="1844">
                  <c:v>41254</c:v>
                </c:pt>
                <c:pt idx="1845">
                  <c:v>41254</c:v>
                </c:pt>
                <c:pt idx="1846">
                  <c:v>41254</c:v>
                </c:pt>
                <c:pt idx="1847">
                  <c:v>41254</c:v>
                </c:pt>
                <c:pt idx="1848">
                  <c:v>41254</c:v>
                </c:pt>
                <c:pt idx="1849">
                  <c:v>41254</c:v>
                </c:pt>
                <c:pt idx="1850">
                  <c:v>41254</c:v>
                </c:pt>
                <c:pt idx="1851">
                  <c:v>41254</c:v>
                </c:pt>
                <c:pt idx="1852">
                  <c:v>41254</c:v>
                </c:pt>
                <c:pt idx="1853">
                  <c:v>41254</c:v>
                </c:pt>
                <c:pt idx="1854">
                  <c:v>41254</c:v>
                </c:pt>
                <c:pt idx="1855">
                  <c:v>41254</c:v>
                </c:pt>
                <c:pt idx="1856">
                  <c:v>41254</c:v>
                </c:pt>
                <c:pt idx="1857">
                  <c:v>41254</c:v>
                </c:pt>
                <c:pt idx="1858">
                  <c:v>41254</c:v>
                </c:pt>
                <c:pt idx="1859">
                  <c:v>41254</c:v>
                </c:pt>
                <c:pt idx="1860">
                  <c:v>41254</c:v>
                </c:pt>
                <c:pt idx="1861">
                  <c:v>41254</c:v>
                </c:pt>
                <c:pt idx="1862">
                  <c:v>41254</c:v>
                </c:pt>
                <c:pt idx="1863">
                  <c:v>41254</c:v>
                </c:pt>
                <c:pt idx="1864">
                  <c:v>41254</c:v>
                </c:pt>
                <c:pt idx="1865">
                  <c:v>41254</c:v>
                </c:pt>
                <c:pt idx="1866">
                  <c:v>41254</c:v>
                </c:pt>
                <c:pt idx="1867">
                  <c:v>41254</c:v>
                </c:pt>
                <c:pt idx="1868">
                  <c:v>41254</c:v>
                </c:pt>
                <c:pt idx="1869">
                  <c:v>41254</c:v>
                </c:pt>
                <c:pt idx="1870">
                  <c:v>41254</c:v>
                </c:pt>
                <c:pt idx="1871">
                  <c:v>41254</c:v>
                </c:pt>
                <c:pt idx="1872">
                  <c:v>41254</c:v>
                </c:pt>
                <c:pt idx="1873">
                  <c:v>41254</c:v>
                </c:pt>
                <c:pt idx="1874">
                  <c:v>41254</c:v>
                </c:pt>
                <c:pt idx="1875">
                  <c:v>41254</c:v>
                </c:pt>
                <c:pt idx="1876">
                  <c:v>41254</c:v>
                </c:pt>
                <c:pt idx="1877">
                  <c:v>41254</c:v>
                </c:pt>
                <c:pt idx="1878">
                  <c:v>41254</c:v>
                </c:pt>
                <c:pt idx="1879">
                  <c:v>41254</c:v>
                </c:pt>
                <c:pt idx="1880">
                  <c:v>41254</c:v>
                </c:pt>
                <c:pt idx="1881">
                  <c:v>41254</c:v>
                </c:pt>
                <c:pt idx="1882">
                  <c:v>41254</c:v>
                </c:pt>
                <c:pt idx="1883">
                  <c:v>41254</c:v>
                </c:pt>
                <c:pt idx="1884">
                  <c:v>41254</c:v>
                </c:pt>
                <c:pt idx="1885">
                  <c:v>41254</c:v>
                </c:pt>
                <c:pt idx="1886">
                  <c:v>41254</c:v>
                </c:pt>
                <c:pt idx="1887">
                  <c:v>41254</c:v>
                </c:pt>
                <c:pt idx="1888">
                  <c:v>41254</c:v>
                </c:pt>
                <c:pt idx="1889">
                  <c:v>41254</c:v>
                </c:pt>
                <c:pt idx="1890">
                  <c:v>41254</c:v>
                </c:pt>
                <c:pt idx="1891">
                  <c:v>41254</c:v>
                </c:pt>
                <c:pt idx="1892">
                  <c:v>41254</c:v>
                </c:pt>
                <c:pt idx="1893">
                  <c:v>41255</c:v>
                </c:pt>
                <c:pt idx="1894">
                  <c:v>41255</c:v>
                </c:pt>
                <c:pt idx="1895">
                  <c:v>41255</c:v>
                </c:pt>
                <c:pt idx="1896">
                  <c:v>41255</c:v>
                </c:pt>
                <c:pt idx="1897">
                  <c:v>41255</c:v>
                </c:pt>
                <c:pt idx="1898">
                  <c:v>41255</c:v>
                </c:pt>
                <c:pt idx="1899">
                  <c:v>41255</c:v>
                </c:pt>
                <c:pt idx="1900">
                  <c:v>41255</c:v>
                </c:pt>
                <c:pt idx="1901">
                  <c:v>41255</c:v>
                </c:pt>
                <c:pt idx="1902">
                  <c:v>41255</c:v>
                </c:pt>
                <c:pt idx="1903">
                  <c:v>41255</c:v>
                </c:pt>
                <c:pt idx="1904">
                  <c:v>41255</c:v>
                </c:pt>
                <c:pt idx="1905">
                  <c:v>41255</c:v>
                </c:pt>
                <c:pt idx="1906">
                  <c:v>41255</c:v>
                </c:pt>
                <c:pt idx="1907">
                  <c:v>41255</c:v>
                </c:pt>
                <c:pt idx="1908">
                  <c:v>41255</c:v>
                </c:pt>
                <c:pt idx="1909">
                  <c:v>41255</c:v>
                </c:pt>
                <c:pt idx="1910">
                  <c:v>41255</c:v>
                </c:pt>
                <c:pt idx="1911">
                  <c:v>41255</c:v>
                </c:pt>
                <c:pt idx="1912">
                  <c:v>41255</c:v>
                </c:pt>
                <c:pt idx="1913">
                  <c:v>41255</c:v>
                </c:pt>
                <c:pt idx="1914">
                  <c:v>41255</c:v>
                </c:pt>
                <c:pt idx="1915">
                  <c:v>41255</c:v>
                </c:pt>
                <c:pt idx="1916">
                  <c:v>41255</c:v>
                </c:pt>
                <c:pt idx="1917">
                  <c:v>41255</c:v>
                </c:pt>
                <c:pt idx="1918">
                  <c:v>41255</c:v>
                </c:pt>
                <c:pt idx="1919">
                  <c:v>41255</c:v>
                </c:pt>
                <c:pt idx="1920">
                  <c:v>41255</c:v>
                </c:pt>
                <c:pt idx="1921">
                  <c:v>41255</c:v>
                </c:pt>
                <c:pt idx="1922">
                  <c:v>41255</c:v>
                </c:pt>
                <c:pt idx="1923">
                  <c:v>41255</c:v>
                </c:pt>
                <c:pt idx="1924">
                  <c:v>41255</c:v>
                </c:pt>
                <c:pt idx="1925">
                  <c:v>41255</c:v>
                </c:pt>
                <c:pt idx="1926">
                  <c:v>41255</c:v>
                </c:pt>
                <c:pt idx="1927">
                  <c:v>41255</c:v>
                </c:pt>
                <c:pt idx="1928">
                  <c:v>41255</c:v>
                </c:pt>
                <c:pt idx="1929">
                  <c:v>41255</c:v>
                </c:pt>
                <c:pt idx="1930">
                  <c:v>41255</c:v>
                </c:pt>
                <c:pt idx="1931">
                  <c:v>41255</c:v>
                </c:pt>
                <c:pt idx="1932">
                  <c:v>41255</c:v>
                </c:pt>
                <c:pt idx="1933">
                  <c:v>41255</c:v>
                </c:pt>
                <c:pt idx="1934">
                  <c:v>41255</c:v>
                </c:pt>
                <c:pt idx="1935">
                  <c:v>41255</c:v>
                </c:pt>
                <c:pt idx="1936">
                  <c:v>41255</c:v>
                </c:pt>
                <c:pt idx="1937">
                  <c:v>41255</c:v>
                </c:pt>
                <c:pt idx="1938">
                  <c:v>41255</c:v>
                </c:pt>
                <c:pt idx="1939">
                  <c:v>41255</c:v>
                </c:pt>
                <c:pt idx="1940">
                  <c:v>41255</c:v>
                </c:pt>
                <c:pt idx="1941">
                  <c:v>41255</c:v>
                </c:pt>
                <c:pt idx="1942">
                  <c:v>41255</c:v>
                </c:pt>
                <c:pt idx="1943">
                  <c:v>41255</c:v>
                </c:pt>
                <c:pt idx="1944">
                  <c:v>41255</c:v>
                </c:pt>
                <c:pt idx="1945">
                  <c:v>41255</c:v>
                </c:pt>
                <c:pt idx="1946">
                  <c:v>41255</c:v>
                </c:pt>
                <c:pt idx="1947">
                  <c:v>41255</c:v>
                </c:pt>
                <c:pt idx="1948">
                  <c:v>41255</c:v>
                </c:pt>
                <c:pt idx="1949">
                  <c:v>41255</c:v>
                </c:pt>
                <c:pt idx="1950">
                  <c:v>41255</c:v>
                </c:pt>
                <c:pt idx="1951">
                  <c:v>41255</c:v>
                </c:pt>
                <c:pt idx="1952">
                  <c:v>41255</c:v>
                </c:pt>
                <c:pt idx="1953">
                  <c:v>41255</c:v>
                </c:pt>
                <c:pt idx="1954">
                  <c:v>41255</c:v>
                </c:pt>
                <c:pt idx="1955">
                  <c:v>41255</c:v>
                </c:pt>
                <c:pt idx="1956">
                  <c:v>41255</c:v>
                </c:pt>
                <c:pt idx="1957">
                  <c:v>41255</c:v>
                </c:pt>
                <c:pt idx="1958">
                  <c:v>41255</c:v>
                </c:pt>
                <c:pt idx="1959">
                  <c:v>41255</c:v>
                </c:pt>
                <c:pt idx="1960">
                  <c:v>41255</c:v>
                </c:pt>
                <c:pt idx="1961">
                  <c:v>41255</c:v>
                </c:pt>
                <c:pt idx="1962">
                  <c:v>41255</c:v>
                </c:pt>
                <c:pt idx="1963">
                  <c:v>41256</c:v>
                </c:pt>
                <c:pt idx="1964">
                  <c:v>41256</c:v>
                </c:pt>
                <c:pt idx="1965">
                  <c:v>41256</c:v>
                </c:pt>
                <c:pt idx="1966">
                  <c:v>41256</c:v>
                </c:pt>
                <c:pt idx="1967">
                  <c:v>41256</c:v>
                </c:pt>
                <c:pt idx="1968">
                  <c:v>41256</c:v>
                </c:pt>
                <c:pt idx="1969">
                  <c:v>41256</c:v>
                </c:pt>
                <c:pt idx="1970">
                  <c:v>41256</c:v>
                </c:pt>
                <c:pt idx="1971">
                  <c:v>41256</c:v>
                </c:pt>
                <c:pt idx="1972">
                  <c:v>41256</c:v>
                </c:pt>
                <c:pt idx="1973">
                  <c:v>41256</c:v>
                </c:pt>
                <c:pt idx="1974">
                  <c:v>41256</c:v>
                </c:pt>
                <c:pt idx="1975">
                  <c:v>41256</c:v>
                </c:pt>
                <c:pt idx="1976">
                  <c:v>41256</c:v>
                </c:pt>
                <c:pt idx="1977">
                  <c:v>41256</c:v>
                </c:pt>
                <c:pt idx="1978">
                  <c:v>41256</c:v>
                </c:pt>
                <c:pt idx="1979">
                  <c:v>41256</c:v>
                </c:pt>
                <c:pt idx="1980">
                  <c:v>41256</c:v>
                </c:pt>
                <c:pt idx="1981">
                  <c:v>41256</c:v>
                </c:pt>
                <c:pt idx="1982">
                  <c:v>41256</c:v>
                </c:pt>
                <c:pt idx="1983">
                  <c:v>41256</c:v>
                </c:pt>
                <c:pt idx="1984">
                  <c:v>41256</c:v>
                </c:pt>
                <c:pt idx="1985">
                  <c:v>41256</c:v>
                </c:pt>
                <c:pt idx="1986">
                  <c:v>41256</c:v>
                </c:pt>
                <c:pt idx="1987">
                  <c:v>41256</c:v>
                </c:pt>
                <c:pt idx="1988">
                  <c:v>41256</c:v>
                </c:pt>
                <c:pt idx="1989">
                  <c:v>41256</c:v>
                </c:pt>
                <c:pt idx="1990">
                  <c:v>41256</c:v>
                </c:pt>
                <c:pt idx="1991">
                  <c:v>41256</c:v>
                </c:pt>
                <c:pt idx="1992">
                  <c:v>41256</c:v>
                </c:pt>
                <c:pt idx="1993">
                  <c:v>41256</c:v>
                </c:pt>
                <c:pt idx="1994">
                  <c:v>41256</c:v>
                </c:pt>
                <c:pt idx="1995">
                  <c:v>41256</c:v>
                </c:pt>
                <c:pt idx="1996">
                  <c:v>41256</c:v>
                </c:pt>
                <c:pt idx="1997">
                  <c:v>41256</c:v>
                </c:pt>
                <c:pt idx="1998">
                  <c:v>41256</c:v>
                </c:pt>
                <c:pt idx="1999">
                  <c:v>41256</c:v>
                </c:pt>
                <c:pt idx="2000">
                  <c:v>41256</c:v>
                </c:pt>
                <c:pt idx="2001">
                  <c:v>41256</c:v>
                </c:pt>
                <c:pt idx="2002">
                  <c:v>41256</c:v>
                </c:pt>
                <c:pt idx="2003">
                  <c:v>41256</c:v>
                </c:pt>
                <c:pt idx="2004">
                  <c:v>41256</c:v>
                </c:pt>
                <c:pt idx="2005">
                  <c:v>41256</c:v>
                </c:pt>
                <c:pt idx="2006">
                  <c:v>41256</c:v>
                </c:pt>
                <c:pt idx="2007">
                  <c:v>41256</c:v>
                </c:pt>
                <c:pt idx="2008">
                  <c:v>41256</c:v>
                </c:pt>
                <c:pt idx="2009">
                  <c:v>41256</c:v>
                </c:pt>
                <c:pt idx="2010">
                  <c:v>41256</c:v>
                </c:pt>
                <c:pt idx="2011">
                  <c:v>41256</c:v>
                </c:pt>
                <c:pt idx="2012">
                  <c:v>41257</c:v>
                </c:pt>
                <c:pt idx="2013">
                  <c:v>41257</c:v>
                </c:pt>
                <c:pt idx="2014">
                  <c:v>41257</c:v>
                </c:pt>
                <c:pt idx="2015">
                  <c:v>41257</c:v>
                </c:pt>
                <c:pt idx="2016">
                  <c:v>41257</c:v>
                </c:pt>
                <c:pt idx="2017">
                  <c:v>41257</c:v>
                </c:pt>
                <c:pt idx="2018">
                  <c:v>41257</c:v>
                </c:pt>
                <c:pt idx="2019">
                  <c:v>41257</c:v>
                </c:pt>
                <c:pt idx="2020">
                  <c:v>41257</c:v>
                </c:pt>
                <c:pt idx="2021">
                  <c:v>41257</c:v>
                </c:pt>
                <c:pt idx="2022">
                  <c:v>41257</c:v>
                </c:pt>
                <c:pt idx="2023">
                  <c:v>41257</c:v>
                </c:pt>
                <c:pt idx="2024">
                  <c:v>41257</c:v>
                </c:pt>
                <c:pt idx="2025">
                  <c:v>41257</c:v>
                </c:pt>
                <c:pt idx="2026">
                  <c:v>41257</c:v>
                </c:pt>
                <c:pt idx="2027">
                  <c:v>41257</c:v>
                </c:pt>
                <c:pt idx="2028">
                  <c:v>41257</c:v>
                </c:pt>
                <c:pt idx="2029">
                  <c:v>41257</c:v>
                </c:pt>
                <c:pt idx="2030">
                  <c:v>41257</c:v>
                </c:pt>
                <c:pt idx="2031">
                  <c:v>41257</c:v>
                </c:pt>
                <c:pt idx="2032">
                  <c:v>41257</c:v>
                </c:pt>
                <c:pt idx="2033">
                  <c:v>41257</c:v>
                </c:pt>
                <c:pt idx="2034">
                  <c:v>41257</c:v>
                </c:pt>
                <c:pt idx="2035">
                  <c:v>41257</c:v>
                </c:pt>
                <c:pt idx="2036">
                  <c:v>41257</c:v>
                </c:pt>
                <c:pt idx="2037">
                  <c:v>41257</c:v>
                </c:pt>
                <c:pt idx="2038">
                  <c:v>41257</c:v>
                </c:pt>
                <c:pt idx="2039">
                  <c:v>41257</c:v>
                </c:pt>
                <c:pt idx="2040">
                  <c:v>41257</c:v>
                </c:pt>
                <c:pt idx="2041">
                  <c:v>41257</c:v>
                </c:pt>
                <c:pt idx="2042">
                  <c:v>41257</c:v>
                </c:pt>
                <c:pt idx="2043">
                  <c:v>41257</c:v>
                </c:pt>
                <c:pt idx="2044">
                  <c:v>41257</c:v>
                </c:pt>
                <c:pt idx="2045">
                  <c:v>41257</c:v>
                </c:pt>
                <c:pt idx="2046">
                  <c:v>41257</c:v>
                </c:pt>
                <c:pt idx="2047">
                  <c:v>41257</c:v>
                </c:pt>
                <c:pt idx="2048">
                  <c:v>41257</c:v>
                </c:pt>
                <c:pt idx="2049">
                  <c:v>41257</c:v>
                </c:pt>
                <c:pt idx="2050">
                  <c:v>41257</c:v>
                </c:pt>
                <c:pt idx="2051">
                  <c:v>41257</c:v>
                </c:pt>
                <c:pt idx="2052">
                  <c:v>41257</c:v>
                </c:pt>
                <c:pt idx="2053">
                  <c:v>41257</c:v>
                </c:pt>
                <c:pt idx="2054">
                  <c:v>41257</c:v>
                </c:pt>
                <c:pt idx="2055">
                  <c:v>41257</c:v>
                </c:pt>
                <c:pt idx="2056">
                  <c:v>41257</c:v>
                </c:pt>
                <c:pt idx="2057">
                  <c:v>41257</c:v>
                </c:pt>
                <c:pt idx="2058">
                  <c:v>41257</c:v>
                </c:pt>
                <c:pt idx="2059">
                  <c:v>41257</c:v>
                </c:pt>
                <c:pt idx="2060">
                  <c:v>41257</c:v>
                </c:pt>
                <c:pt idx="2061">
                  <c:v>41257</c:v>
                </c:pt>
                <c:pt idx="2062">
                  <c:v>41257</c:v>
                </c:pt>
                <c:pt idx="2063">
                  <c:v>41257</c:v>
                </c:pt>
                <c:pt idx="2064">
                  <c:v>41257</c:v>
                </c:pt>
                <c:pt idx="2065">
                  <c:v>41257</c:v>
                </c:pt>
                <c:pt idx="2066">
                  <c:v>41257</c:v>
                </c:pt>
                <c:pt idx="2067">
                  <c:v>41257</c:v>
                </c:pt>
                <c:pt idx="2068">
                  <c:v>41257</c:v>
                </c:pt>
                <c:pt idx="2069">
                  <c:v>41257</c:v>
                </c:pt>
                <c:pt idx="2070">
                  <c:v>41257</c:v>
                </c:pt>
                <c:pt idx="2071">
                  <c:v>41257</c:v>
                </c:pt>
                <c:pt idx="2072">
                  <c:v>41257</c:v>
                </c:pt>
                <c:pt idx="2073">
                  <c:v>41257</c:v>
                </c:pt>
                <c:pt idx="2074">
                  <c:v>41257</c:v>
                </c:pt>
                <c:pt idx="2075">
                  <c:v>41257</c:v>
                </c:pt>
                <c:pt idx="2076">
                  <c:v>41257</c:v>
                </c:pt>
                <c:pt idx="2077">
                  <c:v>41257</c:v>
                </c:pt>
                <c:pt idx="2078">
                  <c:v>41257</c:v>
                </c:pt>
                <c:pt idx="2079">
                  <c:v>41257</c:v>
                </c:pt>
                <c:pt idx="2080">
                  <c:v>41258</c:v>
                </c:pt>
                <c:pt idx="2081">
                  <c:v>41258</c:v>
                </c:pt>
                <c:pt idx="2082">
                  <c:v>41258</c:v>
                </c:pt>
                <c:pt idx="2083">
                  <c:v>41258</c:v>
                </c:pt>
                <c:pt idx="2084">
                  <c:v>41258</c:v>
                </c:pt>
                <c:pt idx="2085">
                  <c:v>41258</c:v>
                </c:pt>
                <c:pt idx="2086">
                  <c:v>41258</c:v>
                </c:pt>
                <c:pt idx="2087">
                  <c:v>41258</c:v>
                </c:pt>
                <c:pt idx="2088">
                  <c:v>41258</c:v>
                </c:pt>
                <c:pt idx="2089">
                  <c:v>41258</c:v>
                </c:pt>
                <c:pt idx="2090">
                  <c:v>41258</c:v>
                </c:pt>
                <c:pt idx="2091">
                  <c:v>41258</c:v>
                </c:pt>
                <c:pt idx="2092">
                  <c:v>41258</c:v>
                </c:pt>
                <c:pt idx="2093">
                  <c:v>41258</c:v>
                </c:pt>
                <c:pt idx="2094">
                  <c:v>41258</c:v>
                </c:pt>
                <c:pt idx="2095">
                  <c:v>41258</c:v>
                </c:pt>
                <c:pt idx="2096">
                  <c:v>41258</c:v>
                </c:pt>
                <c:pt idx="2097">
                  <c:v>41258</c:v>
                </c:pt>
                <c:pt idx="2098">
                  <c:v>41258</c:v>
                </c:pt>
                <c:pt idx="2099">
                  <c:v>41258</c:v>
                </c:pt>
                <c:pt idx="2100">
                  <c:v>41258</c:v>
                </c:pt>
                <c:pt idx="2101">
                  <c:v>41258</c:v>
                </c:pt>
                <c:pt idx="2102">
                  <c:v>41259</c:v>
                </c:pt>
                <c:pt idx="2103">
                  <c:v>41259</c:v>
                </c:pt>
                <c:pt idx="2104">
                  <c:v>41259</c:v>
                </c:pt>
                <c:pt idx="2105">
                  <c:v>41259</c:v>
                </c:pt>
                <c:pt idx="2106">
                  <c:v>41259</c:v>
                </c:pt>
                <c:pt idx="2107">
                  <c:v>41259</c:v>
                </c:pt>
                <c:pt idx="2108">
                  <c:v>41259</c:v>
                </c:pt>
                <c:pt idx="2109">
                  <c:v>41259</c:v>
                </c:pt>
                <c:pt idx="2110">
                  <c:v>41259</c:v>
                </c:pt>
                <c:pt idx="2111">
                  <c:v>41259</c:v>
                </c:pt>
                <c:pt idx="2112">
                  <c:v>41259</c:v>
                </c:pt>
                <c:pt idx="2113">
                  <c:v>41259</c:v>
                </c:pt>
                <c:pt idx="2114">
                  <c:v>41259</c:v>
                </c:pt>
                <c:pt idx="2115">
                  <c:v>41259</c:v>
                </c:pt>
                <c:pt idx="2116">
                  <c:v>41259</c:v>
                </c:pt>
                <c:pt idx="2117">
                  <c:v>41259</c:v>
                </c:pt>
                <c:pt idx="2118">
                  <c:v>41260</c:v>
                </c:pt>
                <c:pt idx="2119">
                  <c:v>41260</c:v>
                </c:pt>
                <c:pt idx="2120">
                  <c:v>41260</c:v>
                </c:pt>
                <c:pt idx="2121">
                  <c:v>41260</c:v>
                </c:pt>
                <c:pt idx="2122">
                  <c:v>41260</c:v>
                </c:pt>
                <c:pt idx="2123">
                  <c:v>41260</c:v>
                </c:pt>
                <c:pt idx="2124">
                  <c:v>41260</c:v>
                </c:pt>
                <c:pt idx="2125">
                  <c:v>41260</c:v>
                </c:pt>
                <c:pt idx="2126">
                  <c:v>41260</c:v>
                </c:pt>
                <c:pt idx="2127">
                  <c:v>41260</c:v>
                </c:pt>
                <c:pt idx="2128">
                  <c:v>41260</c:v>
                </c:pt>
                <c:pt idx="2129">
                  <c:v>41260</c:v>
                </c:pt>
                <c:pt idx="2130">
                  <c:v>41260</c:v>
                </c:pt>
                <c:pt idx="2131">
                  <c:v>41260</c:v>
                </c:pt>
                <c:pt idx="2132">
                  <c:v>41260</c:v>
                </c:pt>
                <c:pt idx="2133">
                  <c:v>41260</c:v>
                </c:pt>
                <c:pt idx="2134">
                  <c:v>41260</c:v>
                </c:pt>
                <c:pt idx="2135">
                  <c:v>41260</c:v>
                </c:pt>
                <c:pt idx="2136">
                  <c:v>41260</c:v>
                </c:pt>
                <c:pt idx="2137">
                  <c:v>41260</c:v>
                </c:pt>
                <c:pt idx="2138">
                  <c:v>41260</c:v>
                </c:pt>
                <c:pt idx="2139">
                  <c:v>41260</c:v>
                </c:pt>
                <c:pt idx="2140">
                  <c:v>41260</c:v>
                </c:pt>
                <c:pt idx="2141">
                  <c:v>41260</c:v>
                </c:pt>
                <c:pt idx="2142">
                  <c:v>41260</c:v>
                </c:pt>
                <c:pt idx="2143">
                  <c:v>41260</c:v>
                </c:pt>
                <c:pt idx="2144">
                  <c:v>41260</c:v>
                </c:pt>
                <c:pt idx="2145">
                  <c:v>41260</c:v>
                </c:pt>
                <c:pt idx="2146">
                  <c:v>41260</c:v>
                </c:pt>
                <c:pt idx="2147">
                  <c:v>41260</c:v>
                </c:pt>
                <c:pt idx="2148">
                  <c:v>41260</c:v>
                </c:pt>
                <c:pt idx="2149">
                  <c:v>41260</c:v>
                </c:pt>
                <c:pt idx="2150">
                  <c:v>41260</c:v>
                </c:pt>
                <c:pt idx="2151">
                  <c:v>41260</c:v>
                </c:pt>
                <c:pt idx="2152">
                  <c:v>41260</c:v>
                </c:pt>
                <c:pt idx="2153">
                  <c:v>41260</c:v>
                </c:pt>
                <c:pt idx="2154">
                  <c:v>41260</c:v>
                </c:pt>
                <c:pt idx="2155">
                  <c:v>41260</c:v>
                </c:pt>
                <c:pt idx="2156">
                  <c:v>41260</c:v>
                </c:pt>
                <c:pt idx="2157">
                  <c:v>41260</c:v>
                </c:pt>
                <c:pt idx="2158">
                  <c:v>41260</c:v>
                </c:pt>
                <c:pt idx="2159">
                  <c:v>41260</c:v>
                </c:pt>
                <c:pt idx="2160">
                  <c:v>41260</c:v>
                </c:pt>
                <c:pt idx="2161">
                  <c:v>41260</c:v>
                </c:pt>
                <c:pt idx="2162">
                  <c:v>41260</c:v>
                </c:pt>
                <c:pt idx="2163">
                  <c:v>41260</c:v>
                </c:pt>
                <c:pt idx="2164">
                  <c:v>41260</c:v>
                </c:pt>
                <c:pt idx="2165">
                  <c:v>41260</c:v>
                </c:pt>
                <c:pt idx="2166">
                  <c:v>41260</c:v>
                </c:pt>
                <c:pt idx="2167">
                  <c:v>41260</c:v>
                </c:pt>
                <c:pt idx="2168">
                  <c:v>41260</c:v>
                </c:pt>
                <c:pt idx="2169">
                  <c:v>41260</c:v>
                </c:pt>
                <c:pt idx="2170">
                  <c:v>41260</c:v>
                </c:pt>
                <c:pt idx="2171">
                  <c:v>41260</c:v>
                </c:pt>
                <c:pt idx="2172">
                  <c:v>41260</c:v>
                </c:pt>
                <c:pt idx="2173">
                  <c:v>41260</c:v>
                </c:pt>
                <c:pt idx="2174">
                  <c:v>41260</c:v>
                </c:pt>
                <c:pt idx="2175">
                  <c:v>41260</c:v>
                </c:pt>
                <c:pt idx="2176">
                  <c:v>41260</c:v>
                </c:pt>
                <c:pt idx="2177">
                  <c:v>41260</c:v>
                </c:pt>
                <c:pt idx="2178">
                  <c:v>41260</c:v>
                </c:pt>
                <c:pt idx="2179">
                  <c:v>41260</c:v>
                </c:pt>
                <c:pt idx="2180">
                  <c:v>41260</c:v>
                </c:pt>
                <c:pt idx="2181">
                  <c:v>41260</c:v>
                </c:pt>
                <c:pt idx="2182">
                  <c:v>41260</c:v>
                </c:pt>
                <c:pt idx="2183">
                  <c:v>41260</c:v>
                </c:pt>
                <c:pt idx="2184">
                  <c:v>41260</c:v>
                </c:pt>
                <c:pt idx="2185">
                  <c:v>41260</c:v>
                </c:pt>
                <c:pt idx="2186">
                  <c:v>41260</c:v>
                </c:pt>
                <c:pt idx="2187">
                  <c:v>41260</c:v>
                </c:pt>
                <c:pt idx="2188">
                  <c:v>41260</c:v>
                </c:pt>
                <c:pt idx="2189">
                  <c:v>41260</c:v>
                </c:pt>
                <c:pt idx="2190">
                  <c:v>41260</c:v>
                </c:pt>
                <c:pt idx="2191">
                  <c:v>41260</c:v>
                </c:pt>
                <c:pt idx="2192">
                  <c:v>41260</c:v>
                </c:pt>
                <c:pt idx="2193">
                  <c:v>41260</c:v>
                </c:pt>
                <c:pt idx="2194">
                  <c:v>41260</c:v>
                </c:pt>
                <c:pt idx="2195">
                  <c:v>41260</c:v>
                </c:pt>
                <c:pt idx="2196">
                  <c:v>41260</c:v>
                </c:pt>
                <c:pt idx="2197">
                  <c:v>41260</c:v>
                </c:pt>
                <c:pt idx="2198">
                  <c:v>41260</c:v>
                </c:pt>
                <c:pt idx="2199">
                  <c:v>41260</c:v>
                </c:pt>
                <c:pt idx="2200">
                  <c:v>41260</c:v>
                </c:pt>
                <c:pt idx="2201">
                  <c:v>41260</c:v>
                </c:pt>
                <c:pt idx="2202">
                  <c:v>41260</c:v>
                </c:pt>
                <c:pt idx="2203">
                  <c:v>41261</c:v>
                </c:pt>
                <c:pt idx="2204">
                  <c:v>41261</c:v>
                </c:pt>
                <c:pt idx="2205">
                  <c:v>41261</c:v>
                </c:pt>
                <c:pt idx="2206">
                  <c:v>41261</c:v>
                </c:pt>
                <c:pt idx="2207">
                  <c:v>41261</c:v>
                </c:pt>
                <c:pt idx="2208">
                  <c:v>41261</c:v>
                </c:pt>
                <c:pt idx="2209">
                  <c:v>41261</c:v>
                </c:pt>
                <c:pt idx="2210">
                  <c:v>41261</c:v>
                </c:pt>
                <c:pt idx="2211">
                  <c:v>41261</c:v>
                </c:pt>
                <c:pt idx="2212">
                  <c:v>41261</c:v>
                </c:pt>
                <c:pt idx="2213">
                  <c:v>41261</c:v>
                </c:pt>
                <c:pt idx="2214">
                  <c:v>41261</c:v>
                </c:pt>
                <c:pt idx="2215">
                  <c:v>41261</c:v>
                </c:pt>
                <c:pt idx="2216">
                  <c:v>41261</c:v>
                </c:pt>
                <c:pt idx="2217">
                  <c:v>41261</c:v>
                </c:pt>
                <c:pt idx="2218">
                  <c:v>41261</c:v>
                </c:pt>
                <c:pt idx="2219">
                  <c:v>41261</c:v>
                </c:pt>
                <c:pt idx="2220">
                  <c:v>41261</c:v>
                </c:pt>
                <c:pt idx="2221">
                  <c:v>41261</c:v>
                </c:pt>
                <c:pt idx="2222">
                  <c:v>41261</c:v>
                </c:pt>
                <c:pt idx="2223">
                  <c:v>41261</c:v>
                </c:pt>
                <c:pt idx="2224">
                  <c:v>41261</c:v>
                </c:pt>
                <c:pt idx="2225">
                  <c:v>41261</c:v>
                </c:pt>
                <c:pt idx="2226">
                  <c:v>41261</c:v>
                </c:pt>
                <c:pt idx="2227">
                  <c:v>41261</c:v>
                </c:pt>
                <c:pt idx="2228">
                  <c:v>41261</c:v>
                </c:pt>
                <c:pt idx="2229">
                  <c:v>41261</c:v>
                </c:pt>
                <c:pt idx="2230">
                  <c:v>41261</c:v>
                </c:pt>
                <c:pt idx="2231">
                  <c:v>41261</c:v>
                </c:pt>
                <c:pt idx="2232">
                  <c:v>41261</c:v>
                </c:pt>
                <c:pt idx="2233">
                  <c:v>41261</c:v>
                </c:pt>
                <c:pt idx="2234">
                  <c:v>41261</c:v>
                </c:pt>
                <c:pt idx="2235">
                  <c:v>41261</c:v>
                </c:pt>
                <c:pt idx="2236">
                  <c:v>41261</c:v>
                </c:pt>
                <c:pt idx="2237">
                  <c:v>41261</c:v>
                </c:pt>
                <c:pt idx="2238">
                  <c:v>41261</c:v>
                </c:pt>
                <c:pt idx="2239">
                  <c:v>41261</c:v>
                </c:pt>
                <c:pt idx="2240">
                  <c:v>41261</c:v>
                </c:pt>
                <c:pt idx="2241">
                  <c:v>41261</c:v>
                </c:pt>
                <c:pt idx="2242">
                  <c:v>41261</c:v>
                </c:pt>
                <c:pt idx="2243">
                  <c:v>41261</c:v>
                </c:pt>
                <c:pt idx="2244">
                  <c:v>41261</c:v>
                </c:pt>
                <c:pt idx="2245">
                  <c:v>41261</c:v>
                </c:pt>
                <c:pt idx="2246">
                  <c:v>41261</c:v>
                </c:pt>
                <c:pt idx="2247">
                  <c:v>41261</c:v>
                </c:pt>
                <c:pt idx="2248">
                  <c:v>41261</c:v>
                </c:pt>
                <c:pt idx="2249">
                  <c:v>41261</c:v>
                </c:pt>
                <c:pt idx="2250">
                  <c:v>41261</c:v>
                </c:pt>
                <c:pt idx="2251">
                  <c:v>41261</c:v>
                </c:pt>
                <c:pt idx="2252">
                  <c:v>41261</c:v>
                </c:pt>
                <c:pt idx="2253">
                  <c:v>41261</c:v>
                </c:pt>
                <c:pt idx="2254">
                  <c:v>41261</c:v>
                </c:pt>
                <c:pt idx="2255">
                  <c:v>41261</c:v>
                </c:pt>
                <c:pt idx="2256">
                  <c:v>41261</c:v>
                </c:pt>
                <c:pt idx="2257">
                  <c:v>41261</c:v>
                </c:pt>
                <c:pt idx="2258">
                  <c:v>41261</c:v>
                </c:pt>
                <c:pt idx="2259">
                  <c:v>41261</c:v>
                </c:pt>
                <c:pt idx="2260">
                  <c:v>41261</c:v>
                </c:pt>
                <c:pt idx="2261">
                  <c:v>41261</c:v>
                </c:pt>
                <c:pt idx="2262">
                  <c:v>41261</c:v>
                </c:pt>
                <c:pt idx="2263">
                  <c:v>41261</c:v>
                </c:pt>
                <c:pt idx="2264">
                  <c:v>41261</c:v>
                </c:pt>
                <c:pt idx="2265">
                  <c:v>41261</c:v>
                </c:pt>
                <c:pt idx="2266">
                  <c:v>41261</c:v>
                </c:pt>
                <c:pt idx="2267">
                  <c:v>41261</c:v>
                </c:pt>
                <c:pt idx="2268">
                  <c:v>41261</c:v>
                </c:pt>
                <c:pt idx="2269">
                  <c:v>41261</c:v>
                </c:pt>
                <c:pt idx="2270">
                  <c:v>41261</c:v>
                </c:pt>
                <c:pt idx="2271">
                  <c:v>41261</c:v>
                </c:pt>
                <c:pt idx="2272">
                  <c:v>41261</c:v>
                </c:pt>
                <c:pt idx="2273">
                  <c:v>41261</c:v>
                </c:pt>
                <c:pt idx="2274">
                  <c:v>41261</c:v>
                </c:pt>
                <c:pt idx="2275">
                  <c:v>41261</c:v>
                </c:pt>
                <c:pt idx="2276">
                  <c:v>41261</c:v>
                </c:pt>
                <c:pt idx="2277">
                  <c:v>41261</c:v>
                </c:pt>
                <c:pt idx="2278">
                  <c:v>41261</c:v>
                </c:pt>
                <c:pt idx="2279">
                  <c:v>41261</c:v>
                </c:pt>
                <c:pt idx="2280">
                  <c:v>41261</c:v>
                </c:pt>
                <c:pt idx="2281">
                  <c:v>41261</c:v>
                </c:pt>
                <c:pt idx="2282">
                  <c:v>41261</c:v>
                </c:pt>
                <c:pt idx="2283">
                  <c:v>41261</c:v>
                </c:pt>
                <c:pt idx="2284">
                  <c:v>41261</c:v>
                </c:pt>
                <c:pt idx="2285">
                  <c:v>41261</c:v>
                </c:pt>
                <c:pt idx="2286">
                  <c:v>41261</c:v>
                </c:pt>
                <c:pt idx="2287">
                  <c:v>41261</c:v>
                </c:pt>
                <c:pt idx="2288">
                  <c:v>41261</c:v>
                </c:pt>
                <c:pt idx="2289">
                  <c:v>41261</c:v>
                </c:pt>
                <c:pt idx="2290">
                  <c:v>41261</c:v>
                </c:pt>
                <c:pt idx="2291">
                  <c:v>41261</c:v>
                </c:pt>
                <c:pt idx="2292">
                  <c:v>41261</c:v>
                </c:pt>
                <c:pt idx="2293">
                  <c:v>41261</c:v>
                </c:pt>
                <c:pt idx="2294">
                  <c:v>41261</c:v>
                </c:pt>
                <c:pt idx="2295">
                  <c:v>41261</c:v>
                </c:pt>
                <c:pt idx="2296">
                  <c:v>41261</c:v>
                </c:pt>
                <c:pt idx="2297">
                  <c:v>41261</c:v>
                </c:pt>
                <c:pt idx="2298">
                  <c:v>41261</c:v>
                </c:pt>
                <c:pt idx="2299">
                  <c:v>41261</c:v>
                </c:pt>
                <c:pt idx="2300">
                  <c:v>41261</c:v>
                </c:pt>
                <c:pt idx="2301">
                  <c:v>41261</c:v>
                </c:pt>
                <c:pt idx="2302">
                  <c:v>41261</c:v>
                </c:pt>
                <c:pt idx="2303">
                  <c:v>41261</c:v>
                </c:pt>
                <c:pt idx="2304">
                  <c:v>41261</c:v>
                </c:pt>
                <c:pt idx="2305">
                  <c:v>41261</c:v>
                </c:pt>
                <c:pt idx="2306">
                  <c:v>41261</c:v>
                </c:pt>
                <c:pt idx="2307">
                  <c:v>41261</c:v>
                </c:pt>
                <c:pt idx="2308">
                  <c:v>41261</c:v>
                </c:pt>
                <c:pt idx="2309">
                  <c:v>41261</c:v>
                </c:pt>
                <c:pt idx="2310">
                  <c:v>41261</c:v>
                </c:pt>
                <c:pt idx="2311">
                  <c:v>41261</c:v>
                </c:pt>
                <c:pt idx="2312">
                  <c:v>41261</c:v>
                </c:pt>
                <c:pt idx="2313">
                  <c:v>41261</c:v>
                </c:pt>
                <c:pt idx="2314">
                  <c:v>41261</c:v>
                </c:pt>
                <c:pt idx="2315">
                  <c:v>41261</c:v>
                </c:pt>
                <c:pt idx="2316">
                  <c:v>41261</c:v>
                </c:pt>
                <c:pt idx="2317">
                  <c:v>41261</c:v>
                </c:pt>
                <c:pt idx="2318">
                  <c:v>41261</c:v>
                </c:pt>
                <c:pt idx="2319">
                  <c:v>41261</c:v>
                </c:pt>
                <c:pt idx="2320">
                  <c:v>41261</c:v>
                </c:pt>
                <c:pt idx="2321">
                  <c:v>41261</c:v>
                </c:pt>
                <c:pt idx="2322">
                  <c:v>41261</c:v>
                </c:pt>
                <c:pt idx="2323">
                  <c:v>41261</c:v>
                </c:pt>
                <c:pt idx="2324">
                  <c:v>41261</c:v>
                </c:pt>
                <c:pt idx="2325">
                  <c:v>41261</c:v>
                </c:pt>
                <c:pt idx="2326">
                  <c:v>41261</c:v>
                </c:pt>
                <c:pt idx="2327">
                  <c:v>41261</c:v>
                </c:pt>
                <c:pt idx="2328">
                  <c:v>41261</c:v>
                </c:pt>
                <c:pt idx="2329">
                  <c:v>41261</c:v>
                </c:pt>
                <c:pt idx="2330">
                  <c:v>41261</c:v>
                </c:pt>
                <c:pt idx="2331">
                  <c:v>41261</c:v>
                </c:pt>
                <c:pt idx="2332">
                  <c:v>41261</c:v>
                </c:pt>
                <c:pt idx="2333">
                  <c:v>41261</c:v>
                </c:pt>
                <c:pt idx="2334">
                  <c:v>41261</c:v>
                </c:pt>
                <c:pt idx="2335">
                  <c:v>41261</c:v>
                </c:pt>
                <c:pt idx="2336">
                  <c:v>41261</c:v>
                </c:pt>
                <c:pt idx="2337">
                  <c:v>41261</c:v>
                </c:pt>
                <c:pt idx="2338">
                  <c:v>41261</c:v>
                </c:pt>
                <c:pt idx="2339">
                  <c:v>41261</c:v>
                </c:pt>
                <c:pt idx="2340">
                  <c:v>41261</c:v>
                </c:pt>
                <c:pt idx="2341">
                  <c:v>41261</c:v>
                </c:pt>
                <c:pt idx="2342">
                  <c:v>41261</c:v>
                </c:pt>
                <c:pt idx="2343">
                  <c:v>41261</c:v>
                </c:pt>
                <c:pt idx="2344">
                  <c:v>41261</c:v>
                </c:pt>
                <c:pt idx="2345">
                  <c:v>41261</c:v>
                </c:pt>
                <c:pt idx="2346">
                  <c:v>41261</c:v>
                </c:pt>
                <c:pt idx="2347">
                  <c:v>41261</c:v>
                </c:pt>
                <c:pt idx="2348">
                  <c:v>41261</c:v>
                </c:pt>
                <c:pt idx="2349">
                  <c:v>41261</c:v>
                </c:pt>
                <c:pt idx="2350">
                  <c:v>41261</c:v>
                </c:pt>
                <c:pt idx="2351">
                  <c:v>41261</c:v>
                </c:pt>
                <c:pt idx="2352">
                  <c:v>41261</c:v>
                </c:pt>
                <c:pt idx="2353">
                  <c:v>41261</c:v>
                </c:pt>
                <c:pt idx="2354">
                  <c:v>41261</c:v>
                </c:pt>
                <c:pt idx="2355">
                  <c:v>41261</c:v>
                </c:pt>
                <c:pt idx="2356">
                  <c:v>41261</c:v>
                </c:pt>
                <c:pt idx="2357">
                  <c:v>41261</c:v>
                </c:pt>
                <c:pt idx="2358">
                  <c:v>41261</c:v>
                </c:pt>
                <c:pt idx="2359">
                  <c:v>41261</c:v>
                </c:pt>
                <c:pt idx="2360">
                  <c:v>41261</c:v>
                </c:pt>
                <c:pt idx="2361">
                  <c:v>41261</c:v>
                </c:pt>
                <c:pt idx="2362">
                  <c:v>41261</c:v>
                </c:pt>
                <c:pt idx="2363">
                  <c:v>41261</c:v>
                </c:pt>
                <c:pt idx="2364">
                  <c:v>41261</c:v>
                </c:pt>
                <c:pt idx="2365">
                  <c:v>41261</c:v>
                </c:pt>
                <c:pt idx="2366">
                  <c:v>41261</c:v>
                </c:pt>
                <c:pt idx="2367">
                  <c:v>41261</c:v>
                </c:pt>
                <c:pt idx="2368">
                  <c:v>41261</c:v>
                </c:pt>
                <c:pt idx="2369">
                  <c:v>41261</c:v>
                </c:pt>
                <c:pt idx="2370">
                  <c:v>41261</c:v>
                </c:pt>
                <c:pt idx="2371">
                  <c:v>41261</c:v>
                </c:pt>
                <c:pt idx="2372">
                  <c:v>41261</c:v>
                </c:pt>
                <c:pt idx="2373">
                  <c:v>41261</c:v>
                </c:pt>
                <c:pt idx="2374">
                  <c:v>41261</c:v>
                </c:pt>
                <c:pt idx="2375">
                  <c:v>41261</c:v>
                </c:pt>
                <c:pt idx="2376">
                  <c:v>41261</c:v>
                </c:pt>
                <c:pt idx="2377">
                  <c:v>41261</c:v>
                </c:pt>
                <c:pt idx="2378">
                  <c:v>41261</c:v>
                </c:pt>
                <c:pt idx="2379">
                  <c:v>41261</c:v>
                </c:pt>
                <c:pt idx="2380">
                  <c:v>41261</c:v>
                </c:pt>
                <c:pt idx="2381">
                  <c:v>41261</c:v>
                </c:pt>
                <c:pt idx="2382">
                  <c:v>41261</c:v>
                </c:pt>
                <c:pt idx="2383">
                  <c:v>41261</c:v>
                </c:pt>
                <c:pt idx="2384">
                  <c:v>41261</c:v>
                </c:pt>
                <c:pt idx="2385">
                  <c:v>41261</c:v>
                </c:pt>
                <c:pt idx="2386">
                  <c:v>41261</c:v>
                </c:pt>
                <c:pt idx="2387">
                  <c:v>41261</c:v>
                </c:pt>
                <c:pt idx="2388">
                  <c:v>41261</c:v>
                </c:pt>
                <c:pt idx="2389">
                  <c:v>41261</c:v>
                </c:pt>
                <c:pt idx="2390">
                  <c:v>41261</c:v>
                </c:pt>
                <c:pt idx="2391">
                  <c:v>41261</c:v>
                </c:pt>
                <c:pt idx="2392">
                  <c:v>41261</c:v>
                </c:pt>
                <c:pt idx="2393">
                  <c:v>41261</c:v>
                </c:pt>
                <c:pt idx="2394">
                  <c:v>41261</c:v>
                </c:pt>
                <c:pt idx="2395">
                  <c:v>41261</c:v>
                </c:pt>
                <c:pt idx="2396">
                  <c:v>41261</c:v>
                </c:pt>
                <c:pt idx="2397">
                  <c:v>41261</c:v>
                </c:pt>
                <c:pt idx="2398">
                  <c:v>41261</c:v>
                </c:pt>
                <c:pt idx="2399">
                  <c:v>41261</c:v>
                </c:pt>
                <c:pt idx="2400">
                  <c:v>41261</c:v>
                </c:pt>
                <c:pt idx="2401">
                  <c:v>41261</c:v>
                </c:pt>
                <c:pt idx="2402">
                  <c:v>41261</c:v>
                </c:pt>
                <c:pt idx="2403">
                  <c:v>41261</c:v>
                </c:pt>
                <c:pt idx="2404">
                  <c:v>41261</c:v>
                </c:pt>
                <c:pt idx="2405">
                  <c:v>41261</c:v>
                </c:pt>
                <c:pt idx="2406">
                  <c:v>41261</c:v>
                </c:pt>
                <c:pt idx="2407">
                  <c:v>41261</c:v>
                </c:pt>
                <c:pt idx="2408">
                  <c:v>41261</c:v>
                </c:pt>
                <c:pt idx="2409">
                  <c:v>41261</c:v>
                </c:pt>
                <c:pt idx="2410">
                  <c:v>41261</c:v>
                </c:pt>
                <c:pt idx="2411">
                  <c:v>41261</c:v>
                </c:pt>
                <c:pt idx="2412">
                  <c:v>41261</c:v>
                </c:pt>
                <c:pt idx="2413">
                  <c:v>41261</c:v>
                </c:pt>
                <c:pt idx="2414">
                  <c:v>41261</c:v>
                </c:pt>
                <c:pt idx="2415">
                  <c:v>41261</c:v>
                </c:pt>
                <c:pt idx="2416">
                  <c:v>41261</c:v>
                </c:pt>
                <c:pt idx="2417">
                  <c:v>41261</c:v>
                </c:pt>
                <c:pt idx="2418">
                  <c:v>41261</c:v>
                </c:pt>
                <c:pt idx="2419">
                  <c:v>41261</c:v>
                </c:pt>
                <c:pt idx="2420">
                  <c:v>41261</c:v>
                </c:pt>
                <c:pt idx="2421">
                  <c:v>41261</c:v>
                </c:pt>
                <c:pt idx="2422">
                  <c:v>41261</c:v>
                </c:pt>
                <c:pt idx="2423">
                  <c:v>41261</c:v>
                </c:pt>
                <c:pt idx="2424">
                  <c:v>41261</c:v>
                </c:pt>
                <c:pt idx="2425">
                  <c:v>41261</c:v>
                </c:pt>
                <c:pt idx="2426">
                  <c:v>41261</c:v>
                </c:pt>
                <c:pt idx="2427">
                  <c:v>41261</c:v>
                </c:pt>
                <c:pt idx="2428">
                  <c:v>41261</c:v>
                </c:pt>
                <c:pt idx="2429">
                  <c:v>41261</c:v>
                </c:pt>
                <c:pt idx="2430">
                  <c:v>41261</c:v>
                </c:pt>
                <c:pt idx="2431">
                  <c:v>41261</c:v>
                </c:pt>
                <c:pt idx="2432">
                  <c:v>41261</c:v>
                </c:pt>
                <c:pt idx="2433">
                  <c:v>41261</c:v>
                </c:pt>
                <c:pt idx="2434">
                  <c:v>41261</c:v>
                </c:pt>
                <c:pt idx="2435">
                  <c:v>41261</c:v>
                </c:pt>
                <c:pt idx="2436">
                  <c:v>41261</c:v>
                </c:pt>
                <c:pt idx="2437">
                  <c:v>41261</c:v>
                </c:pt>
                <c:pt idx="2438">
                  <c:v>41261</c:v>
                </c:pt>
                <c:pt idx="2439">
                  <c:v>41261</c:v>
                </c:pt>
                <c:pt idx="2440">
                  <c:v>41261</c:v>
                </c:pt>
                <c:pt idx="2441">
                  <c:v>41261</c:v>
                </c:pt>
                <c:pt idx="2442">
                  <c:v>41261</c:v>
                </c:pt>
                <c:pt idx="2443">
                  <c:v>41261</c:v>
                </c:pt>
                <c:pt idx="2444">
                  <c:v>41261</c:v>
                </c:pt>
                <c:pt idx="2445">
                  <c:v>41261</c:v>
                </c:pt>
                <c:pt idx="2446">
                  <c:v>41261</c:v>
                </c:pt>
                <c:pt idx="2447">
                  <c:v>41261</c:v>
                </c:pt>
                <c:pt idx="2448">
                  <c:v>41261</c:v>
                </c:pt>
                <c:pt idx="2449">
                  <c:v>41261</c:v>
                </c:pt>
                <c:pt idx="2450">
                  <c:v>41261</c:v>
                </c:pt>
                <c:pt idx="2451">
                  <c:v>41261</c:v>
                </c:pt>
                <c:pt idx="2452">
                  <c:v>41261</c:v>
                </c:pt>
                <c:pt idx="2453">
                  <c:v>41261</c:v>
                </c:pt>
                <c:pt idx="2454">
                  <c:v>41261</c:v>
                </c:pt>
                <c:pt idx="2455">
                  <c:v>41261</c:v>
                </c:pt>
                <c:pt idx="2456">
                  <c:v>41261</c:v>
                </c:pt>
                <c:pt idx="2457">
                  <c:v>41261</c:v>
                </c:pt>
                <c:pt idx="2458">
                  <c:v>41261</c:v>
                </c:pt>
                <c:pt idx="2459">
                  <c:v>41261</c:v>
                </c:pt>
                <c:pt idx="2460">
                  <c:v>41261</c:v>
                </c:pt>
                <c:pt idx="2461">
                  <c:v>41261</c:v>
                </c:pt>
                <c:pt idx="2462">
                  <c:v>41261</c:v>
                </c:pt>
                <c:pt idx="2463">
                  <c:v>41261</c:v>
                </c:pt>
                <c:pt idx="2464">
                  <c:v>41261</c:v>
                </c:pt>
                <c:pt idx="2465">
                  <c:v>41261</c:v>
                </c:pt>
                <c:pt idx="2466">
                  <c:v>41261</c:v>
                </c:pt>
                <c:pt idx="2467">
                  <c:v>41261</c:v>
                </c:pt>
                <c:pt idx="2468">
                  <c:v>41261</c:v>
                </c:pt>
                <c:pt idx="2469">
                  <c:v>41261</c:v>
                </c:pt>
                <c:pt idx="2470">
                  <c:v>41261</c:v>
                </c:pt>
                <c:pt idx="2471">
                  <c:v>41261</c:v>
                </c:pt>
                <c:pt idx="2472">
                  <c:v>41261</c:v>
                </c:pt>
                <c:pt idx="2473">
                  <c:v>41261</c:v>
                </c:pt>
                <c:pt idx="2474">
                  <c:v>41261</c:v>
                </c:pt>
                <c:pt idx="2475">
                  <c:v>41261</c:v>
                </c:pt>
                <c:pt idx="2476">
                  <c:v>41261</c:v>
                </c:pt>
                <c:pt idx="2477">
                  <c:v>41261</c:v>
                </c:pt>
                <c:pt idx="2478">
                  <c:v>41261</c:v>
                </c:pt>
                <c:pt idx="2479">
                  <c:v>41261</c:v>
                </c:pt>
                <c:pt idx="2480">
                  <c:v>41261</c:v>
                </c:pt>
                <c:pt idx="2481">
                  <c:v>41261</c:v>
                </c:pt>
                <c:pt idx="2482">
                  <c:v>41261</c:v>
                </c:pt>
                <c:pt idx="2483">
                  <c:v>41261</c:v>
                </c:pt>
                <c:pt idx="2484">
                  <c:v>41261</c:v>
                </c:pt>
                <c:pt idx="2485">
                  <c:v>41261</c:v>
                </c:pt>
                <c:pt idx="2486">
                  <c:v>41261</c:v>
                </c:pt>
                <c:pt idx="2487">
                  <c:v>41261</c:v>
                </c:pt>
                <c:pt idx="2488">
                  <c:v>41261</c:v>
                </c:pt>
                <c:pt idx="2489">
                  <c:v>41261</c:v>
                </c:pt>
                <c:pt idx="2490">
                  <c:v>41261</c:v>
                </c:pt>
                <c:pt idx="2491">
                  <c:v>41261</c:v>
                </c:pt>
                <c:pt idx="2492">
                  <c:v>41261</c:v>
                </c:pt>
                <c:pt idx="2493">
                  <c:v>41261</c:v>
                </c:pt>
                <c:pt idx="2494">
                  <c:v>41261</c:v>
                </c:pt>
                <c:pt idx="2495">
                  <c:v>41261</c:v>
                </c:pt>
                <c:pt idx="2496">
                  <c:v>41261</c:v>
                </c:pt>
                <c:pt idx="2497">
                  <c:v>41261</c:v>
                </c:pt>
                <c:pt idx="2498">
                  <c:v>41261</c:v>
                </c:pt>
                <c:pt idx="2499">
                  <c:v>41261</c:v>
                </c:pt>
                <c:pt idx="2500">
                  <c:v>41261</c:v>
                </c:pt>
                <c:pt idx="2501">
                  <c:v>41261</c:v>
                </c:pt>
                <c:pt idx="2502">
                  <c:v>41261</c:v>
                </c:pt>
                <c:pt idx="2503">
                  <c:v>41261</c:v>
                </c:pt>
                <c:pt idx="2504">
                  <c:v>41261</c:v>
                </c:pt>
                <c:pt idx="2505">
                  <c:v>41261</c:v>
                </c:pt>
                <c:pt idx="2506">
                  <c:v>41261</c:v>
                </c:pt>
                <c:pt idx="2507">
                  <c:v>41261</c:v>
                </c:pt>
                <c:pt idx="2508">
                  <c:v>41261</c:v>
                </c:pt>
                <c:pt idx="2509">
                  <c:v>41261</c:v>
                </c:pt>
                <c:pt idx="2510">
                  <c:v>41261</c:v>
                </c:pt>
                <c:pt idx="2511">
                  <c:v>41261</c:v>
                </c:pt>
                <c:pt idx="2512">
                  <c:v>41261</c:v>
                </c:pt>
                <c:pt idx="2513">
                  <c:v>41261</c:v>
                </c:pt>
                <c:pt idx="2514">
                  <c:v>41261</c:v>
                </c:pt>
                <c:pt idx="2515">
                  <c:v>41261</c:v>
                </c:pt>
                <c:pt idx="2516">
                  <c:v>41261</c:v>
                </c:pt>
                <c:pt idx="2517">
                  <c:v>41261</c:v>
                </c:pt>
                <c:pt idx="2518">
                  <c:v>41261</c:v>
                </c:pt>
                <c:pt idx="2519">
                  <c:v>41261</c:v>
                </c:pt>
                <c:pt idx="2520">
                  <c:v>41261</c:v>
                </c:pt>
                <c:pt idx="2521">
                  <c:v>41261</c:v>
                </c:pt>
                <c:pt idx="2522">
                  <c:v>41261</c:v>
                </c:pt>
                <c:pt idx="2523">
                  <c:v>41261</c:v>
                </c:pt>
                <c:pt idx="2524">
                  <c:v>41261</c:v>
                </c:pt>
                <c:pt idx="2525">
                  <c:v>41261</c:v>
                </c:pt>
                <c:pt idx="2526">
                  <c:v>41261</c:v>
                </c:pt>
                <c:pt idx="2527">
                  <c:v>41261</c:v>
                </c:pt>
                <c:pt idx="2528">
                  <c:v>41261</c:v>
                </c:pt>
                <c:pt idx="2529">
                  <c:v>41261</c:v>
                </c:pt>
                <c:pt idx="2530">
                  <c:v>41261</c:v>
                </c:pt>
                <c:pt idx="2531">
                  <c:v>41261</c:v>
                </c:pt>
                <c:pt idx="2532">
                  <c:v>41261</c:v>
                </c:pt>
                <c:pt idx="2533">
                  <c:v>41261</c:v>
                </c:pt>
                <c:pt idx="2534">
                  <c:v>41261</c:v>
                </c:pt>
                <c:pt idx="2535">
                  <c:v>41261</c:v>
                </c:pt>
                <c:pt idx="2536">
                  <c:v>41261</c:v>
                </c:pt>
                <c:pt idx="2537">
                  <c:v>41261</c:v>
                </c:pt>
                <c:pt idx="2538">
                  <c:v>41261</c:v>
                </c:pt>
                <c:pt idx="2539">
                  <c:v>41261</c:v>
                </c:pt>
                <c:pt idx="2540">
                  <c:v>41261</c:v>
                </c:pt>
                <c:pt idx="2541">
                  <c:v>41261</c:v>
                </c:pt>
                <c:pt idx="2542">
                  <c:v>41261</c:v>
                </c:pt>
                <c:pt idx="2543">
                  <c:v>41261</c:v>
                </c:pt>
                <c:pt idx="2544">
                  <c:v>41261</c:v>
                </c:pt>
                <c:pt idx="2545">
                  <c:v>41261</c:v>
                </c:pt>
                <c:pt idx="2546">
                  <c:v>41261</c:v>
                </c:pt>
                <c:pt idx="2547">
                  <c:v>41261</c:v>
                </c:pt>
                <c:pt idx="2548">
                  <c:v>41261</c:v>
                </c:pt>
                <c:pt idx="2549">
                  <c:v>41261</c:v>
                </c:pt>
                <c:pt idx="2550">
                  <c:v>41261</c:v>
                </c:pt>
                <c:pt idx="2551">
                  <c:v>41261</c:v>
                </c:pt>
                <c:pt idx="2552">
                  <c:v>41261</c:v>
                </c:pt>
                <c:pt idx="2553">
                  <c:v>41261</c:v>
                </c:pt>
                <c:pt idx="2554">
                  <c:v>41261</c:v>
                </c:pt>
                <c:pt idx="2555">
                  <c:v>41261</c:v>
                </c:pt>
                <c:pt idx="2556">
                  <c:v>41261</c:v>
                </c:pt>
                <c:pt idx="2557">
                  <c:v>41261</c:v>
                </c:pt>
                <c:pt idx="2558">
                  <c:v>41261</c:v>
                </c:pt>
                <c:pt idx="2559">
                  <c:v>41261</c:v>
                </c:pt>
                <c:pt idx="2560">
                  <c:v>41261</c:v>
                </c:pt>
                <c:pt idx="2561">
                  <c:v>41261</c:v>
                </c:pt>
                <c:pt idx="2562">
                  <c:v>41261</c:v>
                </c:pt>
                <c:pt idx="2563">
                  <c:v>41261</c:v>
                </c:pt>
                <c:pt idx="2564">
                  <c:v>41261</c:v>
                </c:pt>
                <c:pt idx="2565">
                  <c:v>41261</c:v>
                </c:pt>
                <c:pt idx="2566">
                  <c:v>41261</c:v>
                </c:pt>
                <c:pt idx="2567">
                  <c:v>41261</c:v>
                </c:pt>
                <c:pt idx="2568">
                  <c:v>41261</c:v>
                </c:pt>
                <c:pt idx="2569">
                  <c:v>41261</c:v>
                </c:pt>
                <c:pt idx="2570">
                  <c:v>41261</c:v>
                </c:pt>
                <c:pt idx="2571">
                  <c:v>41261</c:v>
                </c:pt>
                <c:pt idx="2572">
                  <c:v>41261</c:v>
                </c:pt>
                <c:pt idx="2573">
                  <c:v>41261</c:v>
                </c:pt>
                <c:pt idx="2574">
                  <c:v>41261</c:v>
                </c:pt>
                <c:pt idx="2575">
                  <c:v>41261</c:v>
                </c:pt>
                <c:pt idx="2576">
                  <c:v>41261</c:v>
                </c:pt>
                <c:pt idx="2577">
                  <c:v>41261</c:v>
                </c:pt>
                <c:pt idx="2578">
                  <c:v>41261</c:v>
                </c:pt>
                <c:pt idx="2579">
                  <c:v>41261</c:v>
                </c:pt>
                <c:pt idx="2580">
                  <c:v>41261</c:v>
                </c:pt>
                <c:pt idx="2581">
                  <c:v>41261</c:v>
                </c:pt>
                <c:pt idx="2582">
                  <c:v>41261</c:v>
                </c:pt>
                <c:pt idx="2583">
                  <c:v>41261</c:v>
                </c:pt>
                <c:pt idx="2584">
                  <c:v>41261</c:v>
                </c:pt>
                <c:pt idx="2585">
                  <c:v>41261</c:v>
                </c:pt>
                <c:pt idx="2586">
                  <c:v>41261</c:v>
                </c:pt>
                <c:pt idx="2587">
                  <c:v>41261</c:v>
                </c:pt>
                <c:pt idx="2588">
                  <c:v>41261</c:v>
                </c:pt>
                <c:pt idx="2589">
                  <c:v>41261</c:v>
                </c:pt>
                <c:pt idx="2590">
                  <c:v>41261</c:v>
                </c:pt>
                <c:pt idx="2591">
                  <c:v>41261</c:v>
                </c:pt>
                <c:pt idx="2592">
                  <c:v>41261</c:v>
                </c:pt>
                <c:pt idx="2593">
                  <c:v>41261</c:v>
                </c:pt>
                <c:pt idx="2594">
                  <c:v>41261</c:v>
                </c:pt>
                <c:pt idx="2595">
                  <c:v>41261</c:v>
                </c:pt>
                <c:pt idx="2596">
                  <c:v>41261</c:v>
                </c:pt>
                <c:pt idx="2597">
                  <c:v>41261</c:v>
                </c:pt>
                <c:pt idx="2598">
                  <c:v>41261</c:v>
                </c:pt>
                <c:pt idx="2599">
                  <c:v>41261</c:v>
                </c:pt>
                <c:pt idx="2600">
                  <c:v>41261</c:v>
                </c:pt>
                <c:pt idx="2601">
                  <c:v>41261</c:v>
                </c:pt>
                <c:pt idx="2602">
                  <c:v>41261</c:v>
                </c:pt>
                <c:pt idx="2603">
                  <c:v>41261</c:v>
                </c:pt>
                <c:pt idx="2604">
                  <c:v>41261</c:v>
                </c:pt>
                <c:pt idx="2605">
                  <c:v>41261</c:v>
                </c:pt>
                <c:pt idx="2606">
                  <c:v>41261</c:v>
                </c:pt>
                <c:pt idx="2607">
                  <c:v>41261</c:v>
                </c:pt>
                <c:pt idx="2608">
                  <c:v>41261</c:v>
                </c:pt>
                <c:pt idx="2609">
                  <c:v>41261</c:v>
                </c:pt>
                <c:pt idx="2610">
                  <c:v>41261</c:v>
                </c:pt>
                <c:pt idx="2611">
                  <c:v>41261</c:v>
                </c:pt>
                <c:pt idx="2612">
                  <c:v>41261</c:v>
                </c:pt>
                <c:pt idx="2613">
                  <c:v>41261</c:v>
                </c:pt>
                <c:pt idx="2614">
                  <c:v>41261</c:v>
                </c:pt>
                <c:pt idx="2615">
                  <c:v>41261</c:v>
                </c:pt>
                <c:pt idx="2616">
                  <c:v>41261</c:v>
                </c:pt>
                <c:pt idx="2617">
                  <c:v>41261</c:v>
                </c:pt>
                <c:pt idx="2618">
                  <c:v>41261</c:v>
                </c:pt>
                <c:pt idx="2619">
                  <c:v>41261</c:v>
                </c:pt>
                <c:pt idx="2620">
                  <c:v>41261</c:v>
                </c:pt>
                <c:pt idx="2621">
                  <c:v>41261</c:v>
                </c:pt>
                <c:pt idx="2622">
                  <c:v>41261</c:v>
                </c:pt>
                <c:pt idx="2623">
                  <c:v>41261</c:v>
                </c:pt>
                <c:pt idx="2624">
                  <c:v>41261</c:v>
                </c:pt>
                <c:pt idx="2625">
                  <c:v>41261</c:v>
                </c:pt>
                <c:pt idx="2626">
                  <c:v>41261</c:v>
                </c:pt>
                <c:pt idx="2627">
                  <c:v>41261</c:v>
                </c:pt>
                <c:pt idx="2628">
                  <c:v>41261</c:v>
                </c:pt>
                <c:pt idx="2629">
                  <c:v>41261</c:v>
                </c:pt>
                <c:pt idx="2630">
                  <c:v>41261</c:v>
                </c:pt>
                <c:pt idx="2631">
                  <c:v>41261</c:v>
                </c:pt>
                <c:pt idx="2632">
                  <c:v>41261</c:v>
                </c:pt>
                <c:pt idx="2633">
                  <c:v>41261</c:v>
                </c:pt>
                <c:pt idx="2634">
                  <c:v>41261</c:v>
                </c:pt>
                <c:pt idx="2635">
                  <c:v>41261</c:v>
                </c:pt>
                <c:pt idx="2636">
                  <c:v>41261</c:v>
                </c:pt>
                <c:pt idx="2637">
                  <c:v>41261</c:v>
                </c:pt>
                <c:pt idx="2638">
                  <c:v>41261</c:v>
                </c:pt>
                <c:pt idx="2639">
                  <c:v>41261</c:v>
                </c:pt>
                <c:pt idx="2640">
                  <c:v>41261</c:v>
                </c:pt>
                <c:pt idx="2641">
                  <c:v>41261</c:v>
                </c:pt>
                <c:pt idx="2642">
                  <c:v>41261</c:v>
                </c:pt>
                <c:pt idx="2643">
                  <c:v>41261</c:v>
                </c:pt>
                <c:pt idx="2644">
                  <c:v>41261</c:v>
                </c:pt>
                <c:pt idx="2645">
                  <c:v>41261</c:v>
                </c:pt>
                <c:pt idx="2646">
                  <c:v>41261</c:v>
                </c:pt>
                <c:pt idx="2647">
                  <c:v>41261</c:v>
                </c:pt>
                <c:pt idx="2648">
                  <c:v>41261</c:v>
                </c:pt>
                <c:pt idx="2649">
                  <c:v>41261</c:v>
                </c:pt>
                <c:pt idx="2650">
                  <c:v>41261</c:v>
                </c:pt>
                <c:pt idx="2651">
                  <c:v>41261</c:v>
                </c:pt>
                <c:pt idx="2652">
                  <c:v>41261</c:v>
                </c:pt>
                <c:pt idx="2653">
                  <c:v>41261</c:v>
                </c:pt>
                <c:pt idx="2654">
                  <c:v>41261</c:v>
                </c:pt>
                <c:pt idx="2655">
                  <c:v>41261</c:v>
                </c:pt>
                <c:pt idx="2656">
                  <c:v>41261</c:v>
                </c:pt>
                <c:pt idx="2657">
                  <c:v>41261</c:v>
                </c:pt>
                <c:pt idx="2658">
                  <c:v>41261</c:v>
                </c:pt>
                <c:pt idx="2659">
                  <c:v>41261</c:v>
                </c:pt>
                <c:pt idx="2660">
                  <c:v>41261</c:v>
                </c:pt>
                <c:pt idx="2661">
                  <c:v>41261</c:v>
                </c:pt>
                <c:pt idx="2662">
                  <c:v>41261</c:v>
                </c:pt>
                <c:pt idx="2663">
                  <c:v>41261</c:v>
                </c:pt>
                <c:pt idx="2664">
                  <c:v>41261</c:v>
                </c:pt>
                <c:pt idx="2665">
                  <c:v>41261</c:v>
                </c:pt>
                <c:pt idx="2666">
                  <c:v>41261</c:v>
                </c:pt>
                <c:pt idx="2667">
                  <c:v>41261</c:v>
                </c:pt>
                <c:pt idx="2668">
                  <c:v>41261</c:v>
                </c:pt>
                <c:pt idx="2669">
                  <c:v>41261</c:v>
                </c:pt>
                <c:pt idx="2670">
                  <c:v>41261</c:v>
                </c:pt>
                <c:pt idx="2671">
                  <c:v>41261</c:v>
                </c:pt>
                <c:pt idx="2672">
                  <c:v>41261</c:v>
                </c:pt>
                <c:pt idx="2673">
                  <c:v>41261</c:v>
                </c:pt>
                <c:pt idx="2674">
                  <c:v>41261</c:v>
                </c:pt>
                <c:pt idx="2675">
                  <c:v>41261</c:v>
                </c:pt>
                <c:pt idx="2676">
                  <c:v>41261</c:v>
                </c:pt>
                <c:pt idx="2677">
                  <c:v>41261</c:v>
                </c:pt>
                <c:pt idx="2678">
                  <c:v>41261</c:v>
                </c:pt>
                <c:pt idx="2679">
                  <c:v>41261</c:v>
                </c:pt>
                <c:pt idx="2680">
                  <c:v>41261</c:v>
                </c:pt>
                <c:pt idx="2681">
                  <c:v>41261</c:v>
                </c:pt>
                <c:pt idx="2682">
                  <c:v>41261</c:v>
                </c:pt>
                <c:pt idx="2683">
                  <c:v>41261</c:v>
                </c:pt>
                <c:pt idx="2684">
                  <c:v>41261</c:v>
                </c:pt>
                <c:pt idx="2685">
                  <c:v>41261</c:v>
                </c:pt>
                <c:pt idx="2686">
                  <c:v>41261</c:v>
                </c:pt>
                <c:pt idx="2687">
                  <c:v>41261</c:v>
                </c:pt>
                <c:pt idx="2688">
                  <c:v>41261</c:v>
                </c:pt>
                <c:pt idx="2689">
                  <c:v>41261</c:v>
                </c:pt>
                <c:pt idx="2690">
                  <c:v>41261</c:v>
                </c:pt>
                <c:pt idx="2691">
                  <c:v>41261</c:v>
                </c:pt>
                <c:pt idx="2692">
                  <c:v>41261</c:v>
                </c:pt>
                <c:pt idx="2693">
                  <c:v>41261</c:v>
                </c:pt>
                <c:pt idx="2694">
                  <c:v>41261</c:v>
                </c:pt>
                <c:pt idx="2695">
                  <c:v>41261</c:v>
                </c:pt>
                <c:pt idx="2696">
                  <c:v>41261</c:v>
                </c:pt>
                <c:pt idx="2697">
                  <c:v>41261</c:v>
                </c:pt>
                <c:pt idx="2698">
                  <c:v>41261</c:v>
                </c:pt>
                <c:pt idx="2699">
                  <c:v>41261</c:v>
                </c:pt>
                <c:pt idx="2700">
                  <c:v>41261</c:v>
                </c:pt>
                <c:pt idx="2701">
                  <c:v>41261</c:v>
                </c:pt>
                <c:pt idx="2702">
                  <c:v>41261</c:v>
                </c:pt>
                <c:pt idx="2703">
                  <c:v>41261</c:v>
                </c:pt>
                <c:pt idx="2704">
                  <c:v>41261</c:v>
                </c:pt>
                <c:pt idx="2705">
                  <c:v>41261</c:v>
                </c:pt>
                <c:pt idx="2706">
                  <c:v>41261</c:v>
                </c:pt>
                <c:pt idx="2707">
                  <c:v>41261</c:v>
                </c:pt>
                <c:pt idx="2708">
                  <c:v>41261</c:v>
                </c:pt>
                <c:pt idx="2709">
                  <c:v>41261</c:v>
                </c:pt>
                <c:pt idx="2710">
                  <c:v>41261</c:v>
                </c:pt>
                <c:pt idx="2711">
                  <c:v>41261</c:v>
                </c:pt>
                <c:pt idx="2712">
                  <c:v>41261</c:v>
                </c:pt>
                <c:pt idx="2713">
                  <c:v>41261</c:v>
                </c:pt>
                <c:pt idx="2714">
                  <c:v>41261</c:v>
                </c:pt>
                <c:pt idx="2715">
                  <c:v>41261</c:v>
                </c:pt>
                <c:pt idx="2716">
                  <c:v>41261</c:v>
                </c:pt>
                <c:pt idx="2717">
                  <c:v>41261</c:v>
                </c:pt>
                <c:pt idx="2718">
                  <c:v>41261</c:v>
                </c:pt>
                <c:pt idx="2719">
                  <c:v>41261</c:v>
                </c:pt>
                <c:pt idx="2720">
                  <c:v>41261</c:v>
                </c:pt>
                <c:pt idx="2721">
                  <c:v>41261</c:v>
                </c:pt>
                <c:pt idx="2722">
                  <c:v>41261</c:v>
                </c:pt>
                <c:pt idx="2723">
                  <c:v>41261</c:v>
                </c:pt>
                <c:pt idx="2724">
                  <c:v>41261</c:v>
                </c:pt>
                <c:pt idx="2725">
                  <c:v>41261</c:v>
                </c:pt>
                <c:pt idx="2726">
                  <c:v>41261</c:v>
                </c:pt>
                <c:pt idx="2727">
                  <c:v>41261</c:v>
                </c:pt>
                <c:pt idx="2728">
                  <c:v>41261</c:v>
                </c:pt>
                <c:pt idx="2729">
                  <c:v>41261</c:v>
                </c:pt>
                <c:pt idx="2730">
                  <c:v>41261</c:v>
                </c:pt>
                <c:pt idx="2731">
                  <c:v>41261</c:v>
                </c:pt>
                <c:pt idx="2732">
                  <c:v>41261</c:v>
                </c:pt>
                <c:pt idx="2733">
                  <c:v>41261</c:v>
                </c:pt>
                <c:pt idx="2734">
                  <c:v>41261</c:v>
                </c:pt>
                <c:pt idx="2735">
                  <c:v>41261</c:v>
                </c:pt>
                <c:pt idx="2736">
                  <c:v>41261</c:v>
                </c:pt>
                <c:pt idx="2737">
                  <c:v>41261</c:v>
                </c:pt>
                <c:pt idx="2738">
                  <c:v>41261</c:v>
                </c:pt>
                <c:pt idx="2739">
                  <c:v>41261</c:v>
                </c:pt>
                <c:pt idx="2740">
                  <c:v>41261</c:v>
                </c:pt>
                <c:pt idx="2741">
                  <c:v>41261</c:v>
                </c:pt>
                <c:pt idx="2742">
                  <c:v>41261</c:v>
                </c:pt>
                <c:pt idx="2743">
                  <c:v>41261</c:v>
                </c:pt>
                <c:pt idx="2744">
                  <c:v>41261</c:v>
                </c:pt>
                <c:pt idx="2745">
                  <c:v>41261</c:v>
                </c:pt>
                <c:pt idx="2746">
                  <c:v>41261</c:v>
                </c:pt>
                <c:pt idx="2747">
                  <c:v>41261</c:v>
                </c:pt>
                <c:pt idx="2748">
                  <c:v>41261</c:v>
                </c:pt>
                <c:pt idx="2749">
                  <c:v>41261</c:v>
                </c:pt>
                <c:pt idx="2750">
                  <c:v>41261</c:v>
                </c:pt>
                <c:pt idx="2751">
                  <c:v>41261</c:v>
                </c:pt>
                <c:pt idx="2752">
                  <c:v>41261</c:v>
                </c:pt>
                <c:pt idx="2753">
                  <c:v>41261</c:v>
                </c:pt>
                <c:pt idx="2754">
                  <c:v>41261</c:v>
                </c:pt>
                <c:pt idx="2755">
                  <c:v>41261</c:v>
                </c:pt>
                <c:pt idx="2756">
                  <c:v>41261</c:v>
                </c:pt>
                <c:pt idx="2757">
                  <c:v>41261</c:v>
                </c:pt>
                <c:pt idx="2758">
                  <c:v>41261</c:v>
                </c:pt>
                <c:pt idx="2759">
                  <c:v>41261</c:v>
                </c:pt>
                <c:pt idx="2760">
                  <c:v>41261</c:v>
                </c:pt>
                <c:pt idx="2761">
                  <c:v>41261</c:v>
                </c:pt>
                <c:pt idx="2762">
                  <c:v>41261</c:v>
                </c:pt>
                <c:pt idx="2763">
                  <c:v>41261</c:v>
                </c:pt>
                <c:pt idx="2764">
                  <c:v>41261</c:v>
                </c:pt>
                <c:pt idx="2765">
                  <c:v>41261</c:v>
                </c:pt>
                <c:pt idx="2766">
                  <c:v>41261</c:v>
                </c:pt>
                <c:pt idx="2767">
                  <c:v>41261</c:v>
                </c:pt>
                <c:pt idx="2768">
                  <c:v>41261</c:v>
                </c:pt>
                <c:pt idx="2769">
                  <c:v>41261</c:v>
                </c:pt>
                <c:pt idx="2770">
                  <c:v>41261</c:v>
                </c:pt>
                <c:pt idx="2771">
                  <c:v>41261</c:v>
                </c:pt>
                <c:pt idx="2772">
                  <c:v>41261</c:v>
                </c:pt>
                <c:pt idx="2773">
                  <c:v>41261</c:v>
                </c:pt>
                <c:pt idx="2774">
                  <c:v>41261</c:v>
                </c:pt>
                <c:pt idx="2775">
                  <c:v>41261</c:v>
                </c:pt>
                <c:pt idx="2776">
                  <c:v>41261</c:v>
                </c:pt>
                <c:pt idx="2777">
                  <c:v>41261</c:v>
                </c:pt>
                <c:pt idx="2778">
                  <c:v>41261</c:v>
                </c:pt>
                <c:pt idx="2779">
                  <c:v>41261</c:v>
                </c:pt>
                <c:pt idx="2780">
                  <c:v>41261</c:v>
                </c:pt>
                <c:pt idx="2781">
                  <c:v>41261</c:v>
                </c:pt>
                <c:pt idx="2782">
                  <c:v>41261</c:v>
                </c:pt>
                <c:pt idx="2783">
                  <c:v>41262</c:v>
                </c:pt>
                <c:pt idx="2784">
                  <c:v>41262</c:v>
                </c:pt>
                <c:pt idx="2785">
                  <c:v>41262</c:v>
                </c:pt>
                <c:pt idx="2786">
                  <c:v>41262</c:v>
                </c:pt>
                <c:pt idx="2787">
                  <c:v>41262</c:v>
                </c:pt>
                <c:pt idx="2788">
                  <c:v>41262</c:v>
                </c:pt>
                <c:pt idx="2789">
                  <c:v>41262</c:v>
                </c:pt>
                <c:pt idx="2790">
                  <c:v>41262</c:v>
                </c:pt>
                <c:pt idx="2791">
                  <c:v>41262</c:v>
                </c:pt>
                <c:pt idx="2792">
                  <c:v>41262</c:v>
                </c:pt>
                <c:pt idx="2793">
                  <c:v>41262</c:v>
                </c:pt>
                <c:pt idx="2794">
                  <c:v>41262</c:v>
                </c:pt>
                <c:pt idx="2795">
                  <c:v>41262</c:v>
                </c:pt>
                <c:pt idx="2796">
                  <c:v>41262</c:v>
                </c:pt>
                <c:pt idx="2797">
                  <c:v>41262</c:v>
                </c:pt>
                <c:pt idx="2798">
                  <c:v>41262</c:v>
                </c:pt>
                <c:pt idx="2799">
                  <c:v>41262</c:v>
                </c:pt>
                <c:pt idx="2800">
                  <c:v>41262</c:v>
                </c:pt>
                <c:pt idx="2801">
                  <c:v>41262</c:v>
                </c:pt>
                <c:pt idx="2802">
                  <c:v>41262</c:v>
                </c:pt>
                <c:pt idx="2803">
                  <c:v>41262</c:v>
                </c:pt>
                <c:pt idx="2804">
                  <c:v>41262</c:v>
                </c:pt>
                <c:pt idx="2805">
                  <c:v>41262</c:v>
                </c:pt>
                <c:pt idx="2806">
                  <c:v>41262</c:v>
                </c:pt>
                <c:pt idx="2807">
                  <c:v>41262</c:v>
                </c:pt>
                <c:pt idx="2808">
                  <c:v>41262</c:v>
                </c:pt>
                <c:pt idx="2809">
                  <c:v>41262</c:v>
                </c:pt>
                <c:pt idx="2810">
                  <c:v>41262</c:v>
                </c:pt>
                <c:pt idx="2811">
                  <c:v>41262</c:v>
                </c:pt>
                <c:pt idx="2812">
                  <c:v>41262</c:v>
                </c:pt>
                <c:pt idx="2813">
                  <c:v>41262</c:v>
                </c:pt>
                <c:pt idx="2814">
                  <c:v>41262</c:v>
                </c:pt>
                <c:pt idx="2815">
                  <c:v>41262</c:v>
                </c:pt>
                <c:pt idx="2816">
                  <c:v>41262</c:v>
                </c:pt>
                <c:pt idx="2817">
                  <c:v>41262</c:v>
                </c:pt>
                <c:pt idx="2818">
                  <c:v>41262</c:v>
                </c:pt>
                <c:pt idx="2819">
                  <c:v>41262</c:v>
                </c:pt>
                <c:pt idx="2820">
                  <c:v>41262</c:v>
                </c:pt>
                <c:pt idx="2821">
                  <c:v>41262</c:v>
                </c:pt>
                <c:pt idx="2822">
                  <c:v>41262</c:v>
                </c:pt>
                <c:pt idx="2823">
                  <c:v>41262</c:v>
                </c:pt>
                <c:pt idx="2824">
                  <c:v>41262</c:v>
                </c:pt>
                <c:pt idx="2825">
                  <c:v>41262</c:v>
                </c:pt>
                <c:pt idx="2826">
                  <c:v>41262</c:v>
                </c:pt>
                <c:pt idx="2827">
                  <c:v>41262</c:v>
                </c:pt>
                <c:pt idx="2828">
                  <c:v>41262</c:v>
                </c:pt>
                <c:pt idx="2829">
                  <c:v>41262</c:v>
                </c:pt>
                <c:pt idx="2830">
                  <c:v>41262</c:v>
                </c:pt>
                <c:pt idx="2831">
                  <c:v>41262</c:v>
                </c:pt>
                <c:pt idx="2832">
                  <c:v>41263</c:v>
                </c:pt>
                <c:pt idx="2833">
                  <c:v>41263</c:v>
                </c:pt>
                <c:pt idx="2834">
                  <c:v>41263</c:v>
                </c:pt>
                <c:pt idx="2835">
                  <c:v>41263</c:v>
                </c:pt>
                <c:pt idx="2836">
                  <c:v>41263</c:v>
                </c:pt>
                <c:pt idx="2837">
                  <c:v>41263</c:v>
                </c:pt>
                <c:pt idx="2838">
                  <c:v>41263</c:v>
                </c:pt>
                <c:pt idx="2839">
                  <c:v>41263</c:v>
                </c:pt>
                <c:pt idx="2840">
                  <c:v>41263</c:v>
                </c:pt>
                <c:pt idx="2841">
                  <c:v>41263</c:v>
                </c:pt>
                <c:pt idx="2842">
                  <c:v>41263</c:v>
                </c:pt>
                <c:pt idx="2843">
                  <c:v>41263</c:v>
                </c:pt>
                <c:pt idx="2844">
                  <c:v>41263</c:v>
                </c:pt>
                <c:pt idx="2845">
                  <c:v>41263</c:v>
                </c:pt>
                <c:pt idx="2846">
                  <c:v>41263</c:v>
                </c:pt>
                <c:pt idx="2847">
                  <c:v>41263</c:v>
                </c:pt>
                <c:pt idx="2848">
                  <c:v>41263</c:v>
                </c:pt>
                <c:pt idx="2849">
                  <c:v>41263</c:v>
                </c:pt>
                <c:pt idx="2850">
                  <c:v>41263</c:v>
                </c:pt>
                <c:pt idx="2851">
                  <c:v>41263</c:v>
                </c:pt>
                <c:pt idx="2852">
                  <c:v>41263</c:v>
                </c:pt>
                <c:pt idx="2853">
                  <c:v>41263</c:v>
                </c:pt>
                <c:pt idx="2854">
                  <c:v>41263</c:v>
                </c:pt>
                <c:pt idx="2855">
                  <c:v>41263</c:v>
                </c:pt>
                <c:pt idx="2856">
                  <c:v>41263</c:v>
                </c:pt>
                <c:pt idx="2857">
                  <c:v>41263</c:v>
                </c:pt>
                <c:pt idx="2858">
                  <c:v>41263</c:v>
                </c:pt>
                <c:pt idx="2859">
                  <c:v>41263</c:v>
                </c:pt>
                <c:pt idx="2860">
                  <c:v>41263</c:v>
                </c:pt>
                <c:pt idx="2861">
                  <c:v>41263</c:v>
                </c:pt>
                <c:pt idx="2862">
                  <c:v>41263</c:v>
                </c:pt>
                <c:pt idx="2863">
                  <c:v>41263</c:v>
                </c:pt>
                <c:pt idx="2864">
                  <c:v>41263</c:v>
                </c:pt>
                <c:pt idx="2865">
                  <c:v>41263</c:v>
                </c:pt>
                <c:pt idx="2866">
                  <c:v>41263</c:v>
                </c:pt>
                <c:pt idx="2867">
                  <c:v>41263</c:v>
                </c:pt>
                <c:pt idx="2868">
                  <c:v>41263</c:v>
                </c:pt>
                <c:pt idx="2869">
                  <c:v>41263</c:v>
                </c:pt>
                <c:pt idx="2870">
                  <c:v>41263</c:v>
                </c:pt>
                <c:pt idx="2871">
                  <c:v>41263</c:v>
                </c:pt>
                <c:pt idx="2872">
                  <c:v>41263</c:v>
                </c:pt>
                <c:pt idx="2873">
                  <c:v>41263</c:v>
                </c:pt>
                <c:pt idx="2874">
                  <c:v>41263</c:v>
                </c:pt>
                <c:pt idx="2875">
                  <c:v>41263</c:v>
                </c:pt>
                <c:pt idx="2876">
                  <c:v>41263</c:v>
                </c:pt>
                <c:pt idx="2877">
                  <c:v>41263</c:v>
                </c:pt>
                <c:pt idx="2878">
                  <c:v>41263</c:v>
                </c:pt>
                <c:pt idx="2879">
                  <c:v>41263</c:v>
                </c:pt>
                <c:pt idx="2880">
                  <c:v>41263</c:v>
                </c:pt>
                <c:pt idx="2881">
                  <c:v>41263</c:v>
                </c:pt>
                <c:pt idx="2882">
                  <c:v>41263</c:v>
                </c:pt>
                <c:pt idx="2883">
                  <c:v>41263</c:v>
                </c:pt>
                <c:pt idx="2884">
                  <c:v>41263</c:v>
                </c:pt>
                <c:pt idx="2885">
                  <c:v>41263</c:v>
                </c:pt>
                <c:pt idx="2886">
                  <c:v>41263</c:v>
                </c:pt>
                <c:pt idx="2887">
                  <c:v>41263</c:v>
                </c:pt>
                <c:pt idx="2888">
                  <c:v>41263</c:v>
                </c:pt>
                <c:pt idx="2889">
                  <c:v>41263</c:v>
                </c:pt>
                <c:pt idx="2890">
                  <c:v>41263</c:v>
                </c:pt>
                <c:pt idx="2891">
                  <c:v>41263</c:v>
                </c:pt>
                <c:pt idx="2892">
                  <c:v>41263</c:v>
                </c:pt>
                <c:pt idx="2893">
                  <c:v>41263</c:v>
                </c:pt>
                <c:pt idx="2894">
                  <c:v>41263</c:v>
                </c:pt>
                <c:pt idx="2895">
                  <c:v>41263</c:v>
                </c:pt>
                <c:pt idx="2896">
                  <c:v>41263</c:v>
                </c:pt>
                <c:pt idx="2897">
                  <c:v>41263</c:v>
                </c:pt>
                <c:pt idx="2898">
                  <c:v>41263</c:v>
                </c:pt>
                <c:pt idx="2899">
                  <c:v>41263</c:v>
                </c:pt>
                <c:pt idx="2900">
                  <c:v>41263</c:v>
                </c:pt>
                <c:pt idx="2901">
                  <c:v>41263</c:v>
                </c:pt>
                <c:pt idx="2902">
                  <c:v>41263</c:v>
                </c:pt>
                <c:pt idx="2903">
                  <c:v>41263</c:v>
                </c:pt>
                <c:pt idx="2904">
                  <c:v>41264</c:v>
                </c:pt>
                <c:pt idx="2905">
                  <c:v>41264</c:v>
                </c:pt>
                <c:pt idx="2906">
                  <c:v>41264</c:v>
                </c:pt>
                <c:pt idx="2907">
                  <c:v>41264</c:v>
                </c:pt>
                <c:pt idx="2908">
                  <c:v>41264</c:v>
                </c:pt>
                <c:pt idx="2909">
                  <c:v>41264</c:v>
                </c:pt>
                <c:pt idx="2910">
                  <c:v>41264</c:v>
                </c:pt>
                <c:pt idx="2911">
                  <c:v>41264</c:v>
                </c:pt>
                <c:pt idx="2912">
                  <c:v>41264</c:v>
                </c:pt>
                <c:pt idx="2913">
                  <c:v>41264</c:v>
                </c:pt>
                <c:pt idx="2914">
                  <c:v>41264</c:v>
                </c:pt>
                <c:pt idx="2915">
                  <c:v>41264</c:v>
                </c:pt>
                <c:pt idx="2916">
                  <c:v>41264</c:v>
                </c:pt>
                <c:pt idx="2917">
                  <c:v>41264</c:v>
                </c:pt>
                <c:pt idx="2918">
                  <c:v>41264</c:v>
                </c:pt>
                <c:pt idx="2919">
                  <c:v>41264</c:v>
                </c:pt>
                <c:pt idx="2920">
                  <c:v>41264</c:v>
                </c:pt>
                <c:pt idx="2921">
                  <c:v>41264</c:v>
                </c:pt>
                <c:pt idx="2922">
                  <c:v>41264</c:v>
                </c:pt>
                <c:pt idx="2923">
                  <c:v>41264</c:v>
                </c:pt>
                <c:pt idx="2924">
                  <c:v>41264</c:v>
                </c:pt>
                <c:pt idx="2925">
                  <c:v>41264</c:v>
                </c:pt>
                <c:pt idx="2926">
                  <c:v>41264</c:v>
                </c:pt>
                <c:pt idx="2927">
                  <c:v>41264</c:v>
                </c:pt>
                <c:pt idx="2928">
                  <c:v>41264</c:v>
                </c:pt>
                <c:pt idx="2929">
                  <c:v>41264</c:v>
                </c:pt>
                <c:pt idx="2930">
                  <c:v>41264</c:v>
                </c:pt>
                <c:pt idx="2931">
                  <c:v>41264</c:v>
                </c:pt>
                <c:pt idx="2932">
                  <c:v>41264</c:v>
                </c:pt>
                <c:pt idx="2933">
                  <c:v>41264</c:v>
                </c:pt>
                <c:pt idx="2934">
                  <c:v>41264</c:v>
                </c:pt>
                <c:pt idx="2935">
                  <c:v>41264</c:v>
                </c:pt>
                <c:pt idx="2936">
                  <c:v>41264</c:v>
                </c:pt>
                <c:pt idx="2937">
                  <c:v>41264</c:v>
                </c:pt>
                <c:pt idx="2938">
                  <c:v>41264</c:v>
                </c:pt>
                <c:pt idx="2939">
                  <c:v>41264</c:v>
                </c:pt>
                <c:pt idx="2940">
                  <c:v>41264</c:v>
                </c:pt>
                <c:pt idx="2941">
                  <c:v>41264</c:v>
                </c:pt>
                <c:pt idx="2942">
                  <c:v>41264</c:v>
                </c:pt>
                <c:pt idx="2943">
                  <c:v>41264</c:v>
                </c:pt>
                <c:pt idx="2944">
                  <c:v>41264</c:v>
                </c:pt>
                <c:pt idx="2945">
                  <c:v>41264</c:v>
                </c:pt>
                <c:pt idx="2946">
                  <c:v>41264</c:v>
                </c:pt>
                <c:pt idx="2947">
                  <c:v>41264</c:v>
                </c:pt>
                <c:pt idx="2948">
                  <c:v>41264</c:v>
                </c:pt>
                <c:pt idx="2949">
                  <c:v>41264</c:v>
                </c:pt>
                <c:pt idx="2950">
                  <c:v>41264</c:v>
                </c:pt>
                <c:pt idx="2951">
                  <c:v>41264</c:v>
                </c:pt>
                <c:pt idx="2952">
                  <c:v>41264</c:v>
                </c:pt>
                <c:pt idx="2953">
                  <c:v>41264</c:v>
                </c:pt>
                <c:pt idx="2954">
                  <c:v>41264</c:v>
                </c:pt>
                <c:pt idx="2955">
                  <c:v>41264</c:v>
                </c:pt>
                <c:pt idx="2956">
                  <c:v>41264</c:v>
                </c:pt>
                <c:pt idx="2957">
                  <c:v>41264</c:v>
                </c:pt>
                <c:pt idx="2958">
                  <c:v>41264</c:v>
                </c:pt>
                <c:pt idx="2959">
                  <c:v>41264</c:v>
                </c:pt>
                <c:pt idx="2960">
                  <c:v>41264</c:v>
                </c:pt>
                <c:pt idx="2961">
                  <c:v>41264</c:v>
                </c:pt>
                <c:pt idx="2962">
                  <c:v>41264</c:v>
                </c:pt>
                <c:pt idx="2963">
                  <c:v>41264</c:v>
                </c:pt>
                <c:pt idx="2964">
                  <c:v>41264</c:v>
                </c:pt>
                <c:pt idx="2965">
                  <c:v>41264</c:v>
                </c:pt>
                <c:pt idx="2966">
                  <c:v>41264</c:v>
                </c:pt>
                <c:pt idx="2967">
                  <c:v>41264</c:v>
                </c:pt>
                <c:pt idx="2968">
                  <c:v>41264</c:v>
                </c:pt>
                <c:pt idx="2969">
                  <c:v>41265</c:v>
                </c:pt>
                <c:pt idx="2970">
                  <c:v>41265</c:v>
                </c:pt>
                <c:pt idx="2971">
                  <c:v>41265</c:v>
                </c:pt>
                <c:pt idx="2972">
                  <c:v>41265</c:v>
                </c:pt>
                <c:pt idx="2973">
                  <c:v>41265</c:v>
                </c:pt>
                <c:pt idx="2974">
                  <c:v>41265</c:v>
                </c:pt>
                <c:pt idx="2975">
                  <c:v>41265</c:v>
                </c:pt>
                <c:pt idx="2976">
                  <c:v>41265</c:v>
                </c:pt>
                <c:pt idx="2977">
                  <c:v>41265</c:v>
                </c:pt>
                <c:pt idx="2978">
                  <c:v>41265</c:v>
                </c:pt>
                <c:pt idx="2979">
                  <c:v>41265</c:v>
                </c:pt>
                <c:pt idx="2980">
                  <c:v>41265</c:v>
                </c:pt>
                <c:pt idx="2981">
                  <c:v>41265</c:v>
                </c:pt>
                <c:pt idx="2982">
                  <c:v>41265</c:v>
                </c:pt>
                <c:pt idx="2983">
                  <c:v>41265</c:v>
                </c:pt>
                <c:pt idx="2984">
                  <c:v>41265</c:v>
                </c:pt>
                <c:pt idx="2985">
                  <c:v>41265</c:v>
                </c:pt>
                <c:pt idx="2986">
                  <c:v>41265</c:v>
                </c:pt>
                <c:pt idx="2987">
                  <c:v>41265</c:v>
                </c:pt>
                <c:pt idx="2988">
                  <c:v>41265</c:v>
                </c:pt>
                <c:pt idx="2989">
                  <c:v>41265</c:v>
                </c:pt>
                <c:pt idx="2990">
                  <c:v>41265</c:v>
                </c:pt>
                <c:pt idx="2991">
                  <c:v>41265</c:v>
                </c:pt>
                <c:pt idx="2992">
                  <c:v>41266</c:v>
                </c:pt>
                <c:pt idx="2993">
                  <c:v>41266</c:v>
                </c:pt>
                <c:pt idx="2994">
                  <c:v>41266</c:v>
                </c:pt>
                <c:pt idx="2995">
                  <c:v>41266</c:v>
                </c:pt>
                <c:pt idx="2996">
                  <c:v>41266</c:v>
                </c:pt>
                <c:pt idx="2997">
                  <c:v>41266</c:v>
                </c:pt>
                <c:pt idx="2998">
                  <c:v>41266</c:v>
                </c:pt>
                <c:pt idx="2999">
                  <c:v>41266</c:v>
                </c:pt>
                <c:pt idx="3000">
                  <c:v>41267</c:v>
                </c:pt>
                <c:pt idx="3001">
                  <c:v>41267</c:v>
                </c:pt>
                <c:pt idx="3002">
                  <c:v>41267</c:v>
                </c:pt>
                <c:pt idx="3003">
                  <c:v>41267</c:v>
                </c:pt>
                <c:pt idx="3004">
                  <c:v>41267</c:v>
                </c:pt>
                <c:pt idx="3005">
                  <c:v>41267</c:v>
                </c:pt>
                <c:pt idx="3006">
                  <c:v>41267</c:v>
                </c:pt>
                <c:pt idx="3007">
                  <c:v>41267</c:v>
                </c:pt>
                <c:pt idx="3008">
                  <c:v>41267</c:v>
                </c:pt>
                <c:pt idx="3009">
                  <c:v>41267</c:v>
                </c:pt>
                <c:pt idx="3010">
                  <c:v>41267</c:v>
                </c:pt>
                <c:pt idx="3011">
                  <c:v>41267</c:v>
                </c:pt>
                <c:pt idx="3012">
                  <c:v>41267</c:v>
                </c:pt>
                <c:pt idx="3013">
                  <c:v>41267</c:v>
                </c:pt>
                <c:pt idx="3014">
                  <c:v>41267</c:v>
                </c:pt>
                <c:pt idx="3015">
                  <c:v>41267</c:v>
                </c:pt>
                <c:pt idx="3016">
                  <c:v>41267</c:v>
                </c:pt>
                <c:pt idx="3017">
                  <c:v>41267</c:v>
                </c:pt>
                <c:pt idx="3018">
                  <c:v>41267</c:v>
                </c:pt>
                <c:pt idx="3019">
                  <c:v>41267</c:v>
                </c:pt>
                <c:pt idx="3020">
                  <c:v>41267</c:v>
                </c:pt>
                <c:pt idx="3021">
                  <c:v>41267</c:v>
                </c:pt>
                <c:pt idx="3022">
                  <c:v>41267</c:v>
                </c:pt>
                <c:pt idx="3023">
                  <c:v>41267</c:v>
                </c:pt>
                <c:pt idx="3024">
                  <c:v>41267</c:v>
                </c:pt>
                <c:pt idx="3025">
                  <c:v>41267</c:v>
                </c:pt>
                <c:pt idx="3026">
                  <c:v>41267</c:v>
                </c:pt>
                <c:pt idx="3027">
                  <c:v>41267</c:v>
                </c:pt>
                <c:pt idx="3028">
                  <c:v>41267</c:v>
                </c:pt>
                <c:pt idx="3029">
                  <c:v>41267</c:v>
                </c:pt>
                <c:pt idx="3030">
                  <c:v>41267</c:v>
                </c:pt>
                <c:pt idx="3031">
                  <c:v>41267</c:v>
                </c:pt>
                <c:pt idx="3032">
                  <c:v>41267</c:v>
                </c:pt>
                <c:pt idx="3033">
                  <c:v>41267</c:v>
                </c:pt>
                <c:pt idx="3034">
                  <c:v>41267</c:v>
                </c:pt>
                <c:pt idx="3035">
                  <c:v>41267</c:v>
                </c:pt>
                <c:pt idx="3036">
                  <c:v>41267</c:v>
                </c:pt>
                <c:pt idx="3037">
                  <c:v>41267</c:v>
                </c:pt>
                <c:pt idx="3038">
                  <c:v>41267</c:v>
                </c:pt>
                <c:pt idx="3039">
                  <c:v>41267</c:v>
                </c:pt>
                <c:pt idx="3040">
                  <c:v>41267</c:v>
                </c:pt>
                <c:pt idx="3041">
                  <c:v>41267</c:v>
                </c:pt>
                <c:pt idx="3042">
                  <c:v>41267</c:v>
                </c:pt>
                <c:pt idx="3043">
                  <c:v>41267</c:v>
                </c:pt>
                <c:pt idx="3044">
                  <c:v>41267</c:v>
                </c:pt>
                <c:pt idx="3045">
                  <c:v>41267</c:v>
                </c:pt>
                <c:pt idx="3046">
                  <c:v>41267</c:v>
                </c:pt>
                <c:pt idx="3047">
                  <c:v>41267</c:v>
                </c:pt>
                <c:pt idx="3048">
                  <c:v>41267</c:v>
                </c:pt>
                <c:pt idx="3049">
                  <c:v>41267</c:v>
                </c:pt>
                <c:pt idx="3050">
                  <c:v>41267</c:v>
                </c:pt>
                <c:pt idx="3051">
                  <c:v>41267</c:v>
                </c:pt>
                <c:pt idx="3052">
                  <c:v>41267</c:v>
                </c:pt>
                <c:pt idx="3053">
                  <c:v>41267</c:v>
                </c:pt>
                <c:pt idx="3054">
                  <c:v>41267</c:v>
                </c:pt>
                <c:pt idx="3055">
                  <c:v>41267</c:v>
                </c:pt>
                <c:pt idx="3056">
                  <c:v>41267</c:v>
                </c:pt>
                <c:pt idx="3057">
                  <c:v>41267</c:v>
                </c:pt>
                <c:pt idx="3058">
                  <c:v>41267</c:v>
                </c:pt>
                <c:pt idx="3059">
                  <c:v>41267</c:v>
                </c:pt>
                <c:pt idx="3060">
                  <c:v>41267</c:v>
                </c:pt>
                <c:pt idx="3061">
                  <c:v>41267</c:v>
                </c:pt>
                <c:pt idx="3062">
                  <c:v>41267</c:v>
                </c:pt>
                <c:pt idx="3063">
                  <c:v>41267</c:v>
                </c:pt>
                <c:pt idx="3064">
                  <c:v>41267</c:v>
                </c:pt>
                <c:pt idx="3065">
                  <c:v>41267</c:v>
                </c:pt>
                <c:pt idx="3066">
                  <c:v>41267</c:v>
                </c:pt>
                <c:pt idx="3067">
                  <c:v>41267</c:v>
                </c:pt>
                <c:pt idx="3068">
                  <c:v>41267</c:v>
                </c:pt>
                <c:pt idx="3069">
                  <c:v>41267</c:v>
                </c:pt>
                <c:pt idx="3070">
                  <c:v>41267</c:v>
                </c:pt>
                <c:pt idx="3071">
                  <c:v>41267</c:v>
                </c:pt>
                <c:pt idx="3072">
                  <c:v>41267</c:v>
                </c:pt>
                <c:pt idx="3073">
                  <c:v>41267</c:v>
                </c:pt>
                <c:pt idx="3074">
                  <c:v>41267</c:v>
                </c:pt>
                <c:pt idx="3075">
                  <c:v>41267</c:v>
                </c:pt>
                <c:pt idx="3076">
                  <c:v>41267</c:v>
                </c:pt>
                <c:pt idx="3077">
                  <c:v>41267</c:v>
                </c:pt>
                <c:pt idx="3078">
                  <c:v>41267</c:v>
                </c:pt>
                <c:pt idx="3079">
                  <c:v>41267</c:v>
                </c:pt>
                <c:pt idx="3080">
                  <c:v>41267</c:v>
                </c:pt>
                <c:pt idx="3081">
                  <c:v>41267</c:v>
                </c:pt>
                <c:pt idx="3082">
                  <c:v>41267</c:v>
                </c:pt>
                <c:pt idx="3083">
                  <c:v>41267</c:v>
                </c:pt>
                <c:pt idx="3084">
                  <c:v>41267</c:v>
                </c:pt>
                <c:pt idx="3085">
                  <c:v>41267</c:v>
                </c:pt>
                <c:pt idx="3086">
                  <c:v>41267</c:v>
                </c:pt>
                <c:pt idx="3087">
                  <c:v>41267</c:v>
                </c:pt>
                <c:pt idx="3088">
                  <c:v>41267</c:v>
                </c:pt>
                <c:pt idx="3089">
                  <c:v>41267</c:v>
                </c:pt>
                <c:pt idx="3090">
                  <c:v>41267</c:v>
                </c:pt>
                <c:pt idx="3091">
                  <c:v>41267</c:v>
                </c:pt>
                <c:pt idx="3092">
                  <c:v>41267</c:v>
                </c:pt>
                <c:pt idx="3093">
                  <c:v>41267</c:v>
                </c:pt>
                <c:pt idx="3094">
                  <c:v>41267</c:v>
                </c:pt>
                <c:pt idx="3095">
                  <c:v>41267</c:v>
                </c:pt>
                <c:pt idx="3096">
                  <c:v>41267</c:v>
                </c:pt>
                <c:pt idx="3097">
                  <c:v>41267</c:v>
                </c:pt>
                <c:pt idx="3098">
                  <c:v>41268</c:v>
                </c:pt>
                <c:pt idx="3099">
                  <c:v>41268</c:v>
                </c:pt>
                <c:pt idx="3100">
                  <c:v>41268</c:v>
                </c:pt>
                <c:pt idx="3101">
                  <c:v>41268</c:v>
                </c:pt>
                <c:pt idx="3102">
                  <c:v>41268</c:v>
                </c:pt>
                <c:pt idx="3103">
                  <c:v>41268</c:v>
                </c:pt>
                <c:pt idx="3104">
                  <c:v>41268</c:v>
                </c:pt>
                <c:pt idx="3105">
                  <c:v>41268</c:v>
                </c:pt>
                <c:pt idx="3106">
                  <c:v>41268</c:v>
                </c:pt>
                <c:pt idx="3107">
                  <c:v>41268</c:v>
                </c:pt>
                <c:pt idx="3108">
                  <c:v>41268</c:v>
                </c:pt>
                <c:pt idx="3109">
                  <c:v>41268</c:v>
                </c:pt>
                <c:pt idx="3110">
                  <c:v>41268</c:v>
                </c:pt>
                <c:pt idx="3111">
                  <c:v>41268</c:v>
                </c:pt>
                <c:pt idx="3112">
                  <c:v>41268</c:v>
                </c:pt>
                <c:pt idx="3113">
                  <c:v>41268</c:v>
                </c:pt>
                <c:pt idx="3114">
                  <c:v>41268</c:v>
                </c:pt>
                <c:pt idx="3115">
                  <c:v>41268</c:v>
                </c:pt>
                <c:pt idx="3116">
                  <c:v>41268</c:v>
                </c:pt>
                <c:pt idx="3117">
                  <c:v>41268</c:v>
                </c:pt>
                <c:pt idx="3118">
                  <c:v>41268</c:v>
                </c:pt>
                <c:pt idx="3119">
                  <c:v>41268</c:v>
                </c:pt>
                <c:pt idx="3120">
                  <c:v>41268</c:v>
                </c:pt>
                <c:pt idx="3121">
                  <c:v>41268</c:v>
                </c:pt>
                <c:pt idx="3122">
                  <c:v>41268</c:v>
                </c:pt>
                <c:pt idx="3123">
                  <c:v>41268</c:v>
                </c:pt>
                <c:pt idx="3124">
                  <c:v>41268</c:v>
                </c:pt>
                <c:pt idx="3125">
                  <c:v>41268</c:v>
                </c:pt>
                <c:pt idx="3126">
                  <c:v>41268</c:v>
                </c:pt>
                <c:pt idx="3127">
                  <c:v>41268</c:v>
                </c:pt>
                <c:pt idx="3128">
                  <c:v>41268</c:v>
                </c:pt>
                <c:pt idx="3129">
                  <c:v>41268</c:v>
                </c:pt>
                <c:pt idx="3130">
                  <c:v>41268</c:v>
                </c:pt>
                <c:pt idx="3131">
                  <c:v>41268</c:v>
                </c:pt>
                <c:pt idx="3132">
                  <c:v>41268</c:v>
                </c:pt>
                <c:pt idx="3133">
                  <c:v>41268</c:v>
                </c:pt>
                <c:pt idx="3134">
                  <c:v>41268</c:v>
                </c:pt>
                <c:pt idx="3135">
                  <c:v>41268</c:v>
                </c:pt>
                <c:pt idx="3136">
                  <c:v>41268</c:v>
                </c:pt>
                <c:pt idx="3137">
                  <c:v>41268</c:v>
                </c:pt>
                <c:pt idx="3138">
                  <c:v>41268</c:v>
                </c:pt>
                <c:pt idx="3139">
                  <c:v>41268</c:v>
                </c:pt>
                <c:pt idx="3140">
                  <c:v>41268</c:v>
                </c:pt>
                <c:pt idx="3141">
                  <c:v>41268</c:v>
                </c:pt>
                <c:pt idx="3142">
                  <c:v>41268</c:v>
                </c:pt>
                <c:pt idx="3143">
                  <c:v>41268</c:v>
                </c:pt>
                <c:pt idx="3144">
                  <c:v>41268</c:v>
                </c:pt>
                <c:pt idx="3145">
                  <c:v>41268</c:v>
                </c:pt>
                <c:pt idx="3146">
                  <c:v>41268</c:v>
                </c:pt>
                <c:pt idx="3147">
                  <c:v>41268</c:v>
                </c:pt>
                <c:pt idx="3148">
                  <c:v>41268</c:v>
                </c:pt>
                <c:pt idx="3149">
                  <c:v>41268</c:v>
                </c:pt>
                <c:pt idx="3150">
                  <c:v>41268</c:v>
                </c:pt>
                <c:pt idx="3151">
                  <c:v>41268</c:v>
                </c:pt>
                <c:pt idx="3152">
                  <c:v>41268</c:v>
                </c:pt>
                <c:pt idx="3153">
                  <c:v>41268</c:v>
                </c:pt>
                <c:pt idx="3154">
                  <c:v>41268</c:v>
                </c:pt>
                <c:pt idx="3155">
                  <c:v>41268</c:v>
                </c:pt>
                <c:pt idx="3156">
                  <c:v>41268</c:v>
                </c:pt>
                <c:pt idx="3157">
                  <c:v>41268</c:v>
                </c:pt>
                <c:pt idx="3158">
                  <c:v>41268</c:v>
                </c:pt>
                <c:pt idx="3159">
                  <c:v>41268</c:v>
                </c:pt>
                <c:pt idx="3160">
                  <c:v>41268</c:v>
                </c:pt>
                <c:pt idx="3161">
                  <c:v>41268</c:v>
                </c:pt>
                <c:pt idx="3162">
                  <c:v>41268</c:v>
                </c:pt>
                <c:pt idx="3163">
                  <c:v>41268</c:v>
                </c:pt>
                <c:pt idx="3164">
                  <c:v>41268</c:v>
                </c:pt>
                <c:pt idx="3165">
                  <c:v>41268</c:v>
                </c:pt>
                <c:pt idx="3166">
                  <c:v>41268</c:v>
                </c:pt>
                <c:pt idx="3167">
                  <c:v>41268</c:v>
                </c:pt>
                <c:pt idx="3168">
                  <c:v>41268</c:v>
                </c:pt>
                <c:pt idx="3169">
                  <c:v>41268</c:v>
                </c:pt>
                <c:pt idx="3170">
                  <c:v>41268</c:v>
                </c:pt>
                <c:pt idx="3171">
                  <c:v>41268</c:v>
                </c:pt>
                <c:pt idx="3172">
                  <c:v>41268</c:v>
                </c:pt>
                <c:pt idx="3173">
                  <c:v>41268</c:v>
                </c:pt>
                <c:pt idx="3174">
                  <c:v>41268</c:v>
                </c:pt>
                <c:pt idx="3175">
                  <c:v>41268</c:v>
                </c:pt>
                <c:pt idx="3176">
                  <c:v>41268</c:v>
                </c:pt>
                <c:pt idx="3177">
                  <c:v>41268</c:v>
                </c:pt>
                <c:pt idx="3178">
                  <c:v>41268</c:v>
                </c:pt>
                <c:pt idx="3179">
                  <c:v>41268</c:v>
                </c:pt>
                <c:pt idx="3180">
                  <c:v>41268</c:v>
                </c:pt>
                <c:pt idx="3181">
                  <c:v>41268</c:v>
                </c:pt>
                <c:pt idx="3182">
                  <c:v>41268</c:v>
                </c:pt>
                <c:pt idx="3183">
                  <c:v>41268</c:v>
                </c:pt>
                <c:pt idx="3184">
                  <c:v>41268</c:v>
                </c:pt>
                <c:pt idx="3185">
                  <c:v>41268</c:v>
                </c:pt>
                <c:pt idx="3186">
                  <c:v>41268</c:v>
                </c:pt>
                <c:pt idx="3187">
                  <c:v>41268</c:v>
                </c:pt>
                <c:pt idx="3188">
                  <c:v>41268</c:v>
                </c:pt>
                <c:pt idx="3189">
                  <c:v>41268</c:v>
                </c:pt>
                <c:pt idx="3190">
                  <c:v>41268</c:v>
                </c:pt>
                <c:pt idx="3191">
                  <c:v>41268</c:v>
                </c:pt>
                <c:pt idx="3192">
                  <c:v>41268</c:v>
                </c:pt>
                <c:pt idx="3193">
                  <c:v>41268</c:v>
                </c:pt>
                <c:pt idx="3194">
                  <c:v>41268</c:v>
                </c:pt>
                <c:pt idx="3195">
                  <c:v>41268</c:v>
                </c:pt>
                <c:pt idx="3196">
                  <c:v>41268</c:v>
                </c:pt>
                <c:pt idx="3197">
                  <c:v>41268</c:v>
                </c:pt>
                <c:pt idx="3198">
                  <c:v>41268</c:v>
                </c:pt>
                <c:pt idx="3199">
                  <c:v>41268</c:v>
                </c:pt>
                <c:pt idx="3200">
                  <c:v>41268</c:v>
                </c:pt>
                <c:pt idx="3201">
                  <c:v>41268</c:v>
                </c:pt>
                <c:pt idx="3202">
                  <c:v>41268</c:v>
                </c:pt>
                <c:pt idx="3203">
                  <c:v>41268</c:v>
                </c:pt>
                <c:pt idx="3204">
                  <c:v>41268</c:v>
                </c:pt>
                <c:pt idx="3205">
                  <c:v>41268</c:v>
                </c:pt>
                <c:pt idx="3206">
                  <c:v>41268</c:v>
                </c:pt>
                <c:pt idx="3207">
                  <c:v>41268</c:v>
                </c:pt>
                <c:pt idx="3208">
                  <c:v>41268</c:v>
                </c:pt>
                <c:pt idx="3209">
                  <c:v>41268</c:v>
                </c:pt>
                <c:pt idx="3210">
                  <c:v>41268</c:v>
                </c:pt>
                <c:pt idx="3211">
                  <c:v>41268</c:v>
                </c:pt>
                <c:pt idx="3212">
                  <c:v>41268</c:v>
                </c:pt>
                <c:pt idx="3213">
                  <c:v>41268</c:v>
                </c:pt>
                <c:pt idx="3214">
                  <c:v>41268</c:v>
                </c:pt>
                <c:pt idx="3215">
                  <c:v>41268</c:v>
                </c:pt>
                <c:pt idx="3216">
                  <c:v>41268</c:v>
                </c:pt>
                <c:pt idx="3217">
                  <c:v>41268</c:v>
                </c:pt>
                <c:pt idx="3218">
                  <c:v>41268</c:v>
                </c:pt>
                <c:pt idx="3219">
                  <c:v>41268</c:v>
                </c:pt>
                <c:pt idx="3220">
                  <c:v>41268</c:v>
                </c:pt>
                <c:pt idx="3221">
                  <c:v>41268</c:v>
                </c:pt>
                <c:pt idx="3222">
                  <c:v>41268</c:v>
                </c:pt>
                <c:pt idx="3223">
                  <c:v>41268</c:v>
                </c:pt>
                <c:pt idx="3224">
                  <c:v>41268</c:v>
                </c:pt>
                <c:pt idx="3225">
                  <c:v>41268</c:v>
                </c:pt>
                <c:pt idx="3226">
                  <c:v>41268</c:v>
                </c:pt>
                <c:pt idx="3227">
                  <c:v>41268</c:v>
                </c:pt>
                <c:pt idx="3228">
                  <c:v>41268</c:v>
                </c:pt>
                <c:pt idx="3229">
                  <c:v>41268</c:v>
                </c:pt>
                <c:pt idx="3230">
                  <c:v>41268</c:v>
                </c:pt>
                <c:pt idx="3231">
                  <c:v>41268</c:v>
                </c:pt>
                <c:pt idx="3232">
                  <c:v>41268</c:v>
                </c:pt>
                <c:pt idx="3233">
                  <c:v>41268</c:v>
                </c:pt>
                <c:pt idx="3234">
                  <c:v>41268</c:v>
                </c:pt>
                <c:pt idx="3235">
                  <c:v>41268</c:v>
                </c:pt>
                <c:pt idx="3236">
                  <c:v>41268</c:v>
                </c:pt>
                <c:pt idx="3237">
                  <c:v>41268</c:v>
                </c:pt>
                <c:pt idx="3238">
                  <c:v>41268</c:v>
                </c:pt>
                <c:pt idx="3239">
                  <c:v>41268</c:v>
                </c:pt>
                <c:pt idx="3240">
                  <c:v>41268</c:v>
                </c:pt>
                <c:pt idx="3241">
                  <c:v>41268</c:v>
                </c:pt>
                <c:pt idx="3242">
                  <c:v>41268</c:v>
                </c:pt>
                <c:pt idx="3243">
                  <c:v>41268</c:v>
                </c:pt>
                <c:pt idx="3244">
                  <c:v>41268</c:v>
                </c:pt>
                <c:pt idx="3245">
                  <c:v>41268</c:v>
                </c:pt>
                <c:pt idx="3246">
                  <c:v>41268</c:v>
                </c:pt>
                <c:pt idx="3247">
                  <c:v>41268</c:v>
                </c:pt>
                <c:pt idx="3248">
                  <c:v>41268</c:v>
                </c:pt>
                <c:pt idx="3249">
                  <c:v>41268</c:v>
                </c:pt>
                <c:pt idx="3250">
                  <c:v>41268</c:v>
                </c:pt>
                <c:pt idx="3251">
                  <c:v>41268</c:v>
                </c:pt>
                <c:pt idx="3252">
                  <c:v>41268</c:v>
                </c:pt>
                <c:pt idx="3253">
                  <c:v>41268</c:v>
                </c:pt>
                <c:pt idx="3254">
                  <c:v>41268</c:v>
                </c:pt>
                <c:pt idx="3255">
                  <c:v>41268</c:v>
                </c:pt>
                <c:pt idx="3256">
                  <c:v>41268</c:v>
                </c:pt>
                <c:pt idx="3257">
                  <c:v>41268</c:v>
                </c:pt>
                <c:pt idx="3258">
                  <c:v>41268</c:v>
                </c:pt>
                <c:pt idx="3259">
                  <c:v>41268</c:v>
                </c:pt>
                <c:pt idx="3260">
                  <c:v>41268</c:v>
                </c:pt>
                <c:pt idx="3261">
                  <c:v>41268</c:v>
                </c:pt>
                <c:pt idx="3262">
                  <c:v>41268</c:v>
                </c:pt>
                <c:pt idx="3263">
                  <c:v>41268</c:v>
                </c:pt>
                <c:pt idx="3264">
                  <c:v>41268</c:v>
                </c:pt>
                <c:pt idx="3265">
                  <c:v>41268</c:v>
                </c:pt>
                <c:pt idx="3266">
                  <c:v>41268</c:v>
                </c:pt>
                <c:pt idx="3267">
                  <c:v>41268</c:v>
                </c:pt>
                <c:pt idx="3268">
                  <c:v>41268</c:v>
                </c:pt>
                <c:pt idx="3269">
                  <c:v>41268</c:v>
                </c:pt>
                <c:pt idx="3270">
                  <c:v>41268</c:v>
                </c:pt>
                <c:pt idx="3271">
                  <c:v>41268</c:v>
                </c:pt>
                <c:pt idx="3272">
                  <c:v>41268</c:v>
                </c:pt>
                <c:pt idx="3273">
                  <c:v>41268</c:v>
                </c:pt>
                <c:pt idx="3274">
                  <c:v>41268</c:v>
                </c:pt>
                <c:pt idx="3275">
                  <c:v>41268</c:v>
                </c:pt>
                <c:pt idx="3276">
                  <c:v>41268</c:v>
                </c:pt>
                <c:pt idx="3277">
                  <c:v>41268</c:v>
                </c:pt>
                <c:pt idx="3278">
                  <c:v>41268</c:v>
                </c:pt>
                <c:pt idx="3279">
                  <c:v>41268</c:v>
                </c:pt>
                <c:pt idx="3280">
                  <c:v>41268</c:v>
                </c:pt>
                <c:pt idx="3281">
                  <c:v>41268</c:v>
                </c:pt>
                <c:pt idx="3282">
                  <c:v>41268</c:v>
                </c:pt>
                <c:pt idx="3283">
                  <c:v>41268</c:v>
                </c:pt>
                <c:pt idx="3284">
                  <c:v>41268</c:v>
                </c:pt>
                <c:pt idx="3285">
                  <c:v>41268</c:v>
                </c:pt>
                <c:pt idx="3286">
                  <c:v>41268</c:v>
                </c:pt>
                <c:pt idx="3287">
                  <c:v>41268</c:v>
                </c:pt>
                <c:pt idx="3288">
                  <c:v>41268</c:v>
                </c:pt>
                <c:pt idx="3289">
                  <c:v>41268</c:v>
                </c:pt>
                <c:pt idx="3290">
                  <c:v>41268</c:v>
                </c:pt>
                <c:pt idx="3291">
                  <c:v>41268</c:v>
                </c:pt>
                <c:pt idx="3292">
                  <c:v>41268</c:v>
                </c:pt>
                <c:pt idx="3293">
                  <c:v>41268</c:v>
                </c:pt>
                <c:pt idx="3294">
                  <c:v>41268</c:v>
                </c:pt>
                <c:pt idx="3295">
                  <c:v>41268</c:v>
                </c:pt>
                <c:pt idx="3296">
                  <c:v>41268</c:v>
                </c:pt>
                <c:pt idx="3297">
                  <c:v>41268</c:v>
                </c:pt>
                <c:pt idx="3298">
                  <c:v>41268</c:v>
                </c:pt>
                <c:pt idx="3299">
                  <c:v>41268</c:v>
                </c:pt>
                <c:pt idx="3300">
                  <c:v>41268</c:v>
                </c:pt>
                <c:pt idx="3301">
                  <c:v>41268</c:v>
                </c:pt>
                <c:pt idx="3302">
                  <c:v>41268</c:v>
                </c:pt>
                <c:pt idx="3303">
                  <c:v>41268</c:v>
                </c:pt>
                <c:pt idx="3304">
                  <c:v>41268</c:v>
                </c:pt>
                <c:pt idx="3305">
                  <c:v>41268</c:v>
                </c:pt>
                <c:pt idx="3306">
                  <c:v>41268</c:v>
                </c:pt>
                <c:pt idx="3307">
                  <c:v>41268</c:v>
                </c:pt>
                <c:pt idx="3308">
                  <c:v>41268</c:v>
                </c:pt>
                <c:pt idx="3309">
                  <c:v>41268</c:v>
                </c:pt>
                <c:pt idx="3310">
                  <c:v>41268</c:v>
                </c:pt>
                <c:pt idx="3311">
                  <c:v>41268</c:v>
                </c:pt>
                <c:pt idx="3312">
                  <c:v>41268</c:v>
                </c:pt>
                <c:pt idx="3313">
                  <c:v>41268</c:v>
                </c:pt>
                <c:pt idx="3314">
                  <c:v>41268</c:v>
                </c:pt>
                <c:pt idx="3315">
                  <c:v>41268</c:v>
                </c:pt>
                <c:pt idx="3316">
                  <c:v>41268</c:v>
                </c:pt>
                <c:pt idx="3317">
                  <c:v>41268</c:v>
                </c:pt>
                <c:pt idx="3318">
                  <c:v>41268</c:v>
                </c:pt>
                <c:pt idx="3319">
                  <c:v>41268</c:v>
                </c:pt>
                <c:pt idx="3320">
                  <c:v>41268</c:v>
                </c:pt>
                <c:pt idx="3321">
                  <c:v>41268</c:v>
                </c:pt>
                <c:pt idx="3322">
                  <c:v>41268</c:v>
                </c:pt>
                <c:pt idx="3323">
                  <c:v>41268</c:v>
                </c:pt>
                <c:pt idx="3324">
                  <c:v>41268</c:v>
                </c:pt>
                <c:pt idx="3325">
                  <c:v>41268</c:v>
                </c:pt>
                <c:pt idx="3326">
                  <c:v>41268</c:v>
                </c:pt>
                <c:pt idx="3327">
                  <c:v>41268</c:v>
                </c:pt>
                <c:pt idx="3328">
                  <c:v>41268</c:v>
                </c:pt>
                <c:pt idx="3329">
                  <c:v>41268</c:v>
                </c:pt>
                <c:pt idx="3330">
                  <c:v>41268</c:v>
                </c:pt>
                <c:pt idx="3331">
                  <c:v>41268</c:v>
                </c:pt>
                <c:pt idx="3332">
                  <c:v>41268</c:v>
                </c:pt>
                <c:pt idx="3333">
                  <c:v>41268</c:v>
                </c:pt>
                <c:pt idx="3334">
                  <c:v>41268</c:v>
                </c:pt>
                <c:pt idx="3335">
                  <c:v>41268</c:v>
                </c:pt>
                <c:pt idx="3336">
                  <c:v>41268</c:v>
                </c:pt>
                <c:pt idx="3337">
                  <c:v>41268</c:v>
                </c:pt>
                <c:pt idx="3338">
                  <c:v>41268</c:v>
                </c:pt>
                <c:pt idx="3339">
                  <c:v>41268</c:v>
                </c:pt>
                <c:pt idx="3340">
                  <c:v>41268</c:v>
                </c:pt>
                <c:pt idx="3341">
                  <c:v>41268</c:v>
                </c:pt>
                <c:pt idx="3342">
                  <c:v>41268</c:v>
                </c:pt>
                <c:pt idx="3343">
                  <c:v>41268</c:v>
                </c:pt>
                <c:pt idx="3344">
                  <c:v>41268</c:v>
                </c:pt>
                <c:pt idx="3345">
                  <c:v>41268</c:v>
                </c:pt>
                <c:pt idx="3346">
                  <c:v>41268</c:v>
                </c:pt>
                <c:pt idx="3347">
                  <c:v>41268</c:v>
                </c:pt>
                <c:pt idx="3348">
                  <c:v>41268</c:v>
                </c:pt>
                <c:pt idx="3349">
                  <c:v>41268</c:v>
                </c:pt>
                <c:pt idx="3350">
                  <c:v>41268</c:v>
                </c:pt>
                <c:pt idx="3351">
                  <c:v>41268</c:v>
                </c:pt>
                <c:pt idx="3352">
                  <c:v>41268</c:v>
                </c:pt>
                <c:pt idx="3353">
                  <c:v>41268</c:v>
                </c:pt>
                <c:pt idx="3354">
                  <c:v>41268</c:v>
                </c:pt>
                <c:pt idx="3355">
                  <c:v>41268</c:v>
                </c:pt>
                <c:pt idx="3356">
                  <c:v>41268</c:v>
                </c:pt>
                <c:pt idx="3357">
                  <c:v>41268</c:v>
                </c:pt>
                <c:pt idx="3358">
                  <c:v>41268</c:v>
                </c:pt>
                <c:pt idx="3359">
                  <c:v>41268</c:v>
                </c:pt>
                <c:pt idx="3360">
                  <c:v>41268</c:v>
                </c:pt>
                <c:pt idx="3361">
                  <c:v>41268</c:v>
                </c:pt>
                <c:pt idx="3362">
                  <c:v>41268</c:v>
                </c:pt>
                <c:pt idx="3363">
                  <c:v>41268</c:v>
                </c:pt>
                <c:pt idx="3364">
                  <c:v>41268</c:v>
                </c:pt>
                <c:pt idx="3365">
                  <c:v>41268</c:v>
                </c:pt>
                <c:pt idx="3366">
                  <c:v>41268</c:v>
                </c:pt>
                <c:pt idx="3367">
                  <c:v>41268</c:v>
                </c:pt>
                <c:pt idx="3368">
                  <c:v>41268</c:v>
                </c:pt>
                <c:pt idx="3369">
                  <c:v>41268</c:v>
                </c:pt>
                <c:pt idx="3370">
                  <c:v>41268</c:v>
                </c:pt>
                <c:pt idx="3371">
                  <c:v>41268</c:v>
                </c:pt>
                <c:pt idx="3372">
                  <c:v>41268</c:v>
                </c:pt>
                <c:pt idx="3373">
                  <c:v>41268</c:v>
                </c:pt>
                <c:pt idx="3374">
                  <c:v>41268</c:v>
                </c:pt>
                <c:pt idx="3375">
                  <c:v>41268</c:v>
                </c:pt>
                <c:pt idx="3376">
                  <c:v>41268</c:v>
                </c:pt>
                <c:pt idx="3377">
                  <c:v>41268</c:v>
                </c:pt>
                <c:pt idx="3378">
                  <c:v>41268</c:v>
                </c:pt>
                <c:pt idx="3379">
                  <c:v>41268</c:v>
                </c:pt>
                <c:pt idx="3380">
                  <c:v>41268</c:v>
                </c:pt>
                <c:pt idx="3381">
                  <c:v>41268</c:v>
                </c:pt>
                <c:pt idx="3382">
                  <c:v>41268</c:v>
                </c:pt>
                <c:pt idx="3383">
                  <c:v>41268</c:v>
                </c:pt>
                <c:pt idx="3384">
                  <c:v>41268</c:v>
                </c:pt>
                <c:pt idx="3385">
                  <c:v>41268</c:v>
                </c:pt>
                <c:pt idx="3386">
                  <c:v>41268</c:v>
                </c:pt>
                <c:pt idx="3387">
                  <c:v>41268</c:v>
                </c:pt>
                <c:pt idx="3388">
                  <c:v>41268</c:v>
                </c:pt>
                <c:pt idx="3389">
                  <c:v>41268</c:v>
                </c:pt>
                <c:pt idx="3390">
                  <c:v>41268</c:v>
                </c:pt>
                <c:pt idx="3391">
                  <c:v>41268</c:v>
                </c:pt>
                <c:pt idx="3392">
                  <c:v>41268</c:v>
                </c:pt>
                <c:pt idx="3393">
                  <c:v>41268</c:v>
                </c:pt>
                <c:pt idx="3394">
                  <c:v>41268</c:v>
                </c:pt>
                <c:pt idx="3395">
                  <c:v>41268</c:v>
                </c:pt>
                <c:pt idx="3396">
                  <c:v>41268</c:v>
                </c:pt>
                <c:pt idx="3397">
                  <c:v>41268</c:v>
                </c:pt>
                <c:pt idx="3398">
                  <c:v>41268</c:v>
                </c:pt>
                <c:pt idx="3399">
                  <c:v>41268</c:v>
                </c:pt>
                <c:pt idx="3400">
                  <c:v>41268</c:v>
                </c:pt>
                <c:pt idx="3401">
                  <c:v>41268</c:v>
                </c:pt>
                <c:pt idx="3402">
                  <c:v>41268</c:v>
                </c:pt>
                <c:pt idx="3403">
                  <c:v>41268</c:v>
                </c:pt>
                <c:pt idx="3404">
                  <c:v>41268</c:v>
                </c:pt>
                <c:pt idx="3405">
                  <c:v>41268</c:v>
                </c:pt>
                <c:pt idx="3406">
                  <c:v>41268</c:v>
                </c:pt>
                <c:pt idx="3407">
                  <c:v>41268</c:v>
                </c:pt>
                <c:pt idx="3408">
                  <c:v>41268</c:v>
                </c:pt>
                <c:pt idx="3409">
                  <c:v>41268</c:v>
                </c:pt>
                <c:pt idx="3410">
                  <c:v>41268</c:v>
                </c:pt>
                <c:pt idx="3411">
                  <c:v>41268</c:v>
                </c:pt>
                <c:pt idx="3412">
                  <c:v>41268</c:v>
                </c:pt>
                <c:pt idx="3413">
                  <c:v>41268</c:v>
                </c:pt>
                <c:pt idx="3414">
                  <c:v>41268</c:v>
                </c:pt>
                <c:pt idx="3415">
                  <c:v>41268</c:v>
                </c:pt>
                <c:pt idx="3416">
                  <c:v>41268</c:v>
                </c:pt>
                <c:pt idx="3417">
                  <c:v>41268</c:v>
                </c:pt>
                <c:pt idx="3418">
                  <c:v>41268</c:v>
                </c:pt>
                <c:pt idx="3419">
                  <c:v>41268</c:v>
                </c:pt>
                <c:pt idx="3420">
                  <c:v>41268</c:v>
                </c:pt>
                <c:pt idx="3421">
                  <c:v>41268</c:v>
                </c:pt>
                <c:pt idx="3422">
                  <c:v>41268</c:v>
                </c:pt>
                <c:pt idx="3423">
                  <c:v>41268</c:v>
                </c:pt>
                <c:pt idx="3424">
                  <c:v>41268</c:v>
                </c:pt>
                <c:pt idx="3425">
                  <c:v>41268</c:v>
                </c:pt>
                <c:pt idx="3426">
                  <c:v>41268</c:v>
                </c:pt>
                <c:pt idx="3427">
                  <c:v>41268</c:v>
                </c:pt>
                <c:pt idx="3428">
                  <c:v>41268</c:v>
                </c:pt>
                <c:pt idx="3429">
                  <c:v>41268</c:v>
                </c:pt>
                <c:pt idx="3430">
                  <c:v>41268</c:v>
                </c:pt>
                <c:pt idx="3431">
                  <c:v>41268</c:v>
                </c:pt>
                <c:pt idx="3432">
                  <c:v>41268</c:v>
                </c:pt>
                <c:pt idx="3433">
                  <c:v>41268</c:v>
                </c:pt>
                <c:pt idx="3434">
                  <c:v>41268</c:v>
                </c:pt>
                <c:pt idx="3435">
                  <c:v>41268</c:v>
                </c:pt>
                <c:pt idx="3436">
                  <c:v>41268</c:v>
                </c:pt>
                <c:pt idx="3437">
                  <c:v>41268</c:v>
                </c:pt>
                <c:pt idx="3438">
                  <c:v>41268</c:v>
                </c:pt>
                <c:pt idx="3439">
                  <c:v>41268</c:v>
                </c:pt>
                <c:pt idx="3440">
                  <c:v>41268</c:v>
                </c:pt>
                <c:pt idx="3441">
                  <c:v>41268</c:v>
                </c:pt>
                <c:pt idx="3442">
                  <c:v>41268</c:v>
                </c:pt>
                <c:pt idx="3443">
                  <c:v>41268</c:v>
                </c:pt>
                <c:pt idx="3444">
                  <c:v>41269</c:v>
                </c:pt>
                <c:pt idx="3445">
                  <c:v>41269</c:v>
                </c:pt>
                <c:pt idx="3446">
                  <c:v>41269</c:v>
                </c:pt>
                <c:pt idx="3447">
                  <c:v>41269</c:v>
                </c:pt>
                <c:pt idx="3448">
                  <c:v>41269</c:v>
                </c:pt>
                <c:pt idx="3449">
                  <c:v>41269</c:v>
                </c:pt>
                <c:pt idx="3450">
                  <c:v>41269</c:v>
                </c:pt>
                <c:pt idx="3451">
                  <c:v>41269</c:v>
                </c:pt>
                <c:pt idx="3452">
                  <c:v>41269</c:v>
                </c:pt>
                <c:pt idx="3453">
                  <c:v>41269</c:v>
                </c:pt>
                <c:pt idx="3454">
                  <c:v>41269</c:v>
                </c:pt>
                <c:pt idx="3455">
                  <c:v>41269</c:v>
                </c:pt>
                <c:pt idx="3456">
                  <c:v>41269</c:v>
                </c:pt>
                <c:pt idx="3457">
                  <c:v>41269</c:v>
                </c:pt>
                <c:pt idx="3458">
                  <c:v>41269</c:v>
                </c:pt>
                <c:pt idx="3459">
                  <c:v>41269</c:v>
                </c:pt>
                <c:pt idx="3460">
                  <c:v>41269</c:v>
                </c:pt>
                <c:pt idx="3461">
                  <c:v>41269</c:v>
                </c:pt>
                <c:pt idx="3462">
                  <c:v>41269</c:v>
                </c:pt>
                <c:pt idx="3463">
                  <c:v>41269</c:v>
                </c:pt>
                <c:pt idx="3464">
                  <c:v>41269</c:v>
                </c:pt>
                <c:pt idx="3465">
                  <c:v>41269</c:v>
                </c:pt>
                <c:pt idx="3466">
                  <c:v>41269</c:v>
                </c:pt>
                <c:pt idx="3467">
                  <c:v>41269</c:v>
                </c:pt>
                <c:pt idx="3468">
                  <c:v>41269</c:v>
                </c:pt>
                <c:pt idx="3469">
                  <c:v>41269</c:v>
                </c:pt>
                <c:pt idx="3470">
                  <c:v>41269</c:v>
                </c:pt>
                <c:pt idx="3471">
                  <c:v>41269</c:v>
                </c:pt>
                <c:pt idx="3472">
                  <c:v>41269</c:v>
                </c:pt>
                <c:pt idx="3473">
                  <c:v>41269</c:v>
                </c:pt>
                <c:pt idx="3474">
                  <c:v>41269</c:v>
                </c:pt>
                <c:pt idx="3475">
                  <c:v>41269</c:v>
                </c:pt>
                <c:pt idx="3476">
                  <c:v>41269</c:v>
                </c:pt>
                <c:pt idx="3477">
                  <c:v>41269</c:v>
                </c:pt>
                <c:pt idx="3478">
                  <c:v>41269</c:v>
                </c:pt>
                <c:pt idx="3479">
                  <c:v>41269</c:v>
                </c:pt>
                <c:pt idx="3480">
                  <c:v>41269</c:v>
                </c:pt>
                <c:pt idx="3481">
                  <c:v>41269</c:v>
                </c:pt>
                <c:pt idx="3482">
                  <c:v>41269</c:v>
                </c:pt>
                <c:pt idx="3483">
                  <c:v>41269</c:v>
                </c:pt>
                <c:pt idx="3484">
                  <c:v>41269</c:v>
                </c:pt>
                <c:pt idx="3485">
                  <c:v>41270</c:v>
                </c:pt>
                <c:pt idx="3486">
                  <c:v>41270</c:v>
                </c:pt>
                <c:pt idx="3487">
                  <c:v>41270</c:v>
                </c:pt>
                <c:pt idx="3488">
                  <c:v>41270</c:v>
                </c:pt>
                <c:pt idx="3489">
                  <c:v>41270</c:v>
                </c:pt>
                <c:pt idx="3490">
                  <c:v>41270</c:v>
                </c:pt>
                <c:pt idx="3491">
                  <c:v>41270</c:v>
                </c:pt>
                <c:pt idx="3492">
                  <c:v>41270</c:v>
                </c:pt>
                <c:pt idx="3493">
                  <c:v>41270</c:v>
                </c:pt>
                <c:pt idx="3494">
                  <c:v>41270</c:v>
                </c:pt>
                <c:pt idx="3495">
                  <c:v>41270</c:v>
                </c:pt>
                <c:pt idx="3496">
                  <c:v>41270</c:v>
                </c:pt>
                <c:pt idx="3497">
                  <c:v>41270</c:v>
                </c:pt>
                <c:pt idx="3498">
                  <c:v>41270</c:v>
                </c:pt>
                <c:pt idx="3499">
                  <c:v>41270</c:v>
                </c:pt>
                <c:pt idx="3500">
                  <c:v>41270</c:v>
                </c:pt>
                <c:pt idx="3501">
                  <c:v>41270</c:v>
                </c:pt>
                <c:pt idx="3502">
                  <c:v>41270</c:v>
                </c:pt>
                <c:pt idx="3503">
                  <c:v>41270</c:v>
                </c:pt>
                <c:pt idx="3504">
                  <c:v>41270</c:v>
                </c:pt>
                <c:pt idx="3505">
                  <c:v>41270</c:v>
                </c:pt>
                <c:pt idx="3506">
                  <c:v>41270</c:v>
                </c:pt>
                <c:pt idx="3507">
                  <c:v>41270</c:v>
                </c:pt>
                <c:pt idx="3508">
                  <c:v>41270</c:v>
                </c:pt>
                <c:pt idx="3509">
                  <c:v>41270</c:v>
                </c:pt>
                <c:pt idx="3510">
                  <c:v>41270</c:v>
                </c:pt>
                <c:pt idx="3511">
                  <c:v>41270</c:v>
                </c:pt>
                <c:pt idx="3512">
                  <c:v>41270</c:v>
                </c:pt>
                <c:pt idx="3513">
                  <c:v>41270</c:v>
                </c:pt>
                <c:pt idx="3514">
                  <c:v>41270</c:v>
                </c:pt>
                <c:pt idx="3515">
                  <c:v>41270</c:v>
                </c:pt>
                <c:pt idx="3516">
                  <c:v>41270</c:v>
                </c:pt>
                <c:pt idx="3517">
                  <c:v>41270</c:v>
                </c:pt>
                <c:pt idx="3518">
                  <c:v>41270</c:v>
                </c:pt>
                <c:pt idx="3519">
                  <c:v>41270</c:v>
                </c:pt>
                <c:pt idx="3520">
                  <c:v>41270</c:v>
                </c:pt>
                <c:pt idx="3521">
                  <c:v>41270</c:v>
                </c:pt>
                <c:pt idx="3522">
                  <c:v>41270</c:v>
                </c:pt>
                <c:pt idx="3523">
                  <c:v>41270</c:v>
                </c:pt>
                <c:pt idx="3524">
                  <c:v>41270</c:v>
                </c:pt>
                <c:pt idx="3525">
                  <c:v>41270</c:v>
                </c:pt>
                <c:pt idx="3526">
                  <c:v>41270</c:v>
                </c:pt>
                <c:pt idx="3527">
                  <c:v>41271</c:v>
                </c:pt>
                <c:pt idx="3528">
                  <c:v>41271</c:v>
                </c:pt>
                <c:pt idx="3529">
                  <c:v>41271</c:v>
                </c:pt>
                <c:pt idx="3530">
                  <c:v>41271</c:v>
                </c:pt>
                <c:pt idx="3531">
                  <c:v>41271</c:v>
                </c:pt>
                <c:pt idx="3532">
                  <c:v>41271</c:v>
                </c:pt>
                <c:pt idx="3533">
                  <c:v>41271</c:v>
                </c:pt>
                <c:pt idx="3534">
                  <c:v>41271</c:v>
                </c:pt>
                <c:pt idx="3535">
                  <c:v>41271</c:v>
                </c:pt>
                <c:pt idx="3536">
                  <c:v>41271</c:v>
                </c:pt>
                <c:pt idx="3537">
                  <c:v>41271</c:v>
                </c:pt>
                <c:pt idx="3538">
                  <c:v>41271</c:v>
                </c:pt>
                <c:pt idx="3539">
                  <c:v>41271</c:v>
                </c:pt>
                <c:pt idx="3540">
                  <c:v>41271</c:v>
                </c:pt>
                <c:pt idx="3541">
                  <c:v>41271</c:v>
                </c:pt>
                <c:pt idx="3542">
                  <c:v>41271</c:v>
                </c:pt>
                <c:pt idx="3543">
                  <c:v>41271</c:v>
                </c:pt>
                <c:pt idx="3544">
                  <c:v>41271</c:v>
                </c:pt>
                <c:pt idx="3545">
                  <c:v>41271</c:v>
                </c:pt>
                <c:pt idx="3546">
                  <c:v>41271</c:v>
                </c:pt>
                <c:pt idx="3547">
                  <c:v>41271</c:v>
                </c:pt>
                <c:pt idx="3548">
                  <c:v>41271</c:v>
                </c:pt>
                <c:pt idx="3549">
                  <c:v>41271</c:v>
                </c:pt>
                <c:pt idx="3550">
                  <c:v>41271</c:v>
                </c:pt>
                <c:pt idx="3551">
                  <c:v>41271</c:v>
                </c:pt>
                <c:pt idx="3552">
                  <c:v>41271</c:v>
                </c:pt>
                <c:pt idx="3553">
                  <c:v>41271</c:v>
                </c:pt>
                <c:pt idx="3554">
                  <c:v>41271</c:v>
                </c:pt>
                <c:pt idx="3555">
                  <c:v>41271</c:v>
                </c:pt>
                <c:pt idx="3556">
                  <c:v>41271</c:v>
                </c:pt>
                <c:pt idx="3557">
                  <c:v>41271</c:v>
                </c:pt>
                <c:pt idx="3558">
                  <c:v>41271</c:v>
                </c:pt>
                <c:pt idx="3559">
                  <c:v>41271</c:v>
                </c:pt>
                <c:pt idx="3560">
                  <c:v>41271</c:v>
                </c:pt>
                <c:pt idx="3561">
                  <c:v>41271</c:v>
                </c:pt>
                <c:pt idx="3562">
                  <c:v>41271</c:v>
                </c:pt>
                <c:pt idx="3563">
                  <c:v>41271</c:v>
                </c:pt>
                <c:pt idx="3564">
                  <c:v>41271</c:v>
                </c:pt>
                <c:pt idx="3565">
                  <c:v>41271</c:v>
                </c:pt>
                <c:pt idx="3566">
                  <c:v>41271</c:v>
                </c:pt>
                <c:pt idx="3567">
                  <c:v>41271</c:v>
                </c:pt>
                <c:pt idx="3568">
                  <c:v>41271</c:v>
                </c:pt>
                <c:pt idx="3569">
                  <c:v>41271</c:v>
                </c:pt>
                <c:pt idx="3570">
                  <c:v>41271</c:v>
                </c:pt>
                <c:pt idx="3571">
                  <c:v>41271</c:v>
                </c:pt>
                <c:pt idx="3572">
                  <c:v>41271</c:v>
                </c:pt>
                <c:pt idx="3573">
                  <c:v>41271</c:v>
                </c:pt>
                <c:pt idx="3574">
                  <c:v>41271</c:v>
                </c:pt>
                <c:pt idx="3575">
                  <c:v>41271</c:v>
                </c:pt>
                <c:pt idx="3576">
                  <c:v>41271</c:v>
                </c:pt>
                <c:pt idx="3577">
                  <c:v>41271</c:v>
                </c:pt>
                <c:pt idx="3578">
                  <c:v>41271</c:v>
                </c:pt>
                <c:pt idx="3579">
                  <c:v>41271</c:v>
                </c:pt>
                <c:pt idx="3580">
                  <c:v>41271</c:v>
                </c:pt>
                <c:pt idx="3581">
                  <c:v>41271</c:v>
                </c:pt>
                <c:pt idx="3582">
                  <c:v>41271</c:v>
                </c:pt>
                <c:pt idx="3583">
                  <c:v>41271</c:v>
                </c:pt>
                <c:pt idx="3584">
                  <c:v>41271</c:v>
                </c:pt>
                <c:pt idx="3585">
                  <c:v>41271</c:v>
                </c:pt>
                <c:pt idx="3586">
                  <c:v>41271</c:v>
                </c:pt>
                <c:pt idx="3587">
                  <c:v>41271</c:v>
                </c:pt>
                <c:pt idx="3588">
                  <c:v>41271</c:v>
                </c:pt>
                <c:pt idx="3589">
                  <c:v>41271</c:v>
                </c:pt>
                <c:pt idx="3590">
                  <c:v>41271</c:v>
                </c:pt>
                <c:pt idx="3591">
                  <c:v>41271</c:v>
                </c:pt>
                <c:pt idx="3592">
                  <c:v>41271</c:v>
                </c:pt>
                <c:pt idx="3593">
                  <c:v>41271</c:v>
                </c:pt>
                <c:pt idx="3594">
                  <c:v>41271</c:v>
                </c:pt>
                <c:pt idx="3595">
                  <c:v>41271</c:v>
                </c:pt>
                <c:pt idx="3596">
                  <c:v>41271</c:v>
                </c:pt>
                <c:pt idx="3597">
                  <c:v>41271</c:v>
                </c:pt>
                <c:pt idx="3598">
                  <c:v>41271</c:v>
                </c:pt>
                <c:pt idx="3599">
                  <c:v>41271</c:v>
                </c:pt>
                <c:pt idx="3600">
                  <c:v>41271</c:v>
                </c:pt>
                <c:pt idx="3601">
                  <c:v>41272</c:v>
                </c:pt>
                <c:pt idx="3602">
                  <c:v>41272</c:v>
                </c:pt>
                <c:pt idx="3603">
                  <c:v>41272</c:v>
                </c:pt>
                <c:pt idx="3604">
                  <c:v>41272</c:v>
                </c:pt>
                <c:pt idx="3605">
                  <c:v>41272</c:v>
                </c:pt>
                <c:pt idx="3606">
                  <c:v>41272</c:v>
                </c:pt>
                <c:pt idx="3607">
                  <c:v>41272</c:v>
                </c:pt>
                <c:pt idx="3608">
                  <c:v>41272</c:v>
                </c:pt>
                <c:pt idx="3609">
                  <c:v>41272</c:v>
                </c:pt>
                <c:pt idx="3610">
                  <c:v>41272</c:v>
                </c:pt>
                <c:pt idx="3611">
                  <c:v>41272</c:v>
                </c:pt>
                <c:pt idx="3612">
                  <c:v>41272</c:v>
                </c:pt>
                <c:pt idx="3613">
                  <c:v>41272</c:v>
                </c:pt>
                <c:pt idx="3614">
                  <c:v>41272</c:v>
                </c:pt>
                <c:pt idx="3615">
                  <c:v>41272</c:v>
                </c:pt>
                <c:pt idx="3616">
                  <c:v>41272</c:v>
                </c:pt>
                <c:pt idx="3617">
                  <c:v>41272</c:v>
                </c:pt>
                <c:pt idx="3618">
                  <c:v>41272</c:v>
                </c:pt>
                <c:pt idx="3619">
                  <c:v>41272</c:v>
                </c:pt>
                <c:pt idx="3620">
                  <c:v>41272</c:v>
                </c:pt>
                <c:pt idx="3621">
                  <c:v>41272</c:v>
                </c:pt>
                <c:pt idx="3622">
                  <c:v>41272</c:v>
                </c:pt>
                <c:pt idx="3623">
                  <c:v>41272</c:v>
                </c:pt>
                <c:pt idx="3624">
                  <c:v>41272</c:v>
                </c:pt>
                <c:pt idx="3625">
                  <c:v>41272</c:v>
                </c:pt>
                <c:pt idx="3626">
                  <c:v>41272</c:v>
                </c:pt>
                <c:pt idx="3627">
                  <c:v>41272</c:v>
                </c:pt>
                <c:pt idx="3628">
                  <c:v>41272</c:v>
                </c:pt>
                <c:pt idx="3629">
                  <c:v>41272</c:v>
                </c:pt>
                <c:pt idx="3630">
                  <c:v>41272</c:v>
                </c:pt>
                <c:pt idx="3631">
                  <c:v>41272</c:v>
                </c:pt>
                <c:pt idx="3632">
                  <c:v>41272</c:v>
                </c:pt>
                <c:pt idx="3633">
                  <c:v>41272</c:v>
                </c:pt>
                <c:pt idx="3634">
                  <c:v>41272</c:v>
                </c:pt>
                <c:pt idx="3635">
                  <c:v>41272</c:v>
                </c:pt>
                <c:pt idx="3636">
                  <c:v>41272</c:v>
                </c:pt>
                <c:pt idx="3637">
                  <c:v>41272</c:v>
                </c:pt>
                <c:pt idx="3638">
                  <c:v>41272</c:v>
                </c:pt>
                <c:pt idx="3639">
                  <c:v>41272</c:v>
                </c:pt>
                <c:pt idx="3640">
                  <c:v>41272</c:v>
                </c:pt>
                <c:pt idx="3641">
                  <c:v>41272</c:v>
                </c:pt>
                <c:pt idx="3642">
                  <c:v>41273</c:v>
                </c:pt>
                <c:pt idx="3643">
                  <c:v>41273</c:v>
                </c:pt>
                <c:pt idx="3644">
                  <c:v>41273</c:v>
                </c:pt>
                <c:pt idx="3645">
                  <c:v>41273</c:v>
                </c:pt>
                <c:pt idx="3646">
                  <c:v>41273</c:v>
                </c:pt>
                <c:pt idx="3647">
                  <c:v>41273</c:v>
                </c:pt>
                <c:pt idx="3648">
                  <c:v>41273</c:v>
                </c:pt>
                <c:pt idx="3649">
                  <c:v>41273</c:v>
                </c:pt>
                <c:pt idx="3650">
                  <c:v>41273</c:v>
                </c:pt>
                <c:pt idx="3651">
                  <c:v>41273</c:v>
                </c:pt>
                <c:pt idx="3652">
                  <c:v>41273</c:v>
                </c:pt>
                <c:pt idx="3653">
                  <c:v>41273</c:v>
                </c:pt>
                <c:pt idx="3654">
                  <c:v>41273</c:v>
                </c:pt>
                <c:pt idx="3655">
                  <c:v>41273</c:v>
                </c:pt>
                <c:pt idx="3656">
                  <c:v>41273</c:v>
                </c:pt>
                <c:pt idx="3657">
                  <c:v>41273</c:v>
                </c:pt>
                <c:pt idx="3658">
                  <c:v>41274</c:v>
                </c:pt>
                <c:pt idx="3659">
                  <c:v>41274</c:v>
                </c:pt>
                <c:pt idx="3660">
                  <c:v>41274</c:v>
                </c:pt>
                <c:pt idx="3661">
                  <c:v>41274</c:v>
                </c:pt>
                <c:pt idx="3662">
                  <c:v>41274</c:v>
                </c:pt>
                <c:pt idx="3663">
                  <c:v>41274</c:v>
                </c:pt>
                <c:pt idx="3664">
                  <c:v>41274</c:v>
                </c:pt>
                <c:pt idx="3665">
                  <c:v>41274</c:v>
                </c:pt>
                <c:pt idx="3666">
                  <c:v>41274</c:v>
                </c:pt>
                <c:pt idx="3667">
                  <c:v>41274</c:v>
                </c:pt>
                <c:pt idx="3668">
                  <c:v>41274</c:v>
                </c:pt>
                <c:pt idx="3669">
                  <c:v>41274</c:v>
                </c:pt>
                <c:pt idx="3670">
                  <c:v>41274</c:v>
                </c:pt>
                <c:pt idx="3671">
                  <c:v>41274</c:v>
                </c:pt>
                <c:pt idx="3672">
                  <c:v>41274</c:v>
                </c:pt>
                <c:pt idx="3673">
                  <c:v>41274</c:v>
                </c:pt>
                <c:pt idx="3674">
                  <c:v>41274</c:v>
                </c:pt>
                <c:pt idx="3675">
                  <c:v>41274</c:v>
                </c:pt>
                <c:pt idx="3676">
                  <c:v>41274</c:v>
                </c:pt>
                <c:pt idx="3677">
                  <c:v>41274</c:v>
                </c:pt>
                <c:pt idx="3678">
                  <c:v>41274</c:v>
                </c:pt>
                <c:pt idx="3679">
                  <c:v>41274</c:v>
                </c:pt>
                <c:pt idx="3680">
                  <c:v>41274</c:v>
                </c:pt>
                <c:pt idx="3681">
                  <c:v>41274</c:v>
                </c:pt>
                <c:pt idx="3682">
                  <c:v>41274</c:v>
                </c:pt>
                <c:pt idx="3683">
                  <c:v>41274</c:v>
                </c:pt>
                <c:pt idx="3684">
                  <c:v>41274</c:v>
                </c:pt>
                <c:pt idx="3685">
                  <c:v>41274</c:v>
                </c:pt>
                <c:pt idx="3686">
                  <c:v>41274</c:v>
                </c:pt>
                <c:pt idx="3687">
                  <c:v>41274</c:v>
                </c:pt>
                <c:pt idx="3688">
                  <c:v>41274</c:v>
                </c:pt>
                <c:pt idx="3689">
                  <c:v>41274</c:v>
                </c:pt>
                <c:pt idx="3690">
                  <c:v>41274</c:v>
                </c:pt>
                <c:pt idx="3691">
                  <c:v>41274</c:v>
                </c:pt>
                <c:pt idx="3692">
                  <c:v>41274</c:v>
                </c:pt>
                <c:pt idx="3693">
                  <c:v>41274</c:v>
                </c:pt>
                <c:pt idx="3694">
                  <c:v>41274</c:v>
                </c:pt>
                <c:pt idx="3695">
                  <c:v>41274</c:v>
                </c:pt>
                <c:pt idx="3696">
                  <c:v>41274</c:v>
                </c:pt>
                <c:pt idx="3697">
                  <c:v>41274</c:v>
                </c:pt>
                <c:pt idx="3698">
                  <c:v>41274</c:v>
                </c:pt>
                <c:pt idx="3699">
                  <c:v>41274</c:v>
                </c:pt>
                <c:pt idx="3700">
                  <c:v>41274</c:v>
                </c:pt>
                <c:pt idx="3701">
                  <c:v>41274</c:v>
                </c:pt>
                <c:pt idx="3702">
                  <c:v>41274</c:v>
                </c:pt>
                <c:pt idx="3703">
                  <c:v>41274</c:v>
                </c:pt>
                <c:pt idx="3704">
                  <c:v>41274</c:v>
                </c:pt>
                <c:pt idx="3705">
                  <c:v>41274</c:v>
                </c:pt>
                <c:pt idx="3706">
                  <c:v>41274</c:v>
                </c:pt>
                <c:pt idx="3707">
                  <c:v>41274</c:v>
                </c:pt>
                <c:pt idx="3708">
                  <c:v>41274</c:v>
                </c:pt>
                <c:pt idx="3709">
                  <c:v>41274</c:v>
                </c:pt>
                <c:pt idx="3710">
                  <c:v>41274</c:v>
                </c:pt>
                <c:pt idx="3711">
                  <c:v>41274</c:v>
                </c:pt>
                <c:pt idx="3712">
                  <c:v>41274</c:v>
                </c:pt>
                <c:pt idx="3713">
                  <c:v>41274</c:v>
                </c:pt>
                <c:pt idx="3714">
                  <c:v>41274</c:v>
                </c:pt>
                <c:pt idx="3715">
                  <c:v>41274</c:v>
                </c:pt>
                <c:pt idx="3716">
                  <c:v>41274</c:v>
                </c:pt>
                <c:pt idx="3717">
                  <c:v>41274</c:v>
                </c:pt>
                <c:pt idx="3718">
                  <c:v>41274</c:v>
                </c:pt>
                <c:pt idx="3719">
                  <c:v>41274</c:v>
                </c:pt>
                <c:pt idx="3720">
                  <c:v>41274</c:v>
                </c:pt>
                <c:pt idx="3721">
                  <c:v>41274</c:v>
                </c:pt>
                <c:pt idx="3722">
                  <c:v>41274</c:v>
                </c:pt>
                <c:pt idx="3723">
                  <c:v>41274</c:v>
                </c:pt>
                <c:pt idx="3724">
                  <c:v>41274</c:v>
                </c:pt>
                <c:pt idx="3725">
                  <c:v>41274</c:v>
                </c:pt>
                <c:pt idx="3726">
                  <c:v>41274</c:v>
                </c:pt>
                <c:pt idx="3727">
                  <c:v>41274</c:v>
                </c:pt>
                <c:pt idx="3728">
                  <c:v>41274</c:v>
                </c:pt>
                <c:pt idx="3729">
                  <c:v>41274</c:v>
                </c:pt>
                <c:pt idx="3730">
                  <c:v>41274</c:v>
                </c:pt>
                <c:pt idx="3731">
                  <c:v>41274</c:v>
                </c:pt>
                <c:pt idx="3732">
                  <c:v>41274</c:v>
                </c:pt>
                <c:pt idx="3733">
                  <c:v>41274</c:v>
                </c:pt>
                <c:pt idx="3734">
                  <c:v>41274</c:v>
                </c:pt>
                <c:pt idx="3735">
                  <c:v>41274</c:v>
                </c:pt>
                <c:pt idx="3736">
                  <c:v>41274</c:v>
                </c:pt>
                <c:pt idx="3737">
                  <c:v>41274</c:v>
                </c:pt>
                <c:pt idx="3738">
                  <c:v>41274</c:v>
                </c:pt>
                <c:pt idx="3739">
                  <c:v>41274</c:v>
                </c:pt>
                <c:pt idx="3740">
                  <c:v>41274</c:v>
                </c:pt>
                <c:pt idx="3741">
                  <c:v>41274</c:v>
                </c:pt>
                <c:pt idx="3742">
                  <c:v>41274</c:v>
                </c:pt>
                <c:pt idx="3743">
                  <c:v>41274</c:v>
                </c:pt>
                <c:pt idx="3744">
                  <c:v>41274</c:v>
                </c:pt>
                <c:pt idx="3745">
                  <c:v>41274</c:v>
                </c:pt>
                <c:pt idx="3746">
                  <c:v>41274</c:v>
                </c:pt>
                <c:pt idx="3747">
                  <c:v>41274</c:v>
                </c:pt>
                <c:pt idx="3748">
                  <c:v>41274</c:v>
                </c:pt>
                <c:pt idx="3749">
                  <c:v>41274</c:v>
                </c:pt>
                <c:pt idx="3750">
                  <c:v>41274</c:v>
                </c:pt>
                <c:pt idx="3751">
                  <c:v>41274</c:v>
                </c:pt>
                <c:pt idx="3752">
                  <c:v>41274</c:v>
                </c:pt>
                <c:pt idx="3753">
                  <c:v>41274</c:v>
                </c:pt>
                <c:pt idx="3754">
                  <c:v>41274</c:v>
                </c:pt>
                <c:pt idx="3755">
                  <c:v>41274</c:v>
                </c:pt>
                <c:pt idx="3756">
                  <c:v>41274</c:v>
                </c:pt>
                <c:pt idx="3757">
                  <c:v>41274</c:v>
                </c:pt>
                <c:pt idx="3758">
                  <c:v>41274</c:v>
                </c:pt>
                <c:pt idx="3759">
                  <c:v>41274</c:v>
                </c:pt>
                <c:pt idx="3760">
                  <c:v>41274</c:v>
                </c:pt>
                <c:pt idx="3761">
                  <c:v>41274</c:v>
                </c:pt>
                <c:pt idx="3762">
                  <c:v>41274</c:v>
                </c:pt>
                <c:pt idx="3763">
                  <c:v>41274</c:v>
                </c:pt>
                <c:pt idx="3764">
                  <c:v>41274</c:v>
                </c:pt>
                <c:pt idx="3765">
                  <c:v>41274</c:v>
                </c:pt>
                <c:pt idx="3766">
                  <c:v>41274</c:v>
                </c:pt>
                <c:pt idx="3767">
                  <c:v>41274</c:v>
                </c:pt>
                <c:pt idx="3768">
                  <c:v>41274</c:v>
                </c:pt>
                <c:pt idx="3769">
                  <c:v>41274</c:v>
                </c:pt>
                <c:pt idx="3770">
                  <c:v>41274</c:v>
                </c:pt>
                <c:pt idx="3771">
                  <c:v>41274</c:v>
                </c:pt>
                <c:pt idx="3772">
                  <c:v>41274</c:v>
                </c:pt>
                <c:pt idx="3773">
                  <c:v>41274</c:v>
                </c:pt>
                <c:pt idx="3774">
                  <c:v>41274</c:v>
                </c:pt>
                <c:pt idx="3775">
                  <c:v>41274</c:v>
                </c:pt>
                <c:pt idx="3776">
                  <c:v>41274</c:v>
                </c:pt>
                <c:pt idx="3777">
                  <c:v>41274</c:v>
                </c:pt>
                <c:pt idx="3778">
                  <c:v>41274</c:v>
                </c:pt>
                <c:pt idx="3779">
                  <c:v>41274</c:v>
                </c:pt>
                <c:pt idx="3780">
                  <c:v>41274</c:v>
                </c:pt>
                <c:pt idx="3781">
                  <c:v>41274</c:v>
                </c:pt>
                <c:pt idx="3782">
                  <c:v>41274</c:v>
                </c:pt>
                <c:pt idx="3783">
                  <c:v>41274</c:v>
                </c:pt>
                <c:pt idx="3784">
                  <c:v>41274</c:v>
                </c:pt>
                <c:pt idx="3785">
                  <c:v>41274</c:v>
                </c:pt>
                <c:pt idx="3786">
                  <c:v>41274</c:v>
                </c:pt>
                <c:pt idx="3787">
                  <c:v>41274</c:v>
                </c:pt>
                <c:pt idx="3788">
                  <c:v>41274</c:v>
                </c:pt>
                <c:pt idx="3789">
                  <c:v>41274</c:v>
                </c:pt>
                <c:pt idx="3790">
                  <c:v>41274</c:v>
                </c:pt>
                <c:pt idx="3791">
                  <c:v>41274</c:v>
                </c:pt>
                <c:pt idx="3792">
                  <c:v>41274</c:v>
                </c:pt>
                <c:pt idx="3793">
                  <c:v>41274</c:v>
                </c:pt>
                <c:pt idx="3794">
                  <c:v>41274</c:v>
                </c:pt>
                <c:pt idx="3795">
                  <c:v>41274</c:v>
                </c:pt>
                <c:pt idx="3796">
                  <c:v>41274</c:v>
                </c:pt>
                <c:pt idx="3797">
                  <c:v>41274</c:v>
                </c:pt>
                <c:pt idx="3798">
                  <c:v>41274</c:v>
                </c:pt>
                <c:pt idx="3799">
                  <c:v>41274</c:v>
                </c:pt>
                <c:pt idx="3800">
                  <c:v>41274</c:v>
                </c:pt>
                <c:pt idx="3801">
                  <c:v>41274</c:v>
                </c:pt>
                <c:pt idx="3802">
                  <c:v>41274</c:v>
                </c:pt>
                <c:pt idx="3803">
                  <c:v>41274</c:v>
                </c:pt>
                <c:pt idx="3804">
                  <c:v>41274</c:v>
                </c:pt>
                <c:pt idx="3805">
                  <c:v>41274</c:v>
                </c:pt>
                <c:pt idx="3806">
                  <c:v>41274</c:v>
                </c:pt>
                <c:pt idx="3807">
                  <c:v>41274</c:v>
                </c:pt>
                <c:pt idx="3808">
                  <c:v>41274</c:v>
                </c:pt>
                <c:pt idx="3809">
                  <c:v>41274</c:v>
                </c:pt>
                <c:pt idx="3810">
                  <c:v>41274</c:v>
                </c:pt>
                <c:pt idx="3811">
                  <c:v>41274</c:v>
                </c:pt>
                <c:pt idx="3812">
                  <c:v>41274</c:v>
                </c:pt>
                <c:pt idx="3813">
                  <c:v>41274</c:v>
                </c:pt>
                <c:pt idx="3814">
                  <c:v>41274</c:v>
                </c:pt>
                <c:pt idx="3815">
                  <c:v>41274</c:v>
                </c:pt>
                <c:pt idx="3816">
                  <c:v>41274</c:v>
                </c:pt>
                <c:pt idx="3817">
                  <c:v>41274</c:v>
                </c:pt>
                <c:pt idx="3818">
                  <c:v>41274</c:v>
                </c:pt>
                <c:pt idx="3819">
                  <c:v>41274</c:v>
                </c:pt>
                <c:pt idx="3820">
                  <c:v>41274</c:v>
                </c:pt>
                <c:pt idx="3821">
                  <c:v>41274</c:v>
                </c:pt>
                <c:pt idx="3822">
                  <c:v>41274</c:v>
                </c:pt>
                <c:pt idx="3823">
                  <c:v>41274</c:v>
                </c:pt>
                <c:pt idx="3824">
                  <c:v>41274</c:v>
                </c:pt>
                <c:pt idx="3825">
                  <c:v>41274</c:v>
                </c:pt>
                <c:pt idx="3826">
                  <c:v>41274</c:v>
                </c:pt>
                <c:pt idx="3827">
                  <c:v>41274</c:v>
                </c:pt>
                <c:pt idx="3828">
                  <c:v>41274</c:v>
                </c:pt>
                <c:pt idx="3829">
                  <c:v>41274</c:v>
                </c:pt>
                <c:pt idx="3830">
                  <c:v>41274</c:v>
                </c:pt>
                <c:pt idx="3831">
                  <c:v>41274</c:v>
                </c:pt>
                <c:pt idx="3832">
                  <c:v>41274</c:v>
                </c:pt>
                <c:pt idx="3833">
                  <c:v>41274</c:v>
                </c:pt>
                <c:pt idx="3834">
                  <c:v>41274</c:v>
                </c:pt>
                <c:pt idx="3835">
                  <c:v>41274</c:v>
                </c:pt>
                <c:pt idx="3836">
                  <c:v>41274</c:v>
                </c:pt>
                <c:pt idx="3837">
                  <c:v>41274</c:v>
                </c:pt>
                <c:pt idx="3838">
                  <c:v>41274</c:v>
                </c:pt>
                <c:pt idx="3839">
                  <c:v>41274</c:v>
                </c:pt>
                <c:pt idx="3840">
                  <c:v>41274</c:v>
                </c:pt>
                <c:pt idx="3841">
                  <c:v>41274</c:v>
                </c:pt>
                <c:pt idx="3842">
                  <c:v>41274</c:v>
                </c:pt>
                <c:pt idx="3843">
                  <c:v>41274</c:v>
                </c:pt>
                <c:pt idx="3844">
                  <c:v>41274</c:v>
                </c:pt>
                <c:pt idx="3845">
                  <c:v>41274</c:v>
                </c:pt>
                <c:pt idx="3846">
                  <c:v>41274</c:v>
                </c:pt>
                <c:pt idx="3847">
                  <c:v>41274</c:v>
                </c:pt>
                <c:pt idx="3848">
                  <c:v>41274</c:v>
                </c:pt>
                <c:pt idx="3849">
                  <c:v>41274</c:v>
                </c:pt>
                <c:pt idx="3850">
                  <c:v>41274</c:v>
                </c:pt>
                <c:pt idx="3851">
                  <c:v>41274</c:v>
                </c:pt>
                <c:pt idx="3852">
                  <c:v>41274</c:v>
                </c:pt>
                <c:pt idx="3853">
                  <c:v>41274</c:v>
                </c:pt>
                <c:pt idx="3854">
                  <c:v>41274</c:v>
                </c:pt>
                <c:pt idx="3855">
                  <c:v>41274</c:v>
                </c:pt>
                <c:pt idx="3856">
                  <c:v>41274</c:v>
                </c:pt>
                <c:pt idx="3857">
                  <c:v>41274</c:v>
                </c:pt>
                <c:pt idx="3858">
                  <c:v>41274</c:v>
                </c:pt>
                <c:pt idx="3859">
                  <c:v>41274</c:v>
                </c:pt>
                <c:pt idx="3860">
                  <c:v>41274</c:v>
                </c:pt>
                <c:pt idx="3861">
                  <c:v>41274</c:v>
                </c:pt>
                <c:pt idx="3862">
                  <c:v>41274</c:v>
                </c:pt>
                <c:pt idx="3863">
                  <c:v>41274</c:v>
                </c:pt>
                <c:pt idx="3864">
                  <c:v>41274</c:v>
                </c:pt>
                <c:pt idx="3865">
                  <c:v>41274</c:v>
                </c:pt>
                <c:pt idx="3866">
                  <c:v>41274</c:v>
                </c:pt>
                <c:pt idx="3867">
                  <c:v>41274</c:v>
                </c:pt>
                <c:pt idx="3868">
                  <c:v>41274</c:v>
                </c:pt>
                <c:pt idx="3869">
                  <c:v>41274</c:v>
                </c:pt>
                <c:pt idx="3870">
                  <c:v>41274</c:v>
                </c:pt>
                <c:pt idx="3871">
                  <c:v>41274</c:v>
                </c:pt>
                <c:pt idx="3872">
                  <c:v>41274</c:v>
                </c:pt>
                <c:pt idx="3873">
                  <c:v>41274</c:v>
                </c:pt>
                <c:pt idx="3874">
                  <c:v>41274</c:v>
                </c:pt>
                <c:pt idx="3875">
                  <c:v>41274</c:v>
                </c:pt>
                <c:pt idx="3876">
                  <c:v>41274</c:v>
                </c:pt>
                <c:pt idx="3877">
                  <c:v>41274</c:v>
                </c:pt>
                <c:pt idx="3878">
                  <c:v>41274</c:v>
                </c:pt>
                <c:pt idx="3879">
                  <c:v>41274</c:v>
                </c:pt>
                <c:pt idx="3880">
                  <c:v>41274</c:v>
                </c:pt>
                <c:pt idx="3881">
                  <c:v>41274</c:v>
                </c:pt>
                <c:pt idx="3882">
                  <c:v>41274</c:v>
                </c:pt>
                <c:pt idx="3883">
                  <c:v>41274</c:v>
                </c:pt>
                <c:pt idx="3884">
                  <c:v>41274</c:v>
                </c:pt>
                <c:pt idx="3885">
                  <c:v>41274</c:v>
                </c:pt>
                <c:pt idx="3886">
                  <c:v>41274</c:v>
                </c:pt>
                <c:pt idx="3887">
                  <c:v>41274</c:v>
                </c:pt>
                <c:pt idx="3888">
                  <c:v>41274</c:v>
                </c:pt>
                <c:pt idx="3889">
                  <c:v>41274</c:v>
                </c:pt>
                <c:pt idx="3890">
                  <c:v>41274</c:v>
                </c:pt>
                <c:pt idx="3891">
                  <c:v>41274</c:v>
                </c:pt>
                <c:pt idx="3892">
                  <c:v>41274</c:v>
                </c:pt>
                <c:pt idx="3893">
                  <c:v>41274</c:v>
                </c:pt>
                <c:pt idx="3894">
                  <c:v>41274</c:v>
                </c:pt>
                <c:pt idx="3895">
                  <c:v>41274</c:v>
                </c:pt>
                <c:pt idx="3896">
                  <c:v>41274</c:v>
                </c:pt>
                <c:pt idx="3897">
                  <c:v>41274</c:v>
                </c:pt>
                <c:pt idx="3898">
                  <c:v>41274</c:v>
                </c:pt>
                <c:pt idx="3899">
                  <c:v>41274</c:v>
                </c:pt>
                <c:pt idx="3900">
                  <c:v>41274</c:v>
                </c:pt>
                <c:pt idx="3901">
                  <c:v>41274</c:v>
                </c:pt>
                <c:pt idx="3902">
                  <c:v>41274</c:v>
                </c:pt>
                <c:pt idx="3903">
                  <c:v>41274</c:v>
                </c:pt>
                <c:pt idx="3904">
                  <c:v>41274</c:v>
                </c:pt>
                <c:pt idx="3905">
                  <c:v>41274</c:v>
                </c:pt>
                <c:pt idx="3906">
                  <c:v>41274</c:v>
                </c:pt>
                <c:pt idx="3907">
                  <c:v>41274</c:v>
                </c:pt>
                <c:pt idx="3908">
                  <c:v>41274</c:v>
                </c:pt>
                <c:pt idx="3909">
                  <c:v>41274</c:v>
                </c:pt>
                <c:pt idx="3910">
                  <c:v>41274</c:v>
                </c:pt>
                <c:pt idx="3911">
                  <c:v>41274</c:v>
                </c:pt>
                <c:pt idx="3912">
                  <c:v>41274</c:v>
                </c:pt>
                <c:pt idx="3913">
                  <c:v>41274</c:v>
                </c:pt>
                <c:pt idx="3914">
                  <c:v>41274</c:v>
                </c:pt>
                <c:pt idx="3915">
                  <c:v>41274</c:v>
                </c:pt>
                <c:pt idx="3916">
                  <c:v>41274</c:v>
                </c:pt>
                <c:pt idx="3917">
                  <c:v>41274</c:v>
                </c:pt>
                <c:pt idx="3918">
                  <c:v>41274</c:v>
                </c:pt>
                <c:pt idx="3919">
                  <c:v>41274</c:v>
                </c:pt>
                <c:pt idx="3920">
                  <c:v>41274</c:v>
                </c:pt>
                <c:pt idx="3921">
                  <c:v>41274</c:v>
                </c:pt>
                <c:pt idx="3922">
                  <c:v>41274</c:v>
                </c:pt>
                <c:pt idx="3923">
                  <c:v>41274</c:v>
                </c:pt>
                <c:pt idx="3924">
                  <c:v>41274</c:v>
                </c:pt>
                <c:pt idx="3925">
                  <c:v>41274</c:v>
                </c:pt>
                <c:pt idx="3926">
                  <c:v>41274</c:v>
                </c:pt>
                <c:pt idx="3927">
                  <c:v>41274</c:v>
                </c:pt>
                <c:pt idx="3928">
                  <c:v>41274</c:v>
                </c:pt>
                <c:pt idx="3929">
                  <c:v>41274</c:v>
                </c:pt>
                <c:pt idx="3930">
                  <c:v>41274</c:v>
                </c:pt>
                <c:pt idx="3931">
                  <c:v>41274</c:v>
                </c:pt>
                <c:pt idx="3932">
                  <c:v>41274</c:v>
                </c:pt>
                <c:pt idx="3933">
                  <c:v>41274</c:v>
                </c:pt>
                <c:pt idx="3934">
                  <c:v>41274</c:v>
                </c:pt>
                <c:pt idx="3935">
                  <c:v>41274</c:v>
                </c:pt>
                <c:pt idx="3936">
                  <c:v>41274</c:v>
                </c:pt>
                <c:pt idx="3937">
                  <c:v>41274</c:v>
                </c:pt>
                <c:pt idx="3938">
                  <c:v>41274</c:v>
                </c:pt>
                <c:pt idx="3939">
                  <c:v>41274</c:v>
                </c:pt>
                <c:pt idx="3940">
                  <c:v>41274</c:v>
                </c:pt>
                <c:pt idx="3941">
                  <c:v>41274</c:v>
                </c:pt>
                <c:pt idx="3942">
                  <c:v>41274</c:v>
                </c:pt>
                <c:pt idx="3943">
                  <c:v>41274</c:v>
                </c:pt>
                <c:pt idx="3944">
                  <c:v>41274</c:v>
                </c:pt>
                <c:pt idx="3945">
                  <c:v>41274</c:v>
                </c:pt>
                <c:pt idx="3946">
                  <c:v>41274</c:v>
                </c:pt>
                <c:pt idx="3947">
                  <c:v>41274</c:v>
                </c:pt>
                <c:pt idx="3948">
                  <c:v>41274</c:v>
                </c:pt>
                <c:pt idx="3949">
                  <c:v>41274</c:v>
                </c:pt>
                <c:pt idx="3950">
                  <c:v>41274</c:v>
                </c:pt>
                <c:pt idx="3951">
                  <c:v>41274</c:v>
                </c:pt>
                <c:pt idx="3952">
                  <c:v>41274</c:v>
                </c:pt>
                <c:pt idx="3953">
                  <c:v>41274</c:v>
                </c:pt>
                <c:pt idx="3954">
                  <c:v>41274</c:v>
                </c:pt>
                <c:pt idx="3955">
                  <c:v>41274</c:v>
                </c:pt>
                <c:pt idx="3956">
                  <c:v>41274</c:v>
                </c:pt>
                <c:pt idx="3957">
                  <c:v>41274</c:v>
                </c:pt>
                <c:pt idx="3958">
                  <c:v>41274</c:v>
                </c:pt>
                <c:pt idx="3959">
                  <c:v>41274</c:v>
                </c:pt>
                <c:pt idx="3960">
                  <c:v>41274</c:v>
                </c:pt>
                <c:pt idx="3961">
                  <c:v>41274</c:v>
                </c:pt>
                <c:pt idx="3962">
                  <c:v>41274</c:v>
                </c:pt>
                <c:pt idx="3963">
                  <c:v>41274</c:v>
                </c:pt>
                <c:pt idx="3964">
                  <c:v>41274</c:v>
                </c:pt>
                <c:pt idx="3965">
                  <c:v>41274</c:v>
                </c:pt>
                <c:pt idx="3966">
                  <c:v>41274</c:v>
                </c:pt>
                <c:pt idx="3967">
                  <c:v>41274</c:v>
                </c:pt>
                <c:pt idx="3968">
                  <c:v>41274</c:v>
                </c:pt>
                <c:pt idx="3969">
                  <c:v>41274</c:v>
                </c:pt>
                <c:pt idx="3970">
                  <c:v>41274</c:v>
                </c:pt>
                <c:pt idx="3971">
                  <c:v>41274</c:v>
                </c:pt>
                <c:pt idx="3972">
                  <c:v>41274</c:v>
                </c:pt>
                <c:pt idx="3973">
                  <c:v>41274</c:v>
                </c:pt>
                <c:pt idx="3974">
                  <c:v>41274</c:v>
                </c:pt>
                <c:pt idx="3975">
                  <c:v>41274</c:v>
                </c:pt>
                <c:pt idx="3976">
                  <c:v>41274</c:v>
                </c:pt>
                <c:pt idx="3977">
                  <c:v>41274</c:v>
                </c:pt>
                <c:pt idx="3978">
                  <c:v>41274</c:v>
                </c:pt>
                <c:pt idx="3979">
                  <c:v>41274</c:v>
                </c:pt>
                <c:pt idx="3980">
                  <c:v>41274</c:v>
                </c:pt>
                <c:pt idx="3981">
                  <c:v>41274</c:v>
                </c:pt>
                <c:pt idx="3982">
                  <c:v>41274</c:v>
                </c:pt>
                <c:pt idx="3983">
                  <c:v>41274</c:v>
                </c:pt>
                <c:pt idx="3984">
                  <c:v>41274</c:v>
                </c:pt>
                <c:pt idx="3985">
                  <c:v>41274</c:v>
                </c:pt>
                <c:pt idx="3986">
                  <c:v>41274</c:v>
                </c:pt>
                <c:pt idx="3987">
                  <c:v>41274</c:v>
                </c:pt>
                <c:pt idx="3988">
                  <c:v>41274</c:v>
                </c:pt>
                <c:pt idx="3989">
                  <c:v>41274</c:v>
                </c:pt>
                <c:pt idx="3990">
                  <c:v>41274</c:v>
                </c:pt>
                <c:pt idx="3991">
                  <c:v>41274</c:v>
                </c:pt>
                <c:pt idx="3992">
                  <c:v>41274</c:v>
                </c:pt>
                <c:pt idx="3993">
                  <c:v>41274</c:v>
                </c:pt>
                <c:pt idx="3994">
                  <c:v>41274</c:v>
                </c:pt>
                <c:pt idx="3995">
                  <c:v>41274</c:v>
                </c:pt>
                <c:pt idx="3996">
                  <c:v>41274</c:v>
                </c:pt>
                <c:pt idx="3997">
                  <c:v>41274</c:v>
                </c:pt>
                <c:pt idx="3998">
                  <c:v>41274</c:v>
                </c:pt>
                <c:pt idx="3999">
                  <c:v>41274</c:v>
                </c:pt>
                <c:pt idx="4000">
                  <c:v>41274</c:v>
                </c:pt>
                <c:pt idx="4001">
                  <c:v>41274</c:v>
                </c:pt>
                <c:pt idx="4002">
                  <c:v>41274</c:v>
                </c:pt>
                <c:pt idx="4003">
                  <c:v>41274</c:v>
                </c:pt>
                <c:pt idx="4004">
                  <c:v>41274</c:v>
                </c:pt>
                <c:pt idx="4005">
                  <c:v>41274</c:v>
                </c:pt>
                <c:pt idx="4006">
                  <c:v>41274</c:v>
                </c:pt>
                <c:pt idx="4007">
                  <c:v>41274</c:v>
                </c:pt>
                <c:pt idx="4008">
                  <c:v>41274</c:v>
                </c:pt>
                <c:pt idx="4009">
                  <c:v>41274</c:v>
                </c:pt>
                <c:pt idx="4010">
                  <c:v>41274</c:v>
                </c:pt>
                <c:pt idx="4011">
                  <c:v>41274</c:v>
                </c:pt>
                <c:pt idx="4012">
                  <c:v>41274</c:v>
                </c:pt>
                <c:pt idx="4013">
                  <c:v>41274</c:v>
                </c:pt>
                <c:pt idx="4014">
                  <c:v>41274</c:v>
                </c:pt>
                <c:pt idx="4015">
                  <c:v>41274</c:v>
                </c:pt>
                <c:pt idx="4016">
                  <c:v>41274</c:v>
                </c:pt>
                <c:pt idx="4017">
                  <c:v>41274</c:v>
                </c:pt>
                <c:pt idx="4018">
                  <c:v>41274</c:v>
                </c:pt>
                <c:pt idx="4019">
                  <c:v>41274</c:v>
                </c:pt>
                <c:pt idx="4020">
                  <c:v>41274</c:v>
                </c:pt>
                <c:pt idx="4021">
                  <c:v>41274</c:v>
                </c:pt>
                <c:pt idx="4022">
                  <c:v>41274</c:v>
                </c:pt>
                <c:pt idx="4023">
                  <c:v>41274</c:v>
                </c:pt>
                <c:pt idx="4024">
                  <c:v>41274</c:v>
                </c:pt>
                <c:pt idx="4025">
                  <c:v>41274</c:v>
                </c:pt>
                <c:pt idx="4026">
                  <c:v>41274</c:v>
                </c:pt>
                <c:pt idx="4027">
                  <c:v>41274</c:v>
                </c:pt>
                <c:pt idx="4028">
                  <c:v>41274</c:v>
                </c:pt>
                <c:pt idx="4029">
                  <c:v>41274</c:v>
                </c:pt>
                <c:pt idx="4030">
                  <c:v>41274</c:v>
                </c:pt>
                <c:pt idx="4031">
                  <c:v>41274</c:v>
                </c:pt>
                <c:pt idx="4032">
                  <c:v>41274</c:v>
                </c:pt>
                <c:pt idx="4033">
                  <c:v>41274</c:v>
                </c:pt>
                <c:pt idx="4034">
                  <c:v>41274</c:v>
                </c:pt>
                <c:pt idx="4035">
                  <c:v>41274</c:v>
                </c:pt>
                <c:pt idx="4036">
                  <c:v>41274</c:v>
                </c:pt>
                <c:pt idx="4037">
                  <c:v>41274</c:v>
                </c:pt>
                <c:pt idx="4038">
                  <c:v>41274</c:v>
                </c:pt>
                <c:pt idx="4039">
                  <c:v>41274</c:v>
                </c:pt>
                <c:pt idx="4040">
                  <c:v>41274</c:v>
                </c:pt>
                <c:pt idx="4041">
                  <c:v>41274</c:v>
                </c:pt>
                <c:pt idx="4042">
                  <c:v>41274</c:v>
                </c:pt>
                <c:pt idx="4043">
                  <c:v>41274</c:v>
                </c:pt>
                <c:pt idx="4044">
                  <c:v>41274</c:v>
                </c:pt>
                <c:pt idx="4045">
                  <c:v>41274</c:v>
                </c:pt>
                <c:pt idx="4046">
                  <c:v>41274</c:v>
                </c:pt>
                <c:pt idx="4047">
                  <c:v>41274</c:v>
                </c:pt>
                <c:pt idx="4048">
                  <c:v>41274</c:v>
                </c:pt>
                <c:pt idx="4049">
                  <c:v>41274</c:v>
                </c:pt>
                <c:pt idx="4050">
                  <c:v>41274</c:v>
                </c:pt>
                <c:pt idx="4051">
                  <c:v>41274</c:v>
                </c:pt>
                <c:pt idx="4052">
                  <c:v>41274</c:v>
                </c:pt>
                <c:pt idx="4053">
                  <c:v>41274</c:v>
                </c:pt>
                <c:pt idx="4054">
                  <c:v>41274</c:v>
                </c:pt>
                <c:pt idx="4055">
                  <c:v>41274</c:v>
                </c:pt>
                <c:pt idx="4056">
                  <c:v>41274</c:v>
                </c:pt>
                <c:pt idx="4057">
                  <c:v>41274</c:v>
                </c:pt>
                <c:pt idx="4058">
                  <c:v>41274</c:v>
                </c:pt>
                <c:pt idx="4059">
                  <c:v>41274</c:v>
                </c:pt>
                <c:pt idx="4060">
                  <c:v>41274</c:v>
                </c:pt>
                <c:pt idx="4061">
                  <c:v>41274</c:v>
                </c:pt>
                <c:pt idx="4062">
                  <c:v>41274</c:v>
                </c:pt>
                <c:pt idx="4063">
                  <c:v>41274</c:v>
                </c:pt>
                <c:pt idx="4064">
                  <c:v>41274</c:v>
                </c:pt>
                <c:pt idx="4065">
                  <c:v>41274</c:v>
                </c:pt>
                <c:pt idx="4066">
                  <c:v>41274</c:v>
                </c:pt>
                <c:pt idx="4067">
                  <c:v>41274</c:v>
                </c:pt>
                <c:pt idx="4068">
                  <c:v>41274</c:v>
                </c:pt>
                <c:pt idx="4069">
                  <c:v>41274</c:v>
                </c:pt>
                <c:pt idx="4070">
                  <c:v>41274</c:v>
                </c:pt>
                <c:pt idx="4071">
                  <c:v>41274</c:v>
                </c:pt>
                <c:pt idx="4072">
                  <c:v>41274</c:v>
                </c:pt>
                <c:pt idx="4073">
                  <c:v>41274</c:v>
                </c:pt>
                <c:pt idx="4074">
                  <c:v>41274</c:v>
                </c:pt>
                <c:pt idx="4075">
                  <c:v>41274</c:v>
                </c:pt>
                <c:pt idx="4076">
                  <c:v>41274</c:v>
                </c:pt>
                <c:pt idx="4077">
                  <c:v>41274</c:v>
                </c:pt>
                <c:pt idx="4078">
                  <c:v>41274</c:v>
                </c:pt>
                <c:pt idx="4079">
                  <c:v>41274</c:v>
                </c:pt>
                <c:pt idx="4080">
                  <c:v>41274</c:v>
                </c:pt>
                <c:pt idx="4081">
                  <c:v>41274</c:v>
                </c:pt>
                <c:pt idx="4082">
                  <c:v>41274</c:v>
                </c:pt>
                <c:pt idx="4083">
                  <c:v>41274</c:v>
                </c:pt>
                <c:pt idx="4084">
                  <c:v>41274</c:v>
                </c:pt>
                <c:pt idx="4085">
                  <c:v>41274</c:v>
                </c:pt>
                <c:pt idx="4086">
                  <c:v>41274</c:v>
                </c:pt>
                <c:pt idx="4087">
                  <c:v>41274</c:v>
                </c:pt>
                <c:pt idx="4088">
                  <c:v>41274</c:v>
                </c:pt>
                <c:pt idx="4089">
                  <c:v>41274</c:v>
                </c:pt>
                <c:pt idx="4090">
                  <c:v>41274</c:v>
                </c:pt>
                <c:pt idx="4091">
                  <c:v>41274</c:v>
                </c:pt>
                <c:pt idx="4092">
                  <c:v>41274</c:v>
                </c:pt>
                <c:pt idx="4093">
                  <c:v>41274</c:v>
                </c:pt>
                <c:pt idx="4094">
                  <c:v>41274</c:v>
                </c:pt>
                <c:pt idx="4095">
                  <c:v>41274</c:v>
                </c:pt>
                <c:pt idx="4096">
                  <c:v>41274</c:v>
                </c:pt>
                <c:pt idx="4097">
                  <c:v>41274</c:v>
                </c:pt>
                <c:pt idx="4098">
                  <c:v>41274</c:v>
                </c:pt>
                <c:pt idx="4099">
                  <c:v>41274</c:v>
                </c:pt>
                <c:pt idx="4100">
                  <c:v>41274</c:v>
                </c:pt>
                <c:pt idx="4101">
                  <c:v>41274</c:v>
                </c:pt>
                <c:pt idx="4102">
                  <c:v>41274</c:v>
                </c:pt>
                <c:pt idx="4103">
                  <c:v>41274</c:v>
                </c:pt>
                <c:pt idx="4104">
                  <c:v>41274</c:v>
                </c:pt>
                <c:pt idx="4105">
                  <c:v>41274</c:v>
                </c:pt>
                <c:pt idx="4106">
                  <c:v>41274</c:v>
                </c:pt>
                <c:pt idx="4107">
                  <c:v>41274</c:v>
                </c:pt>
                <c:pt idx="4108">
                  <c:v>41274</c:v>
                </c:pt>
                <c:pt idx="4109">
                  <c:v>41274</c:v>
                </c:pt>
                <c:pt idx="4110">
                  <c:v>41274</c:v>
                </c:pt>
                <c:pt idx="4111">
                  <c:v>41274</c:v>
                </c:pt>
                <c:pt idx="4112">
                  <c:v>41274</c:v>
                </c:pt>
                <c:pt idx="4113">
                  <c:v>41274</c:v>
                </c:pt>
                <c:pt idx="4114">
                  <c:v>41275</c:v>
                </c:pt>
                <c:pt idx="4115">
                  <c:v>41275</c:v>
                </c:pt>
                <c:pt idx="4116">
                  <c:v>41275</c:v>
                </c:pt>
                <c:pt idx="4117">
                  <c:v>41275</c:v>
                </c:pt>
                <c:pt idx="4118">
                  <c:v>41275</c:v>
                </c:pt>
                <c:pt idx="4119">
                  <c:v>41275</c:v>
                </c:pt>
                <c:pt idx="4120">
                  <c:v>41275</c:v>
                </c:pt>
                <c:pt idx="4121">
                  <c:v>41275</c:v>
                </c:pt>
                <c:pt idx="4122">
                  <c:v>41275</c:v>
                </c:pt>
                <c:pt idx="4123">
                  <c:v>41275</c:v>
                </c:pt>
                <c:pt idx="4124">
                  <c:v>41275</c:v>
                </c:pt>
                <c:pt idx="4125">
                  <c:v>41275</c:v>
                </c:pt>
                <c:pt idx="4126">
                  <c:v>41275</c:v>
                </c:pt>
                <c:pt idx="4127">
                  <c:v>41275</c:v>
                </c:pt>
                <c:pt idx="4128">
                  <c:v>41275</c:v>
                </c:pt>
                <c:pt idx="4129">
                  <c:v>41275</c:v>
                </c:pt>
                <c:pt idx="4130">
                  <c:v>41275</c:v>
                </c:pt>
                <c:pt idx="4131">
                  <c:v>41275</c:v>
                </c:pt>
                <c:pt idx="4132">
                  <c:v>41275</c:v>
                </c:pt>
                <c:pt idx="4133">
                  <c:v>41275</c:v>
                </c:pt>
                <c:pt idx="4134">
                  <c:v>41275</c:v>
                </c:pt>
                <c:pt idx="4135">
                  <c:v>41276</c:v>
                </c:pt>
                <c:pt idx="4136">
                  <c:v>41276</c:v>
                </c:pt>
                <c:pt idx="4137">
                  <c:v>41276</c:v>
                </c:pt>
                <c:pt idx="4138">
                  <c:v>41276</c:v>
                </c:pt>
                <c:pt idx="4139">
                  <c:v>41276</c:v>
                </c:pt>
                <c:pt idx="4140">
                  <c:v>41276</c:v>
                </c:pt>
                <c:pt idx="4141">
                  <c:v>41276</c:v>
                </c:pt>
                <c:pt idx="4142">
                  <c:v>41276</c:v>
                </c:pt>
                <c:pt idx="4143">
                  <c:v>41276</c:v>
                </c:pt>
                <c:pt idx="4144">
                  <c:v>41276</c:v>
                </c:pt>
                <c:pt idx="4145">
                  <c:v>41276</c:v>
                </c:pt>
                <c:pt idx="4146">
                  <c:v>41276</c:v>
                </c:pt>
                <c:pt idx="4147">
                  <c:v>41276</c:v>
                </c:pt>
                <c:pt idx="4148">
                  <c:v>41276</c:v>
                </c:pt>
                <c:pt idx="4149">
                  <c:v>41276</c:v>
                </c:pt>
                <c:pt idx="4150">
                  <c:v>41276</c:v>
                </c:pt>
                <c:pt idx="4151">
                  <c:v>41276</c:v>
                </c:pt>
                <c:pt idx="4152">
                  <c:v>41276</c:v>
                </c:pt>
                <c:pt idx="4153">
                  <c:v>41276</c:v>
                </c:pt>
                <c:pt idx="4154">
                  <c:v>41276</c:v>
                </c:pt>
                <c:pt idx="4155">
                  <c:v>41276</c:v>
                </c:pt>
                <c:pt idx="4156">
                  <c:v>41276</c:v>
                </c:pt>
                <c:pt idx="4157">
                  <c:v>41276</c:v>
                </c:pt>
                <c:pt idx="4158">
                  <c:v>41276</c:v>
                </c:pt>
                <c:pt idx="4159">
                  <c:v>41276</c:v>
                </c:pt>
                <c:pt idx="4160">
                  <c:v>41276</c:v>
                </c:pt>
                <c:pt idx="4161">
                  <c:v>41276</c:v>
                </c:pt>
                <c:pt idx="4162">
                  <c:v>41276</c:v>
                </c:pt>
                <c:pt idx="4163">
                  <c:v>41276</c:v>
                </c:pt>
                <c:pt idx="4164">
                  <c:v>41276</c:v>
                </c:pt>
                <c:pt idx="4165">
                  <c:v>41276</c:v>
                </c:pt>
                <c:pt idx="4166">
                  <c:v>41276</c:v>
                </c:pt>
                <c:pt idx="4167">
                  <c:v>41276</c:v>
                </c:pt>
                <c:pt idx="4168">
                  <c:v>41276</c:v>
                </c:pt>
                <c:pt idx="4169">
                  <c:v>41276</c:v>
                </c:pt>
                <c:pt idx="4170">
                  <c:v>41276</c:v>
                </c:pt>
                <c:pt idx="4171">
                  <c:v>41276</c:v>
                </c:pt>
                <c:pt idx="4172">
                  <c:v>41276</c:v>
                </c:pt>
                <c:pt idx="4173">
                  <c:v>41276</c:v>
                </c:pt>
                <c:pt idx="4174">
                  <c:v>41276</c:v>
                </c:pt>
                <c:pt idx="4175">
                  <c:v>41276</c:v>
                </c:pt>
                <c:pt idx="4176">
                  <c:v>41276</c:v>
                </c:pt>
                <c:pt idx="4177">
                  <c:v>41276</c:v>
                </c:pt>
                <c:pt idx="4178">
                  <c:v>41276</c:v>
                </c:pt>
                <c:pt idx="4179">
                  <c:v>41276</c:v>
                </c:pt>
                <c:pt idx="4180">
                  <c:v>41276</c:v>
                </c:pt>
                <c:pt idx="4181">
                  <c:v>41276</c:v>
                </c:pt>
                <c:pt idx="4182">
                  <c:v>41276</c:v>
                </c:pt>
                <c:pt idx="4183">
                  <c:v>41276</c:v>
                </c:pt>
                <c:pt idx="4184">
                  <c:v>41276</c:v>
                </c:pt>
                <c:pt idx="4185">
                  <c:v>41276</c:v>
                </c:pt>
                <c:pt idx="4186">
                  <c:v>41276</c:v>
                </c:pt>
                <c:pt idx="4187">
                  <c:v>41276</c:v>
                </c:pt>
                <c:pt idx="4188">
                  <c:v>41276</c:v>
                </c:pt>
                <c:pt idx="4189">
                  <c:v>41276</c:v>
                </c:pt>
                <c:pt idx="4190">
                  <c:v>41276</c:v>
                </c:pt>
                <c:pt idx="4191">
                  <c:v>41276</c:v>
                </c:pt>
                <c:pt idx="4192">
                  <c:v>41276</c:v>
                </c:pt>
                <c:pt idx="4193">
                  <c:v>41276</c:v>
                </c:pt>
                <c:pt idx="4194">
                  <c:v>41276</c:v>
                </c:pt>
                <c:pt idx="4195">
                  <c:v>41276</c:v>
                </c:pt>
                <c:pt idx="4196">
                  <c:v>41276</c:v>
                </c:pt>
                <c:pt idx="4197">
                  <c:v>41276</c:v>
                </c:pt>
                <c:pt idx="4198">
                  <c:v>41276</c:v>
                </c:pt>
                <c:pt idx="4199">
                  <c:v>41276</c:v>
                </c:pt>
                <c:pt idx="4200">
                  <c:v>41276</c:v>
                </c:pt>
                <c:pt idx="4201">
                  <c:v>41276</c:v>
                </c:pt>
                <c:pt idx="4202">
                  <c:v>41276</c:v>
                </c:pt>
                <c:pt idx="4203">
                  <c:v>41276</c:v>
                </c:pt>
                <c:pt idx="4204">
                  <c:v>41276</c:v>
                </c:pt>
                <c:pt idx="4205">
                  <c:v>41276</c:v>
                </c:pt>
                <c:pt idx="4206">
                  <c:v>41276</c:v>
                </c:pt>
                <c:pt idx="4207">
                  <c:v>41276</c:v>
                </c:pt>
                <c:pt idx="4208">
                  <c:v>41276</c:v>
                </c:pt>
                <c:pt idx="4209">
                  <c:v>41276</c:v>
                </c:pt>
                <c:pt idx="4210">
                  <c:v>41277</c:v>
                </c:pt>
                <c:pt idx="4211">
                  <c:v>41277</c:v>
                </c:pt>
                <c:pt idx="4212">
                  <c:v>41277</c:v>
                </c:pt>
                <c:pt idx="4213">
                  <c:v>41277</c:v>
                </c:pt>
                <c:pt idx="4214">
                  <c:v>41277</c:v>
                </c:pt>
                <c:pt idx="4215">
                  <c:v>41277</c:v>
                </c:pt>
                <c:pt idx="4216">
                  <c:v>41277</c:v>
                </c:pt>
                <c:pt idx="4217">
                  <c:v>41277</c:v>
                </c:pt>
                <c:pt idx="4218">
                  <c:v>41277</c:v>
                </c:pt>
                <c:pt idx="4219">
                  <c:v>41277</c:v>
                </c:pt>
                <c:pt idx="4220">
                  <c:v>41277</c:v>
                </c:pt>
                <c:pt idx="4221">
                  <c:v>41277</c:v>
                </c:pt>
                <c:pt idx="4222">
                  <c:v>41277</c:v>
                </c:pt>
                <c:pt idx="4223">
                  <c:v>41277</c:v>
                </c:pt>
                <c:pt idx="4224">
                  <c:v>41277</c:v>
                </c:pt>
                <c:pt idx="4225">
                  <c:v>41277</c:v>
                </c:pt>
                <c:pt idx="4226">
                  <c:v>41277</c:v>
                </c:pt>
                <c:pt idx="4227">
                  <c:v>41277</c:v>
                </c:pt>
                <c:pt idx="4228">
                  <c:v>41277</c:v>
                </c:pt>
                <c:pt idx="4229">
                  <c:v>41277</c:v>
                </c:pt>
                <c:pt idx="4230">
                  <c:v>41277</c:v>
                </c:pt>
                <c:pt idx="4231">
                  <c:v>41277</c:v>
                </c:pt>
                <c:pt idx="4232">
                  <c:v>41277</c:v>
                </c:pt>
                <c:pt idx="4233">
                  <c:v>41277</c:v>
                </c:pt>
                <c:pt idx="4234">
                  <c:v>41277</c:v>
                </c:pt>
                <c:pt idx="4235">
                  <c:v>41277</c:v>
                </c:pt>
                <c:pt idx="4236">
                  <c:v>41277</c:v>
                </c:pt>
                <c:pt idx="4237">
                  <c:v>41277</c:v>
                </c:pt>
                <c:pt idx="4238">
                  <c:v>41277</c:v>
                </c:pt>
                <c:pt idx="4239">
                  <c:v>41277</c:v>
                </c:pt>
                <c:pt idx="4240">
                  <c:v>41277</c:v>
                </c:pt>
                <c:pt idx="4241">
                  <c:v>41277</c:v>
                </c:pt>
                <c:pt idx="4242">
                  <c:v>41277</c:v>
                </c:pt>
                <c:pt idx="4243">
                  <c:v>41277</c:v>
                </c:pt>
                <c:pt idx="4244">
                  <c:v>41277</c:v>
                </c:pt>
                <c:pt idx="4245">
                  <c:v>41277</c:v>
                </c:pt>
                <c:pt idx="4246">
                  <c:v>41277</c:v>
                </c:pt>
                <c:pt idx="4247">
                  <c:v>41277</c:v>
                </c:pt>
                <c:pt idx="4248">
                  <c:v>41277</c:v>
                </c:pt>
                <c:pt idx="4249">
                  <c:v>41277</c:v>
                </c:pt>
                <c:pt idx="4250">
                  <c:v>41277</c:v>
                </c:pt>
                <c:pt idx="4251">
                  <c:v>41277</c:v>
                </c:pt>
                <c:pt idx="4252">
                  <c:v>41277</c:v>
                </c:pt>
                <c:pt idx="4253">
                  <c:v>41277</c:v>
                </c:pt>
                <c:pt idx="4254">
                  <c:v>41277</c:v>
                </c:pt>
                <c:pt idx="4255">
                  <c:v>41277</c:v>
                </c:pt>
                <c:pt idx="4256">
                  <c:v>41277</c:v>
                </c:pt>
                <c:pt idx="4257">
                  <c:v>41277</c:v>
                </c:pt>
                <c:pt idx="4258">
                  <c:v>41277</c:v>
                </c:pt>
                <c:pt idx="4259">
                  <c:v>41277</c:v>
                </c:pt>
                <c:pt idx="4260">
                  <c:v>41277</c:v>
                </c:pt>
                <c:pt idx="4261">
                  <c:v>41277</c:v>
                </c:pt>
                <c:pt idx="4262">
                  <c:v>41277</c:v>
                </c:pt>
                <c:pt idx="4263">
                  <c:v>41277</c:v>
                </c:pt>
                <c:pt idx="4264">
                  <c:v>41277</c:v>
                </c:pt>
                <c:pt idx="4265">
                  <c:v>41277</c:v>
                </c:pt>
                <c:pt idx="4266">
                  <c:v>41277</c:v>
                </c:pt>
                <c:pt idx="4267">
                  <c:v>41277</c:v>
                </c:pt>
                <c:pt idx="4268">
                  <c:v>41277</c:v>
                </c:pt>
                <c:pt idx="4269">
                  <c:v>41277</c:v>
                </c:pt>
                <c:pt idx="4270">
                  <c:v>41277</c:v>
                </c:pt>
                <c:pt idx="4271">
                  <c:v>41277</c:v>
                </c:pt>
                <c:pt idx="4272">
                  <c:v>41277</c:v>
                </c:pt>
                <c:pt idx="4273">
                  <c:v>41277</c:v>
                </c:pt>
                <c:pt idx="4274">
                  <c:v>41277</c:v>
                </c:pt>
                <c:pt idx="4275">
                  <c:v>41277</c:v>
                </c:pt>
                <c:pt idx="4276">
                  <c:v>41277</c:v>
                </c:pt>
                <c:pt idx="4277">
                  <c:v>41277</c:v>
                </c:pt>
                <c:pt idx="4278">
                  <c:v>41277</c:v>
                </c:pt>
                <c:pt idx="4279">
                  <c:v>41278</c:v>
                </c:pt>
                <c:pt idx="4280">
                  <c:v>41278</c:v>
                </c:pt>
                <c:pt idx="4281">
                  <c:v>41278</c:v>
                </c:pt>
                <c:pt idx="4282">
                  <c:v>41278</c:v>
                </c:pt>
                <c:pt idx="4283">
                  <c:v>41278</c:v>
                </c:pt>
                <c:pt idx="4284">
                  <c:v>41278</c:v>
                </c:pt>
                <c:pt idx="4285">
                  <c:v>41278</c:v>
                </c:pt>
                <c:pt idx="4286">
                  <c:v>41278</c:v>
                </c:pt>
                <c:pt idx="4287">
                  <c:v>41278</c:v>
                </c:pt>
                <c:pt idx="4288">
                  <c:v>41278</c:v>
                </c:pt>
                <c:pt idx="4289">
                  <c:v>41278</c:v>
                </c:pt>
                <c:pt idx="4290">
                  <c:v>41278</c:v>
                </c:pt>
                <c:pt idx="4291">
                  <c:v>41278</c:v>
                </c:pt>
                <c:pt idx="4292">
                  <c:v>41278</c:v>
                </c:pt>
                <c:pt idx="4293">
                  <c:v>41278</c:v>
                </c:pt>
                <c:pt idx="4294">
                  <c:v>41278</c:v>
                </c:pt>
                <c:pt idx="4295">
                  <c:v>41278</c:v>
                </c:pt>
                <c:pt idx="4296">
                  <c:v>41278</c:v>
                </c:pt>
                <c:pt idx="4297">
                  <c:v>41278</c:v>
                </c:pt>
                <c:pt idx="4298">
                  <c:v>41278</c:v>
                </c:pt>
                <c:pt idx="4299">
                  <c:v>41278</c:v>
                </c:pt>
                <c:pt idx="4300">
                  <c:v>41278</c:v>
                </c:pt>
                <c:pt idx="4301">
                  <c:v>41278</c:v>
                </c:pt>
                <c:pt idx="4302">
                  <c:v>41278</c:v>
                </c:pt>
                <c:pt idx="4303">
                  <c:v>41278</c:v>
                </c:pt>
                <c:pt idx="4304">
                  <c:v>41278</c:v>
                </c:pt>
                <c:pt idx="4305">
                  <c:v>41278</c:v>
                </c:pt>
                <c:pt idx="4306">
                  <c:v>41278</c:v>
                </c:pt>
                <c:pt idx="4307">
                  <c:v>41278</c:v>
                </c:pt>
                <c:pt idx="4308">
                  <c:v>41278</c:v>
                </c:pt>
                <c:pt idx="4309">
                  <c:v>41278</c:v>
                </c:pt>
                <c:pt idx="4310">
                  <c:v>41278</c:v>
                </c:pt>
                <c:pt idx="4311">
                  <c:v>41278</c:v>
                </c:pt>
                <c:pt idx="4312">
                  <c:v>41278</c:v>
                </c:pt>
                <c:pt idx="4313">
                  <c:v>41278</c:v>
                </c:pt>
                <c:pt idx="4314">
                  <c:v>41278</c:v>
                </c:pt>
                <c:pt idx="4315">
                  <c:v>41278</c:v>
                </c:pt>
                <c:pt idx="4316">
                  <c:v>41278</c:v>
                </c:pt>
                <c:pt idx="4317">
                  <c:v>41278</c:v>
                </c:pt>
                <c:pt idx="4318">
                  <c:v>41278</c:v>
                </c:pt>
                <c:pt idx="4319">
                  <c:v>41278</c:v>
                </c:pt>
                <c:pt idx="4320">
                  <c:v>41278</c:v>
                </c:pt>
                <c:pt idx="4321">
                  <c:v>41278</c:v>
                </c:pt>
                <c:pt idx="4322">
                  <c:v>41278</c:v>
                </c:pt>
                <c:pt idx="4323">
                  <c:v>41278</c:v>
                </c:pt>
                <c:pt idx="4324">
                  <c:v>41278</c:v>
                </c:pt>
                <c:pt idx="4325">
                  <c:v>41278</c:v>
                </c:pt>
                <c:pt idx="4326">
                  <c:v>41278</c:v>
                </c:pt>
                <c:pt idx="4327">
                  <c:v>41278</c:v>
                </c:pt>
                <c:pt idx="4328">
                  <c:v>41278</c:v>
                </c:pt>
                <c:pt idx="4329">
                  <c:v>41278</c:v>
                </c:pt>
                <c:pt idx="4330">
                  <c:v>41278</c:v>
                </c:pt>
                <c:pt idx="4331">
                  <c:v>41278</c:v>
                </c:pt>
                <c:pt idx="4332">
                  <c:v>41278</c:v>
                </c:pt>
                <c:pt idx="4333">
                  <c:v>41278</c:v>
                </c:pt>
                <c:pt idx="4334">
                  <c:v>41278</c:v>
                </c:pt>
                <c:pt idx="4335">
                  <c:v>41279</c:v>
                </c:pt>
                <c:pt idx="4336">
                  <c:v>41279</c:v>
                </c:pt>
                <c:pt idx="4337">
                  <c:v>41279</c:v>
                </c:pt>
                <c:pt idx="4338">
                  <c:v>41279</c:v>
                </c:pt>
                <c:pt idx="4339">
                  <c:v>41279</c:v>
                </c:pt>
                <c:pt idx="4340">
                  <c:v>41279</c:v>
                </c:pt>
                <c:pt idx="4341">
                  <c:v>41279</c:v>
                </c:pt>
                <c:pt idx="4342">
                  <c:v>41279</c:v>
                </c:pt>
                <c:pt idx="4343">
                  <c:v>41279</c:v>
                </c:pt>
                <c:pt idx="4344">
                  <c:v>41279</c:v>
                </c:pt>
                <c:pt idx="4345">
                  <c:v>41279</c:v>
                </c:pt>
                <c:pt idx="4346">
                  <c:v>41279</c:v>
                </c:pt>
                <c:pt idx="4347">
                  <c:v>41279</c:v>
                </c:pt>
                <c:pt idx="4348">
                  <c:v>41279</c:v>
                </c:pt>
                <c:pt idx="4349">
                  <c:v>41279</c:v>
                </c:pt>
                <c:pt idx="4350">
                  <c:v>41279</c:v>
                </c:pt>
                <c:pt idx="4351">
                  <c:v>41279</c:v>
                </c:pt>
                <c:pt idx="4352">
                  <c:v>41280</c:v>
                </c:pt>
                <c:pt idx="4353">
                  <c:v>41280</c:v>
                </c:pt>
                <c:pt idx="4354">
                  <c:v>41280</c:v>
                </c:pt>
                <c:pt idx="4355">
                  <c:v>41280</c:v>
                </c:pt>
                <c:pt idx="4356">
                  <c:v>41280</c:v>
                </c:pt>
                <c:pt idx="4357">
                  <c:v>41280</c:v>
                </c:pt>
                <c:pt idx="4358">
                  <c:v>41280</c:v>
                </c:pt>
                <c:pt idx="4359">
                  <c:v>41280</c:v>
                </c:pt>
                <c:pt idx="4360">
                  <c:v>41280</c:v>
                </c:pt>
                <c:pt idx="4361">
                  <c:v>41280</c:v>
                </c:pt>
                <c:pt idx="4362">
                  <c:v>41280</c:v>
                </c:pt>
                <c:pt idx="4363">
                  <c:v>41280</c:v>
                </c:pt>
                <c:pt idx="4364">
                  <c:v>41280</c:v>
                </c:pt>
                <c:pt idx="4365">
                  <c:v>41280</c:v>
                </c:pt>
                <c:pt idx="4366">
                  <c:v>41280</c:v>
                </c:pt>
                <c:pt idx="4367">
                  <c:v>41280</c:v>
                </c:pt>
                <c:pt idx="4368">
                  <c:v>41280</c:v>
                </c:pt>
                <c:pt idx="4369">
                  <c:v>41280</c:v>
                </c:pt>
                <c:pt idx="4370">
                  <c:v>41281</c:v>
                </c:pt>
                <c:pt idx="4371">
                  <c:v>41281</c:v>
                </c:pt>
                <c:pt idx="4372">
                  <c:v>41281</c:v>
                </c:pt>
                <c:pt idx="4373">
                  <c:v>41281</c:v>
                </c:pt>
                <c:pt idx="4374">
                  <c:v>41281</c:v>
                </c:pt>
                <c:pt idx="4375">
                  <c:v>41281</c:v>
                </c:pt>
                <c:pt idx="4376">
                  <c:v>41281</c:v>
                </c:pt>
                <c:pt idx="4377">
                  <c:v>41281</c:v>
                </c:pt>
                <c:pt idx="4378">
                  <c:v>41281</c:v>
                </c:pt>
                <c:pt idx="4379">
                  <c:v>41281</c:v>
                </c:pt>
                <c:pt idx="4380">
                  <c:v>41281</c:v>
                </c:pt>
                <c:pt idx="4381">
                  <c:v>41281</c:v>
                </c:pt>
                <c:pt idx="4382">
                  <c:v>41281</c:v>
                </c:pt>
                <c:pt idx="4383">
                  <c:v>41281</c:v>
                </c:pt>
                <c:pt idx="4384">
                  <c:v>41281</c:v>
                </c:pt>
                <c:pt idx="4385">
                  <c:v>41281</c:v>
                </c:pt>
                <c:pt idx="4386">
                  <c:v>41281</c:v>
                </c:pt>
                <c:pt idx="4387">
                  <c:v>41281</c:v>
                </c:pt>
                <c:pt idx="4388">
                  <c:v>41281</c:v>
                </c:pt>
                <c:pt idx="4389">
                  <c:v>41281</c:v>
                </c:pt>
                <c:pt idx="4390">
                  <c:v>41281</c:v>
                </c:pt>
                <c:pt idx="4391">
                  <c:v>41281</c:v>
                </c:pt>
                <c:pt idx="4392">
                  <c:v>41281</c:v>
                </c:pt>
                <c:pt idx="4393">
                  <c:v>41281</c:v>
                </c:pt>
                <c:pt idx="4394">
                  <c:v>41281</c:v>
                </c:pt>
                <c:pt idx="4395">
                  <c:v>41281</c:v>
                </c:pt>
                <c:pt idx="4396">
                  <c:v>41281</c:v>
                </c:pt>
                <c:pt idx="4397">
                  <c:v>41281</c:v>
                </c:pt>
                <c:pt idx="4398">
                  <c:v>41281</c:v>
                </c:pt>
                <c:pt idx="4399">
                  <c:v>41281</c:v>
                </c:pt>
                <c:pt idx="4400">
                  <c:v>41281</c:v>
                </c:pt>
                <c:pt idx="4401">
                  <c:v>41281</c:v>
                </c:pt>
                <c:pt idx="4402">
                  <c:v>41281</c:v>
                </c:pt>
                <c:pt idx="4403">
                  <c:v>41281</c:v>
                </c:pt>
                <c:pt idx="4404">
                  <c:v>41281</c:v>
                </c:pt>
                <c:pt idx="4405">
                  <c:v>41281</c:v>
                </c:pt>
                <c:pt idx="4406">
                  <c:v>41281</c:v>
                </c:pt>
                <c:pt idx="4407">
                  <c:v>41281</c:v>
                </c:pt>
                <c:pt idx="4408">
                  <c:v>41281</c:v>
                </c:pt>
                <c:pt idx="4409">
                  <c:v>41281</c:v>
                </c:pt>
                <c:pt idx="4410">
                  <c:v>41281</c:v>
                </c:pt>
                <c:pt idx="4411">
                  <c:v>41281</c:v>
                </c:pt>
                <c:pt idx="4412">
                  <c:v>41281</c:v>
                </c:pt>
                <c:pt idx="4413">
                  <c:v>41281</c:v>
                </c:pt>
                <c:pt idx="4414">
                  <c:v>41281</c:v>
                </c:pt>
                <c:pt idx="4415">
                  <c:v>41281</c:v>
                </c:pt>
                <c:pt idx="4416">
                  <c:v>41281</c:v>
                </c:pt>
                <c:pt idx="4417">
                  <c:v>41281</c:v>
                </c:pt>
                <c:pt idx="4418">
                  <c:v>41281</c:v>
                </c:pt>
                <c:pt idx="4419">
                  <c:v>41281</c:v>
                </c:pt>
                <c:pt idx="4420">
                  <c:v>41281</c:v>
                </c:pt>
                <c:pt idx="4421">
                  <c:v>41281</c:v>
                </c:pt>
                <c:pt idx="4422">
                  <c:v>41281</c:v>
                </c:pt>
                <c:pt idx="4423">
                  <c:v>41281</c:v>
                </c:pt>
                <c:pt idx="4424">
                  <c:v>41281</c:v>
                </c:pt>
                <c:pt idx="4425">
                  <c:v>41281</c:v>
                </c:pt>
                <c:pt idx="4426">
                  <c:v>41281</c:v>
                </c:pt>
                <c:pt idx="4427">
                  <c:v>41281</c:v>
                </c:pt>
                <c:pt idx="4428">
                  <c:v>41281</c:v>
                </c:pt>
                <c:pt idx="4429">
                  <c:v>41281</c:v>
                </c:pt>
                <c:pt idx="4430">
                  <c:v>41281</c:v>
                </c:pt>
                <c:pt idx="4431">
                  <c:v>41281</c:v>
                </c:pt>
                <c:pt idx="4432">
                  <c:v>41281</c:v>
                </c:pt>
                <c:pt idx="4433">
                  <c:v>41281</c:v>
                </c:pt>
                <c:pt idx="4434">
                  <c:v>41281</c:v>
                </c:pt>
                <c:pt idx="4435">
                  <c:v>41281</c:v>
                </c:pt>
                <c:pt idx="4436">
                  <c:v>41281</c:v>
                </c:pt>
                <c:pt idx="4437">
                  <c:v>41281</c:v>
                </c:pt>
                <c:pt idx="4438">
                  <c:v>41281</c:v>
                </c:pt>
                <c:pt idx="4439">
                  <c:v>41281</c:v>
                </c:pt>
                <c:pt idx="4440">
                  <c:v>41281</c:v>
                </c:pt>
                <c:pt idx="4441">
                  <c:v>41281</c:v>
                </c:pt>
                <c:pt idx="4442">
                  <c:v>41281</c:v>
                </c:pt>
                <c:pt idx="4443">
                  <c:v>41281</c:v>
                </c:pt>
                <c:pt idx="4444">
                  <c:v>41281</c:v>
                </c:pt>
                <c:pt idx="4445">
                  <c:v>41281</c:v>
                </c:pt>
                <c:pt idx="4446">
                  <c:v>41281</c:v>
                </c:pt>
                <c:pt idx="4447">
                  <c:v>41281</c:v>
                </c:pt>
                <c:pt idx="4448">
                  <c:v>41281</c:v>
                </c:pt>
                <c:pt idx="4449">
                  <c:v>41281</c:v>
                </c:pt>
                <c:pt idx="4450">
                  <c:v>41281</c:v>
                </c:pt>
                <c:pt idx="4451">
                  <c:v>41281</c:v>
                </c:pt>
                <c:pt idx="4452">
                  <c:v>41281</c:v>
                </c:pt>
                <c:pt idx="4453">
                  <c:v>41281</c:v>
                </c:pt>
                <c:pt idx="4454">
                  <c:v>41281</c:v>
                </c:pt>
                <c:pt idx="4455">
                  <c:v>41282</c:v>
                </c:pt>
                <c:pt idx="4456">
                  <c:v>41282</c:v>
                </c:pt>
                <c:pt idx="4457">
                  <c:v>41282</c:v>
                </c:pt>
                <c:pt idx="4458">
                  <c:v>41282</c:v>
                </c:pt>
                <c:pt idx="4459">
                  <c:v>41282</c:v>
                </c:pt>
                <c:pt idx="4460">
                  <c:v>41282</c:v>
                </c:pt>
                <c:pt idx="4461">
                  <c:v>41282</c:v>
                </c:pt>
                <c:pt idx="4462">
                  <c:v>41282</c:v>
                </c:pt>
                <c:pt idx="4463">
                  <c:v>41282</c:v>
                </c:pt>
                <c:pt idx="4464">
                  <c:v>41282</c:v>
                </c:pt>
                <c:pt idx="4465">
                  <c:v>41282</c:v>
                </c:pt>
                <c:pt idx="4466">
                  <c:v>41282</c:v>
                </c:pt>
                <c:pt idx="4467">
                  <c:v>41282</c:v>
                </c:pt>
                <c:pt idx="4468">
                  <c:v>41282</c:v>
                </c:pt>
                <c:pt idx="4469">
                  <c:v>41282</c:v>
                </c:pt>
                <c:pt idx="4470">
                  <c:v>41282</c:v>
                </c:pt>
                <c:pt idx="4471">
                  <c:v>41282</c:v>
                </c:pt>
                <c:pt idx="4472">
                  <c:v>41282</c:v>
                </c:pt>
                <c:pt idx="4473">
                  <c:v>41282</c:v>
                </c:pt>
                <c:pt idx="4474">
                  <c:v>41282</c:v>
                </c:pt>
                <c:pt idx="4475">
                  <c:v>41282</c:v>
                </c:pt>
                <c:pt idx="4476">
                  <c:v>41282</c:v>
                </c:pt>
                <c:pt idx="4477">
                  <c:v>41282</c:v>
                </c:pt>
                <c:pt idx="4478">
                  <c:v>41282</c:v>
                </c:pt>
                <c:pt idx="4479">
                  <c:v>41282</c:v>
                </c:pt>
                <c:pt idx="4480">
                  <c:v>41282</c:v>
                </c:pt>
                <c:pt idx="4481">
                  <c:v>41282</c:v>
                </c:pt>
                <c:pt idx="4482">
                  <c:v>41282</c:v>
                </c:pt>
                <c:pt idx="4483">
                  <c:v>41282</c:v>
                </c:pt>
                <c:pt idx="4484">
                  <c:v>41282</c:v>
                </c:pt>
                <c:pt idx="4485">
                  <c:v>41282</c:v>
                </c:pt>
                <c:pt idx="4486">
                  <c:v>41282</c:v>
                </c:pt>
                <c:pt idx="4487">
                  <c:v>41282</c:v>
                </c:pt>
                <c:pt idx="4488">
                  <c:v>41282</c:v>
                </c:pt>
                <c:pt idx="4489">
                  <c:v>41282</c:v>
                </c:pt>
                <c:pt idx="4490">
                  <c:v>41282</c:v>
                </c:pt>
                <c:pt idx="4491">
                  <c:v>41282</c:v>
                </c:pt>
                <c:pt idx="4492">
                  <c:v>41282</c:v>
                </c:pt>
                <c:pt idx="4493">
                  <c:v>41282</c:v>
                </c:pt>
                <c:pt idx="4494">
                  <c:v>41282</c:v>
                </c:pt>
                <c:pt idx="4495">
                  <c:v>41282</c:v>
                </c:pt>
                <c:pt idx="4496">
                  <c:v>41282</c:v>
                </c:pt>
                <c:pt idx="4497">
                  <c:v>41282</c:v>
                </c:pt>
                <c:pt idx="4498">
                  <c:v>41282</c:v>
                </c:pt>
                <c:pt idx="4499">
                  <c:v>41282</c:v>
                </c:pt>
                <c:pt idx="4500">
                  <c:v>41282</c:v>
                </c:pt>
                <c:pt idx="4501">
                  <c:v>41282</c:v>
                </c:pt>
                <c:pt idx="4502">
                  <c:v>41282</c:v>
                </c:pt>
                <c:pt idx="4503">
                  <c:v>41282</c:v>
                </c:pt>
                <c:pt idx="4504">
                  <c:v>41282</c:v>
                </c:pt>
                <c:pt idx="4505">
                  <c:v>41282</c:v>
                </c:pt>
                <c:pt idx="4506">
                  <c:v>41282</c:v>
                </c:pt>
                <c:pt idx="4507">
                  <c:v>41282</c:v>
                </c:pt>
                <c:pt idx="4508">
                  <c:v>41282</c:v>
                </c:pt>
                <c:pt idx="4509">
                  <c:v>41282</c:v>
                </c:pt>
                <c:pt idx="4510">
                  <c:v>41282</c:v>
                </c:pt>
                <c:pt idx="4511">
                  <c:v>41282</c:v>
                </c:pt>
                <c:pt idx="4512">
                  <c:v>41282</c:v>
                </c:pt>
                <c:pt idx="4513">
                  <c:v>41282</c:v>
                </c:pt>
                <c:pt idx="4514">
                  <c:v>41282</c:v>
                </c:pt>
                <c:pt idx="4515">
                  <c:v>41282</c:v>
                </c:pt>
                <c:pt idx="4516">
                  <c:v>41282</c:v>
                </c:pt>
                <c:pt idx="4517">
                  <c:v>41282</c:v>
                </c:pt>
                <c:pt idx="4518">
                  <c:v>41282</c:v>
                </c:pt>
                <c:pt idx="4519">
                  <c:v>41282</c:v>
                </c:pt>
                <c:pt idx="4520">
                  <c:v>41282</c:v>
                </c:pt>
                <c:pt idx="4521">
                  <c:v>41282</c:v>
                </c:pt>
                <c:pt idx="4522">
                  <c:v>41282</c:v>
                </c:pt>
                <c:pt idx="4523">
                  <c:v>41282</c:v>
                </c:pt>
                <c:pt idx="4524">
                  <c:v>41282</c:v>
                </c:pt>
                <c:pt idx="4525">
                  <c:v>41282</c:v>
                </c:pt>
                <c:pt idx="4526">
                  <c:v>41282</c:v>
                </c:pt>
                <c:pt idx="4527">
                  <c:v>41282</c:v>
                </c:pt>
                <c:pt idx="4528">
                  <c:v>41282</c:v>
                </c:pt>
                <c:pt idx="4529">
                  <c:v>41282</c:v>
                </c:pt>
                <c:pt idx="4530">
                  <c:v>41282</c:v>
                </c:pt>
                <c:pt idx="4531">
                  <c:v>41282</c:v>
                </c:pt>
                <c:pt idx="4532">
                  <c:v>41282</c:v>
                </c:pt>
                <c:pt idx="4533">
                  <c:v>41282</c:v>
                </c:pt>
                <c:pt idx="4534">
                  <c:v>41282</c:v>
                </c:pt>
                <c:pt idx="4535">
                  <c:v>41282</c:v>
                </c:pt>
                <c:pt idx="4536">
                  <c:v>41282</c:v>
                </c:pt>
                <c:pt idx="4537">
                  <c:v>41282</c:v>
                </c:pt>
                <c:pt idx="4538">
                  <c:v>41282</c:v>
                </c:pt>
                <c:pt idx="4539">
                  <c:v>41282</c:v>
                </c:pt>
                <c:pt idx="4540">
                  <c:v>41282</c:v>
                </c:pt>
                <c:pt idx="4541">
                  <c:v>41282</c:v>
                </c:pt>
                <c:pt idx="4542">
                  <c:v>41282</c:v>
                </c:pt>
                <c:pt idx="4543">
                  <c:v>41282</c:v>
                </c:pt>
                <c:pt idx="4544">
                  <c:v>41282</c:v>
                </c:pt>
                <c:pt idx="4545">
                  <c:v>41282</c:v>
                </c:pt>
                <c:pt idx="4546">
                  <c:v>41282</c:v>
                </c:pt>
                <c:pt idx="4547">
                  <c:v>41282</c:v>
                </c:pt>
                <c:pt idx="4548">
                  <c:v>41282</c:v>
                </c:pt>
                <c:pt idx="4549">
                  <c:v>41282</c:v>
                </c:pt>
                <c:pt idx="4550">
                  <c:v>41282</c:v>
                </c:pt>
                <c:pt idx="4551">
                  <c:v>41282</c:v>
                </c:pt>
                <c:pt idx="4552">
                  <c:v>41282</c:v>
                </c:pt>
                <c:pt idx="4553">
                  <c:v>41282</c:v>
                </c:pt>
                <c:pt idx="4554">
                  <c:v>41282</c:v>
                </c:pt>
                <c:pt idx="4555">
                  <c:v>41282</c:v>
                </c:pt>
                <c:pt idx="4556">
                  <c:v>41282</c:v>
                </c:pt>
                <c:pt idx="4557">
                  <c:v>41282</c:v>
                </c:pt>
                <c:pt idx="4558">
                  <c:v>41282</c:v>
                </c:pt>
                <c:pt idx="4559">
                  <c:v>41282</c:v>
                </c:pt>
                <c:pt idx="4560">
                  <c:v>41282</c:v>
                </c:pt>
                <c:pt idx="4561">
                  <c:v>41282</c:v>
                </c:pt>
                <c:pt idx="4562">
                  <c:v>41282</c:v>
                </c:pt>
                <c:pt idx="4563">
                  <c:v>41282</c:v>
                </c:pt>
                <c:pt idx="4564">
                  <c:v>41282</c:v>
                </c:pt>
                <c:pt idx="4565">
                  <c:v>41282</c:v>
                </c:pt>
                <c:pt idx="4566">
                  <c:v>41282</c:v>
                </c:pt>
                <c:pt idx="4567">
                  <c:v>41282</c:v>
                </c:pt>
                <c:pt idx="4568">
                  <c:v>41282</c:v>
                </c:pt>
                <c:pt idx="4569">
                  <c:v>41282</c:v>
                </c:pt>
                <c:pt idx="4570">
                  <c:v>41282</c:v>
                </c:pt>
                <c:pt idx="4571">
                  <c:v>41282</c:v>
                </c:pt>
                <c:pt idx="4572">
                  <c:v>41282</c:v>
                </c:pt>
                <c:pt idx="4573">
                  <c:v>41282</c:v>
                </c:pt>
                <c:pt idx="4574">
                  <c:v>41282</c:v>
                </c:pt>
                <c:pt idx="4575">
                  <c:v>41282</c:v>
                </c:pt>
                <c:pt idx="4576">
                  <c:v>41282</c:v>
                </c:pt>
                <c:pt idx="4577">
                  <c:v>41282</c:v>
                </c:pt>
                <c:pt idx="4578">
                  <c:v>41282</c:v>
                </c:pt>
                <c:pt idx="4579">
                  <c:v>41282</c:v>
                </c:pt>
                <c:pt idx="4580">
                  <c:v>41282</c:v>
                </c:pt>
                <c:pt idx="4581">
                  <c:v>41282</c:v>
                </c:pt>
                <c:pt idx="4582">
                  <c:v>41282</c:v>
                </c:pt>
                <c:pt idx="4583">
                  <c:v>41282</c:v>
                </c:pt>
                <c:pt idx="4584">
                  <c:v>41282</c:v>
                </c:pt>
                <c:pt idx="4585">
                  <c:v>41282</c:v>
                </c:pt>
                <c:pt idx="4586">
                  <c:v>41282</c:v>
                </c:pt>
                <c:pt idx="4587">
                  <c:v>41282</c:v>
                </c:pt>
                <c:pt idx="4588">
                  <c:v>41282</c:v>
                </c:pt>
                <c:pt idx="4589">
                  <c:v>41282</c:v>
                </c:pt>
                <c:pt idx="4590">
                  <c:v>41282</c:v>
                </c:pt>
                <c:pt idx="4591">
                  <c:v>41282</c:v>
                </c:pt>
                <c:pt idx="4592">
                  <c:v>41282</c:v>
                </c:pt>
                <c:pt idx="4593">
                  <c:v>41282</c:v>
                </c:pt>
                <c:pt idx="4594">
                  <c:v>41282</c:v>
                </c:pt>
                <c:pt idx="4595">
                  <c:v>41282</c:v>
                </c:pt>
                <c:pt idx="4596">
                  <c:v>41282</c:v>
                </c:pt>
                <c:pt idx="4597">
                  <c:v>41282</c:v>
                </c:pt>
                <c:pt idx="4598">
                  <c:v>41282</c:v>
                </c:pt>
                <c:pt idx="4599">
                  <c:v>41282</c:v>
                </c:pt>
                <c:pt idx="4600">
                  <c:v>41282</c:v>
                </c:pt>
                <c:pt idx="4601">
                  <c:v>41282</c:v>
                </c:pt>
                <c:pt idx="4602">
                  <c:v>41282</c:v>
                </c:pt>
                <c:pt idx="4603">
                  <c:v>41282</c:v>
                </c:pt>
                <c:pt idx="4604">
                  <c:v>41282</c:v>
                </c:pt>
                <c:pt idx="4605">
                  <c:v>41282</c:v>
                </c:pt>
                <c:pt idx="4606">
                  <c:v>41282</c:v>
                </c:pt>
                <c:pt idx="4607">
                  <c:v>41282</c:v>
                </c:pt>
                <c:pt idx="4608">
                  <c:v>41282</c:v>
                </c:pt>
                <c:pt idx="4609">
                  <c:v>41282</c:v>
                </c:pt>
                <c:pt idx="4610">
                  <c:v>41282</c:v>
                </c:pt>
                <c:pt idx="4611">
                  <c:v>41282</c:v>
                </c:pt>
                <c:pt idx="4612">
                  <c:v>41282</c:v>
                </c:pt>
                <c:pt idx="4613">
                  <c:v>41282</c:v>
                </c:pt>
                <c:pt idx="4614">
                  <c:v>41282</c:v>
                </c:pt>
                <c:pt idx="4615">
                  <c:v>41282</c:v>
                </c:pt>
                <c:pt idx="4616">
                  <c:v>41282</c:v>
                </c:pt>
                <c:pt idx="4617">
                  <c:v>41282</c:v>
                </c:pt>
                <c:pt idx="4618">
                  <c:v>41282</c:v>
                </c:pt>
                <c:pt idx="4619">
                  <c:v>41282</c:v>
                </c:pt>
                <c:pt idx="4620">
                  <c:v>41282</c:v>
                </c:pt>
                <c:pt idx="4621">
                  <c:v>41282</c:v>
                </c:pt>
                <c:pt idx="4622">
                  <c:v>41282</c:v>
                </c:pt>
                <c:pt idx="4623">
                  <c:v>41282</c:v>
                </c:pt>
                <c:pt idx="4624">
                  <c:v>41282</c:v>
                </c:pt>
                <c:pt idx="4625">
                  <c:v>41282</c:v>
                </c:pt>
                <c:pt idx="4626">
                  <c:v>41282</c:v>
                </c:pt>
                <c:pt idx="4627">
                  <c:v>41282</c:v>
                </c:pt>
                <c:pt idx="4628">
                  <c:v>41282</c:v>
                </c:pt>
                <c:pt idx="4629">
                  <c:v>41282</c:v>
                </c:pt>
                <c:pt idx="4630">
                  <c:v>41282</c:v>
                </c:pt>
                <c:pt idx="4631">
                  <c:v>41282</c:v>
                </c:pt>
                <c:pt idx="4632">
                  <c:v>41282</c:v>
                </c:pt>
                <c:pt idx="4633">
                  <c:v>41282</c:v>
                </c:pt>
                <c:pt idx="4634">
                  <c:v>41282</c:v>
                </c:pt>
                <c:pt idx="4635">
                  <c:v>41282</c:v>
                </c:pt>
                <c:pt idx="4636">
                  <c:v>41282</c:v>
                </c:pt>
                <c:pt idx="4637">
                  <c:v>41282</c:v>
                </c:pt>
                <c:pt idx="4638">
                  <c:v>41282</c:v>
                </c:pt>
                <c:pt idx="4639">
                  <c:v>41282</c:v>
                </c:pt>
                <c:pt idx="4640">
                  <c:v>41282</c:v>
                </c:pt>
                <c:pt idx="4641">
                  <c:v>41282</c:v>
                </c:pt>
                <c:pt idx="4642">
                  <c:v>41282</c:v>
                </c:pt>
                <c:pt idx="4643">
                  <c:v>41282</c:v>
                </c:pt>
                <c:pt idx="4644">
                  <c:v>41282</c:v>
                </c:pt>
                <c:pt idx="4645">
                  <c:v>41282</c:v>
                </c:pt>
                <c:pt idx="4646">
                  <c:v>41282</c:v>
                </c:pt>
                <c:pt idx="4647">
                  <c:v>41282</c:v>
                </c:pt>
                <c:pt idx="4648">
                  <c:v>41282</c:v>
                </c:pt>
                <c:pt idx="4649">
                  <c:v>41282</c:v>
                </c:pt>
                <c:pt idx="4650">
                  <c:v>41282</c:v>
                </c:pt>
                <c:pt idx="4651">
                  <c:v>41282</c:v>
                </c:pt>
                <c:pt idx="4652">
                  <c:v>41282</c:v>
                </c:pt>
                <c:pt idx="4653">
                  <c:v>41282</c:v>
                </c:pt>
                <c:pt idx="4654">
                  <c:v>41282</c:v>
                </c:pt>
                <c:pt idx="4655">
                  <c:v>41282</c:v>
                </c:pt>
                <c:pt idx="4656">
                  <c:v>41282</c:v>
                </c:pt>
                <c:pt idx="4657">
                  <c:v>41282</c:v>
                </c:pt>
                <c:pt idx="4658">
                  <c:v>41282</c:v>
                </c:pt>
                <c:pt idx="4659">
                  <c:v>41282</c:v>
                </c:pt>
                <c:pt idx="4660">
                  <c:v>41282</c:v>
                </c:pt>
                <c:pt idx="4661">
                  <c:v>41282</c:v>
                </c:pt>
                <c:pt idx="4662">
                  <c:v>41282</c:v>
                </c:pt>
                <c:pt idx="4663">
                  <c:v>41282</c:v>
                </c:pt>
                <c:pt idx="4664">
                  <c:v>41282</c:v>
                </c:pt>
                <c:pt idx="4665">
                  <c:v>41282</c:v>
                </c:pt>
                <c:pt idx="4666">
                  <c:v>41282</c:v>
                </c:pt>
                <c:pt idx="4667">
                  <c:v>41282</c:v>
                </c:pt>
                <c:pt idx="4668">
                  <c:v>41282</c:v>
                </c:pt>
                <c:pt idx="4669">
                  <c:v>41282</c:v>
                </c:pt>
                <c:pt idx="4670">
                  <c:v>41282</c:v>
                </c:pt>
                <c:pt idx="4671">
                  <c:v>41282</c:v>
                </c:pt>
                <c:pt idx="4672">
                  <c:v>41282</c:v>
                </c:pt>
                <c:pt idx="4673">
                  <c:v>41282</c:v>
                </c:pt>
                <c:pt idx="4674">
                  <c:v>41282</c:v>
                </c:pt>
                <c:pt idx="4675">
                  <c:v>41282</c:v>
                </c:pt>
                <c:pt idx="4676">
                  <c:v>41282</c:v>
                </c:pt>
                <c:pt idx="4677">
                  <c:v>41282</c:v>
                </c:pt>
                <c:pt idx="4678">
                  <c:v>41282</c:v>
                </c:pt>
                <c:pt idx="4679">
                  <c:v>41282</c:v>
                </c:pt>
                <c:pt idx="4680">
                  <c:v>41282</c:v>
                </c:pt>
                <c:pt idx="4681">
                  <c:v>41282</c:v>
                </c:pt>
                <c:pt idx="4682">
                  <c:v>41282</c:v>
                </c:pt>
                <c:pt idx="4683">
                  <c:v>41282</c:v>
                </c:pt>
                <c:pt idx="4684">
                  <c:v>41282</c:v>
                </c:pt>
                <c:pt idx="4685">
                  <c:v>41282</c:v>
                </c:pt>
                <c:pt idx="4686">
                  <c:v>41282</c:v>
                </c:pt>
                <c:pt idx="4687">
                  <c:v>41282</c:v>
                </c:pt>
                <c:pt idx="4688">
                  <c:v>41282</c:v>
                </c:pt>
                <c:pt idx="4689">
                  <c:v>41282</c:v>
                </c:pt>
                <c:pt idx="4690">
                  <c:v>41282</c:v>
                </c:pt>
                <c:pt idx="4691">
                  <c:v>41282</c:v>
                </c:pt>
                <c:pt idx="4692">
                  <c:v>41282</c:v>
                </c:pt>
                <c:pt idx="4693">
                  <c:v>41282</c:v>
                </c:pt>
                <c:pt idx="4694">
                  <c:v>41282</c:v>
                </c:pt>
                <c:pt idx="4695">
                  <c:v>41282</c:v>
                </c:pt>
                <c:pt idx="4696">
                  <c:v>41282</c:v>
                </c:pt>
                <c:pt idx="4697">
                  <c:v>41282</c:v>
                </c:pt>
                <c:pt idx="4698">
                  <c:v>41282</c:v>
                </c:pt>
                <c:pt idx="4699">
                  <c:v>41282</c:v>
                </c:pt>
                <c:pt idx="4700">
                  <c:v>41282</c:v>
                </c:pt>
                <c:pt idx="4701">
                  <c:v>41282</c:v>
                </c:pt>
                <c:pt idx="4702">
                  <c:v>41282</c:v>
                </c:pt>
                <c:pt idx="4703">
                  <c:v>41282</c:v>
                </c:pt>
                <c:pt idx="4704">
                  <c:v>41282</c:v>
                </c:pt>
                <c:pt idx="4705">
                  <c:v>41282</c:v>
                </c:pt>
                <c:pt idx="4706">
                  <c:v>41282</c:v>
                </c:pt>
                <c:pt idx="4707">
                  <c:v>41282</c:v>
                </c:pt>
                <c:pt idx="4708">
                  <c:v>41282</c:v>
                </c:pt>
                <c:pt idx="4709">
                  <c:v>41282</c:v>
                </c:pt>
                <c:pt idx="4710">
                  <c:v>41282</c:v>
                </c:pt>
                <c:pt idx="4711">
                  <c:v>41282</c:v>
                </c:pt>
                <c:pt idx="4712">
                  <c:v>41282</c:v>
                </c:pt>
                <c:pt idx="4713">
                  <c:v>41282</c:v>
                </c:pt>
                <c:pt idx="4714">
                  <c:v>41282</c:v>
                </c:pt>
                <c:pt idx="4715">
                  <c:v>41282</c:v>
                </c:pt>
                <c:pt idx="4716">
                  <c:v>41282</c:v>
                </c:pt>
                <c:pt idx="4717">
                  <c:v>41282</c:v>
                </c:pt>
                <c:pt idx="4718">
                  <c:v>41282</c:v>
                </c:pt>
                <c:pt idx="4719">
                  <c:v>41282</c:v>
                </c:pt>
                <c:pt idx="4720">
                  <c:v>41282</c:v>
                </c:pt>
                <c:pt idx="4721">
                  <c:v>41282</c:v>
                </c:pt>
                <c:pt idx="4722">
                  <c:v>41282</c:v>
                </c:pt>
                <c:pt idx="4723">
                  <c:v>41282</c:v>
                </c:pt>
                <c:pt idx="4724">
                  <c:v>41282</c:v>
                </c:pt>
                <c:pt idx="4725">
                  <c:v>41282</c:v>
                </c:pt>
                <c:pt idx="4726">
                  <c:v>41282</c:v>
                </c:pt>
                <c:pt idx="4727">
                  <c:v>41282</c:v>
                </c:pt>
                <c:pt idx="4728">
                  <c:v>41282</c:v>
                </c:pt>
                <c:pt idx="4729">
                  <c:v>41282</c:v>
                </c:pt>
                <c:pt idx="4730">
                  <c:v>41282</c:v>
                </c:pt>
                <c:pt idx="4731">
                  <c:v>41282</c:v>
                </c:pt>
                <c:pt idx="4732">
                  <c:v>41282</c:v>
                </c:pt>
                <c:pt idx="4733">
                  <c:v>41282</c:v>
                </c:pt>
                <c:pt idx="4734">
                  <c:v>41282</c:v>
                </c:pt>
                <c:pt idx="4735">
                  <c:v>41282</c:v>
                </c:pt>
                <c:pt idx="4736">
                  <c:v>41282</c:v>
                </c:pt>
                <c:pt idx="4737">
                  <c:v>41282</c:v>
                </c:pt>
                <c:pt idx="4738">
                  <c:v>41282</c:v>
                </c:pt>
                <c:pt idx="4739">
                  <c:v>41282</c:v>
                </c:pt>
                <c:pt idx="4740">
                  <c:v>41282</c:v>
                </c:pt>
                <c:pt idx="4741">
                  <c:v>41282</c:v>
                </c:pt>
                <c:pt idx="4742">
                  <c:v>41282</c:v>
                </c:pt>
                <c:pt idx="4743">
                  <c:v>41282</c:v>
                </c:pt>
                <c:pt idx="4744">
                  <c:v>41282</c:v>
                </c:pt>
                <c:pt idx="4745">
                  <c:v>41282</c:v>
                </c:pt>
                <c:pt idx="4746">
                  <c:v>41282</c:v>
                </c:pt>
                <c:pt idx="4747">
                  <c:v>41282</c:v>
                </c:pt>
                <c:pt idx="4748">
                  <c:v>41282</c:v>
                </c:pt>
                <c:pt idx="4749">
                  <c:v>41282</c:v>
                </c:pt>
                <c:pt idx="4750">
                  <c:v>41282</c:v>
                </c:pt>
                <c:pt idx="4751">
                  <c:v>41282</c:v>
                </c:pt>
                <c:pt idx="4752">
                  <c:v>41282</c:v>
                </c:pt>
                <c:pt idx="4753">
                  <c:v>41282</c:v>
                </c:pt>
                <c:pt idx="4754">
                  <c:v>41282</c:v>
                </c:pt>
                <c:pt idx="4755">
                  <c:v>41282</c:v>
                </c:pt>
                <c:pt idx="4756">
                  <c:v>41282</c:v>
                </c:pt>
                <c:pt idx="4757">
                  <c:v>41282</c:v>
                </c:pt>
                <c:pt idx="4758">
                  <c:v>41282</c:v>
                </c:pt>
                <c:pt idx="4759">
                  <c:v>41282</c:v>
                </c:pt>
                <c:pt idx="4760">
                  <c:v>41282</c:v>
                </c:pt>
                <c:pt idx="4761">
                  <c:v>41282</c:v>
                </c:pt>
                <c:pt idx="4762">
                  <c:v>41282</c:v>
                </c:pt>
                <c:pt idx="4763">
                  <c:v>41282</c:v>
                </c:pt>
                <c:pt idx="4764">
                  <c:v>41282</c:v>
                </c:pt>
                <c:pt idx="4765">
                  <c:v>41282</c:v>
                </c:pt>
                <c:pt idx="4766">
                  <c:v>41282</c:v>
                </c:pt>
                <c:pt idx="4767">
                  <c:v>41282</c:v>
                </c:pt>
                <c:pt idx="4768">
                  <c:v>41282</c:v>
                </c:pt>
                <c:pt idx="4769">
                  <c:v>41282</c:v>
                </c:pt>
                <c:pt idx="4770">
                  <c:v>41282</c:v>
                </c:pt>
                <c:pt idx="4771">
                  <c:v>41282</c:v>
                </c:pt>
                <c:pt idx="4772">
                  <c:v>41282</c:v>
                </c:pt>
                <c:pt idx="4773">
                  <c:v>41282</c:v>
                </c:pt>
                <c:pt idx="4774">
                  <c:v>41282</c:v>
                </c:pt>
                <c:pt idx="4775">
                  <c:v>41282</c:v>
                </c:pt>
                <c:pt idx="4776">
                  <c:v>41282</c:v>
                </c:pt>
                <c:pt idx="4777">
                  <c:v>41282</c:v>
                </c:pt>
                <c:pt idx="4778">
                  <c:v>41282</c:v>
                </c:pt>
                <c:pt idx="4779">
                  <c:v>41282</c:v>
                </c:pt>
                <c:pt idx="4780">
                  <c:v>41282</c:v>
                </c:pt>
                <c:pt idx="4781">
                  <c:v>41282</c:v>
                </c:pt>
                <c:pt idx="4782">
                  <c:v>41282</c:v>
                </c:pt>
                <c:pt idx="4783">
                  <c:v>41282</c:v>
                </c:pt>
                <c:pt idx="4784">
                  <c:v>41282</c:v>
                </c:pt>
                <c:pt idx="4785">
                  <c:v>41282</c:v>
                </c:pt>
                <c:pt idx="4786">
                  <c:v>41282</c:v>
                </c:pt>
                <c:pt idx="4787">
                  <c:v>41282</c:v>
                </c:pt>
                <c:pt idx="4788">
                  <c:v>41282</c:v>
                </c:pt>
                <c:pt idx="4789">
                  <c:v>41282</c:v>
                </c:pt>
                <c:pt idx="4790">
                  <c:v>41282</c:v>
                </c:pt>
                <c:pt idx="4791">
                  <c:v>41282</c:v>
                </c:pt>
                <c:pt idx="4792">
                  <c:v>41282</c:v>
                </c:pt>
                <c:pt idx="4793">
                  <c:v>41282</c:v>
                </c:pt>
                <c:pt idx="4794">
                  <c:v>41282</c:v>
                </c:pt>
                <c:pt idx="4795">
                  <c:v>41282</c:v>
                </c:pt>
                <c:pt idx="4796">
                  <c:v>41282</c:v>
                </c:pt>
                <c:pt idx="4797">
                  <c:v>41282</c:v>
                </c:pt>
                <c:pt idx="4798">
                  <c:v>41282</c:v>
                </c:pt>
                <c:pt idx="4799">
                  <c:v>41282</c:v>
                </c:pt>
                <c:pt idx="4800">
                  <c:v>41282</c:v>
                </c:pt>
                <c:pt idx="4801">
                  <c:v>41282</c:v>
                </c:pt>
                <c:pt idx="4802">
                  <c:v>41282</c:v>
                </c:pt>
                <c:pt idx="4803">
                  <c:v>41282</c:v>
                </c:pt>
                <c:pt idx="4804">
                  <c:v>41282</c:v>
                </c:pt>
                <c:pt idx="4805">
                  <c:v>41282</c:v>
                </c:pt>
                <c:pt idx="4806">
                  <c:v>41282</c:v>
                </c:pt>
                <c:pt idx="4807">
                  <c:v>41282</c:v>
                </c:pt>
                <c:pt idx="4808">
                  <c:v>41282</c:v>
                </c:pt>
                <c:pt idx="4809">
                  <c:v>41282</c:v>
                </c:pt>
                <c:pt idx="4810">
                  <c:v>41282</c:v>
                </c:pt>
                <c:pt idx="4811">
                  <c:v>41282</c:v>
                </c:pt>
                <c:pt idx="4812">
                  <c:v>41282</c:v>
                </c:pt>
                <c:pt idx="4813">
                  <c:v>41282</c:v>
                </c:pt>
                <c:pt idx="4814">
                  <c:v>41282</c:v>
                </c:pt>
                <c:pt idx="4815">
                  <c:v>41282</c:v>
                </c:pt>
                <c:pt idx="4816">
                  <c:v>41282</c:v>
                </c:pt>
                <c:pt idx="4817">
                  <c:v>41282</c:v>
                </c:pt>
                <c:pt idx="4818">
                  <c:v>41282</c:v>
                </c:pt>
                <c:pt idx="4819">
                  <c:v>41282</c:v>
                </c:pt>
                <c:pt idx="4820">
                  <c:v>41282</c:v>
                </c:pt>
                <c:pt idx="4821">
                  <c:v>41282</c:v>
                </c:pt>
                <c:pt idx="4822">
                  <c:v>41282</c:v>
                </c:pt>
                <c:pt idx="4823">
                  <c:v>41282</c:v>
                </c:pt>
                <c:pt idx="4824">
                  <c:v>41282</c:v>
                </c:pt>
                <c:pt idx="4825">
                  <c:v>41282</c:v>
                </c:pt>
                <c:pt idx="4826">
                  <c:v>41282</c:v>
                </c:pt>
                <c:pt idx="4827">
                  <c:v>41282</c:v>
                </c:pt>
                <c:pt idx="4828">
                  <c:v>41282</c:v>
                </c:pt>
                <c:pt idx="4829">
                  <c:v>41282</c:v>
                </c:pt>
                <c:pt idx="4830">
                  <c:v>41282</c:v>
                </c:pt>
                <c:pt idx="4831">
                  <c:v>41282</c:v>
                </c:pt>
                <c:pt idx="4832">
                  <c:v>41282</c:v>
                </c:pt>
                <c:pt idx="4833">
                  <c:v>41282</c:v>
                </c:pt>
                <c:pt idx="4834">
                  <c:v>41282</c:v>
                </c:pt>
                <c:pt idx="4835">
                  <c:v>41282</c:v>
                </c:pt>
                <c:pt idx="4836">
                  <c:v>41282</c:v>
                </c:pt>
                <c:pt idx="4837">
                  <c:v>41282</c:v>
                </c:pt>
                <c:pt idx="4838">
                  <c:v>41282</c:v>
                </c:pt>
                <c:pt idx="4839">
                  <c:v>41282</c:v>
                </c:pt>
                <c:pt idx="4840">
                  <c:v>41282</c:v>
                </c:pt>
                <c:pt idx="4841">
                  <c:v>41282</c:v>
                </c:pt>
                <c:pt idx="4842">
                  <c:v>41282</c:v>
                </c:pt>
                <c:pt idx="4843">
                  <c:v>41282</c:v>
                </c:pt>
                <c:pt idx="4844">
                  <c:v>41282</c:v>
                </c:pt>
                <c:pt idx="4845">
                  <c:v>41282</c:v>
                </c:pt>
                <c:pt idx="4846">
                  <c:v>41282</c:v>
                </c:pt>
                <c:pt idx="4847">
                  <c:v>41282</c:v>
                </c:pt>
                <c:pt idx="4848">
                  <c:v>41282</c:v>
                </c:pt>
                <c:pt idx="4849">
                  <c:v>41282</c:v>
                </c:pt>
                <c:pt idx="4850">
                  <c:v>41282</c:v>
                </c:pt>
                <c:pt idx="4851">
                  <c:v>41282</c:v>
                </c:pt>
                <c:pt idx="4852">
                  <c:v>41282</c:v>
                </c:pt>
                <c:pt idx="4853">
                  <c:v>41282</c:v>
                </c:pt>
                <c:pt idx="4854">
                  <c:v>41282</c:v>
                </c:pt>
                <c:pt idx="4855">
                  <c:v>41282</c:v>
                </c:pt>
                <c:pt idx="4856">
                  <c:v>41282</c:v>
                </c:pt>
                <c:pt idx="4857">
                  <c:v>41282</c:v>
                </c:pt>
                <c:pt idx="4858">
                  <c:v>41282</c:v>
                </c:pt>
                <c:pt idx="4859">
                  <c:v>41282</c:v>
                </c:pt>
                <c:pt idx="4860">
                  <c:v>41282</c:v>
                </c:pt>
                <c:pt idx="4861">
                  <c:v>41282</c:v>
                </c:pt>
                <c:pt idx="4862">
                  <c:v>41282</c:v>
                </c:pt>
                <c:pt idx="4863">
                  <c:v>41282</c:v>
                </c:pt>
                <c:pt idx="4864">
                  <c:v>41282</c:v>
                </c:pt>
                <c:pt idx="4865">
                  <c:v>41282</c:v>
                </c:pt>
                <c:pt idx="4866">
                  <c:v>41282</c:v>
                </c:pt>
                <c:pt idx="4867">
                  <c:v>41282</c:v>
                </c:pt>
                <c:pt idx="4868">
                  <c:v>41282</c:v>
                </c:pt>
                <c:pt idx="4869">
                  <c:v>41282</c:v>
                </c:pt>
                <c:pt idx="4870">
                  <c:v>41282</c:v>
                </c:pt>
                <c:pt idx="4871">
                  <c:v>41282</c:v>
                </c:pt>
                <c:pt idx="4872">
                  <c:v>41282</c:v>
                </c:pt>
                <c:pt idx="4873">
                  <c:v>41282</c:v>
                </c:pt>
                <c:pt idx="4874">
                  <c:v>41282</c:v>
                </c:pt>
                <c:pt idx="4875">
                  <c:v>41282</c:v>
                </c:pt>
                <c:pt idx="4876">
                  <c:v>41282</c:v>
                </c:pt>
                <c:pt idx="4877">
                  <c:v>41282</c:v>
                </c:pt>
                <c:pt idx="4878">
                  <c:v>41282</c:v>
                </c:pt>
                <c:pt idx="4879">
                  <c:v>41282</c:v>
                </c:pt>
                <c:pt idx="4880">
                  <c:v>41282</c:v>
                </c:pt>
                <c:pt idx="4881">
                  <c:v>41282</c:v>
                </c:pt>
                <c:pt idx="4882">
                  <c:v>41282</c:v>
                </c:pt>
                <c:pt idx="4883">
                  <c:v>41282</c:v>
                </c:pt>
                <c:pt idx="4884">
                  <c:v>41282</c:v>
                </c:pt>
                <c:pt idx="4885">
                  <c:v>41282</c:v>
                </c:pt>
                <c:pt idx="4886">
                  <c:v>41282</c:v>
                </c:pt>
                <c:pt idx="4887">
                  <c:v>41282</c:v>
                </c:pt>
                <c:pt idx="4888">
                  <c:v>41282</c:v>
                </c:pt>
                <c:pt idx="4889">
                  <c:v>41282</c:v>
                </c:pt>
                <c:pt idx="4890">
                  <c:v>41282</c:v>
                </c:pt>
                <c:pt idx="4891">
                  <c:v>41282</c:v>
                </c:pt>
                <c:pt idx="4892">
                  <c:v>41282</c:v>
                </c:pt>
                <c:pt idx="4893">
                  <c:v>41282</c:v>
                </c:pt>
                <c:pt idx="4894">
                  <c:v>41282</c:v>
                </c:pt>
                <c:pt idx="4895">
                  <c:v>41282</c:v>
                </c:pt>
                <c:pt idx="4896">
                  <c:v>41282</c:v>
                </c:pt>
                <c:pt idx="4897">
                  <c:v>41282</c:v>
                </c:pt>
                <c:pt idx="4898">
                  <c:v>41282</c:v>
                </c:pt>
                <c:pt idx="4899">
                  <c:v>41282</c:v>
                </c:pt>
                <c:pt idx="4900">
                  <c:v>41282</c:v>
                </c:pt>
                <c:pt idx="4901">
                  <c:v>41282</c:v>
                </c:pt>
                <c:pt idx="4902">
                  <c:v>41282</c:v>
                </c:pt>
                <c:pt idx="4903">
                  <c:v>41282</c:v>
                </c:pt>
                <c:pt idx="4904">
                  <c:v>41282</c:v>
                </c:pt>
                <c:pt idx="4905">
                  <c:v>41282</c:v>
                </c:pt>
                <c:pt idx="4906">
                  <c:v>41282</c:v>
                </c:pt>
                <c:pt idx="4907">
                  <c:v>41282</c:v>
                </c:pt>
                <c:pt idx="4908">
                  <c:v>41282</c:v>
                </c:pt>
                <c:pt idx="4909">
                  <c:v>41282</c:v>
                </c:pt>
                <c:pt idx="4910">
                  <c:v>41282</c:v>
                </c:pt>
                <c:pt idx="4911">
                  <c:v>41282</c:v>
                </c:pt>
                <c:pt idx="4912">
                  <c:v>41282</c:v>
                </c:pt>
                <c:pt idx="4913">
                  <c:v>41282</c:v>
                </c:pt>
                <c:pt idx="4914">
                  <c:v>41282</c:v>
                </c:pt>
                <c:pt idx="4915">
                  <c:v>41282</c:v>
                </c:pt>
                <c:pt idx="4916">
                  <c:v>41282</c:v>
                </c:pt>
                <c:pt idx="4917">
                  <c:v>41282</c:v>
                </c:pt>
                <c:pt idx="4918">
                  <c:v>41282</c:v>
                </c:pt>
                <c:pt idx="4919">
                  <c:v>41282</c:v>
                </c:pt>
                <c:pt idx="4920">
                  <c:v>41282</c:v>
                </c:pt>
                <c:pt idx="4921">
                  <c:v>41282</c:v>
                </c:pt>
                <c:pt idx="4922">
                  <c:v>41282</c:v>
                </c:pt>
                <c:pt idx="4923">
                  <c:v>41282</c:v>
                </c:pt>
                <c:pt idx="4924">
                  <c:v>41282</c:v>
                </c:pt>
                <c:pt idx="4925">
                  <c:v>41282</c:v>
                </c:pt>
                <c:pt idx="4926">
                  <c:v>41282</c:v>
                </c:pt>
                <c:pt idx="4927">
                  <c:v>41282</c:v>
                </c:pt>
                <c:pt idx="4928">
                  <c:v>41282</c:v>
                </c:pt>
                <c:pt idx="4929">
                  <c:v>41282</c:v>
                </c:pt>
                <c:pt idx="4930">
                  <c:v>41282</c:v>
                </c:pt>
                <c:pt idx="4931">
                  <c:v>41282</c:v>
                </c:pt>
                <c:pt idx="4932">
                  <c:v>41282</c:v>
                </c:pt>
                <c:pt idx="4933">
                  <c:v>41282</c:v>
                </c:pt>
                <c:pt idx="4934">
                  <c:v>41282</c:v>
                </c:pt>
                <c:pt idx="4935">
                  <c:v>41282</c:v>
                </c:pt>
                <c:pt idx="4936">
                  <c:v>41282</c:v>
                </c:pt>
                <c:pt idx="4937">
                  <c:v>41282</c:v>
                </c:pt>
                <c:pt idx="4938">
                  <c:v>41282</c:v>
                </c:pt>
                <c:pt idx="4939">
                  <c:v>41282</c:v>
                </c:pt>
                <c:pt idx="4940">
                  <c:v>41282</c:v>
                </c:pt>
                <c:pt idx="4941">
                  <c:v>41282</c:v>
                </c:pt>
                <c:pt idx="4942">
                  <c:v>41282</c:v>
                </c:pt>
                <c:pt idx="4943">
                  <c:v>41282</c:v>
                </c:pt>
                <c:pt idx="4944">
                  <c:v>41282</c:v>
                </c:pt>
                <c:pt idx="4945">
                  <c:v>41282</c:v>
                </c:pt>
                <c:pt idx="4946">
                  <c:v>41282</c:v>
                </c:pt>
                <c:pt idx="4947">
                  <c:v>41282</c:v>
                </c:pt>
                <c:pt idx="4948">
                  <c:v>41282</c:v>
                </c:pt>
                <c:pt idx="4949">
                  <c:v>41282</c:v>
                </c:pt>
                <c:pt idx="4950">
                  <c:v>41282</c:v>
                </c:pt>
                <c:pt idx="4951">
                  <c:v>41283</c:v>
                </c:pt>
                <c:pt idx="4952">
                  <c:v>41283</c:v>
                </c:pt>
                <c:pt idx="4953">
                  <c:v>41283</c:v>
                </c:pt>
                <c:pt idx="4954">
                  <c:v>41283</c:v>
                </c:pt>
                <c:pt idx="4955">
                  <c:v>41283</c:v>
                </c:pt>
                <c:pt idx="4956">
                  <c:v>41283</c:v>
                </c:pt>
                <c:pt idx="4957">
                  <c:v>41283</c:v>
                </c:pt>
                <c:pt idx="4958">
                  <c:v>41283</c:v>
                </c:pt>
                <c:pt idx="4959">
                  <c:v>41283</c:v>
                </c:pt>
                <c:pt idx="4960">
                  <c:v>41283</c:v>
                </c:pt>
                <c:pt idx="4961">
                  <c:v>41283</c:v>
                </c:pt>
                <c:pt idx="4962">
                  <c:v>41283</c:v>
                </c:pt>
                <c:pt idx="4963">
                  <c:v>41283</c:v>
                </c:pt>
                <c:pt idx="4964">
                  <c:v>41283</c:v>
                </c:pt>
                <c:pt idx="4965">
                  <c:v>41283</c:v>
                </c:pt>
                <c:pt idx="4966">
                  <c:v>41283</c:v>
                </c:pt>
                <c:pt idx="4967">
                  <c:v>41283</c:v>
                </c:pt>
                <c:pt idx="4968">
                  <c:v>41283</c:v>
                </c:pt>
                <c:pt idx="4969">
                  <c:v>41283</c:v>
                </c:pt>
                <c:pt idx="4970">
                  <c:v>41283</c:v>
                </c:pt>
                <c:pt idx="4971">
                  <c:v>41283</c:v>
                </c:pt>
                <c:pt idx="4972">
                  <c:v>41283</c:v>
                </c:pt>
                <c:pt idx="4973">
                  <c:v>41283</c:v>
                </c:pt>
                <c:pt idx="4974">
                  <c:v>41283</c:v>
                </c:pt>
                <c:pt idx="4975">
                  <c:v>41283</c:v>
                </c:pt>
                <c:pt idx="4976">
                  <c:v>41283</c:v>
                </c:pt>
                <c:pt idx="4977">
                  <c:v>41283</c:v>
                </c:pt>
                <c:pt idx="4978">
                  <c:v>41283</c:v>
                </c:pt>
                <c:pt idx="4979">
                  <c:v>41283</c:v>
                </c:pt>
                <c:pt idx="4980">
                  <c:v>41283</c:v>
                </c:pt>
                <c:pt idx="4981">
                  <c:v>41283</c:v>
                </c:pt>
                <c:pt idx="4982">
                  <c:v>41283</c:v>
                </c:pt>
                <c:pt idx="4983">
                  <c:v>41283</c:v>
                </c:pt>
                <c:pt idx="4984">
                  <c:v>41283</c:v>
                </c:pt>
                <c:pt idx="4985">
                  <c:v>41283</c:v>
                </c:pt>
                <c:pt idx="4986">
                  <c:v>41283</c:v>
                </c:pt>
                <c:pt idx="4987">
                  <c:v>41283</c:v>
                </c:pt>
                <c:pt idx="4988">
                  <c:v>41283</c:v>
                </c:pt>
                <c:pt idx="4989">
                  <c:v>41283</c:v>
                </c:pt>
                <c:pt idx="4990">
                  <c:v>41283</c:v>
                </c:pt>
                <c:pt idx="4991">
                  <c:v>41283</c:v>
                </c:pt>
                <c:pt idx="4992">
                  <c:v>41283</c:v>
                </c:pt>
                <c:pt idx="4993">
                  <c:v>41283</c:v>
                </c:pt>
                <c:pt idx="4994">
                  <c:v>41283</c:v>
                </c:pt>
                <c:pt idx="4995">
                  <c:v>41283</c:v>
                </c:pt>
                <c:pt idx="4996">
                  <c:v>41283</c:v>
                </c:pt>
                <c:pt idx="4997">
                  <c:v>41283</c:v>
                </c:pt>
                <c:pt idx="4998">
                  <c:v>41283</c:v>
                </c:pt>
                <c:pt idx="4999">
                  <c:v>41283</c:v>
                </c:pt>
                <c:pt idx="5000">
                  <c:v>41283</c:v>
                </c:pt>
                <c:pt idx="5001">
                  <c:v>41283</c:v>
                </c:pt>
                <c:pt idx="5002">
                  <c:v>41283</c:v>
                </c:pt>
                <c:pt idx="5003">
                  <c:v>41283</c:v>
                </c:pt>
                <c:pt idx="5004">
                  <c:v>41283</c:v>
                </c:pt>
                <c:pt idx="5005">
                  <c:v>41283</c:v>
                </c:pt>
                <c:pt idx="5006">
                  <c:v>41283</c:v>
                </c:pt>
                <c:pt idx="5007">
                  <c:v>41283</c:v>
                </c:pt>
                <c:pt idx="5008">
                  <c:v>41283</c:v>
                </c:pt>
                <c:pt idx="5009">
                  <c:v>41283</c:v>
                </c:pt>
                <c:pt idx="5010">
                  <c:v>41283</c:v>
                </c:pt>
                <c:pt idx="5011">
                  <c:v>41283</c:v>
                </c:pt>
                <c:pt idx="5012">
                  <c:v>41283</c:v>
                </c:pt>
                <c:pt idx="5013">
                  <c:v>41283</c:v>
                </c:pt>
                <c:pt idx="5014">
                  <c:v>41283</c:v>
                </c:pt>
                <c:pt idx="5015">
                  <c:v>41283</c:v>
                </c:pt>
                <c:pt idx="5016">
                  <c:v>41283</c:v>
                </c:pt>
                <c:pt idx="5017">
                  <c:v>41283</c:v>
                </c:pt>
                <c:pt idx="5018">
                  <c:v>41283</c:v>
                </c:pt>
                <c:pt idx="5019">
                  <c:v>41283</c:v>
                </c:pt>
                <c:pt idx="5020">
                  <c:v>41283</c:v>
                </c:pt>
                <c:pt idx="5021">
                  <c:v>41283</c:v>
                </c:pt>
                <c:pt idx="5022">
                  <c:v>41283</c:v>
                </c:pt>
                <c:pt idx="5023">
                  <c:v>41283</c:v>
                </c:pt>
                <c:pt idx="5024">
                  <c:v>41283</c:v>
                </c:pt>
                <c:pt idx="5025">
                  <c:v>41283</c:v>
                </c:pt>
                <c:pt idx="5026">
                  <c:v>41283</c:v>
                </c:pt>
                <c:pt idx="5027">
                  <c:v>41283</c:v>
                </c:pt>
                <c:pt idx="5028">
                  <c:v>41283</c:v>
                </c:pt>
                <c:pt idx="5029">
                  <c:v>41283</c:v>
                </c:pt>
                <c:pt idx="5030">
                  <c:v>41283</c:v>
                </c:pt>
                <c:pt idx="5031">
                  <c:v>41283</c:v>
                </c:pt>
                <c:pt idx="5032">
                  <c:v>41283</c:v>
                </c:pt>
                <c:pt idx="5033">
                  <c:v>41283</c:v>
                </c:pt>
                <c:pt idx="5034">
                  <c:v>41283</c:v>
                </c:pt>
                <c:pt idx="5035">
                  <c:v>41283</c:v>
                </c:pt>
                <c:pt idx="5036">
                  <c:v>41283</c:v>
                </c:pt>
                <c:pt idx="5037">
                  <c:v>41283</c:v>
                </c:pt>
                <c:pt idx="5038">
                  <c:v>41283</c:v>
                </c:pt>
                <c:pt idx="5039">
                  <c:v>41283</c:v>
                </c:pt>
                <c:pt idx="5040">
                  <c:v>41283</c:v>
                </c:pt>
                <c:pt idx="5041">
                  <c:v>41283</c:v>
                </c:pt>
                <c:pt idx="5042">
                  <c:v>41283</c:v>
                </c:pt>
                <c:pt idx="5043">
                  <c:v>41283</c:v>
                </c:pt>
                <c:pt idx="5044">
                  <c:v>41283</c:v>
                </c:pt>
                <c:pt idx="5045">
                  <c:v>41283</c:v>
                </c:pt>
                <c:pt idx="5046">
                  <c:v>41283</c:v>
                </c:pt>
                <c:pt idx="5047">
                  <c:v>41283</c:v>
                </c:pt>
                <c:pt idx="5048">
                  <c:v>41283</c:v>
                </c:pt>
                <c:pt idx="5049">
                  <c:v>41283</c:v>
                </c:pt>
                <c:pt idx="5050">
                  <c:v>41283</c:v>
                </c:pt>
                <c:pt idx="5051">
                  <c:v>41283</c:v>
                </c:pt>
                <c:pt idx="5052">
                  <c:v>41283</c:v>
                </c:pt>
                <c:pt idx="5053">
                  <c:v>41283</c:v>
                </c:pt>
                <c:pt idx="5054">
                  <c:v>41283</c:v>
                </c:pt>
                <c:pt idx="5055">
                  <c:v>41283</c:v>
                </c:pt>
                <c:pt idx="5056">
                  <c:v>41283</c:v>
                </c:pt>
                <c:pt idx="5057">
                  <c:v>41283</c:v>
                </c:pt>
                <c:pt idx="5058">
                  <c:v>41283</c:v>
                </c:pt>
                <c:pt idx="5059">
                  <c:v>41283</c:v>
                </c:pt>
                <c:pt idx="5060">
                  <c:v>41283</c:v>
                </c:pt>
                <c:pt idx="5061">
                  <c:v>41283</c:v>
                </c:pt>
                <c:pt idx="5062">
                  <c:v>41283</c:v>
                </c:pt>
                <c:pt idx="5063">
                  <c:v>41283</c:v>
                </c:pt>
                <c:pt idx="5064">
                  <c:v>41283</c:v>
                </c:pt>
                <c:pt idx="5065">
                  <c:v>41284</c:v>
                </c:pt>
                <c:pt idx="5066">
                  <c:v>41284</c:v>
                </c:pt>
                <c:pt idx="5067">
                  <c:v>41284</c:v>
                </c:pt>
                <c:pt idx="5068">
                  <c:v>41284</c:v>
                </c:pt>
                <c:pt idx="5069">
                  <c:v>41284</c:v>
                </c:pt>
                <c:pt idx="5070">
                  <c:v>41284</c:v>
                </c:pt>
                <c:pt idx="5071">
                  <c:v>41284</c:v>
                </c:pt>
                <c:pt idx="5072">
                  <c:v>41284</c:v>
                </c:pt>
                <c:pt idx="5073">
                  <c:v>41284</c:v>
                </c:pt>
                <c:pt idx="5074">
                  <c:v>41284</c:v>
                </c:pt>
                <c:pt idx="5075">
                  <c:v>41284</c:v>
                </c:pt>
                <c:pt idx="5076">
                  <c:v>41284</c:v>
                </c:pt>
                <c:pt idx="5077">
                  <c:v>41284</c:v>
                </c:pt>
                <c:pt idx="5078">
                  <c:v>41284</c:v>
                </c:pt>
                <c:pt idx="5079">
                  <c:v>41284</c:v>
                </c:pt>
                <c:pt idx="5080">
                  <c:v>41284</c:v>
                </c:pt>
                <c:pt idx="5081">
                  <c:v>41284</c:v>
                </c:pt>
                <c:pt idx="5082">
                  <c:v>41284</c:v>
                </c:pt>
                <c:pt idx="5083">
                  <c:v>41284</c:v>
                </c:pt>
                <c:pt idx="5084">
                  <c:v>41284</c:v>
                </c:pt>
                <c:pt idx="5085">
                  <c:v>41284</c:v>
                </c:pt>
                <c:pt idx="5086">
                  <c:v>41284</c:v>
                </c:pt>
                <c:pt idx="5087">
                  <c:v>41284</c:v>
                </c:pt>
                <c:pt idx="5088">
                  <c:v>41284</c:v>
                </c:pt>
                <c:pt idx="5089">
                  <c:v>41284</c:v>
                </c:pt>
                <c:pt idx="5090">
                  <c:v>41284</c:v>
                </c:pt>
                <c:pt idx="5091">
                  <c:v>41284</c:v>
                </c:pt>
                <c:pt idx="5092">
                  <c:v>41284</c:v>
                </c:pt>
                <c:pt idx="5093">
                  <c:v>41284</c:v>
                </c:pt>
                <c:pt idx="5094">
                  <c:v>41284</c:v>
                </c:pt>
                <c:pt idx="5095">
                  <c:v>41284</c:v>
                </c:pt>
                <c:pt idx="5096">
                  <c:v>41284</c:v>
                </c:pt>
                <c:pt idx="5097">
                  <c:v>41284</c:v>
                </c:pt>
                <c:pt idx="5098">
                  <c:v>41284</c:v>
                </c:pt>
                <c:pt idx="5099">
                  <c:v>41284</c:v>
                </c:pt>
                <c:pt idx="5100">
                  <c:v>41284</c:v>
                </c:pt>
                <c:pt idx="5101">
                  <c:v>41284</c:v>
                </c:pt>
                <c:pt idx="5102">
                  <c:v>41284</c:v>
                </c:pt>
                <c:pt idx="5103">
                  <c:v>41284</c:v>
                </c:pt>
                <c:pt idx="5104">
                  <c:v>41284</c:v>
                </c:pt>
                <c:pt idx="5105">
                  <c:v>41284</c:v>
                </c:pt>
                <c:pt idx="5106">
                  <c:v>41284</c:v>
                </c:pt>
                <c:pt idx="5107">
                  <c:v>41284</c:v>
                </c:pt>
                <c:pt idx="5108">
                  <c:v>41284</c:v>
                </c:pt>
                <c:pt idx="5109">
                  <c:v>41284</c:v>
                </c:pt>
                <c:pt idx="5110">
                  <c:v>41284</c:v>
                </c:pt>
                <c:pt idx="5111">
                  <c:v>41284</c:v>
                </c:pt>
                <c:pt idx="5112">
                  <c:v>41284</c:v>
                </c:pt>
                <c:pt idx="5113">
                  <c:v>41284</c:v>
                </c:pt>
                <c:pt idx="5114">
                  <c:v>41284</c:v>
                </c:pt>
                <c:pt idx="5115">
                  <c:v>41284</c:v>
                </c:pt>
                <c:pt idx="5116">
                  <c:v>41284</c:v>
                </c:pt>
                <c:pt idx="5117">
                  <c:v>41284</c:v>
                </c:pt>
                <c:pt idx="5118">
                  <c:v>41284</c:v>
                </c:pt>
                <c:pt idx="5119">
                  <c:v>41284</c:v>
                </c:pt>
                <c:pt idx="5120">
                  <c:v>41284</c:v>
                </c:pt>
                <c:pt idx="5121">
                  <c:v>41284</c:v>
                </c:pt>
                <c:pt idx="5122">
                  <c:v>41284</c:v>
                </c:pt>
                <c:pt idx="5123">
                  <c:v>41284</c:v>
                </c:pt>
                <c:pt idx="5124">
                  <c:v>41284</c:v>
                </c:pt>
                <c:pt idx="5125">
                  <c:v>41284</c:v>
                </c:pt>
                <c:pt idx="5126">
                  <c:v>41284</c:v>
                </c:pt>
                <c:pt idx="5127">
                  <c:v>41284</c:v>
                </c:pt>
                <c:pt idx="5128">
                  <c:v>41284</c:v>
                </c:pt>
                <c:pt idx="5129">
                  <c:v>41284</c:v>
                </c:pt>
                <c:pt idx="5130">
                  <c:v>41284</c:v>
                </c:pt>
                <c:pt idx="5131">
                  <c:v>41284</c:v>
                </c:pt>
                <c:pt idx="5132">
                  <c:v>41284</c:v>
                </c:pt>
                <c:pt idx="5133">
                  <c:v>41284</c:v>
                </c:pt>
                <c:pt idx="5134">
                  <c:v>41284</c:v>
                </c:pt>
                <c:pt idx="5135">
                  <c:v>41284</c:v>
                </c:pt>
                <c:pt idx="5136">
                  <c:v>41284</c:v>
                </c:pt>
                <c:pt idx="5137">
                  <c:v>41284</c:v>
                </c:pt>
                <c:pt idx="5138">
                  <c:v>41284</c:v>
                </c:pt>
                <c:pt idx="5139">
                  <c:v>41284</c:v>
                </c:pt>
                <c:pt idx="5140">
                  <c:v>41284</c:v>
                </c:pt>
                <c:pt idx="5141">
                  <c:v>41284</c:v>
                </c:pt>
                <c:pt idx="5142">
                  <c:v>41284</c:v>
                </c:pt>
                <c:pt idx="5143">
                  <c:v>41284</c:v>
                </c:pt>
                <c:pt idx="5144">
                  <c:v>41284</c:v>
                </c:pt>
                <c:pt idx="5145">
                  <c:v>41284</c:v>
                </c:pt>
                <c:pt idx="5146">
                  <c:v>41285</c:v>
                </c:pt>
                <c:pt idx="5147">
                  <c:v>41285</c:v>
                </c:pt>
                <c:pt idx="5148">
                  <c:v>41285</c:v>
                </c:pt>
                <c:pt idx="5149">
                  <c:v>41285</c:v>
                </c:pt>
                <c:pt idx="5150">
                  <c:v>41285</c:v>
                </c:pt>
                <c:pt idx="5151">
                  <c:v>41285</c:v>
                </c:pt>
                <c:pt idx="5152">
                  <c:v>41285</c:v>
                </c:pt>
                <c:pt idx="5153">
                  <c:v>41285</c:v>
                </c:pt>
                <c:pt idx="5154">
                  <c:v>41285</c:v>
                </c:pt>
                <c:pt idx="5155">
                  <c:v>41285</c:v>
                </c:pt>
                <c:pt idx="5156">
                  <c:v>41285</c:v>
                </c:pt>
                <c:pt idx="5157">
                  <c:v>41285</c:v>
                </c:pt>
                <c:pt idx="5158">
                  <c:v>41285</c:v>
                </c:pt>
                <c:pt idx="5159">
                  <c:v>41285</c:v>
                </c:pt>
                <c:pt idx="5160">
                  <c:v>41285</c:v>
                </c:pt>
                <c:pt idx="5161">
                  <c:v>41285</c:v>
                </c:pt>
                <c:pt idx="5162">
                  <c:v>41285</c:v>
                </c:pt>
                <c:pt idx="5163">
                  <c:v>41285</c:v>
                </c:pt>
                <c:pt idx="5164">
                  <c:v>41285</c:v>
                </c:pt>
                <c:pt idx="5165">
                  <c:v>41285</c:v>
                </c:pt>
                <c:pt idx="5166">
                  <c:v>41285</c:v>
                </c:pt>
                <c:pt idx="5167">
                  <c:v>41285</c:v>
                </c:pt>
                <c:pt idx="5168">
                  <c:v>41285</c:v>
                </c:pt>
                <c:pt idx="5169">
                  <c:v>41285</c:v>
                </c:pt>
                <c:pt idx="5170">
                  <c:v>41285</c:v>
                </c:pt>
                <c:pt idx="5171">
                  <c:v>41285</c:v>
                </c:pt>
                <c:pt idx="5172">
                  <c:v>41285</c:v>
                </c:pt>
                <c:pt idx="5173">
                  <c:v>41285</c:v>
                </c:pt>
                <c:pt idx="5174">
                  <c:v>41285</c:v>
                </c:pt>
                <c:pt idx="5175">
                  <c:v>41285</c:v>
                </c:pt>
                <c:pt idx="5176">
                  <c:v>41285</c:v>
                </c:pt>
                <c:pt idx="5177">
                  <c:v>41285</c:v>
                </c:pt>
                <c:pt idx="5178">
                  <c:v>41285</c:v>
                </c:pt>
                <c:pt idx="5179">
                  <c:v>41285</c:v>
                </c:pt>
                <c:pt idx="5180">
                  <c:v>41285</c:v>
                </c:pt>
                <c:pt idx="5181">
                  <c:v>41285</c:v>
                </c:pt>
                <c:pt idx="5182">
                  <c:v>41285</c:v>
                </c:pt>
                <c:pt idx="5183">
                  <c:v>41285</c:v>
                </c:pt>
                <c:pt idx="5184">
                  <c:v>41285</c:v>
                </c:pt>
                <c:pt idx="5185">
                  <c:v>41285</c:v>
                </c:pt>
                <c:pt idx="5186">
                  <c:v>41285</c:v>
                </c:pt>
                <c:pt idx="5187">
                  <c:v>41285</c:v>
                </c:pt>
                <c:pt idx="5188">
                  <c:v>41285</c:v>
                </c:pt>
                <c:pt idx="5189">
                  <c:v>41285</c:v>
                </c:pt>
                <c:pt idx="5190">
                  <c:v>41285</c:v>
                </c:pt>
                <c:pt idx="5191">
                  <c:v>41285</c:v>
                </c:pt>
                <c:pt idx="5192">
                  <c:v>41285</c:v>
                </c:pt>
                <c:pt idx="5193">
                  <c:v>41285</c:v>
                </c:pt>
                <c:pt idx="5194">
                  <c:v>41285</c:v>
                </c:pt>
                <c:pt idx="5195">
                  <c:v>41285</c:v>
                </c:pt>
                <c:pt idx="5196">
                  <c:v>41285</c:v>
                </c:pt>
                <c:pt idx="5197">
                  <c:v>41285</c:v>
                </c:pt>
                <c:pt idx="5198">
                  <c:v>41285</c:v>
                </c:pt>
                <c:pt idx="5199">
                  <c:v>41285</c:v>
                </c:pt>
                <c:pt idx="5200">
                  <c:v>41285</c:v>
                </c:pt>
                <c:pt idx="5201">
                  <c:v>41285</c:v>
                </c:pt>
                <c:pt idx="5202">
                  <c:v>41285</c:v>
                </c:pt>
                <c:pt idx="5203">
                  <c:v>41285</c:v>
                </c:pt>
                <c:pt idx="5204">
                  <c:v>41285</c:v>
                </c:pt>
                <c:pt idx="5205">
                  <c:v>41285</c:v>
                </c:pt>
                <c:pt idx="5206">
                  <c:v>41285</c:v>
                </c:pt>
                <c:pt idx="5207">
                  <c:v>41285</c:v>
                </c:pt>
                <c:pt idx="5208">
                  <c:v>41285</c:v>
                </c:pt>
                <c:pt idx="5209">
                  <c:v>41285</c:v>
                </c:pt>
                <c:pt idx="5210">
                  <c:v>41285</c:v>
                </c:pt>
                <c:pt idx="5211">
                  <c:v>41285</c:v>
                </c:pt>
                <c:pt idx="5212">
                  <c:v>41285</c:v>
                </c:pt>
                <c:pt idx="5213">
                  <c:v>41285</c:v>
                </c:pt>
                <c:pt idx="5214">
                  <c:v>41285</c:v>
                </c:pt>
                <c:pt idx="5215">
                  <c:v>41285</c:v>
                </c:pt>
                <c:pt idx="5216">
                  <c:v>41285</c:v>
                </c:pt>
                <c:pt idx="5217">
                  <c:v>41285</c:v>
                </c:pt>
                <c:pt idx="5218">
                  <c:v>41285</c:v>
                </c:pt>
                <c:pt idx="5219">
                  <c:v>41285</c:v>
                </c:pt>
                <c:pt idx="5220">
                  <c:v>41285</c:v>
                </c:pt>
                <c:pt idx="5221">
                  <c:v>41285</c:v>
                </c:pt>
                <c:pt idx="5222">
                  <c:v>41285</c:v>
                </c:pt>
                <c:pt idx="5223">
                  <c:v>41285</c:v>
                </c:pt>
                <c:pt idx="5224">
                  <c:v>41286</c:v>
                </c:pt>
                <c:pt idx="5225">
                  <c:v>41286</c:v>
                </c:pt>
                <c:pt idx="5226">
                  <c:v>41286</c:v>
                </c:pt>
                <c:pt idx="5227">
                  <c:v>41286</c:v>
                </c:pt>
                <c:pt idx="5228">
                  <c:v>41286</c:v>
                </c:pt>
                <c:pt idx="5229">
                  <c:v>41286</c:v>
                </c:pt>
                <c:pt idx="5230">
                  <c:v>41286</c:v>
                </c:pt>
                <c:pt idx="5231">
                  <c:v>41286</c:v>
                </c:pt>
                <c:pt idx="5232">
                  <c:v>41286</c:v>
                </c:pt>
                <c:pt idx="5233">
                  <c:v>41286</c:v>
                </c:pt>
                <c:pt idx="5234">
                  <c:v>41286</c:v>
                </c:pt>
                <c:pt idx="5235">
                  <c:v>41286</c:v>
                </c:pt>
                <c:pt idx="5236">
                  <c:v>41286</c:v>
                </c:pt>
                <c:pt idx="5237">
                  <c:v>41286</c:v>
                </c:pt>
                <c:pt idx="5238">
                  <c:v>41286</c:v>
                </c:pt>
                <c:pt idx="5239">
                  <c:v>41286</c:v>
                </c:pt>
                <c:pt idx="5240">
                  <c:v>41286</c:v>
                </c:pt>
                <c:pt idx="5241">
                  <c:v>41286</c:v>
                </c:pt>
                <c:pt idx="5242">
                  <c:v>41286</c:v>
                </c:pt>
                <c:pt idx="5243">
                  <c:v>41286</c:v>
                </c:pt>
                <c:pt idx="5244">
                  <c:v>41286</c:v>
                </c:pt>
                <c:pt idx="5245">
                  <c:v>41286</c:v>
                </c:pt>
                <c:pt idx="5246">
                  <c:v>41286</c:v>
                </c:pt>
                <c:pt idx="5247">
                  <c:v>41286</c:v>
                </c:pt>
                <c:pt idx="5248">
                  <c:v>41286</c:v>
                </c:pt>
                <c:pt idx="5249">
                  <c:v>41286</c:v>
                </c:pt>
                <c:pt idx="5250">
                  <c:v>41286</c:v>
                </c:pt>
                <c:pt idx="5251">
                  <c:v>41286</c:v>
                </c:pt>
                <c:pt idx="5252">
                  <c:v>41286</c:v>
                </c:pt>
                <c:pt idx="5253">
                  <c:v>41286</c:v>
                </c:pt>
                <c:pt idx="5254">
                  <c:v>41286</c:v>
                </c:pt>
                <c:pt idx="5255">
                  <c:v>41286</c:v>
                </c:pt>
                <c:pt idx="5256">
                  <c:v>41286</c:v>
                </c:pt>
                <c:pt idx="5257">
                  <c:v>41286</c:v>
                </c:pt>
                <c:pt idx="5258">
                  <c:v>41286</c:v>
                </c:pt>
                <c:pt idx="5259">
                  <c:v>41286</c:v>
                </c:pt>
                <c:pt idx="5260">
                  <c:v>41286</c:v>
                </c:pt>
                <c:pt idx="5261">
                  <c:v>41286</c:v>
                </c:pt>
                <c:pt idx="5262">
                  <c:v>41286</c:v>
                </c:pt>
                <c:pt idx="5263">
                  <c:v>41287</c:v>
                </c:pt>
                <c:pt idx="5264">
                  <c:v>41287</c:v>
                </c:pt>
                <c:pt idx="5265">
                  <c:v>41287</c:v>
                </c:pt>
                <c:pt idx="5266">
                  <c:v>41287</c:v>
                </c:pt>
                <c:pt idx="5267">
                  <c:v>41287</c:v>
                </c:pt>
                <c:pt idx="5268">
                  <c:v>41287</c:v>
                </c:pt>
                <c:pt idx="5269">
                  <c:v>41287</c:v>
                </c:pt>
                <c:pt idx="5270">
                  <c:v>41287</c:v>
                </c:pt>
                <c:pt idx="5271">
                  <c:v>41287</c:v>
                </c:pt>
                <c:pt idx="5272">
                  <c:v>41287</c:v>
                </c:pt>
                <c:pt idx="5273">
                  <c:v>41287</c:v>
                </c:pt>
                <c:pt idx="5274">
                  <c:v>41287</c:v>
                </c:pt>
                <c:pt idx="5275">
                  <c:v>41287</c:v>
                </c:pt>
                <c:pt idx="5276">
                  <c:v>41287</c:v>
                </c:pt>
                <c:pt idx="5277">
                  <c:v>41287</c:v>
                </c:pt>
                <c:pt idx="5278">
                  <c:v>41287</c:v>
                </c:pt>
                <c:pt idx="5279">
                  <c:v>41287</c:v>
                </c:pt>
                <c:pt idx="5280">
                  <c:v>41287</c:v>
                </c:pt>
                <c:pt idx="5281">
                  <c:v>41287</c:v>
                </c:pt>
                <c:pt idx="5282">
                  <c:v>41287</c:v>
                </c:pt>
                <c:pt idx="5283">
                  <c:v>41287</c:v>
                </c:pt>
                <c:pt idx="5284">
                  <c:v>41287</c:v>
                </c:pt>
                <c:pt idx="5285">
                  <c:v>41287</c:v>
                </c:pt>
                <c:pt idx="5286">
                  <c:v>41287</c:v>
                </c:pt>
                <c:pt idx="5287">
                  <c:v>41287</c:v>
                </c:pt>
                <c:pt idx="5288">
                  <c:v>41287</c:v>
                </c:pt>
                <c:pt idx="5289">
                  <c:v>41287</c:v>
                </c:pt>
                <c:pt idx="5290">
                  <c:v>41287</c:v>
                </c:pt>
                <c:pt idx="5291">
                  <c:v>41287</c:v>
                </c:pt>
                <c:pt idx="5292">
                  <c:v>41287</c:v>
                </c:pt>
                <c:pt idx="5293">
                  <c:v>41287</c:v>
                </c:pt>
                <c:pt idx="5294">
                  <c:v>41287</c:v>
                </c:pt>
                <c:pt idx="5295">
                  <c:v>41287</c:v>
                </c:pt>
                <c:pt idx="5296">
                  <c:v>41287</c:v>
                </c:pt>
                <c:pt idx="5297">
                  <c:v>41287</c:v>
                </c:pt>
                <c:pt idx="5298">
                  <c:v>41287</c:v>
                </c:pt>
                <c:pt idx="5299">
                  <c:v>41287</c:v>
                </c:pt>
                <c:pt idx="5300">
                  <c:v>41287</c:v>
                </c:pt>
                <c:pt idx="5301">
                  <c:v>41287</c:v>
                </c:pt>
                <c:pt idx="5302">
                  <c:v>41287</c:v>
                </c:pt>
                <c:pt idx="5303">
                  <c:v>41287</c:v>
                </c:pt>
                <c:pt idx="5304">
                  <c:v>41287</c:v>
                </c:pt>
                <c:pt idx="5305">
                  <c:v>41287</c:v>
                </c:pt>
                <c:pt idx="5306">
                  <c:v>41287</c:v>
                </c:pt>
                <c:pt idx="5307">
                  <c:v>41287</c:v>
                </c:pt>
                <c:pt idx="5308">
                  <c:v>41288</c:v>
                </c:pt>
                <c:pt idx="5309">
                  <c:v>41288</c:v>
                </c:pt>
                <c:pt idx="5310">
                  <c:v>41288</c:v>
                </c:pt>
                <c:pt idx="5311">
                  <c:v>41288</c:v>
                </c:pt>
                <c:pt idx="5312">
                  <c:v>41288</c:v>
                </c:pt>
                <c:pt idx="5313">
                  <c:v>41288</c:v>
                </c:pt>
                <c:pt idx="5314">
                  <c:v>41288</c:v>
                </c:pt>
                <c:pt idx="5315">
                  <c:v>41288</c:v>
                </c:pt>
                <c:pt idx="5316">
                  <c:v>41288</c:v>
                </c:pt>
                <c:pt idx="5317">
                  <c:v>41288</c:v>
                </c:pt>
                <c:pt idx="5318">
                  <c:v>41288</c:v>
                </c:pt>
                <c:pt idx="5319">
                  <c:v>41288</c:v>
                </c:pt>
                <c:pt idx="5320">
                  <c:v>41288</c:v>
                </c:pt>
                <c:pt idx="5321">
                  <c:v>41288</c:v>
                </c:pt>
                <c:pt idx="5322">
                  <c:v>41288</c:v>
                </c:pt>
                <c:pt idx="5323">
                  <c:v>41288</c:v>
                </c:pt>
                <c:pt idx="5324">
                  <c:v>41288</c:v>
                </c:pt>
                <c:pt idx="5325">
                  <c:v>41288</c:v>
                </c:pt>
                <c:pt idx="5326">
                  <c:v>41288</c:v>
                </c:pt>
                <c:pt idx="5327">
                  <c:v>41288</c:v>
                </c:pt>
                <c:pt idx="5328">
                  <c:v>41288</c:v>
                </c:pt>
                <c:pt idx="5329">
                  <c:v>41288</c:v>
                </c:pt>
                <c:pt idx="5330">
                  <c:v>41288</c:v>
                </c:pt>
                <c:pt idx="5331">
                  <c:v>41288</c:v>
                </c:pt>
                <c:pt idx="5332">
                  <c:v>41288</c:v>
                </c:pt>
                <c:pt idx="5333">
                  <c:v>41288</c:v>
                </c:pt>
                <c:pt idx="5334">
                  <c:v>41288</c:v>
                </c:pt>
                <c:pt idx="5335">
                  <c:v>41288</c:v>
                </c:pt>
                <c:pt idx="5336">
                  <c:v>41288</c:v>
                </c:pt>
                <c:pt idx="5337">
                  <c:v>41288</c:v>
                </c:pt>
                <c:pt idx="5338">
                  <c:v>41288</c:v>
                </c:pt>
                <c:pt idx="5339">
                  <c:v>41288</c:v>
                </c:pt>
                <c:pt idx="5340">
                  <c:v>41288</c:v>
                </c:pt>
                <c:pt idx="5341">
                  <c:v>41288</c:v>
                </c:pt>
                <c:pt idx="5342">
                  <c:v>41288</c:v>
                </c:pt>
                <c:pt idx="5343">
                  <c:v>41288</c:v>
                </c:pt>
                <c:pt idx="5344">
                  <c:v>41288</c:v>
                </c:pt>
                <c:pt idx="5345">
                  <c:v>41288</c:v>
                </c:pt>
                <c:pt idx="5346">
                  <c:v>41288</c:v>
                </c:pt>
                <c:pt idx="5347">
                  <c:v>41288</c:v>
                </c:pt>
                <c:pt idx="5348">
                  <c:v>41288</c:v>
                </c:pt>
                <c:pt idx="5349">
                  <c:v>41288</c:v>
                </c:pt>
                <c:pt idx="5350">
                  <c:v>41288</c:v>
                </c:pt>
                <c:pt idx="5351">
                  <c:v>41288</c:v>
                </c:pt>
                <c:pt idx="5352">
                  <c:v>41288</c:v>
                </c:pt>
                <c:pt idx="5353">
                  <c:v>41288</c:v>
                </c:pt>
                <c:pt idx="5354">
                  <c:v>41288</c:v>
                </c:pt>
                <c:pt idx="5355">
                  <c:v>41288</c:v>
                </c:pt>
                <c:pt idx="5356">
                  <c:v>41288</c:v>
                </c:pt>
                <c:pt idx="5357">
                  <c:v>41288</c:v>
                </c:pt>
                <c:pt idx="5358">
                  <c:v>41288</c:v>
                </c:pt>
                <c:pt idx="5359">
                  <c:v>41288</c:v>
                </c:pt>
                <c:pt idx="5360">
                  <c:v>41288</c:v>
                </c:pt>
                <c:pt idx="5361">
                  <c:v>41288</c:v>
                </c:pt>
                <c:pt idx="5362">
                  <c:v>41288</c:v>
                </c:pt>
                <c:pt idx="5363">
                  <c:v>41288</c:v>
                </c:pt>
                <c:pt idx="5364">
                  <c:v>41288</c:v>
                </c:pt>
                <c:pt idx="5365">
                  <c:v>41288</c:v>
                </c:pt>
                <c:pt idx="5366">
                  <c:v>41288</c:v>
                </c:pt>
                <c:pt idx="5367">
                  <c:v>41288</c:v>
                </c:pt>
                <c:pt idx="5368">
                  <c:v>41288</c:v>
                </c:pt>
                <c:pt idx="5369">
                  <c:v>41288</c:v>
                </c:pt>
                <c:pt idx="5370">
                  <c:v>41288</c:v>
                </c:pt>
                <c:pt idx="5371">
                  <c:v>41288</c:v>
                </c:pt>
                <c:pt idx="5372">
                  <c:v>41288</c:v>
                </c:pt>
                <c:pt idx="5373">
                  <c:v>41288</c:v>
                </c:pt>
                <c:pt idx="5374">
                  <c:v>41288</c:v>
                </c:pt>
                <c:pt idx="5375">
                  <c:v>41288</c:v>
                </c:pt>
                <c:pt idx="5376">
                  <c:v>41288</c:v>
                </c:pt>
                <c:pt idx="5377">
                  <c:v>41288</c:v>
                </c:pt>
                <c:pt idx="5378">
                  <c:v>41288</c:v>
                </c:pt>
                <c:pt idx="5379">
                  <c:v>41288</c:v>
                </c:pt>
                <c:pt idx="5380">
                  <c:v>41288</c:v>
                </c:pt>
                <c:pt idx="5381">
                  <c:v>41288</c:v>
                </c:pt>
                <c:pt idx="5382">
                  <c:v>41288</c:v>
                </c:pt>
                <c:pt idx="5383">
                  <c:v>41288</c:v>
                </c:pt>
                <c:pt idx="5384">
                  <c:v>41288</c:v>
                </c:pt>
                <c:pt idx="5385">
                  <c:v>41288</c:v>
                </c:pt>
                <c:pt idx="5386">
                  <c:v>41288</c:v>
                </c:pt>
                <c:pt idx="5387">
                  <c:v>41288</c:v>
                </c:pt>
                <c:pt idx="5388">
                  <c:v>41288</c:v>
                </c:pt>
                <c:pt idx="5389">
                  <c:v>41288</c:v>
                </c:pt>
                <c:pt idx="5390">
                  <c:v>41288</c:v>
                </c:pt>
                <c:pt idx="5391">
                  <c:v>41288</c:v>
                </c:pt>
                <c:pt idx="5392">
                  <c:v>41288</c:v>
                </c:pt>
                <c:pt idx="5393">
                  <c:v>41288</c:v>
                </c:pt>
                <c:pt idx="5394">
                  <c:v>41288</c:v>
                </c:pt>
                <c:pt idx="5395">
                  <c:v>41288</c:v>
                </c:pt>
                <c:pt idx="5396">
                  <c:v>41288</c:v>
                </c:pt>
                <c:pt idx="5397">
                  <c:v>41288</c:v>
                </c:pt>
                <c:pt idx="5398">
                  <c:v>41288</c:v>
                </c:pt>
                <c:pt idx="5399">
                  <c:v>41288</c:v>
                </c:pt>
                <c:pt idx="5400">
                  <c:v>41288</c:v>
                </c:pt>
                <c:pt idx="5401">
                  <c:v>41288</c:v>
                </c:pt>
                <c:pt idx="5402">
                  <c:v>41288</c:v>
                </c:pt>
                <c:pt idx="5403">
                  <c:v>41288</c:v>
                </c:pt>
                <c:pt idx="5404">
                  <c:v>41288</c:v>
                </c:pt>
                <c:pt idx="5405">
                  <c:v>41288</c:v>
                </c:pt>
                <c:pt idx="5406">
                  <c:v>41288</c:v>
                </c:pt>
                <c:pt idx="5407">
                  <c:v>41288</c:v>
                </c:pt>
                <c:pt idx="5408">
                  <c:v>41288</c:v>
                </c:pt>
                <c:pt idx="5409">
                  <c:v>41288</c:v>
                </c:pt>
                <c:pt idx="5410">
                  <c:v>41288</c:v>
                </c:pt>
                <c:pt idx="5411">
                  <c:v>41288</c:v>
                </c:pt>
                <c:pt idx="5412">
                  <c:v>41288</c:v>
                </c:pt>
                <c:pt idx="5413">
                  <c:v>41288</c:v>
                </c:pt>
                <c:pt idx="5414">
                  <c:v>41288</c:v>
                </c:pt>
                <c:pt idx="5415">
                  <c:v>41288</c:v>
                </c:pt>
                <c:pt idx="5416">
                  <c:v>41289</c:v>
                </c:pt>
                <c:pt idx="5417">
                  <c:v>41289</c:v>
                </c:pt>
                <c:pt idx="5418">
                  <c:v>41289</c:v>
                </c:pt>
                <c:pt idx="5419">
                  <c:v>41289</c:v>
                </c:pt>
                <c:pt idx="5420">
                  <c:v>41289</c:v>
                </c:pt>
                <c:pt idx="5421">
                  <c:v>41289</c:v>
                </c:pt>
                <c:pt idx="5422">
                  <c:v>41289</c:v>
                </c:pt>
                <c:pt idx="5423">
                  <c:v>41289</c:v>
                </c:pt>
                <c:pt idx="5424">
                  <c:v>41289</c:v>
                </c:pt>
                <c:pt idx="5425">
                  <c:v>41289</c:v>
                </c:pt>
                <c:pt idx="5426">
                  <c:v>41289</c:v>
                </c:pt>
                <c:pt idx="5427">
                  <c:v>41289</c:v>
                </c:pt>
                <c:pt idx="5428">
                  <c:v>41289</c:v>
                </c:pt>
                <c:pt idx="5429">
                  <c:v>41289</c:v>
                </c:pt>
                <c:pt idx="5430">
                  <c:v>41289</c:v>
                </c:pt>
                <c:pt idx="5431">
                  <c:v>41289</c:v>
                </c:pt>
                <c:pt idx="5432">
                  <c:v>41289</c:v>
                </c:pt>
                <c:pt idx="5433">
                  <c:v>41289</c:v>
                </c:pt>
                <c:pt idx="5434">
                  <c:v>41289</c:v>
                </c:pt>
                <c:pt idx="5435">
                  <c:v>41289</c:v>
                </c:pt>
                <c:pt idx="5436">
                  <c:v>41289</c:v>
                </c:pt>
                <c:pt idx="5437">
                  <c:v>41289</c:v>
                </c:pt>
                <c:pt idx="5438">
                  <c:v>41289</c:v>
                </c:pt>
                <c:pt idx="5439">
                  <c:v>41289</c:v>
                </c:pt>
                <c:pt idx="5440">
                  <c:v>41289</c:v>
                </c:pt>
                <c:pt idx="5441">
                  <c:v>41289</c:v>
                </c:pt>
                <c:pt idx="5442">
                  <c:v>41289</c:v>
                </c:pt>
                <c:pt idx="5443">
                  <c:v>41289</c:v>
                </c:pt>
                <c:pt idx="5444">
                  <c:v>41289</c:v>
                </c:pt>
                <c:pt idx="5445">
                  <c:v>41289</c:v>
                </c:pt>
                <c:pt idx="5446">
                  <c:v>41289</c:v>
                </c:pt>
                <c:pt idx="5447">
                  <c:v>41289</c:v>
                </c:pt>
                <c:pt idx="5448">
                  <c:v>41289</c:v>
                </c:pt>
                <c:pt idx="5449">
                  <c:v>41289</c:v>
                </c:pt>
                <c:pt idx="5450">
                  <c:v>41289</c:v>
                </c:pt>
                <c:pt idx="5451">
                  <c:v>41289</c:v>
                </c:pt>
                <c:pt idx="5452">
                  <c:v>41289</c:v>
                </c:pt>
                <c:pt idx="5453">
                  <c:v>41289</c:v>
                </c:pt>
                <c:pt idx="5454">
                  <c:v>41289</c:v>
                </c:pt>
                <c:pt idx="5455">
                  <c:v>41289</c:v>
                </c:pt>
                <c:pt idx="5456">
                  <c:v>41289</c:v>
                </c:pt>
                <c:pt idx="5457">
                  <c:v>41289</c:v>
                </c:pt>
                <c:pt idx="5458">
                  <c:v>41289</c:v>
                </c:pt>
                <c:pt idx="5459">
                  <c:v>41289</c:v>
                </c:pt>
                <c:pt idx="5460">
                  <c:v>41289</c:v>
                </c:pt>
                <c:pt idx="5461">
                  <c:v>41289</c:v>
                </c:pt>
                <c:pt idx="5462">
                  <c:v>41289</c:v>
                </c:pt>
                <c:pt idx="5463">
                  <c:v>41289</c:v>
                </c:pt>
                <c:pt idx="5464">
                  <c:v>41289</c:v>
                </c:pt>
                <c:pt idx="5465">
                  <c:v>41289</c:v>
                </c:pt>
                <c:pt idx="5466">
                  <c:v>41289</c:v>
                </c:pt>
                <c:pt idx="5467">
                  <c:v>41289</c:v>
                </c:pt>
                <c:pt idx="5468">
                  <c:v>41289</c:v>
                </c:pt>
                <c:pt idx="5469">
                  <c:v>41289</c:v>
                </c:pt>
                <c:pt idx="5470">
                  <c:v>41289</c:v>
                </c:pt>
                <c:pt idx="5471">
                  <c:v>41289</c:v>
                </c:pt>
                <c:pt idx="5472">
                  <c:v>41289</c:v>
                </c:pt>
                <c:pt idx="5473">
                  <c:v>41289</c:v>
                </c:pt>
                <c:pt idx="5474">
                  <c:v>41289</c:v>
                </c:pt>
                <c:pt idx="5475">
                  <c:v>41289</c:v>
                </c:pt>
                <c:pt idx="5476">
                  <c:v>41289</c:v>
                </c:pt>
                <c:pt idx="5477">
                  <c:v>41289</c:v>
                </c:pt>
                <c:pt idx="5478">
                  <c:v>41289</c:v>
                </c:pt>
                <c:pt idx="5479">
                  <c:v>41289</c:v>
                </c:pt>
                <c:pt idx="5480">
                  <c:v>41289</c:v>
                </c:pt>
                <c:pt idx="5481">
                  <c:v>41289</c:v>
                </c:pt>
                <c:pt idx="5482">
                  <c:v>41289</c:v>
                </c:pt>
                <c:pt idx="5483">
                  <c:v>41289</c:v>
                </c:pt>
                <c:pt idx="5484">
                  <c:v>41289</c:v>
                </c:pt>
                <c:pt idx="5485">
                  <c:v>41289</c:v>
                </c:pt>
                <c:pt idx="5486">
                  <c:v>41289</c:v>
                </c:pt>
                <c:pt idx="5487">
                  <c:v>41289</c:v>
                </c:pt>
                <c:pt idx="5488">
                  <c:v>41289</c:v>
                </c:pt>
                <c:pt idx="5489">
                  <c:v>41289</c:v>
                </c:pt>
                <c:pt idx="5490">
                  <c:v>41289</c:v>
                </c:pt>
                <c:pt idx="5491">
                  <c:v>41289</c:v>
                </c:pt>
                <c:pt idx="5492">
                  <c:v>41289</c:v>
                </c:pt>
                <c:pt idx="5493">
                  <c:v>41289</c:v>
                </c:pt>
                <c:pt idx="5494">
                  <c:v>41289</c:v>
                </c:pt>
                <c:pt idx="5495">
                  <c:v>41289</c:v>
                </c:pt>
                <c:pt idx="5496">
                  <c:v>41289</c:v>
                </c:pt>
                <c:pt idx="5497">
                  <c:v>41289</c:v>
                </c:pt>
                <c:pt idx="5498">
                  <c:v>41289</c:v>
                </c:pt>
                <c:pt idx="5499">
                  <c:v>41289</c:v>
                </c:pt>
                <c:pt idx="5500">
                  <c:v>41289</c:v>
                </c:pt>
                <c:pt idx="5501">
                  <c:v>41289</c:v>
                </c:pt>
                <c:pt idx="5502">
                  <c:v>41289</c:v>
                </c:pt>
                <c:pt idx="5503">
                  <c:v>41289</c:v>
                </c:pt>
                <c:pt idx="5504">
                  <c:v>41289</c:v>
                </c:pt>
                <c:pt idx="5505">
                  <c:v>41289</c:v>
                </c:pt>
                <c:pt idx="5506">
                  <c:v>41289</c:v>
                </c:pt>
                <c:pt idx="5507">
                  <c:v>41289</c:v>
                </c:pt>
                <c:pt idx="5508">
                  <c:v>41289</c:v>
                </c:pt>
                <c:pt idx="5509">
                  <c:v>41289</c:v>
                </c:pt>
                <c:pt idx="5510">
                  <c:v>41289</c:v>
                </c:pt>
                <c:pt idx="5511">
                  <c:v>41289</c:v>
                </c:pt>
                <c:pt idx="5512">
                  <c:v>41289</c:v>
                </c:pt>
                <c:pt idx="5513">
                  <c:v>41289</c:v>
                </c:pt>
                <c:pt idx="5514">
                  <c:v>41289</c:v>
                </c:pt>
                <c:pt idx="5515">
                  <c:v>41289</c:v>
                </c:pt>
                <c:pt idx="5516">
                  <c:v>41289</c:v>
                </c:pt>
                <c:pt idx="5517">
                  <c:v>41289</c:v>
                </c:pt>
                <c:pt idx="5518">
                  <c:v>41289</c:v>
                </c:pt>
                <c:pt idx="5519">
                  <c:v>41289</c:v>
                </c:pt>
                <c:pt idx="5520">
                  <c:v>41289</c:v>
                </c:pt>
                <c:pt idx="5521">
                  <c:v>41289</c:v>
                </c:pt>
                <c:pt idx="5522">
                  <c:v>41289</c:v>
                </c:pt>
                <c:pt idx="5523">
                  <c:v>41289</c:v>
                </c:pt>
                <c:pt idx="5524">
                  <c:v>41289</c:v>
                </c:pt>
                <c:pt idx="5525">
                  <c:v>41289</c:v>
                </c:pt>
                <c:pt idx="5526">
                  <c:v>41289</c:v>
                </c:pt>
                <c:pt idx="5527">
                  <c:v>41289</c:v>
                </c:pt>
                <c:pt idx="5528">
                  <c:v>41289</c:v>
                </c:pt>
                <c:pt idx="5529">
                  <c:v>41289</c:v>
                </c:pt>
                <c:pt idx="5530">
                  <c:v>41289</c:v>
                </c:pt>
                <c:pt idx="5531">
                  <c:v>41289</c:v>
                </c:pt>
                <c:pt idx="5532">
                  <c:v>41289</c:v>
                </c:pt>
                <c:pt idx="5533">
                  <c:v>41289</c:v>
                </c:pt>
                <c:pt idx="5534">
                  <c:v>41289</c:v>
                </c:pt>
                <c:pt idx="5535">
                  <c:v>41289</c:v>
                </c:pt>
                <c:pt idx="5536">
                  <c:v>41289</c:v>
                </c:pt>
                <c:pt idx="5537">
                  <c:v>41289</c:v>
                </c:pt>
                <c:pt idx="5538">
                  <c:v>41289</c:v>
                </c:pt>
                <c:pt idx="5539">
                  <c:v>41289</c:v>
                </c:pt>
                <c:pt idx="5540">
                  <c:v>41289</c:v>
                </c:pt>
                <c:pt idx="5541">
                  <c:v>41289</c:v>
                </c:pt>
                <c:pt idx="5542">
                  <c:v>41289</c:v>
                </c:pt>
                <c:pt idx="5543">
                  <c:v>41289</c:v>
                </c:pt>
                <c:pt idx="5544">
                  <c:v>41289</c:v>
                </c:pt>
                <c:pt idx="5545">
                  <c:v>41289</c:v>
                </c:pt>
                <c:pt idx="5546">
                  <c:v>41289</c:v>
                </c:pt>
                <c:pt idx="5547">
                  <c:v>41289</c:v>
                </c:pt>
                <c:pt idx="5548">
                  <c:v>41289</c:v>
                </c:pt>
                <c:pt idx="5549">
                  <c:v>41289</c:v>
                </c:pt>
                <c:pt idx="5550">
                  <c:v>41289</c:v>
                </c:pt>
                <c:pt idx="5551">
                  <c:v>41289</c:v>
                </c:pt>
                <c:pt idx="5552">
                  <c:v>41289</c:v>
                </c:pt>
                <c:pt idx="5553">
                  <c:v>41289</c:v>
                </c:pt>
                <c:pt idx="5554">
                  <c:v>41289</c:v>
                </c:pt>
                <c:pt idx="5555">
                  <c:v>41289</c:v>
                </c:pt>
                <c:pt idx="5556">
                  <c:v>41289</c:v>
                </c:pt>
                <c:pt idx="5557">
                  <c:v>41289</c:v>
                </c:pt>
                <c:pt idx="5558">
                  <c:v>41289</c:v>
                </c:pt>
                <c:pt idx="5559">
                  <c:v>41289</c:v>
                </c:pt>
                <c:pt idx="5560">
                  <c:v>41289</c:v>
                </c:pt>
                <c:pt idx="5561">
                  <c:v>41289</c:v>
                </c:pt>
                <c:pt idx="5562">
                  <c:v>41289</c:v>
                </c:pt>
                <c:pt idx="5563">
                  <c:v>41289</c:v>
                </c:pt>
                <c:pt idx="5564">
                  <c:v>41289</c:v>
                </c:pt>
                <c:pt idx="5565">
                  <c:v>41289</c:v>
                </c:pt>
                <c:pt idx="5566">
                  <c:v>41289</c:v>
                </c:pt>
                <c:pt idx="5567">
                  <c:v>41289</c:v>
                </c:pt>
                <c:pt idx="5568">
                  <c:v>41289</c:v>
                </c:pt>
                <c:pt idx="5569">
                  <c:v>41289</c:v>
                </c:pt>
                <c:pt idx="5570">
                  <c:v>41289</c:v>
                </c:pt>
                <c:pt idx="5571">
                  <c:v>41289</c:v>
                </c:pt>
                <c:pt idx="5572">
                  <c:v>41289</c:v>
                </c:pt>
                <c:pt idx="5573">
                  <c:v>41289</c:v>
                </c:pt>
                <c:pt idx="5574">
                  <c:v>41289</c:v>
                </c:pt>
                <c:pt idx="5575">
                  <c:v>41289</c:v>
                </c:pt>
                <c:pt idx="5576">
                  <c:v>41289</c:v>
                </c:pt>
                <c:pt idx="5577">
                  <c:v>41289</c:v>
                </c:pt>
                <c:pt idx="5578">
                  <c:v>41289</c:v>
                </c:pt>
                <c:pt idx="5579">
                  <c:v>41289</c:v>
                </c:pt>
                <c:pt idx="5580">
                  <c:v>41289</c:v>
                </c:pt>
                <c:pt idx="5581">
                  <c:v>41289</c:v>
                </c:pt>
                <c:pt idx="5582">
                  <c:v>41289</c:v>
                </c:pt>
                <c:pt idx="5583">
                  <c:v>41289</c:v>
                </c:pt>
                <c:pt idx="5584">
                  <c:v>41289</c:v>
                </c:pt>
                <c:pt idx="5585">
                  <c:v>41289</c:v>
                </c:pt>
                <c:pt idx="5586">
                  <c:v>41289</c:v>
                </c:pt>
                <c:pt idx="5587">
                  <c:v>41289</c:v>
                </c:pt>
                <c:pt idx="5588">
                  <c:v>41289</c:v>
                </c:pt>
                <c:pt idx="5589">
                  <c:v>41289</c:v>
                </c:pt>
                <c:pt idx="5590">
                  <c:v>41289</c:v>
                </c:pt>
                <c:pt idx="5591">
                  <c:v>41289</c:v>
                </c:pt>
                <c:pt idx="5592">
                  <c:v>41289</c:v>
                </c:pt>
                <c:pt idx="5593">
                  <c:v>41289</c:v>
                </c:pt>
                <c:pt idx="5594">
                  <c:v>41289</c:v>
                </c:pt>
                <c:pt idx="5595">
                  <c:v>41289</c:v>
                </c:pt>
                <c:pt idx="5596">
                  <c:v>41289</c:v>
                </c:pt>
                <c:pt idx="5597">
                  <c:v>41289</c:v>
                </c:pt>
                <c:pt idx="5598">
                  <c:v>41289</c:v>
                </c:pt>
                <c:pt idx="5599">
                  <c:v>41289</c:v>
                </c:pt>
                <c:pt idx="5600">
                  <c:v>41289</c:v>
                </c:pt>
                <c:pt idx="5601">
                  <c:v>41289</c:v>
                </c:pt>
                <c:pt idx="5602">
                  <c:v>41289</c:v>
                </c:pt>
                <c:pt idx="5603">
                  <c:v>41289</c:v>
                </c:pt>
                <c:pt idx="5604">
                  <c:v>41289</c:v>
                </c:pt>
                <c:pt idx="5605">
                  <c:v>41289</c:v>
                </c:pt>
                <c:pt idx="5606">
                  <c:v>41289</c:v>
                </c:pt>
                <c:pt idx="5607">
                  <c:v>41289</c:v>
                </c:pt>
                <c:pt idx="5608">
                  <c:v>41289</c:v>
                </c:pt>
                <c:pt idx="5609">
                  <c:v>41289</c:v>
                </c:pt>
                <c:pt idx="5610">
                  <c:v>41289</c:v>
                </c:pt>
                <c:pt idx="5611">
                  <c:v>41289</c:v>
                </c:pt>
                <c:pt idx="5612">
                  <c:v>41289</c:v>
                </c:pt>
                <c:pt idx="5613">
                  <c:v>41289</c:v>
                </c:pt>
                <c:pt idx="5614">
                  <c:v>41289</c:v>
                </c:pt>
                <c:pt idx="5615">
                  <c:v>41289</c:v>
                </c:pt>
                <c:pt idx="5616">
                  <c:v>41289</c:v>
                </c:pt>
                <c:pt idx="5617">
                  <c:v>41289</c:v>
                </c:pt>
                <c:pt idx="5618">
                  <c:v>41289</c:v>
                </c:pt>
                <c:pt idx="5619">
                  <c:v>41289</c:v>
                </c:pt>
                <c:pt idx="5620">
                  <c:v>41289</c:v>
                </c:pt>
                <c:pt idx="5621">
                  <c:v>41289</c:v>
                </c:pt>
                <c:pt idx="5622">
                  <c:v>41289</c:v>
                </c:pt>
                <c:pt idx="5623">
                  <c:v>41289</c:v>
                </c:pt>
                <c:pt idx="5624">
                  <c:v>41289</c:v>
                </c:pt>
                <c:pt idx="5625">
                  <c:v>41289</c:v>
                </c:pt>
                <c:pt idx="5626">
                  <c:v>41289</c:v>
                </c:pt>
                <c:pt idx="5627">
                  <c:v>41289</c:v>
                </c:pt>
                <c:pt idx="5628">
                  <c:v>41289</c:v>
                </c:pt>
                <c:pt idx="5629">
                  <c:v>41289</c:v>
                </c:pt>
                <c:pt idx="5630">
                  <c:v>41289</c:v>
                </c:pt>
                <c:pt idx="5631">
                  <c:v>41289</c:v>
                </c:pt>
                <c:pt idx="5632">
                  <c:v>41289</c:v>
                </c:pt>
                <c:pt idx="5633">
                  <c:v>41289</c:v>
                </c:pt>
                <c:pt idx="5634">
                  <c:v>41289</c:v>
                </c:pt>
                <c:pt idx="5635">
                  <c:v>41289</c:v>
                </c:pt>
                <c:pt idx="5636">
                  <c:v>41289</c:v>
                </c:pt>
                <c:pt idx="5637">
                  <c:v>41289</c:v>
                </c:pt>
                <c:pt idx="5638">
                  <c:v>41289</c:v>
                </c:pt>
                <c:pt idx="5639">
                  <c:v>41289</c:v>
                </c:pt>
                <c:pt idx="5640">
                  <c:v>41289</c:v>
                </c:pt>
                <c:pt idx="5641">
                  <c:v>41289</c:v>
                </c:pt>
                <c:pt idx="5642">
                  <c:v>41289</c:v>
                </c:pt>
                <c:pt idx="5643">
                  <c:v>41289</c:v>
                </c:pt>
                <c:pt idx="5644">
                  <c:v>41289</c:v>
                </c:pt>
                <c:pt idx="5645">
                  <c:v>41289</c:v>
                </c:pt>
                <c:pt idx="5646">
                  <c:v>41289</c:v>
                </c:pt>
                <c:pt idx="5647">
                  <c:v>41289</c:v>
                </c:pt>
                <c:pt idx="5648">
                  <c:v>41289</c:v>
                </c:pt>
                <c:pt idx="5649">
                  <c:v>41289</c:v>
                </c:pt>
                <c:pt idx="5650">
                  <c:v>41289</c:v>
                </c:pt>
                <c:pt idx="5651">
                  <c:v>41289</c:v>
                </c:pt>
                <c:pt idx="5652">
                  <c:v>41289</c:v>
                </c:pt>
                <c:pt idx="5653">
                  <c:v>41289</c:v>
                </c:pt>
                <c:pt idx="5654">
                  <c:v>41289</c:v>
                </c:pt>
                <c:pt idx="5655">
                  <c:v>41289</c:v>
                </c:pt>
                <c:pt idx="5656">
                  <c:v>41289</c:v>
                </c:pt>
                <c:pt idx="5657">
                  <c:v>41289</c:v>
                </c:pt>
                <c:pt idx="5658">
                  <c:v>41289</c:v>
                </c:pt>
                <c:pt idx="5659">
                  <c:v>41289</c:v>
                </c:pt>
                <c:pt idx="5660">
                  <c:v>41289</c:v>
                </c:pt>
                <c:pt idx="5661">
                  <c:v>41289</c:v>
                </c:pt>
                <c:pt idx="5662">
                  <c:v>41289</c:v>
                </c:pt>
                <c:pt idx="5663">
                  <c:v>41289</c:v>
                </c:pt>
                <c:pt idx="5664">
                  <c:v>41289</c:v>
                </c:pt>
                <c:pt idx="5665">
                  <c:v>41289</c:v>
                </c:pt>
                <c:pt idx="5666">
                  <c:v>41289</c:v>
                </c:pt>
                <c:pt idx="5667">
                  <c:v>41289</c:v>
                </c:pt>
                <c:pt idx="5668">
                  <c:v>41289</c:v>
                </c:pt>
                <c:pt idx="5669">
                  <c:v>41289</c:v>
                </c:pt>
                <c:pt idx="5670">
                  <c:v>41289</c:v>
                </c:pt>
                <c:pt idx="5671">
                  <c:v>41289</c:v>
                </c:pt>
                <c:pt idx="5672">
                  <c:v>41289</c:v>
                </c:pt>
                <c:pt idx="5673">
                  <c:v>41289</c:v>
                </c:pt>
                <c:pt idx="5674">
                  <c:v>41289</c:v>
                </c:pt>
                <c:pt idx="5675">
                  <c:v>41289</c:v>
                </c:pt>
                <c:pt idx="5676">
                  <c:v>41289</c:v>
                </c:pt>
                <c:pt idx="5677">
                  <c:v>41289</c:v>
                </c:pt>
                <c:pt idx="5678">
                  <c:v>41289</c:v>
                </c:pt>
                <c:pt idx="5679">
                  <c:v>41289</c:v>
                </c:pt>
                <c:pt idx="5680">
                  <c:v>41289</c:v>
                </c:pt>
                <c:pt idx="5681">
                  <c:v>41289</c:v>
                </c:pt>
                <c:pt idx="5682">
                  <c:v>41289</c:v>
                </c:pt>
                <c:pt idx="5683">
                  <c:v>41289</c:v>
                </c:pt>
                <c:pt idx="5684">
                  <c:v>41289</c:v>
                </c:pt>
                <c:pt idx="5685">
                  <c:v>41289</c:v>
                </c:pt>
                <c:pt idx="5686">
                  <c:v>41289</c:v>
                </c:pt>
                <c:pt idx="5687">
                  <c:v>41289</c:v>
                </c:pt>
                <c:pt idx="5688">
                  <c:v>41289</c:v>
                </c:pt>
                <c:pt idx="5689">
                  <c:v>41289</c:v>
                </c:pt>
                <c:pt idx="5690">
                  <c:v>41289</c:v>
                </c:pt>
                <c:pt idx="5691">
                  <c:v>41289</c:v>
                </c:pt>
                <c:pt idx="5692">
                  <c:v>41289</c:v>
                </c:pt>
                <c:pt idx="5693">
                  <c:v>41289</c:v>
                </c:pt>
                <c:pt idx="5694">
                  <c:v>41289</c:v>
                </c:pt>
                <c:pt idx="5695">
                  <c:v>41289</c:v>
                </c:pt>
                <c:pt idx="5696">
                  <c:v>41289</c:v>
                </c:pt>
                <c:pt idx="5697">
                  <c:v>41289</c:v>
                </c:pt>
                <c:pt idx="5698">
                  <c:v>41289</c:v>
                </c:pt>
                <c:pt idx="5699">
                  <c:v>41289</c:v>
                </c:pt>
                <c:pt idx="5700">
                  <c:v>41289</c:v>
                </c:pt>
                <c:pt idx="5701">
                  <c:v>41289</c:v>
                </c:pt>
                <c:pt idx="5702">
                  <c:v>41289</c:v>
                </c:pt>
                <c:pt idx="5703">
                  <c:v>41289</c:v>
                </c:pt>
                <c:pt idx="5704">
                  <c:v>41289</c:v>
                </c:pt>
                <c:pt idx="5705">
                  <c:v>41289</c:v>
                </c:pt>
                <c:pt idx="5706">
                  <c:v>41289</c:v>
                </c:pt>
                <c:pt idx="5707">
                  <c:v>41289</c:v>
                </c:pt>
                <c:pt idx="5708">
                  <c:v>41289</c:v>
                </c:pt>
                <c:pt idx="5709">
                  <c:v>41289</c:v>
                </c:pt>
                <c:pt idx="5710">
                  <c:v>41289</c:v>
                </c:pt>
                <c:pt idx="5711">
                  <c:v>41289</c:v>
                </c:pt>
                <c:pt idx="5712">
                  <c:v>41289</c:v>
                </c:pt>
                <c:pt idx="5713">
                  <c:v>41289</c:v>
                </c:pt>
                <c:pt idx="5714">
                  <c:v>41289</c:v>
                </c:pt>
                <c:pt idx="5715">
                  <c:v>41289</c:v>
                </c:pt>
                <c:pt idx="5716">
                  <c:v>41289</c:v>
                </c:pt>
                <c:pt idx="5717">
                  <c:v>41289</c:v>
                </c:pt>
                <c:pt idx="5718">
                  <c:v>41289</c:v>
                </c:pt>
                <c:pt idx="5719">
                  <c:v>41289</c:v>
                </c:pt>
                <c:pt idx="5720">
                  <c:v>41289</c:v>
                </c:pt>
                <c:pt idx="5721">
                  <c:v>41289</c:v>
                </c:pt>
                <c:pt idx="5722">
                  <c:v>41289</c:v>
                </c:pt>
                <c:pt idx="5723">
                  <c:v>41289</c:v>
                </c:pt>
                <c:pt idx="5724">
                  <c:v>41289</c:v>
                </c:pt>
                <c:pt idx="5725">
                  <c:v>41289</c:v>
                </c:pt>
                <c:pt idx="5726">
                  <c:v>41289</c:v>
                </c:pt>
                <c:pt idx="5727">
                  <c:v>41289</c:v>
                </c:pt>
                <c:pt idx="5728">
                  <c:v>41289</c:v>
                </c:pt>
                <c:pt idx="5729">
                  <c:v>41289</c:v>
                </c:pt>
                <c:pt idx="5730">
                  <c:v>41289</c:v>
                </c:pt>
                <c:pt idx="5731">
                  <c:v>41289</c:v>
                </c:pt>
                <c:pt idx="5732">
                  <c:v>41289</c:v>
                </c:pt>
                <c:pt idx="5733">
                  <c:v>41289</c:v>
                </c:pt>
                <c:pt idx="5734">
                  <c:v>41289</c:v>
                </c:pt>
                <c:pt idx="5735">
                  <c:v>41289</c:v>
                </c:pt>
                <c:pt idx="5736">
                  <c:v>41289</c:v>
                </c:pt>
                <c:pt idx="5737">
                  <c:v>41289</c:v>
                </c:pt>
                <c:pt idx="5738">
                  <c:v>41289</c:v>
                </c:pt>
                <c:pt idx="5739">
                  <c:v>41289</c:v>
                </c:pt>
                <c:pt idx="5740">
                  <c:v>41289</c:v>
                </c:pt>
                <c:pt idx="5741">
                  <c:v>41289</c:v>
                </c:pt>
                <c:pt idx="5742">
                  <c:v>41289</c:v>
                </c:pt>
                <c:pt idx="5743">
                  <c:v>41289</c:v>
                </c:pt>
                <c:pt idx="5744">
                  <c:v>41289</c:v>
                </c:pt>
                <c:pt idx="5745">
                  <c:v>41289</c:v>
                </c:pt>
                <c:pt idx="5746">
                  <c:v>41289</c:v>
                </c:pt>
                <c:pt idx="5747">
                  <c:v>41289</c:v>
                </c:pt>
                <c:pt idx="5748">
                  <c:v>41289</c:v>
                </c:pt>
                <c:pt idx="5749">
                  <c:v>41289</c:v>
                </c:pt>
                <c:pt idx="5750">
                  <c:v>41289</c:v>
                </c:pt>
                <c:pt idx="5751">
                  <c:v>41289</c:v>
                </c:pt>
                <c:pt idx="5752">
                  <c:v>41289</c:v>
                </c:pt>
                <c:pt idx="5753">
                  <c:v>41289</c:v>
                </c:pt>
                <c:pt idx="5754">
                  <c:v>41289</c:v>
                </c:pt>
                <c:pt idx="5755">
                  <c:v>41289</c:v>
                </c:pt>
                <c:pt idx="5756">
                  <c:v>41289</c:v>
                </c:pt>
                <c:pt idx="5757">
                  <c:v>41289</c:v>
                </c:pt>
                <c:pt idx="5758">
                  <c:v>41289</c:v>
                </c:pt>
                <c:pt idx="5759">
                  <c:v>41289</c:v>
                </c:pt>
                <c:pt idx="5760">
                  <c:v>41289</c:v>
                </c:pt>
                <c:pt idx="5761">
                  <c:v>41289</c:v>
                </c:pt>
                <c:pt idx="5762">
                  <c:v>41289</c:v>
                </c:pt>
                <c:pt idx="5763">
                  <c:v>41289</c:v>
                </c:pt>
                <c:pt idx="5764">
                  <c:v>41289</c:v>
                </c:pt>
                <c:pt idx="5765">
                  <c:v>41289</c:v>
                </c:pt>
                <c:pt idx="5766">
                  <c:v>41289</c:v>
                </c:pt>
                <c:pt idx="5767">
                  <c:v>41289</c:v>
                </c:pt>
                <c:pt idx="5768">
                  <c:v>41289</c:v>
                </c:pt>
                <c:pt idx="5769">
                  <c:v>41289</c:v>
                </c:pt>
                <c:pt idx="5770">
                  <c:v>41289</c:v>
                </c:pt>
                <c:pt idx="5771">
                  <c:v>41289</c:v>
                </c:pt>
                <c:pt idx="5772">
                  <c:v>41289</c:v>
                </c:pt>
                <c:pt idx="5773">
                  <c:v>41289</c:v>
                </c:pt>
                <c:pt idx="5774">
                  <c:v>41289</c:v>
                </c:pt>
                <c:pt idx="5775">
                  <c:v>41289</c:v>
                </c:pt>
                <c:pt idx="5776">
                  <c:v>41289</c:v>
                </c:pt>
                <c:pt idx="5777">
                  <c:v>41289</c:v>
                </c:pt>
                <c:pt idx="5778">
                  <c:v>41289</c:v>
                </c:pt>
                <c:pt idx="5779">
                  <c:v>41289</c:v>
                </c:pt>
                <c:pt idx="5780">
                  <c:v>41289</c:v>
                </c:pt>
                <c:pt idx="5781">
                  <c:v>41289</c:v>
                </c:pt>
                <c:pt idx="5782">
                  <c:v>41289</c:v>
                </c:pt>
                <c:pt idx="5783">
                  <c:v>41289</c:v>
                </c:pt>
                <c:pt idx="5784">
                  <c:v>41289</c:v>
                </c:pt>
                <c:pt idx="5785">
                  <c:v>41289</c:v>
                </c:pt>
                <c:pt idx="5786">
                  <c:v>41289</c:v>
                </c:pt>
                <c:pt idx="5787">
                  <c:v>41289</c:v>
                </c:pt>
                <c:pt idx="5788">
                  <c:v>41289</c:v>
                </c:pt>
                <c:pt idx="5789">
                  <c:v>41289</c:v>
                </c:pt>
                <c:pt idx="5790">
                  <c:v>41289</c:v>
                </c:pt>
                <c:pt idx="5791">
                  <c:v>41289</c:v>
                </c:pt>
                <c:pt idx="5792">
                  <c:v>41289</c:v>
                </c:pt>
                <c:pt idx="5793">
                  <c:v>41289</c:v>
                </c:pt>
                <c:pt idx="5794">
                  <c:v>41289</c:v>
                </c:pt>
                <c:pt idx="5795">
                  <c:v>41289</c:v>
                </c:pt>
                <c:pt idx="5796">
                  <c:v>41289</c:v>
                </c:pt>
                <c:pt idx="5797">
                  <c:v>41289</c:v>
                </c:pt>
                <c:pt idx="5798">
                  <c:v>41289</c:v>
                </c:pt>
                <c:pt idx="5799">
                  <c:v>41289</c:v>
                </c:pt>
                <c:pt idx="5800">
                  <c:v>41289</c:v>
                </c:pt>
                <c:pt idx="5801">
                  <c:v>41289</c:v>
                </c:pt>
                <c:pt idx="5802">
                  <c:v>41289</c:v>
                </c:pt>
                <c:pt idx="5803">
                  <c:v>41289</c:v>
                </c:pt>
                <c:pt idx="5804">
                  <c:v>41289</c:v>
                </c:pt>
                <c:pt idx="5805">
                  <c:v>41289</c:v>
                </c:pt>
                <c:pt idx="5806">
                  <c:v>41289</c:v>
                </c:pt>
                <c:pt idx="5807">
                  <c:v>41289</c:v>
                </c:pt>
                <c:pt idx="5808">
                  <c:v>41289</c:v>
                </c:pt>
                <c:pt idx="5809">
                  <c:v>41289</c:v>
                </c:pt>
                <c:pt idx="5810">
                  <c:v>41289</c:v>
                </c:pt>
                <c:pt idx="5811">
                  <c:v>41289</c:v>
                </c:pt>
                <c:pt idx="5812">
                  <c:v>41289</c:v>
                </c:pt>
                <c:pt idx="5813">
                  <c:v>41289</c:v>
                </c:pt>
                <c:pt idx="5814">
                  <c:v>41289</c:v>
                </c:pt>
                <c:pt idx="5815">
                  <c:v>41289</c:v>
                </c:pt>
                <c:pt idx="5816">
                  <c:v>41289</c:v>
                </c:pt>
                <c:pt idx="5817">
                  <c:v>41289</c:v>
                </c:pt>
                <c:pt idx="5818">
                  <c:v>41289</c:v>
                </c:pt>
                <c:pt idx="5819">
                  <c:v>41289</c:v>
                </c:pt>
                <c:pt idx="5820">
                  <c:v>41289</c:v>
                </c:pt>
                <c:pt idx="5821">
                  <c:v>41289</c:v>
                </c:pt>
                <c:pt idx="5822">
                  <c:v>41289</c:v>
                </c:pt>
                <c:pt idx="5823">
                  <c:v>41289</c:v>
                </c:pt>
                <c:pt idx="5824">
                  <c:v>41289</c:v>
                </c:pt>
                <c:pt idx="5825">
                  <c:v>41289</c:v>
                </c:pt>
                <c:pt idx="5826">
                  <c:v>41289</c:v>
                </c:pt>
                <c:pt idx="5827">
                  <c:v>41289</c:v>
                </c:pt>
                <c:pt idx="5828">
                  <c:v>41289</c:v>
                </c:pt>
                <c:pt idx="5829">
                  <c:v>41289</c:v>
                </c:pt>
                <c:pt idx="5830">
                  <c:v>41289</c:v>
                </c:pt>
                <c:pt idx="5831">
                  <c:v>41289</c:v>
                </c:pt>
                <c:pt idx="5832">
                  <c:v>41289</c:v>
                </c:pt>
                <c:pt idx="5833">
                  <c:v>41289</c:v>
                </c:pt>
                <c:pt idx="5834">
                  <c:v>41289</c:v>
                </c:pt>
                <c:pt idx="5835">
                  <c:v>41289</c:v>
                </c:pt>
                <c:pt idx="5836">
                  <c:v>41289</c:v>
                </c:pt>
                <c:pt idx="5837">
                  <c:v>41289</c:v>
                </c:pt>
                <c:pt idx="5838">
                  <c:v>41289</c:v>
                </c:pt>
                <c:pt idx="5839">
                  <c:v>41289</c:v>
                </c:pt>
                <c:pt idx="5840">
                  <c:v>41289</c:v>
                </c:pt>
                <c:pt idx="5841">
                  <c:v>41289</c:v>
                </c:pt>
                <c:pt idx="5842">
                  <c:v>41289</c:v>
                </c:pt>
                <c:pt idx="5843">
                  <c:v>41289</c:v>
                </c:pt>
                <c:pt idx="5844">
                  <c:v>41289</c:v>
                </c:pt>
                <c:pt idx="5845">
                  <c:v>41289</c:v>
                </c:pt>
                <c:pt idx="5846">
                  <c:v>41289</c:v>
                </c:pt>
                <c:pt idx="5847">
                  <c:v>41289</c:v>
                </c:pt>
                <c:pt idx="5848">
                  <c:v>41289</c:v>
                </c:pt>
                <c:pt idx="5849">
                  <c:v>41289</c:v>
                </c:pt>
                <c:pt idx="5850">
                  <c:v>41289</c:v>
                </c:pt>
                <c:pt idx="5851">
                  <c:v>41289</c:v>
                </c:pt>
                <c:pt idx="5852">
                  <c:v>41289</c:v>
                </c:pt>
                <c:pt idx="5853">
                  <c:v>41289</c:v>
                </c:pt>
                <c:pt idx="5854">
                  <c:v>41289</c:v>
                </c:pt>
                <c:pt idx="5855">
                  <c:v>41289</c:v>
                </c:pt>
                <c:pt idx="5856">
                  <c:v>41289</c:v>
                </c:pt>
                <c:pt idx="5857">
                  <c:v>41289</c:v>
                </c:pt>
                <c:pt idx="5858">
                  <c:v>41289</c:v>
                </c:pt>
                <c:pt idx="5859">
                  <c:v>41289</c:v>
                </c:pt>
                <c:pt idx="5860">
                  <c:v>41289</c:v>
                </c:pt>
                <c:pt idx="5861">
                  <c:v>41289</c:v>
                </c:pt>
                <c:pt idx="5862">
                  <c:v>41289</c:v>
                </c:pt>
                <c:pt idx="5863">
                  <c:v>41289</c:v>
                </c:pt>
                <c:pt idx="5864">
                  <c:v>41289</c:v>
                </c:pt>
                <c:pt idx="5865">
                  <c:v>41289</c:v>
                </c:pt>
                <c:pt idx="5866">
                  <c:v>41289</c:v>
                </c:pt>
                <c:pt idx="5867">
                  <c:v>41289</c:v>
                </c:pt>
                <c:pt idx="5868">
                  <c:v>41289</c:v>
                </c:pt>
                <c:pt idx="5869">
                  <c:v>41289</c:v>
                </c:pt>
                <c:pt idx="5870">
                  <c:v>41289</c:v>
                </c:pt>
                <c:pt idx="5871">
                  <c:v>41289</c:v>
                </c:pt>
                <c:pt idx="5872">
                  <c:v>41289</c:v>
                </c:pt>
                <c:pt idx="5873">
                  <c:v>41289</c:v>
                </c:pt>
                <c:pt idx="5874">
                  <c:v>41289</c:v>
                </c:pt>
                <c:pt idx="5875">
                  <c:v>41289</c:v>
                </c:pt>
                <c:pt idx="5876">
                  <c:v>41289</c:v>
                </c:pt>
                <c:pt idx="5877">
                  <c:v>41289</c:v>
                </c:pt>
                <c:pt idx="5878">
                  <c:v>41289</c:v>
                </c:pt>
                <c:pt idx="5879">
                  <c:v>41289</c:v>
                </c:pt>
                <c:pt idx="5880">
                  <c:v>41289</c:v>
                </c:pt>
                <c:pt idx="5881">
                  <c:v>41289</c:v>
                </c:pt>
                <c:pt idx="5882">
                  <c:v>41289</c:v>
                </c:pt>
                <c:pt idx="5883">
                  <c:v>41289</c:v>
                </c:pt>
                <c:pt idx="5884">
                  <c:v>41289</c:v>
                </c:pt>
                <c:pt idx="5885">
                  <c:v>41289</c:v>
                </c:pt>
                <c:pt idx="5886">
                  <c:v>41289</c:v>
                </c:pt>
                <c:pt idx="5887">
                  <c:v>41289</c:v>
                </c:pt>
                <c:pt idx="5888">
                  <c:v>41289</c:v>
                </c:pt>
                <c:pt idx="5889">
                  <c:v>41289</c:v>
                </c:pt>
                <c:pt idx="5890">
                  <c:v>41289</c:v>
                </c:pt>
                <c:pt idx="5891">
                  <c:v>41289</c:v>
                </c:pt>
                <c:pt idx="5892">
                  <c:v>41289</c:v>
                </c:pt>
                <c:pt idx="5893">
                  <c:v>41289</c:v>
                </c:pt>
                <c:pt idx="5894">
                  <c:v>41289</c:v>
                </c:pt>
                <c:pt idx="5895">
                  <c:v>41289</c:v>
                </c:pt>
                <c:pt idx="5896">
                  <c:v>41289</c:v>
                </c:pt>
                <c:pt idx="5897">
                  <c:v>41289</c:v>
                </c:pt>
                <c:pt idx="5898">
                  <c:v>41289</c:v>
                </c:pt>
                <c:pt idx="5899">
                  <c:v>41289</c:v>
                </c:pt>
                <c:pt idx="5900">
                  <c:v>41289</c:v>
                </c:pt>
                <c:pt idx="5901">
                  <c:v>41289</c:v>
                </c:pt>
                <c:pt idx="5902">
                  <c:v>41289</c:v>
                </c:pt>
                <c:pt idx="5903">
                  <c:v>41289</c:v>
                </c:pt>
                <c:pt idx="5904">
                  <c:v>41289</c:v>
                </c:pt>
                <c:pt idx="5905">
                  <c:v>41289</c:v>
                </c:pt>
                <c:pt idx="5906">
                  <c:v>41289</c:v>
                </c:pt>
                <c:pt idx="5907">
                  <c:v>41289</c:v>
                </c:pt>
                <c:pt idx="5908">
                  <c:v>41289</c:v>
                </c:pt>
                <c:pt idx="5909">
                  <c:v>41289</c:v>
                </c:pt>
                <c:pt idx="5910">
                  <c:v>41289</c:v>
                </c:pt>
                <c:pt idx="5911">
                  <c:v>41289</c:v>
                </c:pt>
                <c:pt idx="5912">
                  <c:v>41289</c:v>
                </c:pt>
                <c:pt idx="5913">
                  <c:v>41289</c:v>
                </c:pt>
                <c:pt idx="5914">
                  <c:v>41289</c:v>
                </c:pt>
                <c:pt idx="5915">
                  <c:v>41289</c:v>
                </c:pt>
                <c:pt idx="5916">
                  <c:v>41289</c:v>
                </c:pt>
                <c:pt idx="5917">
                  <c:v>41289</c:v>
                </c:pt>
                <c:pt idx="5918">
                  <c:v>41289</c:v>
                </c:pt>
                <c:pt idx="5919">
                  <c:v>41289</c:v>
                </c:pt>
                <c:pt idx="5920">
                  <c:v>41289</c:v>
                </c:pt>
                <c:pt idx="5921">
                  <c:v>41289</c:v>
                </c:pt>
                <c:pt idx="5922">
                  <c:v>41289</c:v>
                </c:pt>
                <c:pt idx="5923">
                  <c:v>41289</c:v>
                </c:pt>
                <c:pt idx="5924">
                  <c:v>41289</c:v>
                </c:pt>
                <c:pt idx="5925">
                  <c:v>41289</c:v>
                </c:pt>
                <c:pt idx="5926">
                  <c:v>41289</c:v>
                </c:pt>
                <c:pt idx="5927">
                  <c:v>41289</c:v>
                </c:pt>
                <c:pt idx="5928">
                  <c:v>41289</c:v>
                </c:pt>
                <c:pt idx="5929">
                  <c:v>41289</c:v>
                </c:pt>
                <c:pt idx="5930">
                  <c:v>41289</c:v>
                </c:pt>
                <c:pt idx="5931">
                  <c:v>41289</c:v>
                </c:pt>
                <c:pt idx="5932">
                  <c:v>41289</c:v>
                </c:pt>
                <c:pt idx="5933">
                  <c:v>41289</c:v>
                </c:pt>
                <c:pt idx="5934">
                  <c:v>41289</c:v>
                </c:pt>
                <c:pt idx="5935">
                  <c:v>41289</c:v>
                </c:pt>
                <c:pt idx="5936">
                  <c:v>41289</c:v>
                </c:pt>
                <c:pt idx="5937">
                  <c:v>41289</c:v>
                </c:pt>
                <c:pt idx="5938">
                  <c:v>41289</c:v>
                </c:pt>
                <c:pt idx="5939">
                  <c:v>41289</c:v>
                </c:pt>
                <c:pt idx="5940">
                  <c:v>41289</c:v>
                </c:pt>
                <c:pt idx="5941">
                  <c:v>41289</c:v>
                </c:pt>
                <c:pt idx="5942">
                  <c:v>41289</c:v>
                </c:pt>
                <c:pt idx="5943">
                  <c:v>41289</c:v>
                </c:pt>
                <c:pt idx="5944">
                  <c:v>41289</c:v>
                </c:pt>
                <c:pt idx="5945">
                  <c:v>41289</c:v>
                </c:pt>
                <c:pt idx="5946">
                  <c:v>41289</c:v>
                </c:pt>
                <c:pt idx="5947">
                  <c:v>41289</c:v>
                </c:pt>
                <c:pt idx="5948">
                  <c:v>41289</c:v>
                </c:pt>
                <c:pt idx="5949">
                  <c:v>41289</c:v>
                </c:pt>
                <c:pt idx="5950">
                  <c:v>41289</c:v>
                </c:pt>
                <c:pt idx="5951">
                  <c:v>41289</c:v>
                </c:pt>
                <c:pt idx="5952">
                  <c:v>41289</c:v>
                </c:pt>
                <c:pt idx="5953">
                  <c:v>41289</c:v>
                </c:pt>
                <c:pt idx="5954">
                  <c:v>41289</c:v>
                </c:pt>
                <c:pt idx="5955">
                  <c:v>41289</c:v>
                </c:pt>
                <c:pt idx="5956">
                  <c:v>41289</c:v>
                </c:pt>
                <c:pt idx="5957">
                  <c:v>41289</c:v>
                </c:pt>
                <c:pt idx="5958">
                  <c:v>41289</c:v>
                </c:pt>
                <c:pt idx="5959">
                  <c:v>41289</c:v>
                </c:pt>
                <c:pt idx="5960">
                  <c:v>41289</c:v>
                </c:pt>
                <c:pt idx="5961">
                  <c:v>41289</c:v>
                </c:pt>
                <c:pt idx="5962">
                  <c:v>41289</c:v>
                </c:pt>
                <c:pt idx="5963">
                  <c:v>41289</c:v>
                </c:pt>
                <c:pt idx="5964">
                  <c:v>41289</c:v>
                </c:pt>
                <c:pt idx="5965">
                  <c:v>41289</c:v>
                </c:pt>
                <c:pt idx="5966">
                  <c:v>41289</c:v>
                </c:pt>
                <c:pt idx="5967">
                  <c:v>41289</c:v>
                </c:pt>
                <c:pt idx="5968">
                  <c:v>41289</c:v>
                </c:pt>
                <c:pt idx="5969">
                  <c:v>41289</c:v>
                </c:pt>
                <c:pt idx="5970">
                  <c:v>41289</c:v>
                </c:pt>
                <c:pt idx="5971">
                  <c:v>41289</c:v>
                </c:pt>
                <c:pt idx="5972">
                  <c:v>41289</c:v>
                </c:pt>
                <c:pt idx="5973">
                  <c:v>41289</c:v>
                </c:pt>
                <c:pt idx="5974">
                  <c:v>41289</c:v>
                </c:pt>
                <c:pt idx="5975">
                  <c:v>41289</c:v>
                </c:pt>
                <c:pt idx="5976">
                  <c:v>41289</c:v>
                </c:pt>
                <c:pt idx="5977">
                  <c:v>41289</c:v>
                </c:pt>
                <c:pt idx="5978">
                  <c:v>41289</c:v>
                </c:pt>
                <c:pt idx="5979">
                  <c:v>41289</c:v>
                </c:pt>
                <c:pt idx="5980">
                  <c:v>41289</c:v>
                </c:pt>
                <c:pt idx="5981">
                  <c:v>41289</c:v>
                </c:pt>
                <c:pt idx="5982">
                  <c:v>41289</c:v>
                </c:pt>
                <c:pt idx="5983">
                  <c:v>41289</c:v>
                </c:pt>
                <c:pt idx="5984">
                  <c:v>41289</c:v>
                </c:pt>
                <c:pt idx="5985">
                  <c:v>41289</c:v>
                </c:pt>
                <c:pt idx="5986">
                  <c:v>41289</c:v>
                </c:pt>
                <c:pt idx="5987">
                  <c:v>41289</c:v>
                </c:pt>
                <c:pt idx="5988">
                  <c:v>41289</c:v>
                </c:pt>
                <c:pt idx="5989">
                  <c:v>41289</c:v>
                </c:pt>
                <c:pt idx="5990">
                  <c:v>41289</c:v>
                </c:pt>
                <c:pt idx="5991">
                  <c:v>41289</c:v>
                </c:pt>
                <c:pt idx="5992">
                  <c:v>41289</c:v>
                </c:pt>
                <c:pt idx="5993">
                  <c:v>41289</c:v>
                </c:pt>
                <c:pt idx="5994">
                  <c:v>41289</c:v>
                </c:pt>
                <c:pt idx="5995">
                  <c:v>41289</c:v>
                </c:pt>
                <c:pt idx="5996">
                  <c:v>41289</c:v>
                </c:pt>
                <c:pt idx="5997">
                  <c:v>41289</c:v>
                </c:pt>
                <c:pt idx="5998">
                  <c:v>41289</c:v>
                </c:pt>
                <c:pt idx="5999">
                  <c:v>41289</c:v>
                </c:pt>
                <c:pt idx="6000">
                  <c:v>41289</c:v>
                </c:pt>
                <c:pt idx="6001">
                  <c:v>41289</c:v>
                </c:pt>
                <c:pt idx="6002">
                  <c:v>41289</c:v>
                </c:pt>
                <c:pt idx="6003">
                  <c:v>41289</c:v>
                </c:pt>
                <c:pt idx="6004">
                  <c:v>41289</c:v>
                </c:pt>
                <c:pt idx="6005">
                  <c:v>41289</c:v>
                </c:pt>
                <c:pt idx="6006">
                  <c:v>41289</c:v>
                </c:pt>
                <c:pt idx="6007">
                  <c:v>41289</c:v>
                </c:pt>
                <c:pt idx="6008">
                  <c:v>41289</c:v>
                </c:pt>
                <c:pt idx="6009">
                  <c:v>41289</c:v>
                </c:pt>
                <c:pt idx="6010">
                  <c:v>41289</c:v>
                </c:pt>
                <c:pt idx="6011">
                  <c:v>41289</c:v>
                </c:pt>
                <c:pt idx="6012">
                  <c:v>41289</c:v>
                </c:pt>
                <c:pt idx="6013">
                  <c:v>41289</c:v>
                </c:pt>
                <c:pt idx="6014">
                  <c:v>41289</c:v>
                </c:pt>
                <c:pt idx="6015">
                  <c:v>41289</c:v>
                </c:pt>
                <c:pt idx="6016">
                  <c:v>41290</c:v>
                </c:pt>
                <c:pt idx="6017">
                  <c:v>41290</c:v>
                </c:pt>
                <c:pt idx="6018">
                  <c:v>41290</c:v>
                </c:pt>
                <c:pt idx="6019">
                  <c:v>41290</c:v>
                </c:pt>
                <c:pt idx="6020">
                  <c:v>41290</c:v>
                </c:pt>
                <c:pt idx="6021">
                  <c:v>41290</c:v>
                </c:pt>
                <c:pt idx="6022">
                  <c:v>41290</c:v>
                </c:pt>
                <c:pt idx="6023">
                  <c:v>41290</c:v>
                </c:pt>
                <c:pt idx="6024">
                  <c:v>41290</c:v>
                </c:pt>
                <c:pt idx="6025">
                  <c:v>41290</c:v>
                </c:pt>
                <c:pt idx="6026">
                  <c:v>41290</c:v>
                </c:pt>
                <c:pt idx="6027">
                  <c:v>41290</c:v>
                </c:pt>
                <c:pt idx="6028">
                  <c:v>41290</c:v>
                </c:pt>
                <c:pt idx="6029">
                  <c:v>41290</c:v>
                </c:pt>
                <c:pt idx="6030">
                  <c:v>41290</c:v>
                </c:pt>
                <c:pt idx="6031">
                  <c:v>41290</c:v>
                </c:pt>
                <c:pt idx="6032">
                  <c:v>41290</c:v>
                </c:pt>
                <c:pt idx="6033">
                  <c:v>41290</c:v>
                </c:pt>
                <c:pt idx="6034">
                  <c:v>41290</c:v>
                </c:pt>
                <c:pt idx="6035">
                  <c:v>41290</c:v>
                </c:pt>
                <c:pt idx="6036">
                  <c:v>41290</c:v>
                </c:pt>
                <c:pt idx="6037">
                  <c:v>41290</c:v>
                </c:pt>
                <c:pt idx="6038">
                  <c:v>41290</c:v>
                </c:pt>
                <c:pt idx="6039">
                  <c:v>41290</c:v>
                </c:pt>
                <c:pt idx="6040">
                  <c:v>41290</c:v>
                </c:pt>
                <c:pt idx="6041">
                  <c:v>41290</c:v>
                </c:pt>
                <c:pt idx="6042">
                  <c:v>41290</c:v>
                </c:pt>
                <c:pt idx="6043">
                  <c:v>41290</c:v>
                </c:pt>
                <c:pt idx="6044">
                  <c:v>41290</c:v>
                </c:pt>
                <c:pt idx="6045">
                  <c:v>41290</c:v>
                </c:pt>
                <c:pt idx="6046">
                  <c:v>41290</c:v>
                </c:pt>
                <c:pt idx="6047">
                  <c:v>41290</c:v>
                </c:pt>
                <c:pt idx="6048">
                  <c:v>41290</c:v>
                </c:pt>
                <c:pt idx="6049">
                  <c:v>41290</c:v>
                </c:pt>
                <c:pt idx="6050">
                  <c:v>41290</c:v>
                </c:pt>
                <c:pt idx="6051">
                  <c:v>41290</c:v>
                </c:pt>
                <c:pt idx="6052">
                  <c:v>41290</c:v>
                </c:pt>
                <c:pt idx="6053">
                  <c:v>41290</c:v>
                </c:pt>
                <c:pt idx="6054">
                  <c:v>41290</c:v>
                </c:pt>
                <c:pt idx="6055">
                  <c:v>41290</c:v>
                </c:pt>
                <c:pt idx="6056">
                  <c:v>41290</c:v>
                </c:pt>
                <c:pt idx="6057">
                  <c:v>41290</c:v>
                </c:pt>
                <c:pt idx="6058">
                  <c:v>41290</c:v>
                </c:pt>
                <c:pt idx="6059">
                  <c:v>41290</c:v>
                </c:pt>
                <c:pt idx="6060">
                  <c:v>41290</c:v>
                </c:pt>
                <c:pt idx="6061">
                  <c:v>41290</c:v>
                </c:pt>
                <c:pt idx="6062">
                  <c:v>41290</c:v>
                </c:pt>
                <c:pt idx="6063">
                  <c:v>41290</c:v>
                </c:pt>
                <c:pt idx="6064">
                  <c:v>41290</c:v>
                </c:pt>
                <c:pt idx="6065">
                  <c:v>41290</c:v>
                </c:pt>
                <c:pt idx="6066">
                  <c:v>41290</c:v>
                </c:pt>
                <c:pt idx="6067">
                  <c:v>41290</c:v>
                </c:pt>
                <c:pt idx="6068">
                  <c:v>41290</c:v>
                </c:pt>
                <c:pt idx="6069">
                  <c:v>41290</c:v>
                </c:pt>
                <c:pt idx="6070">
                  <c:v>41290</c:v>
                </c:pt>
                <c:pt idx="6071">
                  <c:v>41290</c:v>
                </c:pt>
                <c:pt idx="6072">
                  <c:v>41290</c:v>
                </c:pt>
                <c:pt idx="6073">
                  <c:v>41291</c:v>
                </c:pt>
                <c:pt idx="6074">
                  <c:v>41291</c:v>
                </c:pt>
                <c:pt idx="6075">
                  <c:v>41291</c:v>
                </c:pt>
                <c:pt idx="6076">
                  <c:v>41291</c:v>
                </c:pt>
                <c:pt idx="6077">
                  <c:v>41291</c:v>
                </c:pt>
                <c:pt idx="6078">
                  <c:v>41291</c:v>
                </c:pt>
                <c:pt idx="6079">
                  <c:v>41291</c:v>
                </c:pt>
                <c:pt idx="6080">
                  <c:v>41291</c:v>
                </c:pt>
                <c:pt idx="6081">
                  <c:v>41291</c:v>
                </c:pt>
                <c:pt idx="6082">
                  <c:v>41291</c:v>
                </c:pt>
                <c:pt idx="6083">
                  <c:v>41291</c:v>
                </c:pt>
                <c:pt idx="6084">
                  <c:v>41291</c:v>
                </c:pt>
                <c:pt idx="6085">
                  <c:v>41291</c:v>
                </c:pt>
                <c:pt idx="6086">
                  <c:v>41291</c:v>
                </c:pt>
                <c:pt idx="6087">
                  <c:v>41291</c:v>
                </c:pt>
                <c:pt idx="6088">
                  <c:v>41291</c:v>
                </c:pt>
                <c:pt idx="6089">
                  <c:v>41291</c:v>
                </c:pt>
                <c:pt idx="6090">
                  <c:v>41291</c:v>
                </c:pt>
                <c:pt idx="6091">
                  <c:v>41291</c:v>
                </c:pt>
                <c:pt idx="6092">
                  <c:v>41291</c:v>
                </c:pt>
                <c:pt idx="6093">
                  <c:v>41291</c:v>
                </c:pt>
                <c:pt idx="6094">
                  <c:v>41291</c:v>
                </c:pt>
                <c:pt idx="6095">
                  <c:v>41291</c:v>
                </c:pt>
                <c:pt idx="6096">
                  <c:v>41291</c:v>
                </c:pt>
                <c:pt idx="6097">
                  <c:v>41291</c:v>
                </c:pt>
                <c:pt idx="6098">
                  <c:v>41291</c:v>
                </c:pt>
                <c:pt idx="6099">
                  <c:v>41291</c:v>
                </c:pt>
                <c:pt idx="6100">
                  <c:v>41291</c:v>
                </c:pt>
                <c:pt idx="6101">
                  <c:v>41291</c:v>
                </c:pt>
                <c:pt idx="6102">
                  <c:v>41291</c:v>
                </c:pt>
                <c:pt idx="6103">
                  <c:v>41291</c:v>
                </c:pt>
                <c:pt idx="6104">
                  <c:v>41291</c:v>
                </c:pt>
                <c:pt idx="6105">
                  <c:v>41291</c:v>
                </c:pt>
                <c:pt idx="6106">
                  <c:v>41291</c:v>
                </c:pt>
                <c:pt idx="6107">
                  <c:v>41291</c:v>
                </c:pt>
                <c:pt idx="6108">
                  <c:v>41291</c:v>
                </c:pt>
                <c:pt idx="6109">
                  <c:v>41291</c:v>
                </c:pt>
                <c:pt idx="6110">
                  <c:v>41291</c:v>
                </c:pt>
                <c:pt idx="6111">
                  <c:v>41291</c:v>
                </c:pt>
                <c:pt idx="6112">
                  <c:v>41291</c:v>
                </c:pt>
                <c:pt idx="6113">
                  <c:v>41291</c:v>
                </c:pt>
                <c:pt idx="6114">
                  <c:v>41291</c:v>
                </c:pt>
                <c:pt idx="6115">
                  <c:v>41291</c:v>
                </c:pt>
                <c:pt idx="6116">
                  <c:v>41291</c:v>
                </c:pt>
                <c:pt idx="6117">
                  <c:v>41291</c:v>
                </c:pt>
                <c:pt idx="6118">
                  <c:v>41291</c:v>
                </c:pt>
                <c:pt idx="6119">
                  <c:v>41291</c:v>
                </c:pt>
                <c:pt idx="6120">
                  <c:v>41291</c:v>
                </c:pt>
                <c:pt idx="6121">
                  <c:v>41291</c:v>
                </c:pt>
                <c:pt idx="6122">
                  <c:v>41291</c:v>
                </c:pt>
                <c:pt idx="6123">
                  <c:v>41291</c:v>
                </c:pt>
                <c:pt idx="6124">
                  <c:v>41291</c:v>
                </c:pt>
                <c:pt idx="6125">
                  <c:v>41291</c:v>
                </c:pt>
                <c:pt idx="6126">
                  <c:v>41291</c:v>
                </c:pt>
                <c:pt idx="6127">
                  <c:v>41291</c:v>
                </c:pt>
                <c:pt idx="6128">
                  <c:v>41291</c:v>
                </c:pt>
                <c:pt idx="6129">
                  <c:v>41291</c:v>
                </c:pt>
                <c:pt idx="6130">
                  <c:v>41291</c:v>
                </c:pt>
                <c:pt idx="6131">
                  <c:v>41291</c:v>
                </c:pt>
                <c:pt idx="6132">
                  <c:v>41291</c:v>
                </c:pt>
                <c:pt idx="6133">
                  <c:v>41291</c:v>
                </c:pt>
                <c:pt idx="6134">
                  <c:v>41291</c:v>
                </c:pt>
                <c:pt idx="6135">
                  <c:v>41291</c:v>
                </c:pt>
                <c:pt idx="6136">
                  <c:v>41291</c:v>
                </c:pt>
                <c:pt idx="6137">
                  <c:v>41291</c:v>
                </c:pt>
                <c:pt idx="6138">
                  <c:v>41291</c:v>
                </c:pt>
                <c:pt idx="6139">
                  <c:v>41291</c:v>
                </c:pt>
                <c:pt idx="6140">
                  <c:v>41291</c:v>
                </c:pt>
                <c:pt idx="6141">
                  <c:v>41291</c:v>
                </c:pt>
                <c:pt idx="6142">
                  <c:v>41291</c:v>
                </c:pt>
                <c:pt idx="6143">
                  <c:v>41291</c:v>
                </c:pt>
                <c:pt idx="6144">
                  <c:v>41291</c:v>
                </c:pt>
                <c:pt idx="6145">
                  <c:v>41291</c:v>
                </c:pt>
                <c:pt idx="6146">
                  <c:v>41291</c:v>
                </c:pt>
                <c:pt idx="6147">
                  <c:v>41291</c:v>
                </c:pt>
                <c:pt idx="6148">
                  <c:v>41291</c:v>
                </c:pt>
                <c:pt idx="6149">
                  <c:v>41291</c:v>
                </c:pt>
                <c:pt idx="6150">
                  <c:v>41291</c:v>
                </c:pt>
                <c:pt idx="6151">
                  <c:v>41291</c:v>
                </c:pt>
                <c:pt idx="6152">
                  <c:v>41291</c:v>
                </c:pt>
                <c:pt idx="6153">
                  <c:v>41291</c:v>
                </c:pt>
                <c:pt idx="6154">
                  <c:v>41292</c:v>
                </c:pt>
                <c:pt idx="6155">
                  <c:v>41292</c:v>
                </c:pt>
                <c:pt idx="6156">
                  <c:v>41292</c:v>
                </c:pt>
                <c:pt idx="6157">
                  <c:v>41292</c:v>
                </c:pt>
                <c:pt idx="6158">
                  <c:v>41292</c:v>
                </c:pt>
                <c:pt idx="6159">
                  <c:v>41292</c:v>
                </c:pt>
                <c:pt idx="6160">
                  <c:v>41292</c:v>
                </c:pt>
                <c:pt idx="6161">
                  <c:v>41292</c:v>
                </c:pt>
                <c:pt idx="6162">
                  <c:v>41292</c:v>
                </c:pt>
                <c:pt idx="6163">
                  <c:v>41292</c:v>
                </c:pt>
                <c:pt idx="6164">
                  <c:v>41292</c:v>
                </c:pt>
                <c:pt idx="6165">
                  <c:v>41292</c:v>
                </c:pt>
                <c:pt idx="6166">
                  <c:v>41292</c:v>
                </c:pt>
                <c:pt idx="6167">
                  <c:v>41292</c:v>
                </c:pt>
                <c:pt idx="6168">
                  <c:v>41292</c:v>
                </c:pt>
                <c:pt idx="6169">
                  <c:v>41292</c:v>
                </c:pt>
                <c:pt idx="6170">
                  <c:v>41292</c:v>
                </c:pt>
                <c:pt idx="6171">
                  <c:v>41292</c:v>
                </c:pt>
                <c:pt idx="6172">
                  <c:v>41292</c:v>
                </c:pt>
                <c:pt idx="6173">
                  <c:v>41292</c:v>
                </c:pt>
                <c:pt idx="6174">
                  <c:v>41292</c:v>
                </c:pt>
                <c:pt idx="6175">
                  <c:v>41292</c:v>
                </c:pt>
                <c:pt idx="6176">
                  <c:v>41292</c:v>
                </c:pt>
                <c:pt idx="6177">
                  <c:v>41292</c:v>
                </c:pt>
                <c:pt idx="6178">
                  <c:v>41292</c:v>
                </c:pt>
                <c:pt idx="6179">
                  <c:v>41292</c:v>
                </c:pt>
                <c:pt idx="6180">
                  <c:v>41292</c:v>
                </c:pt>
                <c:pt idx="6181">
                  <c:v>41292</c:v>
                </c:pt>
                <c:pt idx="6182">
                  <c:v>41292</c:v>
                </c:pt>
                <c:pt idx="6183">
                  <c:v>41292</c:v>
                </c:pt>
                <c:pt idx="6184">
                  <c:v>41292</c:v>
                </c:pt>
                <c:pt idx="6185">
                  <c:v>41292</c:v>
                </c:pt>
                <c:pt idx="6186">
                  <c:v>41292</c:v>
                </c:pt>
                <c:pt idx="6187">
                  <c:v>41292</c:v>
                </c:pt>
                <c:pt idx="6188">
                  <c:v>41292</c:v>
                </c:pt>
                <c:pt idx="6189">
                  <c:v>41292</c:v>
                </c:pt>
                <c:pt idx="6190">
                  <c:v>41292</c:v>
                </c:pt>
                <c:pt idx="6191">
                  <c:v>41292</c:v>
                </c:pt>
                <c:pt idx="6192">
                  <c:v>41292</c:v>
                </c:pt>
                <c:pt idx="6193">
                  <c:v>41292</c:v>
                </c:pt>
                <c:pt idx="6194">
                  <c:v>41292</c:v>
                </c:pt>
                <c:pt idx="6195">
                  <c:v>41292</c:v>
                </c:pt>
                <c:pt idx="6196">
                  <c:v>41292</c:v>
                </c:pt>
                <c:pt idx="6197">
                  <c:v>41292</c:v>
                </c:pt>
                <c:pt idx="6198">
                  <c:v>41292</c:v>
                </c:pt>
                <c:pt idx="6199">
                  <c:v>41292</c:v>
                </c:pt>
                <c:pt idx="6200">
                  <c:v>41292</c:v>
                </c:pt>
                <c:pt idx="6201">
                  <c:v>41292</c:v>
                </c:pt>
                <c:pt idx="6202">
                  <c:v>41292</c:v>
                </c:pt>
                <c:pt idx="6203">
                  <c:v>41292</c:v>
                </c:pt>
                <c:pt idx="6204">
                  <c:v>41292</c:v>
                </c:pt>
                <c:pt idx="6205">
                  <c:v>41292</c:v>
                </c:pt>
                <c:pt idx="6206">
                  <c:v>41292</c:v>
                </c:pt>
                <c:pt idx="6207">
                  <c:v>41292</c:v>
                </c:pt>
                <c:pt idx="6208">
                  <c:v>41292</c:v>
                </c:pt>
                <c:pt idx="6209">
                  <c:v>41292</c:v>
                </c:pt>
                <c:pt idx="6210">
                  <c:v>41292</c:v>
                </c:pt>
                <c:pt idx="6211">
                  <c:v>41292</c:v>
                </c:pt>
                <c:pt idx="6212">
                  <c:v>41292</c:v>
                </c:pt>
                <c:pt idx="6213">
                  <c:v>41292</c:v>
                </c:pt>
                <c:pt idx="6214">
                  <c:v>41292</c:v>
                </c:pt>
                <c:pt idx="6215">
                  <c:v>41292</c:v>
                </c:pt>
                <c:pt idx="6216">
                  <c:v>41292</c:v>
                </c:pt>
                <c:pt idx="6217">
                  <c:v>41292</c:v>
                </c:pt>
                <c:pt idx="6218">
                  <c:v>41292</c:v>
                </c:pt>
                <c:pt idx="6219">
                  <c:v>41292</c:v>
                </c:pt>
                <c:pt idx="6220">
                  <c:v>41292</c:v>
                </c:pt>
                <c:pt idx="6221">
                  <c:v>41292</c:v>
                </c:pt>
                <c:pt idx="6222">
                  <c:v>41292</c:v>
                </c:pt>
                <c:pt idx="6223">
                  <c:v>41292</c:v>
                </c:pt>
                <c:pt idx="6224">
                  <c:v>41293</c:v>
                </c:pt>
                <c:pt idx="6225">
                  <c:v>41293</c:v>
                </c:pt>
                <c:pt idx="6226">
                  <c:v>41293</c:v>
                </c:pt>
                <c:pt idx="6227">
                  <c:v>41293</c:v>
                </c:pt>
                <c:pt idx="6228">
                  <c:v>41293</c:v>
                </c:pt>
                <c:pt idx="6229">
                  <c:v>41293</c:v>
                </c:pt>
                <c:pt idx="6230">
                  <c:v>41293</c:v>
                </c:pt>
                <c:pt idx="6231">
                  <c:v>41293</c:v>
                </c:pt>
                <c:pt idx="6232">
                  <c:v>41293</c:v>
                </c:pt>
                <c:pt idx="6233">
                  <c:v>41293</c:v>
                </c:pt>
                <c:pt idx="6234">
                  <c:v>41293</c:v>
                </c:pt>
                <c:pt idx="6235">
                  <c:v>41293</c:v>
                </c:pt>
                <c:pt idx="6236">
                  <c:v>41293</c:v>
                </c:pt>
                <c:pt idx="6237">
                  <c:v>41293</c:v>
                </c:pt>
                <c:pt idx="6238">
                  <c:v>41293</c:v>
                </c:pt>
                <c:pt idx="6239">
                  <c:v>41293</c:v>
                </c:pt>
                <c:pt idx="6240">
                  <c:v>41293</c:v>
                </c:pt>
                <c:pt idx="6241">
                  <c:v>41293</c:v>
                </c:pt>
                <c:pt idx="6242">
                  <c:v>41293</c:v>
                </c:pt>
                <c:pt idx="6243">
                  <c:v>41293</c:v>
                </c:pt>
                <c:pt idx="6244">
                  <c:v>41293</c:v>
                </c:pt>
                <c:pt idx="6245">
                  <c:v>41293</c:v>
                </c:pt>
                <c:pt idx="6246">
                  <c:v>41293</c:v>
                </c:pt>
                <c:pt idx="6247">
                  <c:v>41293</c:v>
                </c:pt>
                <c:pt idx="6248">
                  <c:v>41293</c:v>
                </c:pt>
                <c:pt idx="6249">
                  <c:v>41293</c:v>
                </c:pt>
                <c:pt idx="6250">
                  <c:v>41293</c:v>
                </c:pt>
                <c:pt idx="6251">
                  <c:v>41293</c:v>
                </c:pt>
                <c:pt idx="6252">
                  <c:v>41293</c:v>
                </c:pt>
                <c:pt idx="6253">
                  <c:v>41293</c:v>
                </c:pt>
                <c:pt idx="6254">
                  <c:v>41293</c:v>
                </c:pt>
                <c:pt idx="6255">
                  <c:v>41293</c:v>
                </c:pt>
                <c:pt idx="6256">
                  <c:v>41293</c:v>
                </c:pt>
                <c:pt idx="6257">
                  <c:v>41293</c:v>
                </c:pt>
                <c:pt idx="6258">
                  <c:v>41293</c:v>
                </c:pt>
                <c:pt idx="6259">
                  <c:v>41293</c:v>
                </c:pt>
                <c:pt idx="6260">
                  <c:v>41293</c:v>
                </c:pt>
                <c:pt idx="6261">
                  <c:v>41293</c:v>
                </c:pt>
                <c:pt idx="6262">
                  <c:v>41294</c:v>
                </c:pt>
                <c:pt idx="6263">
                  <c:v>41294</c:v>
                </c:pt>
                <c:pt idx="6264">
                  <c:v>41294</c:v>
                </c:pt>
                <c:pt idx="6265">
                  <c:v>41294</c:v>
                </c:pt>
                <c:pt idx="6266">
                  <c:v>41294</c:v>
                </c:pt>
                <c:pt idx="6267">
                  <c:v>41294</c:v>
                </c:pt>
                <c:pt idx="6268">
                  <c:v>41294</c:v>
                </c:pt>
                <c:pt idx="6269">
                  <c:v>41294</c:v>
                </c:pt>
                <c:pt idx="6270">
                  <c:v>41294</c:v>
                </c:pt>
                <c:pt idx="6271">
                  <c:v>41294</c:v>
                </c:pt>
                <c:pt idx="6272">
                  <c:v>41294</c:v>
                </c:pt>
                <c:pt idx="6273">
                  <c:v>41294</c:v>
                </c:pt>
                <c:pt idx="6274">
                  <c:v>41294</c:v>
                </c:pt>
                <c:pt idx="6275">
                  <c:v>41294</c:v>
                </c:pt>
                <c:pt idx="6276">
                  <c:v>41294</c:v>
                </c:pt>
                <c:pt idx="6277">
                  <c:v>41294</c:v>
                </c:pt>
                <c:pt idx="6278">
                  <c:v>41294</c:v>
                </c:pt>
                <c:pt idx="6279">
                  <c:v>41294</c:v>
                </c:pt>
                <c:pt idx="6280">
                  <c:v>41294</c:v>
                </c:pt>
                <c:pt idx="6281">
                  <c:v>41294</c:v>
                </c:pt>
                <c:pt idx="6282">
                  <c:v>41294</c:v>
                </c:pt>
                <c:pt idx="6283">
                  <c:v>41294</c:v>
                </c:pt>
                <c:pt idx="6284">
                  <c:v>41294</c:v>
                </c:pt>
                <c:pt idx="6285">
                  <c:v>41294</c:v>
                </c:pt>
                <c:pt idx="6286">
                  <c:v>41294</c:v>
                </c:pt>
                <c:pt idx="6287">
                  <c:v>41294</c:v>
                </c:pt>
                <c:pt idx="6288">
                  <c:v>41294</c:v>
                </c:pt>
                <c:pt idx="6289">
                  <c:v>41294</c:v>
                </c:pt>
                <c:pt idx="6290">
                  <c:v>41294</c:v>
                </c:pt>
                <c:pt idx="6291">
                  <c:v>41294</c:v>
                </c:pt>
                <c:pt idx="6292">
                  <c:v>41294</c:v>
                </c:pt>
                <c:pt idx="6293">
                  <c:v>41294</c:v>
                </c:pt>
                <c:pt idx="6294">
                  <c:v>41294</c:v>
                </c:pt>
                <c:pt idx="6295">
                  <c:v>41295</c:v>
                </c:pt>
                <c:pt idx="6296">
                  <c:v>41295</c:v>
                </c:pt>
                <c:pt idx="6297">
                  <c:v>41295</c:v>
                </c:pt>
                <c:pt idx="6298">
                  <c:v>41295</c:v>
                </c:pt>
                <c:pt idx="6299">
                  <c:v>41295</c:v>
                </c:pt>
                <c:pt idx="6300">
                  <c:v>41295</c:v>
                </c:pt>
                <c:pt idx="6301">
                  <c:v>41295</c:v>
                </c:pt>
                <c:pt idx="6302">
                  <c:v>41295</c:v>
                </c:pt>
                <c:pt idx="6303">
                  <c:v>41295</c:v>
                </c:pt>
                <c:pt idx="6304">
                  <c:v>41295</c:v>
                </c:pt>
                <c:pt idx="6305">
                  <c:v>41295</c:v>
                </c:pt>
                <c:pt idx="6306">
                  <c:v>41295</c:v>
                </c:pt>
                <c:pt idx="6307">
                  <c:v>41295</c:v>
                </c:pt>
                <c:pt idx="6308">
                  <c:v>41295</c:v>
                </c:pt>
                <c:pt idx="6309">
                  <c:v>41295</c:v>
                </c:pt>
                <c:pt idx="6310">
                  <c:v>41295</c:v>
                </c:pt>
                <c:pt idx="6311">
                  <c:v>41295</c:v>
                </c:pt>
                <c:pt idx="6312">
                  <c:v>41295</c:v>
                </c:pt>
                <c:pt idx="6313">
                  <c:v>41295</c:v>
                </c:pt>
                <c:pt idx="6314">
                  <c:v>41295</c:v>
                </c:pt>
                <c:pt idx="6315">
                  <c:v>41295</c:v>
                </c:pt>
                <c:pt idx="6316">
                  <c:v>41295</c:v>
                </c:pt>
                <c:pt idx="6317">
                  <c:v>41295</c:v>
                </c:pt>
                <c:pt idx="6318">
                  <c:v>41295</c:v>
                </c:pt>
                <c:pt idx="6319">
                  <c:v>41295</c:v>
                </c:pt>
                <c:pt idx="6320">
                  <c:v>41295</c:v>
                </c:pt>
                <c:pt idx="6321">
                  <c:v>41295</c:v>
                </c:pt>
                <c:pt idx="6322">
                  <c:v>41295</c:v>
                </c:pt>
                <c:pt idx="6323">
                  <c:v>41295</c:v>
                </c:pt>
                <c:pt idx="6324">
                  <c:v>41295</c:v>
                </c:pt>
                <c:pt idx="6325">
                  <c:v>41295</c:v>
                </c:pt>
                <c:pt idx="6326">
                  <c:v>41295</c:v>
                </c:pt>
                <c:pt idx="6327">
                  <c:v>41295</c:v>
                </c:pt>
                <c:pt idx="6328">
                  <c:v>41295</c:v>
                </c:pt>
                <c:pt idx="6329">
                  <c:v>41295</c:v>
                </c:pt>
                <c:pt idx="6330">
                  <c:v>41295</c:v>
                </c:pt>
                <c:pt idx="6331">
                  <c:v>41295</c:v>
                </c:pt>
                <c:pt idx="6332">
                  <c:v>41295</c:v>
                </c:pt>
                <c:pt idx="6333">
                  <c:v>41295</c:v>
                </c:pt>
                <c:pt idx="6334">
                  <c:v>41295</c:v>
                </c:pt>
                <c:pt idx="6335">
                  <c:v>41295</c:v>
                </c:pt>
                <c:pt idx="6336">
                  <c:v>41295</c:v>
                </c:pt>
                <c:pt idx="6337">
                  <c:v>41295</c:v>
                </c:pt>
                <c:pt idx="6338">
                  <c:v>41295</c:v>
                </c:pt>
                <c:pt idx="6339">
                  <c:v>41295</c:v>
                </c:pt>
                <c:pt idx="6340">
                  <c:v>41295</c:v>
                </c:pt>
                <c:pt idx="6341">
                  <c:v>41295</c:v>
                </c:pt>
                <c:pt idx="6342">
                  <c:v>41295</c:v>
                </c:pt>
                <c:pt idx="6343">
                  <c:v>41295</c:v>
                </c:pt>
                <c:pt idx="6344">
                  <c:v>41295</c:v>
                </c:pt>
                <c:pt idx="6345">
                  <c:v>41295</c:v>
                </c:pt>
                <c:pt idx="6346">
                  <c:v>41295</c:v>
                </c:pt>
                <c:pt idx="6347">
                  <c:v>41295</c:v>
                </c:pt>
                <c:pt idx="6348">
                  <c:v>41295</c:v>
                </c:pt>
                <c:pt idx="6349">
                  <c:v>41295</c:v>
                </c:pt>
                <c:pt idx="6350">
                  <c:v>41295</c:v>
                </c:pt>
                <c:pt idx="6351">
                  <c:v>41295</c:v>
                </c:pt>
                <c:pt idx="6352">
                  <c:v>41295</c:v>
                </c:pt>
                <c:pt idx="6353">
                  <c:v>41295</c:v>
                </c:pt>
                <c:pt idx="6354">
                  <c:v>41295</c:v>
                </c:pt>
                <c:pt idx="6355">
                  <c:v>41295</c:v>
                </c:pt>
                <c:pt idx="6356">
                  <c:v>41295</c:v>
                </c:pt>
                <c:pt idx="6357">
                  <c:v>41295</c:v>
                </c:pt>
                <c:pt idx="6358">
                  <c:v>41295</c:v>
                </c:pt>
                <c:pt idx="6359">
                  <c:v>41295</c:v>
                </c:pt>
                <c:pt idx="6360">
                  <c:v>41295</c:v>
                </c:pt>
                <c:pt idx="6361">
                  <c:v>41295</c:v>
                </c:pt>
                <c:pt idx="6362">
                  <c:v>41295</c:v>
                </c:pt>
                <c:pt idx="6363">
                  <c:v>41295</c:v>
                </c:pt>
                <c:pt idx="6364">
                  <c:v>41295</c:v>
                </c:pt>
                <c:pt idx="6365">
                  <c:v>41295</c:v>
                </c:pt>
                <c:pt idx="6366">
                  <c:v>41295</c:v>
                </c:pt>
                <c:pt idx="6367">
                  <c:v>41295</c:v>
                </c:pt>
                <c:pt idx="6368">
                  <c:v>41295</c:v>
                </c:pt>
                <c:pt idx="6369">
                  <c:v>41295</c:v>
                </c:pt>
                <c:pt idx="6370">
                  <c:v>41295</c:v>
                </c:pt>
                <c:pt idx="6371">
                  <c:v>41295</c:v>
                </c:pt>
                <c:pt idx="6372">
                  <c:v>41295</c:v>
                </c:pt>
                <c:pt idx="6373">
                  <c:v>41295</c:v>
                </c:pt>
                <c:pt idx="6374">
                  <c:v>41295</c:v>
                </c:pt>
                <c:pt idx="6375">
                  <c:v>41295</c:v>
                </c:pt>
                <c:pt idx="6376">
                  <c:v>41295</c:v>
                </c:pt>
                <c:pt idx="6377">
                  <c:v>41295</c:v>
                </c:pt>
                <c:pt idx="6378">
                  <c:v>41295</c:v>
                </c:pt>
                <c:pt idx="6379">
                  <c:v>41295</c:v>
                </c:pt>
                <c:pt idx="6380">
                  <c:v>41295</c:v>
                </c:pt>
                <c:pt idx="6381">
                  <c:v>41295</c:v>
                </c:pt>
                <c:pt idx="6382">
                  <c:v>41295</c:v>
                </c:pt>
                <c:pt idx="6383">
                  <c:v>41295</c:v>
                </c:pt>
                <c:pt idx="6384">
                  <c:v>41295</c:v>
                </c:pt>
                <c:pt idx="6385">
                  <c:v>41295</c:v>
                </c:pt>
                <c:pt idx="6386">
                  <c:v>41295</c:v>
                </c:pt>
                <c:pt idx="6387">
                  <c:v>41295</c:v>
                </c:pt>
                <c:pt idx="6388">
                  <c:v>41295</c:v>
                </c:pt>
                <c:pt idx="6389">
                  <c:v>41295</c:v>
                </c:pt>
                <c:pt idx="6390">
                  <c:v>41295</c:v>
                </c:pt>
                <c:pt idx="6391">
                  <c:v>41295</c:v>
                </c:pt>
                <c:pt idx="6392">
                  <c:v>41295</c:v>
                </c:pt>
                <c:pt idx="6393">
                  <c:v>41295</c:v>
                </c:pt>
                <c:pt idx="6394">
                  <c:v>41295</c:v>
                </c:pt>
                <c:pt idx="6395">
                  <c:v>41295</c:v>
                </c:pt>
                <c:pt idx="6396">
                  <c:v>41295</c:v>
                </c:pt>
                <c:pt idx="6397">
                  <c:v>41295</c:v>
                </c:pt>
                <c:pt idx="6398">
                  <c:v>41295</c:v>
                </c:pt>
                <c:pt idx="6399">
                  <c:v>41295</c:v>
                </c:pt>
                <c:pt idx="6400">
                  <c:v>41295</c:v>
                </c:pt>
                <c:pt idx="6401">
                  <c:v>41295</c:v>
                </c:pt>
                <c:pt idx="6402">
                  <c:v>41295</c:v>
                </c:pt>
                <c:pt idx="6403">
                  <c:v>41295</c:v>
                </c:pt>
                <c:pt idx="6404">
                  <c:v>41295</c:v>
                </c:pt>
                <c:pt idx="6405">
                  <c:v>41295</c:v>
                </c:pt>
                <c:pt idx="6406">
                  <c:v>41295</c:v>
                </c:pt>
                <c:pt idx="6407">
                  <c:v>41295</c:v>
                </c:pt>
                <c:pt idx="6408">
                  <c:v>41295</c:v>
                </c:pt>
                <c:pt idx="6409">
                  <c:v>41295</c:v>
                </c:pt>
                <c:pt idx="6410">
                  <c:v>41296</c:v>
                </c:pt>
                <c:pt idx="6411">
                  <c:v>41296</c:v>
                </c:pt>
                <c:pt idx="6412">
                  <c:v>41296</c:v>
                </c:pt>
                <c:pt idx="6413">
                  <c:v>41296</c:v>
                </c:pt>
                <c:pt idx="6414">
                  <c:v>41296</c:v>
                </c:pt>
                <c:pt idx="6415">
                  <c:v>41296</c:v>
                </c:pt>
                <c:pt idx="6416">
                  <c:v>41296</c:v>
                </c:pt>
                <c:pt idx="6417">
                  <c:v>41296</c:v>
                </c:pt>
                <c:pt idx="6418">
                  <c:v>41296</c:v>
                </c:pt>
                <c:pt idx="6419">
                  <c:v>41296</c:v>
                </c:pt>
                <c:pt idx="6420">
                  <c:v>41296</c:v>
                </c:pt>
                <c:pt idx="6421">
                  <c:v>41296</c:v>
                </c:pt>
                <c:pt idx="6422">
                  <c:v>41296</c:v>
                </c:pt>
                <c:pt idx="6423">
                  <c:v>41296</c:v>
                </c:pt>
                <c:pt idx="6424">
                  <c:v>41296</c:v>
                </c:pt>
                <c:pt idx="6425">
                  <c:v>41296</c:v>
                </c:pt>
                <c:pt idx="6426">
                  <c:v>41296</c:v>
                </c:pt>
                <c:pt idx="6427">
                  <c:v>41296</c:v>
                </c:pt>
                <c:pt idx="6428">
                  <c:v>41296</c:v>
                </c:pt>
                <c:pt idx="6429">
                  <c:v>41296</c:v>
                </c:pt>
                <c:pt idx="6430">
                  <c:v>41296</c:v>
                </c:pt>
                <c:pt idx="6431">
                  <c:v>41296</c:v>
                </c:pt>
                <c:pt idx="6432">
                  <c:v>41296</c:v>
                </c:pt>
                <c:pt idx="6433">
                  <c:v>41296</c:v>
                </c:pt>
                <c:pt idx="6434">
                  <c:v>41296</c:v>
                </c:pt>
                <c:pt idx="6435">
                  <c:v>41296</c:v>
                </c:pt>
                <c:pt idx="6436">
                  <c:v>41296</c:v>
                </c:pt>
                <c:pt idx="6437">
                  <c:v>41296</c:v>
                </c:pt>
                <c:pt idx="6438">
                  <c:v>41296</c:v>
                </c:pt>
                <c:pt idx="6439">
                  <c:v>41296</c:v>
                </c:pt>
                <c:pt idx="6440">
                  <c:v>41296</c:v>
                </c:pt>
                <c:pt idx="6441">
                  <c:v>41296</c:v>
                </c:pt>
                <c:pt idx="6442">
                  <c:v>41296</c:v>
                </c:pt>
                <c:pt idx="6443">
                  <c:v>41296</c:v>
                </c:pt>
                <c:pt idx="6444">
                  <c:v>41296</c:v>
                </c:pt>
                <c:pt idx="6445">
                  <c:v>41296</c:v>
                </c:pt>
                <c:pt idx="6446">
                  <c:v>41296</c:v>
                </c:pt>
                <c:pt idx="6447">
                  <c:v>41296</c:v>
                </c:pt>
                <c:pt idx="6448">
                  <c:v>41296</c:v>
                </c:pt>
                <c:pt idx="6449">
                  <c:v>41296</c:v>
                </c:pt>
                <c:pt idx="6450">
                  <c:v>41296</c:v>
                </c:pt>
                <c:pt idx="6451">
                  <c:v>41296</c:v>
                </c:pt>
                <c:pt idx="6452">
                  <c:v>41296</c:v>
                </c:pt>
                <c:pt idx="6453">
                  <c:v>41296</c:v>
                </c:pt>
                <c:pt idx="6454">
                  <c:v>41296</c:v>
                </c:pt>
                <c:pt idx="6455">
                  <c:v>41296</c:v>
                </c:pt>
                <c:pt idx="6456">
                  <c:v>41296</c:v>
                </c:pt>
                <c:pt idx="6457">
                  <c:v>41296</c:v>
                </c:pt>
                <c:pt idx="6458">
                  <c:v>41296</c:v>
                </c:pt>
                <c:pt idx="6459">
                  <c:v>41296</c:v>
                </c:pt>
                <c:pt idx="6460">
                  <c:v>41296</c:v>
                </c:pt>
                <c:pt idx="6461">
                  <c:v>41296</c:v>
                </c:pt>
                <c:pt idx="6462">
                  <c:v>41296</c:v>
                </c:pt>
                <c:pt idx="6463">
                  <c:v>41296</c:v>
                </c:pt>
                <c:pt idx="6464">
                  <c:v>41296</c:v>
                </c:pt>
                <c:pt idx="6465">
                  <c:v>41296</c:v>
                </c:pt>
                <c:pt idx="6466">
                  <c:v>41296</c:v>
                </c:pt>
                <c:pt idx="6467">
                  <c:v>41296</c:v>
                </c:pt>
                <c:pt idx="6468">
                  <c:v>41296</c:v>
                </c:pt>
                <c:pt idx="6469">
                  <c:v>41296</c:v>
                </c:pt>
                <c:pt idx="6470">
                  <c:v>41296</c:v>
                </c:pt>
                <c:pt idx="6471">
                  <c:v>41296</c:v>
                </c:pt>
                <c:pt idx="6472">
                  <c:v>41296</c:v>
                </c:pt>
                <c:pt idx="6473">
                  <c:v>41296</c:v>
                </c:pt>
                <c:pt idx="6474">
                  <c:v>41296</c:v>
                </c:pt>
                <c:pt idx="6475">
                  <c:v>41296</c:v>
                </c:pt>
                <c:pt idx="6476">
                  <c:v>41296</c:v>
                </c:pt>
                <c:pt idx="6477">
                  <c:v>41296</c:v>
                </c:pt>
                <c:pt idx="6478">
                  <c:v>41296</c:v>
                </c:pt>
                <c:pt idx="6479">
                  <c:v>41296</c:v>
                </c:pt>
                <c:pt idx="6480">
                  <c:v>41296</c:v>
                </c:pt>
                <c:pt idx="6481">
                  <c:v>41296</c:v>
                </c:pt>
                <c:pt idx="6482">
                  <c:v>41296</c:v>
                </c:pt>
                <c:pt idx="6483">
                  <c:v>41296</c:v>
                </c:pt>
                <c:pt idx="6484">
                  <c:v>41296</c:v>
                </c:pt>
                <c:pt idx="6485">
                  <c:v>41296</c:v>
                </c:pt>
                <c:pt idx="6486">
                  <c:v>41296</c:v>
                </c:pt>
                <c:pt idx="6487">
                  <c:v>41296</c:v>
                </c:pt>
                <c:pt idx="6488">
                  <c:v>41296</c:v>
                </c:pt>
                <c:pt idx="6489">
                  <c:v>41296</c:v>
                </c:pt>
                <c:pt idx="6490">
                  <c:v>41296</c:v>
                </c:pt>
                <c:pt idx="6491">
                  <c:v>41296</c:v>
                </c:pt>
                <c:pt idx="6492">
                  <c:v>41296</c:v>
                </c:pt>
                <c:pt idx="6493">
                  <c:v>41296</c:v>
                </c:pt>
                <c:pt idx="6494">
                  <c:v>41296</c:v>
                </c:pt>
                <c:pt idx="6495">
                  <c:v>41296</c:v>
                </c:pt>
                <c:pt idx="6496">
                  <c:v>41296</c:v>
                </c:pt>
                <c:pt idx="6497">
                  <c:v>41296</c:v>
                </c:pt>
                <c:pt idx="6498">
                  <c:v>41296</c:v>
                </c:pt>
                <c:pt idx="6499">
                  <c:v>41296</c:v>
                </c:pt>
                <c:pt idx="6500">
                  <c:v>41296</c:v>
                </c:pt>
                <c:pt idx="6501">
                  <c:v>41296</c:v>
                </c:pt>
                <c:pt idx="6502">
                  <c:v>41296</c:v>
                </c:pt>
                <c:pt idx="6503">
                  <c:v>41296</c:v>
                </c:pt>
                <c:pt idx="6504">
                  <c:v>41296</c:v>
                </c:pt>
                <c:pt idx="6505">
                  <c:v>41296</c:v>
                </c:pt>
                <c:pt idx="6506">
                  <c:v>41296</c:v>
                </c:pt>
                <c:pt idx="6507">
                  <c:v>41296</c:v>
                </c:pt>
                <c:pt idx="6508">
                  <c:v>41296</c:v>
                </c:pt>
                <c:pt idx="6509">
                  <c:v>41296</c:v>
                </c:pt>
                <c:pt idx="6510">
                  <c:v>41296</c:v>
                </c:pt>
                <c:pt idx="6511">
                  <c:v>41296</c:v>
                </c:pt>
                <c:pt idx="6512">
                  <c:v>41296</c:v>
                </c:pt>
                <c:pt idx="6513">
                  <c:v>41296</c:v>
                </c:pt>
                <c:pt idx="6514">
                  <c:v>41296</c:v>
                </c:pt>
                <c:pt idx="6515">
                  <c:v>41296</c:v>
                </c:pt>
                <c:pt idx="6516">
                  <c:v>41296</c:v>
                </c:pt>
                <c:pt idx="6517">
                  <c:v>41296</c:v>
                </c:pt>
                <c:pt idx="6518">
                  <c:v>41296</c:v>
                </c:pt>
                <c:pt idx="6519">
                  <c:v>41296</c:v>
                </c:pt>
                <c:pt idx="6520">
                  <c:v>41296</c:v>
                </c:pt>
                <c:pt idx="6521">
                  <c:v>41296</c:v>
                </c:pt>
                <c:pt idx="6522">
                  <c:v>41296</c:v>
                </c:pt>
                <c:pt idx="6523">
                  <c:v>41296</c:v>
                </c:pt>
                <c:pt idx="6524">
                  <c:v>41296</c:v>
                </c:pt>
                <c:pt idx="6525">
                  <c:v>41296</c:v>
                </c:pt>
                <c:pt idx="6526">
                  <c:v>41296</c:v>
                </c:pt>
                <c:pt idx="6527">
                  <c:v>41296</c:v>
                </c:pt>
                <c:pt idx="6528">
                  <c:v>41296</c:v>
                </c:pt>
                <c:pt idx="6529">
                  <c:v>41296</c:v>
                </c:pt>
                <c:pt idx="6530">
                  <c:v>41296</c:v>
                </c:pt>
                <c:pt idx="6531">
                  <c:v>41296</c:v>
                </c:pt>
                <c:pt idx="6532">
                  <c:v>41296</c:v>
                </c:pt>
                <c:pt idx="6533">
                  <c:v>41296</c:v>
                </c:pt>
                <c:pt idx="6534">
                  <c:v>41296</c:v>
                </c:pt>
                <c:pt idx="6535">
                  <c:v>41296</c:v>
                </c:pt>
                <c:pt idx="6536">
                  <c:v>41296</c:v>
                </c:pt>
                <c:pt idx="6537">
                  <c:v>41296</c:v>
                </c:pt>
                <c:pt idx="6538">
                  <c:v>41296</c:v>
                </c:pt>
                <c:pt idx="6539">
                  <c:v>41296</c:v>
                </c:pt>
                <c:pt idx="6540">
                  <c:v>41296</c:v>
                </c:pt>
                <c:pt idx="6541">
                  <c:v>41296</c:v>
                </c:pt>
                <c:pt idx="6542">
                  <c:v>41296</c:v>
                </c:pt>
                <c:pt idx="6543">
                  <c:v>41296</c:v>
                </c:pt>
                <c:pt idx="6544">
                  <c:v>41296</c:v>
                </c:pt>
                <c:pt idx="6545">
                  <c:v>41296</c:v>
                </c:pt>
                <c:pt idx="6546">
                  <c:v>41296</c:v>
                </c:pt>
                <c:pt idx="6547">
                  <c:v>41296</c:v>
                </c:pt>
                <c:pt idx="6548">
                  <c:v>41296</c:v>
                </c:pt>
                <c:pt idx="6549">
                  <c:v>41296</c:v>
                </c:pt>
                <c:pt idx="6550">
                  <c:v>41296</c:v>
                </c:pt>
                <c:pt idx="6551">
                  <c:v>41296</c:v>
                </c:pt>
                <c:pt idx="6552">
                  <c:v>41296</c:v>
                </c:pt>
                <c:pt idx="6553">
                  <c:v>41296</c:v>
                </c:pt>
                <c:pt idx="6554">
                  <c:v>41296</c:v>
                </c:pt>
                <c:pt idx="6555">
                  <c:v>41296</c:v>
                </c:pt>
                <c:pt idx="6556">
                  <c:v>41296</c:v>
                </c:pt>
                <c:pt idx="6557">
                  <c:v>41296</c:v>
                </c:pt>
                <c:pt idx="6558">
                  <c:v>41296</c:v>
                </c:pt>
                <c:pt idx="6559">
                  <c:v>41296</c:v>
                </c:pt>
                <c:pt idx="6560">
                  <c:v>41296</c:v>
                </c:pt>
                <c:pt idx="6561">
                  <c:v>41296</c:v>
                </c:pt>
                <c:pt idx="6562">
                  <c:v>41296</c:v>
                </c:pt>
                <c:pt idx="6563">
                  <c:v>41296</c:v>
                </c:pt>
                <c:pt idx="6564">
                  <c:v>41296</c:v>
                </c:pt>
                <c:pt idx="6565">
                  <c:v>41296</c:v>
                </c:pt>
                <c:pt idx="6566">
                  <c:v>41296</c:v>
                </c:pt>
                <c:pt idx="6567">
                  <c:v>41296</c:v>
                </c:pt>
                <c:pt idx="6568">
                  <c:v>41296</c:v>
                </c:pt>
                <c:pt idx="6569">
                  <c:v>41296</c:v>
                </c:pt>
                <c:pt idx="6570">
                  <c:v>41296</c:v>
                </c:pt>
                <c:pt idx="6571">
                  <c:v>41296</c:v>
                </c:pt>
                <c:pt idx="6572">
                  <c:v>41296</c:v>
                </c:pt>
                <c:pt idx="6573">
                  <c:v>41296</c:v>
                </c:pt>
                <c:pt idx="6574">
                  <c:v>41296</c:v>
                </c:pt>
                <c:pt idx="6575">
                  <c:v>41296</c:v>
                </c:pt>
                <c:pt idx="6576">
                  <c:v>41296</c:v>
                </c:pt>
                <c:pt idx="6577">
                  <c:v>41296</c:v>
                </c:pt>
                <c:pt idx="6578">
                  <c:v>41296</c:v>
                </c:pt>
                <c:pt idx="6579">
                  <c:v>41296</c:v>
                </c:pt>
                <c:pt idx="6580">
                  <c:v>41296</c:v>
                </c:pt>
                <c:pt idx="6581">
                  <c:v>41296</c:v>
                </c:pt>
                <c:pt idx="6582">
                  <c:v>41296</c:v>
                </c:pt>
                <c:pt idx="6583">
                  <c:v>41296</c:v>
                </c:pt>
                <c:pt idx="6584">
                  <c:v>41296</c:v>
                </c:pt>
                <c:pt idx="6585">
                  <c:v>41296</c:v>
                </c:pt>
                <c:pt idx="6586">
                  <c:v>41296</c:v>
                </c:pt>
                <c:pt idx="6587">
                  <c:v>41296</c:v>
                </c:pt>
                <c:pt idx="6588">
                  <c:v>41296</c:v>
                </c:pt>
                <c:pt idx="6589">
                  <c:v>41296</c:v>
                </c:pt>
                <c:pt idx="6590">
                  <c:v>41296</c:v>
                </c:pt>
                <c:pt idx="6591">
                  <c:v>41296</c:v>
                </c:pt>
                <c:pt idx="6592">
                  <c:v>41296</c:v>
                </c:pt>
                <c:pt idx="6593">
                  <c:v>41296</c:v>
                </c:pt>
                <c:pt idx="6594">
                  <c:v>41296</c:v>
                </c:pt>
                <c:pt idx="6595">
                  <c:v>41296</c:v>
                </c:pt>
                <c:pt idx="6596">
                  <c:v>41296</c:v>
                </c:pt>
                <c:pt idx="6597">
                  <c:v>41296</c:v>
                </c:pt>
                <c:pt idx="6598">
                  <c:v>41296</c:v>
                </c:pt>
                <c:pt idx="6599">
                  <c:v>41296</c:v>
                </c:pt>
                <c:pt idx="6600">
                  <c:v>41296</c:v>
                </c:pt>
                <c:pt idx="6601">
                  <c:v>41296</c:v>
                </c:pt>
                <c:pt idx="6602">
                  <c:v>41296</c:v>
                </c:pt>
                <c:pt idx="6603">
                  <c:v>41296</c:v>
                </c:pt>
                <c:pt idx="6604">
                  <c:v>41296</c:v>
                </c:pt>
                <c:pt idx="6605">
                  <c:v>41296</c:v>
                </c:pt>
                <c:pt idx="6606">
                  <c:v>41296</c:v>
                </c:pt>
                <c:pt idx="6607">
                  <c:v>41296</c:v>
                </c:pt>
                <c:pt idx="6608">
                  <c:v>41296</c:v>
                </c:pt>
                <c:pt idx="6609">
                  <c:v>41296</c:v>
                </c:pt>
                <c:pt idx="6610">
                  <c:v>41296</c:v>
                </c:pt>
                <c:pt idx="6611">
                  <c:v>41296</c:v>
                </c:pt>
                <c:pt idx="6612">
                  <c:v>41296</c:v>
                </c:pt>
                <c:pt idx="6613">
                  <c:v>41296</c:v>
                </c:pt>
                <c:pt idx="6614">
                  <c:v>41296</c:v>
                </c:pt>
                <c:pt idx="6615">
                  <c:v>41296</c:v>
                </c:pt>
                <c:pt idx="6616">
                  <c:v>41296</c:v>
                </c:pt>
                <c:pt idx="6617">
                  <c:v>41296</c:v>
                </c:pt>
                <c:pt idx="6618">
                  <c:v>41296</c:v>
                </c:pt>
                <c:pt idx="6619">
                  <c:v>41296</c:v>
                </c:pt>
                <c:pt idx="6620">
                  <c:v>41296</c:v>
                </c:pt>
                <c:pt idx="6621">
                  <c:v>41296</c:v>
                </c:pt>
                <c:pt idx="6622">
                  <c:v>41296</c:v>
                </c:pt>
                <c:pt idx="6623">
                  <c:v>41296</c:v>
                </c:pt>
                <c:pt idx="6624">
                  <c:v>41296</c:v>
                </c:pt>
                <c:pt idx="6625">
                  <c:v>41296</c:v>
                </c:pt>
                <c:pt idx="6626">
                  <c:v>41296</c:v>
                </c:pt>
                <c:pt idx="6627">
                  <c:v>41296</c:v>
                </c:pt>
                <c:pt idx="6628">
                  <c:v>41296</c:v>
                </c:pt>
                <c:pt idx="6629">
                  <c:v>41296</c:v>
                </c:pt>
                <c:pt idx="6630">
                  <c:v>41296</c:v>
                </c:pt>
                <c:pt idx="6631">
                  <c:v>41296</c:v>
                </c:pt>
                <c:pt idx="6632">
                  <c:v>41296</c:v>
                </c:pt>
                <c:pt idx="6633">
                  <c:v>41296</c:v>
                </c:pt>
                <c:pt idx="6634">
                  <c:v>41296</c:v>
                </c:pt>
                <c:pt idx="6635">
                  <c:v>41296</c:v>
                </c:pt>
                <c:pt idx="6636">
                  <c:v>41296</c:v>
                </c:pt>
                <c:pt idx="6637">
                  <c:v>41296</c:v>
                </c:pt>
                <c:pt idx="6638">
                  <c:v>41296</c:v>
                </c:pt>
                <c:pt idx="6639">
                  <c:v>41296</c:v>
                </c:pt>
                <c:pt idx="6640">
                  <c:v>41296</c:v>
                </c:pt>
                <c:pt idx="6641">
                  <c:v>41296</c:v>
                </c:pt>
                <c:pt idx="6642">
                  <c:v>41296</c:v>
                </c:pt>
                <c:pt idx="6643">
                  <c:v>41296</c:v>
                </c:pt>
                <c:pt idx="6644">
                  <c:v>41296</c:v>
                </c:pt>
                <c:pt idx="6645">
                  <c:v>41296</c:v>
                </c:pt>
                <c:pt idx="6646">
                  <c:v>41296</c:v>
                </c:pt>
                <c:pt idx="6647">
                  <c:v>41296</c:v>
                </c:pt>
                <c:pt idx="6648">
                  <c:v>41296</c:v>
                </c:pt>
                <c:pt idx="6649">
                  <c:v>41296</c:v>
                </c:pt>
                <c:pt idx="6650">
                  <c:v>41296</c:v>
                </c:pt>
                <c:pt idx="6651">
                  <c:v>41296</c:v>
                </c:pt>
                <c:pt idx="6652">
                  <c:v>41296</c:v>
                </c:pt>
                <c:pt idx="6653">
                  <c:v>41296</c:v>
                </c:pt>
                <c:pt idx="6654">
                  <c:v>41296</c:v>
                </c:pt>
                <c:pt idx="6655">
                  <c:v>41296</c:v>
                </c:pt>
                <c:pt idx="6656">
                  <c:v>41296</c:v>
                </c:pt>
                <c:pt idx="6657">
                  <c:v>41296</c:v>
                </c:pt>
                <c:pt idx="6658">
                  <c:v>41296</c:v>
                </c:pt>
                <c:pt idx="6659">
                  <c:v>41296</c:v>
                </c:pt>
                <c:pt idx="6660">
                  <c:v>41296</c:v>
                </c:pt>
                <c:pt idx="6661">
                  <c:v>41296</c:v>
                </c:pt>
                <c:pt idx="6662">
                  <c:v>41296</c:v>
                </c:pt>
                <c:pt idx="6663">
                  <c:v>41296</c:v>
                </c:pt>
                <c:pt idx="6664">
                  <c:v>41296</c:v>
                </c:pt>
                <c:pt idx="6665">
                  <c:v>41296</c:v>
                </c:pt>
                <c:pt idx="6666">
                  <c:v>41296</c:v>
                </c:pt>
                <c:pt idx="6667">
                  <c:v>41296</c:v>
                </c:pt>
                <c:pt idx="6668">
                  <c:v>41296</c:v>
                </c:pt>
                <c:pt idx="6669">
                  <c:v>41296</c:v>
                </c:pt>
                <c:pt idx="6670">
                  <c:v>41296</c:v>
                </c:pt>
                <c:pt idx="6671">
                  <c:v>41296</c:v>
                </c:pt>
                <c:pt idx="6672">
                  <c:v>41296</c:v>
                </c:pt>
                <c:pt idx="6673">
                  <c:v>41296</c:v>
                </c:pt>
                <c:pt idx="6674">
                  <c:v>41296</c:v>
                </c:pt>
                <c:pt idx="6675">
                  <c:v>41296</c:v>
                </c:pt>
                <c:pt idx="6676">
                  <c:v>41296</c:v>
                </c:pt>
                <c:pt idx="6677">
                  <c:v>41296</c:v>
                </c:pt>
                <c:pt idx="6678">
                  <c:v>41296</c:v>
                </c:pt>
                <c:pt idx="6679">
                  <c:v>41296</c:v>
                </c:pt>
                <c:pt idx="6680">
                  <c:v>41296</c:v>
                </c:pt>
                <c:pt idx="6681">
                  <c:v>41296</c:v>
                </c:pt>
                <c:pt idx="6682">
                  <c:v>41296</c:v>
                </c:pt>
                <c:pt idx="6683">
                  <c:v>41296</c:v>
                </c:pt>
                <c:pt idx="6684">
                  <c:v>41296</c:v>
                </c:pt>
                <c:pt idx="6685">
                  <c:v>41296</c:v>
                </c:pt>
                <c:pt idx="6686">
                  <c:v>41296</c:v>
                </c:pt>
                <c:pt idx="6687">
                  <c:v>41296</c:v>
                </c:pt>
                <c:pt idx="6688">
                  <c:v>41296</c:v>
                </c:pt>
                <c:pt idx="6689">
                  <c:v>41296</c:v>
                </c:pt>
                <c:pt idx="6690">
                  <c:v>41296</c:v>
                </c:pt>
                <c:pt idx="6691">
                  <c:v>41296</c:v>
                </c:pt>
                <c:pt idx="6692">
                  <c:v>41296</c:v>
                </c:pt>
                <c:pt idx="6693">
                  <c:v>41296</c:v>
                </c:pt>
                <c:pt idx="6694">
                  <c:v>41296</c:v>
                </c:pt>
                <c:pt idx="6695">
                  <c:v>41296</c:v>
                </c:pt>
                <c:pt idx="6696">
                  <c:v>41296</c:v>
                </c:pt>
                <c:pt idx="6697">
                  <c:v>41296</c:v>
                </c:pt>
                <c:pt idx="6698">
                  <c:v>41296</c:v>
                </c:pt>
                <c:pt idx="6699">
                  <c:v>41296</c:v>
                </c:pt>
                <c:pt idx="6700">
                  <c:v>41296</c:v>
                </c:pt>
                <c:pt idx="6701">
                  <c:v>41296</c:v>
                </c:pt>
                <c:pt idx="6702">
                  <c:v>41296</c:v>
                </c:pt>
                <c:pt idx="6703">
                  <c:v>41296</c:v>
                </c:pt>
                <c:pt idx="6704">
                  <c:v>41296</c:v>
                </c:pt>
                <c:pt idx="6705">
                  <c:v>41296</c:v>
                </c:pt>
                <c:pt idx="6706">
                  <c:v>41296</c:v>
                </c:pt>
                <c:pt idx="6707">
                  <c:v>41296</c:v>
                </c:pt>
                <c:pt idx="6708">
                  <c:v>41296</c:v>
                </c:pt>
                <c:pt idx="6709">
                  <c:v>41296</c:v>
                </c:pt>
                <c:pt idx="6710">
                  <c:v>41296</c:v>
                </c:pt>
                <c:pt idx="6711">
                  <c:v>41296</c:v>
                </c:pt>
                <c:pt idx="6712">
                  <c:v>41296</c:v>
                </c:pt>
                <c:pt idx="6713">
                  <c:v>41296</c:v>
                </c:pt>
                <c:pt idx="6714">
                  <c:v>41296</c:v>
                </c:pt>
                <c:pt idx="6715">
                  <c:v>41296</c:v>
                </c:pt>
                <c:pt idx="6716">
                  <c:v>41296</c:v>
                </c:pt>
                <c:pt idx="6717">
                  <c:v>41296</c:v>
                </c:pt>
                <c:pt idx="6718">
                  <c:v>41296</c:v>
                </c:pt>
                <c:pt idx="6719">
                  <c:v>41296</c:v>
                </c:pt>
                <c:pt idx="6720">
                  <c:v>41296</c:v>
                </c:pt>
                <c:pt idx="6721">
                  <c:v>41296</c:v>
                </c:pt>
                <c:pt idx="6722">
                  <c:v>41296</c:v>
                </c:pt>
                <c:pt idx="6723">
                  <c:v>41296</c:v>
                </c:pt>
                <c:pt idx="6724">
                  <c:v>41296</c:v>
                </c:pt>
                <c:pt idx="6725">
                  <c:v>41296</c:v>
                </c:pt>
                <c:pt idx="6726">
                  <c:v>41296</c:v>
                </c:pt>
                <c:pt idx="6727">
                  <c:v>41296</c:v>
                </c:pt>
                <c:pt idx="6728">
                  <c:v>41296</c:v>
                </c:pt>
                <c:pt idx="6729">
                  <c:v>41296</c:v>
                </c:pt>
                <c:pt idx="6730">
                  <c:v>41296</c:v>
                </c:pt>
                <c:pt idx="6731">
                  <c:v>41296</c:v>
                </c:pt>
                <c:pt idx="6732">
                  <c:v>41296</c:v>
                </c:pt>
                <c:pt idx="6733">
                  <c:v>41296</c:v>
                </c:pt>
                <c:pt idx="6734">
                  <c:v>41296</c:v>
                </c:pt>
                <c:pt idx="6735">
                  <c:v>41296</c:v>
                </c:pt>
                <c:pt idx="6736">
                  <c:v>41296</c:v>
                </c:pt>
                <c:pt idx="6737">
                  <c:v>41296</c:v>
                </c:pt>
                <c:pt idx="6738">
                  <c:v>41296</c:v>
                </c:pt>
                <c:pt idx="6739">
                  <c:v>41296</c:v>
                </c:pt>
                <c:pt idx="6740">
                  <c:v>41296</c:v>
                </c:pt>
                <c:pt idx="6741">
                  <c:v>41296</c:v>
                </c:pt>
                <c:pt idx="6742">
                  <c:v>41296</c:v>
                </c:pt>
                <c:pt idx="6743">
                  <c:v>41296</c:v>
                </c:pt>
                <c:pt idx="6744">
                  <c:v>41296</c:v>
                </c:pt>
                <c:pt idx="6745">
                  <c:v>41296</c:v>
                </c:pt>
                <c:pt idx="6746">
                  <c:v>41296</c:v>
                </c:pt>
                <c:pt idx="6747">
                  <c:v>41296</c:v>
                </c:pt>
                <c:pt idx="6748">
                  <c:v>41296</c:v>
                </c:pt>
                <c:pt idx="6749">
                  <c:v>41296</c:v>
                </c:pt>
                <c:pt idx="6750">
                  <c:v>41296</c:v>
                </c:pt>
                <c:pt idx="6751">
                  <c:v>41296</c:v>
                </c:pt>
                <c:pt idx="6752">
                  <c:v>41296</c:v>
                </c:pt>
                <c:pt idx="6753">
                  <c:v>41296</c:v>
                </c:pt>
                <c:pt idx="6754">
                  <c:v>41296</c:v>
                </c:pt>
                <c:pt idx="6755">
                  <c:v>41296</c:v>
                </c:pt>
                <c:pt idx="6756">
                  <c:v>41296</c:v>
                </c:pt>
                <c:pt idx="6757">
                  <c:v>41296</c:v>
                </c:pt>
                <c:pt idx="6758">
                  <c:v>41296</c:v>
                </c:pt>
                <c:pt idx="6759">
                  <c:v>41296</c:v>
                </c:pt>
                <c:pt idx="6760">
                  <c:v>41296</c:v>
                </c:pt>
                <c:pt idx="6761">
                  <c:v>41296</c:v>
                </c:pt>
                <c:pt idx="6762">
                  <c:v>41296</c:v>
                </c:pt>
                <c:pt idx="6763">
                  <c:v>41296</c:v>
                </c:pt>
                <c:pt idx="6764">
                  <c:v>41296</c:v>
                </c:pt>
                <c:pt idx="6765">
                  <c:v>41296</c:v>
                </c:pt>
                <c:pt idx="6766">
                  <c:v>41296</c:v>
                </c:pt>
                <c:pt idx="6767">
                  <c:v>41296</c:v>
                </c:pt>
                <c:pt idx="6768">
                  <c:v>41296</c:v>
                </c:pt>
                <c:pt idx="6769">
                  <c:v>41296</c:v>
                </c:pt>
                <c:pt idx="6770">
                  <c:v>41296</c:v>
                </c:pt>
                <c:pt idx="6771">
                  <c:v>41296</c:v>
                </c:pt>
                <c:pt idx="6772">
                  <c:v>41296</c:v>
                </c:pt>
                <c:pt idx="6773">
                  <c:v>41296</c:v>
                </c:pt>
                <c:pt idx="6774">
                  <c:v>41296</c:v>
                </c:pt>
                <c:pt idx="6775">
                  <c:v>41296</c:v>
                </c:pt>
                <c:pt idx="6776">
                  <c:v>41296</c:v>
                </c:pt>
                <c:pt idx="6777">
                  <c:v>41296</c:v>
                </c:pt>
                <c:pt idx="6778">
                  <c:v>41296</c:v>
                </c:pt>
                <c:pt idx="6779">
                  <c:v>41296</c:v>
                </c:pt>
                <c:pt idx="6780">
                  <c:v>41296</c:v>
                </c:pt>
                <c:pt idx="6781">
                  <c:v>41296</c:v>
                </c:pt>
                <c:pt idx="6782">
                  <c:v>41296</c:v>
                </c:pt>
                <c:pt idx="6783">
                  <c:v>41296</c:v>
                </c:pt>
                <c:pt idx="6784">
                  <c:v>41296</c:v>
                </c:pt>
                <c:pt idx="6785">
                  <c:v>41296</c:v>
                </c:pt>
                <c:pt idx="6786">
                  <c:v>41296</c:v>
                </c:pt>
                <c:pt idx="6787">
                  <c:v>41296</c:v>
                </c:pt>
                <c:pt idx="6788">
                  <c:v>41296</c:v>
                </c:pt>
                <c:pt idx="6789">
                  <c:v>41296</c:v>
                </c:pt>
                <c:pt idx="6790">
                  <c:v>41296</c:v>
                </c:pt>
                <c:pt idx="6791">
                  <c:v>41296</c:v>
                </c:pt>
                <c:pt idx="6792">
                  <c:v>41296</c:v>
                </c:pt>
                <c:pt idx="6793">
                  <c:v>41296</c:v>
                </c:pt>
                <c:pt idx="6794">
                  <c:v>41296</c:v>
                </c:pt>
                <c:pt idx="6795">
                  <c:v>41296</c:v>
                </c:pt>
                <c:pt idx="6796">
                  <c:v>41296</c:v>
                </c:pt>
                <c:pt idx="6797">
                  <c:v>41296</c:v>
                </c:pt>
                <c:pt idx="6798">
                  <c:v>41296</c:v>
                </c:pt>
                <c:pt idx="6799">
                  <c:v>41296</c:v>
                </c:pt>
                <c:pt idx="6800">
                  <c:v>41296</c:v>
                </c:pt>
                <c:pt idx="6801">
                  <c:v>41296</c:v>
                </c:pt>
                <c:pt idx="6802">
                  <c:v>41296</c:v>
                </c:pt>
                <c:pt idx="6803">
                  <c:v>41296</c:v>
                </c:pt>
                <c:pt idx="6804">
                  <c:v>41296</c:v>
                </c:pt>
                <c:pt idx="6805">
                  <c:v>41296</c:v>
                </c:pt>
                <c:pt idx="6806">
                  <c:v>41296</c:v>
                </c:pt>
                <c:pt idx="6807">
                  <c:v>41296</c:v>
                </c:pt>
                <c:pt idx="6808">
                  <c:v>41296</c:v>
                </c:pt>
                <c:pt idx="6809">
                  <c:v>41296</c:v>
                </c:pt>
                <c:pt idx="6810">
                  <c:v>41296</c:v>
                </c:pt>
                <c:pt idx="6811">
                  <c:v>41296</c:v>
                </c:pt>
                <c:pt idx="6812">
                  <c:v>41296</c:v>
                </c:pt>
                <c:pt idx="6813">
                  <c:v>41296</c:v>
                </c:pt>
                <c:pt idx="6814">
                  <c:v>41296</c:v>
                </c:pt>
                <c:pt idx="6815">
                  <c:v>41296</c:v>
                </c:pt>
                <c:pt idx="6816">
                  <c:v>41296</c:v>
                </c:pt>
                <c:pt idx="6817">
                  <c:v>41296</c:v>
                </c:pt>
                <c:pt idx="6818">
                  <c:v>41296</c:v>
                </c:pt>
                <c:pt idx="6819">
                  <c:v>41296</c:v>
                </c:pt>
                <c:pt idx="6820">
                  <c:v>41296</c:v>
                </c:pt>
                <c:pt idx="6821">
                  <c:v>41296</c:v>
                </c:pt>
                <c:pt idx="6822">
                  <c:v>41296</c:v>
                </c:pt>
                <c:pt idx="6823">
                  <c:v>41296</c:v>
                </c:pt>
                <c:pt idx="6824">
                  <c:v>41296</c:v>
                </c:pt>
                <c:pt idx="6825">
                  <c:v>41296</c:v>
                </c:pt>
                <c:pt idx="6826">
                  <c:v>41296</c:v>
                </c:pt>
                <c:pt idx="6827">
                  <c:v>41296</c:v>
                </c:pt>
                <c:pt idx="6828">
                  <c:v>41296</c:v>
                </c:pt>
                <c:pt idx="6829">
                  <c:v>41296</c:v>
                </c:pt>
                <c:pt idx="6830">
                  <c:v>41296</c:v>
                </c:pt>
                <c:pt idx="6831">
                  <c:v>41296</c:v>
                </c:pt>
                <c:pt idx="6832">
                  <c:v>41296</c:v>
                </c:pt>
                <c:pt idx="6833">
                  <c:v>41296</c:v>
                </c:pt>
                <c:pt idx="6834">
                  <c:v>41296</c:v>
                </c:pt>
                <c:pt idx="6835">
                  <c:v>41296</c:v>
                </c:pt>
                <c:pt idx="6836">
                  <c:v>41296</c:v>
                </c:pt>
                <c:pt idx="6837">
                  <c:v>41296</c:v>
                </c:pt>
                <c:pt idx="6838">
                  <c:v>41296</c:v>
                </c:pt>
                <c:pt idx="6839">
                  <c:v>41296</c:v>
                </c:pt>
                <c:pt idx="6840">
                  <c:v>41296</c:v>
                </c:pt>
                <c:pt idx="6841">
                  <c:v>41296</c:v>
                </c:pt>
                <c:pt idx="6842">
                  <c:v>41296</c:v>
                </c:pt>
                <c:pt idx="6843">
                  <c:v>41296</c:v>
                </c:pt>
                <c:pt idx="6844">
                  <c:v>41296</c:v>
                </c:pt>
                <c:pt idx="6845">
                  <c:v>41296</c:v>
                </c:pt>
                <c:pt idx="6846">
                  <c:v>41296</c:v>
                </c:pt>
                <c:pt idx="6847">
                  <c:v>41296</c:v>
                </c:pt>
                <c:pt idx="6848">
                  <c:v>41296</c:v>
                </c:pt>
                <c:pt idx="6849">
                  <c:v>41296</c:v>
                </c:pt>
                <c:pt idx="6850">
                  <c:v>41296</c:v>
                </c:pt>
                <c:pt idx="6851">
                  <c:v>41296</c:v>
                </c:pt>
                <c:pt idx="6852">
                  <c:v>41296</c:v>
                </c:pt>
                <c:pt idx="6853">
                  <c:v>41296</c:v>
                </c:pt>
                <c:pt idx="6854">
                  <c:v>41296</c:v>
                </c:pt>
                <c:pt idx="6855">
                  <c:v>41296</c:v>
                </c:pt>
                <c:pt idx="6856">
                  <c:v>41296</c:v>
                </c:pt>
                <c:pt idx="6857">
                  <c:v>41296</c:v>
                </c:pt>
                <c:pt idx="6858">
                  <c:v>41296</c:v>
                </c:pt>
                <c:pt idx="6859">
                  <c:v>41296</c:v>
                </c:pt>
                <c:pt idx="6860">
                  <c:v>41296</c:v>
                </c:pt>
                <c:pt idx="6861">
                  <c:v>41296</c:v>
                </c:pt>
                <c:pt idx="6862">
                  <c:v>41296</c:v>
                </c:pt>
                <c:pt idx="6863">
                  <c:v>41296</c:v>
                </c:pt>
                <c:pt idx="6864">
                  <c:v>41296</c:v>
                </c:pt>
                <c:pt idx="6865">
                  <c:v>41296</c:v>
                </c:pt>
                <c:pt idx="6866">
                  <c:v>41296</c:v>
                </c:pt>
                <c:pt idx="6867">
                  <c:v>41296</c:v>
                </c:pt>
                <c:pt idx="6868">
                  <c:v>41296</c:v>
                </c:pt>
                <c:pt idx="6869">
                  <c:v>41296</c:v>
                </c:pt>
                <c:pt idx="6870">
                  <c:v>41296</c:v>
                </c:pt>
                <c:pt idx="6871">
                  <c:v>41296</c:v>
                </c:pt>
                <c:pt idx="6872">
                  <c:v>41296</c:v>
                </c:pt>
                <c:pt idx="6873">
                  <c:v>41296</c:v>
                </c:pt>
                <c:pt idx="6874">
                  <c:v>41296</c:v>
                </c:pt>
                <c:pt idx="6875">
                  <c:v>41296</c:v>
                </c:pt>
                <c:pt idx="6876">
                  <c:v>41296</c:v>
                </c:pt>
                <c:pt idx="6877">
                  <c:v>41296</c:v>
                </c:pt>
                <c:pt idx="6878">
                  <c:v>41296</c:v>
                </c:pt>
                <c:pt idx="6879">
                  <c:v>41296</c:v>
                </c:pt>
                <c:pt idx="6880">
                  <c:v>41296</c:v>
                </c:pt>
                <c:pt idx="6881">
                  <c:v>41296</c:v>
                </c:pt>
                <c:pt idx="6882">
                  <c:v>41296</c:v>
                </c:pt>
                <c:pt idx="6883">
                  <c:v>41296</c:v>
                </c:pt>
                <c:pt idx="6884">
                  <c:v>41296</c:v>
                </c:pt>
                <c:pt idx="6885">
                  <c:v>41296</c:v>
                </c:pt>
                <c:pt idx="6886">
                  <c:v>41296</c:v>
                </c:pt>
                <c:pt idx="6887">
                  <c:v>41296</c:v>
                </c:pt>
                <c:pt idx="6888">
                  <c:v>41296</c:v>
                </c:pt>
                <c:pt idx="6889">
                  <c:v>41296</c:v>
                </c:pt>
                <c:pt idx="6890">
                  <c:v>41296</c:v>
                </c:pt>
                <c:pt idx="6891">
                  <c:v>41296</c:v>
                </c:pt>
                <c:pt idx="6892">
                  <c:v>41296</c:v>
                </c:pt>
                <c:pt idx="6893">
                  <c:v>41296</c:v>
                </c:pt>
                <c:pt idx="6894">
                  <c:v>41296</c:v>
                </c:pt>
                <c:pt idx="6895">
                  <c:v>41296</c:v>
                </c:pt>
                <c:pt idx="6896">
                  <c:v>41296</c:v>
                </c:pt>
                <c:pt idx="6897">
                  <c:v>41296</c:v>
                </c:pt>
                <c:pt idx="6898">
                  <c:v>41296</c:v>
                </c:pt>
                <c:pt idx="6899">
                  <c:v>41296</c:v>
                </c:pt>
                <c:pt idx="6900">
                  <c:v>41296</c:v>
                </c:pt>
                <c:pt idx="6901">
                  <c:v>41296</c:v>
                </c:pt>
                <c:pt idx="6902">
                  <c:v>41296</c:v>
                </c:pt>
                <c:pt idx="6903">
                  <c:v>41296</c:v>
                </c:pt>
                <c:pt idx="6904">
                  <c:v>41296</c:v>
                </c:pt>
                <c:pt idx="6905">
                  <c:v>41296</c:v>
                </c:pt>
                <c:pt idx="6906">
                  <c:v>41296</c:v>
                </c:pt>
                <c:pt idx="6907">
                  <c:v>41296</c:v>
                </c:pt>
                <c:pt idx="6908">
                  <c:v>41296</c:v>
                </c:pt>
                <c:pt idx="6909">
                  <c:v>41296</c:v>
                </c:pt>
                <c:pt idx="6910">
                  <c:v>41296</c:v>
                </c:pt>
                <c:pt idx="6911">
                  <c:v>41296</c:v>
                </c:pt>
                <c:pt idx="6912">
                  <c:v>41296</c:v>
                </c:pt>
                <c:pt idx="6913">
                  <c:v>41296</c:v>
                </c:pt>
                <c:pt idx="6914">
                  <c:v>41296</c:v>
                </c:pt>
                <c:pt idx="6915">
                  <c:v>41296</c:v>
                </c:pt>
                <c:pt idx="6916">
                  <c:v>41296</c:v>
                </c:pt>
                <c:pt idx="6917">
                  <c:v>41296</c:v>
                </c:pt>
                <c:pt idx="6918">
                  <c:v>41296</c:v>
                </c:pt>
                <c:pt idx="6919">
                  <c:v>41296</c:v>
                </c:pt>
                <c:pt idx="6920">
                  <c:v>41296</c:v>
                </c:pt>
                <c:pt idx="6921">
                  <c:v>41296</c:v>
                </c:pt>
                <c:pt idx="6922">
                  <c:v>41296</c:v>
                </c:pt>
                <c:pt idx="6923">
                  <c:v>41296</c:v>
                </c:pt>
                <c:pt idx="6924">
                  <c:v>41296</c:v>
                </c:pt>
                <c:pt idx="6925">
                  <c:v>41296</c:v>
                </c:pt>
                <c:pt idx="6926">
                  <c:v>41296</c:v>
                </c:pt>
                <c:pt idx="6927">
                  <c:v>41296</c:v>
                </c:pt>
                <c:pt idx="6928">
                  <c:v>41296</c:v>
                </c:pt>
                <c:pt idx="6929">
                  <c:v>41296</c:v>
                </c:pt>
                <c:pt idx="6930">
                  <c:v>41296</c:v>
                </c:pt>
                <c:pt idx="6931">
                  <c:v>41296</c:v>
                </c:pt>
                <c:pt idx="6932">
                  <c:v>41296</c:v>
                </c:pt>
                <c:pt idx="6933">
                  <c:v>41296</c:v>
                </c:pt>
                <c:pt idx="6934">
                  <c:v>41296</c:v>
                </c:pt>
                <c:pt idx="6935">
                  <c:v>41296</c:v>
                </c:pt>
                <c:pt idx="6936">
                  <c:v>41296</c:v>
                </c:pt>
                <c:pt idx="6937">
                  <c:v>41296</c:v>
                </c:pt>
                <c:pt idx="6938">
                  <c:v>41296</c:v>
                </c:pt>
                <c:pt idx="6939">
                  <c:v>41296</c:v>
                </c:pt>
                <c:pt idx="6940">
                  <c:v>41296</c:v>
                </c:pt>
                <c:pt idx="6941">
                  <c:v>41296</c:v>
                </c:pt>
                <c:pt idx="6942">
                  <c:v>41296</c:v>
                </c:pt>
                <c:pt idx="6943">
                  <c:v>41296</c:v>
                </c:pt>
                <c:pt idx="6944">
                  <c:v>41296</c:v>
                </c:pt>
                <c:pt idx="6945">
                  <c:v>41296</c:v>
                </c:pt>
                <c:pt idx="6946">
                  <c:v>41296</c:v>
                </c:pt>
                <c:pt idx="6947">
                  <c:v>41296</c:v>
                </c:pt>
                <c:pt idx="6948">
                  <c:v>41296</c:v>
                </c:pt>
                <c:pt idx="6949">
                  <c:v>41296</c:v>
                </c:pt>
                <c:pt idx="6950">
                  <c:v>41296</c:v>
                </c:pt>
                <c:pt idx="6951">
                  <c:v>41296</c:v>
                </c:pt>
                <c:pt idx="6952">
                  <c:v>41296</c:v>
                </c:pt>
                <c:pt idx="6953">
                  <c:v>41296</c:v>
                </c:pt>
                <c:pt idx="6954">
                  <c:v>41296</c:v>
                </c:pt>
                <c:pt idx="6955">
                  <c:v>41296</c:v>
                </c:pt>
                <c:pt idx="6956">
                  <c:v>41296</c:v>
                </c:pt>
                <c:pt idx="6957">
                  <c:v>41296</c:v>
                </c:pt>
                <c:pt idx="6958">
                  <c:v>41296</c:v>
                </c:pt>
                <c:pt idx="6959">
                  <c:v>41296</c:v>
                </c:pt>
                <c:pt idx="6960">
                  <c:v>41296</c:v>
                </c:pt>
                <c:pt idx="6961">
                  <c:v>41296</c:v>
                </c:pt>
                <c:pt idx="6962">
                  <c:v>41296</c:v>
                </c:pt>
                <c:pt idx="6963">
                  <c:v>41296</c:v>
                </c:pt>
                <c:pt idx="6964">
                  <c:v>41296</c:v>
                </c:pt>
                <c:pt idx="6965">
                  <c:v>41296</c:v>
                </c:pt>
                <c:pt idx="6966">
                  <c:v>41296</c:v>
                </c:pt>
                <c:pt idx="6967">
                  <c:v>41296</c:v>
                </c:pt>
                <c:pt idx="6968">
                  <c:v>41296</c:v>
                </c:pt>
                <c:pt idx="6969">
                  <c:v>41296</c:v>
                </c:pt>
                <c:pt idx="6970">
                  <c:v>41296</c:v>
                </c:pt>
                <c:pt idx="6971">
                  <c:v>41296</c:v>
                </c:pt>
                <c:pt idx="6972">
                  <c:v>41296</c:v>
                </c:pt>
                <c:pt idx="6973">
                  <c:v>41296</c:v>
                </c:pt>
                <c:pt idx="6974">
                  <c:v>41296</c:v>
                </c:pt>
                <c:pt idx="6975">
                  <c:v>41296</c:v>
                </c:pt>
                <c:pt idx="6976">
                  <c:v>41296</c:v>
                </c:pt>
                <c:pt idx="6977">
                  <c:v>41296</c:v>
                </c:pt>
                <c:pt idx="6978">
                  <c:v>41296</c:v>
                </c:pt>
                <c:pt idx="6979">
                  <c:v>41296</c:v>
                </c:pt>
                <c:pt idx="6980">
                  <c:v>41296</c:v>
                </c:pt>
                <c:pt idx="6981">
                  <c:v>41296</c:v>
                </c:pt>
                <c:pt idx="6982">
                  <c:v>41296</c:v>
                </c:pt>
                <c:pt idx="6983">
                  <c:v>41296</c:v>
                </c:pt>
                <c:pt idx="6984">
                  <c:v>41296</c:v>
                </c:pt>
                <c:pt idx="6985">
                  <c:v>41296</c:v>
                </c:pt>
                <c:pt idx="6986">
                  <c:v>41296</c:v>
                </c:pt>
                <c:pt idx="6987">
                  <c:v>41296</c:v>
                </c:pt>
                <c:pt idx="6988">
                  <c:v>41296</c:v>
                </c:pt>
                <c:pt idx="6989">
                  <c:v>41296</c:v>
                </c:pt>
                <c:pt idx="6990">
                  <c:v>41296</c:v>
                </c:pt>
                <c:pt idx="6991">
                  <c:v>41296</c:v>
                </c:pt>
                <c:pt idx="6992">
                  <c:v>41296</c:v>
                </c:pt>
                <c:pt idx="6993">
                  <c:v>41296</c:v>
                </c:pt>
                <c:pt idx="6994">
                  <c:v>41296</c:v>
                </c:pt>
                <c:pt idx="6995">
                  <c:v>41296</c:v>
                </c:pt>
                <c:pt idx="6996">
                  <c:v>41296</c:v>
                </c:pt>
                <c:pt idx="6997">
                  <c:v>41296</c:v>
                </c:pt>
                <c:pt idx="6998">
                  <c:v>41296</c:v>
                </c:pt>
                <c:pt idx="6999">
                  <c:v>41296</c:v>
                </c:pt>
                <c:pt idx="7000">
                  <c:v>41296</c:v>
                </c:pt>
                <c:pt idx="7001">
                  <c:v>41296</c:v>
                </c:pt>
                <c:pt idx="7002">
                  <c:v>41296</c:v>
                </c:pt>
                <c:pt idx="7003">
                  <c:v>41296</c:v>
                </c:pt>
                <c:pt idx="7004">
                  <c:v>41296</c:v>
                </c:pt>
                <c:pt idx="7005">
                  <c:v>41296</c:v>
                </c:pt>
                <c:pt idx="7006">
                  <c:v>41296</c:v>
                </c:pt>
                <c:pt idx="7007">
                  <c:v>41296</c:v>
                </c:pt>
                <c:pt idx="7008">
                  <c:v>41296</c:v>
                </c:pt>
                <c:pt idx="7009">
                  <c:v>41296</c:v>
                </c:pt>
                <c:pt idx="7010">
                  <c:v>41296</c:v>
                </c:pt>
                <c:pt idx="7011">
                  <c:v>41296</c:v>
                </c:pt>
                <c:pt idx="7012">
                  <c:v>41296</c:v>
                </c:pt>
                <c:pt idx="7013">
                  <c:v>41296</c:v>
                </c:pt>
                <c:pt idx="7014">
                  <c:v>41296</c:v>
                </c:pt>
                <c:pt idx="7015">
                  <c:v>41296</c:v>
                </c:pt>
                <c:pt idx="7016">
                  <c:v>41296</c:v>
                </c:pt>
                <c:pt idx="7017">
                  <c:v>41296</c:v>
                </c:pt>
                <c:pt idx="7018">
                  <c:v>41296</c:v>
                </c:pt>
                <c:pt idx="7019">
                  <c:v>41296</c:v>
                </c:pt>
                <c:pt idx="7020">
                  <c:v>41296</c:v>
                </c:pt>
                <c:pt idx="7021">
                  <c:v>41296</c:v>
                </c:pt>
                <c:pt idx="7022">
                  <c:v>41296</c:v>
                </c:pt>
                <c:pt idx="7023">
                  <c:v>41296</c:v>
                </c:pt>
                <c:pt idx="7024">
                  <c:v>41296</c:v>
                </c:pt>
                <c:pt idx="7025">
                  <c:v>41296</c:v>
                </c:pt>
                <c:pt idx="7026">
                  <c:v>41296</c:v>
                </c:pt>
                <c:pt idx="7027">
                  <c:v>41296</c:v>
                </c:pt>
                <c:pt idx="7028">
                  <c:v>41296</c:v>
                </c:pt>
                <c:pt idx="7029">
                  <c:v>41296</c:v>
                </c:pt>
                <c:pt idx="7030">
                  <c:v>41296</c:v>
                </c:pt>
                <c:pt idx="7031">
                  <c:v>41296</c:v>
                </c:pt>
                <c:pt idx="7032">
                  <c:v>41296</c:v>
                </c:pt>
                <c:pt idx="7033">
                  <c:v>41296</c:v>
                </c:pt>
                <c:pt idx="7034">
                  <c:v>41296</c:v>
                </c:pt>
                <c:pt idx="7035">
                  <c:v>41296</c:v>
                </c:pt>
                <c:pt idx="7036">
                  <c:v>41297</c:v>
                </c:pt>
                <c:pt idx="7037">
                  <c:v>41297</c:v>
                </c:pt>
                <c:pt idx="7038">
                  <c:v>41297</c:v>
                </c:pt>
                <c:pt idx="7039">
                  <c:v>41297</c:v>
                </c:pt>
                <c:pt idx="7040">
                  <c:v>41297</c:v>
                </c:pt>
                <c:pt idx="7041">
                  <c:v>41297</c:v>
                </c:pt>
                <c:pt idx="7042">
                  <c:v>41297</c:v>
                </c:pt>
                <c:pt idx="7043">
                  <c:v>41297</c:v>
                </c:pt>
                <c:pt idx="7044">
                  <c:v>41297</c:v>
                </c:pt>
                <c:pt idx="7045">
                  <c:v>41297</c:v>
                </c:pt>
                <c:pt idx="7046">
                  <c:v>41297</c:v>
                </c:pt>
                <c:pt idx="7047">
                  <c:v>41297</c:v>
                </c:pt>
                <c:pt idx="7048">
                  <c:v>41297</c:v>
                </c:pt>
                <c:pt idx="7049">
                  <c:v>41297</c:v>
                </c:pt>
                <c:pt idx="7050">
                  <c:v>41297</c:v>
                </c:pt>
                <c:pt idx="7051">
                  <c:v>41297</c:v>
                </c:pt>
                <c:pt idx="7052">
                  <c:v>41297</c:v>
                </c:pt>
                <c:pt idx="7053">
                  <c:v>41297</c:v>
                </c:pt>
                <c:pt idx="7054">
                  <c:v>41297</c:v>
                </c:pt>
                <c:pt idx="7055">
                  <c:v>41297</c:v>
                </c:pt>
                <c:pt idx="7056">
                  <c:v>41297</c:v>
                </c:pt>
                <c:pt idx="7057">
                  <c:v>41297</c:v>
                </c:pt>
                <c:pt idx="7058">
                  <c:v>41297</c:v>
                </c:pt>
                <c:pt idx="7059">
                  <c:v>41297</c:v>
                </c:pt>
                <c:pt idx="7060">
                  <c:v>41297</c:v>
                </c:pt>
                <c:pt idx="7061">
                  <c:v>41297</c:v>
                </c:pt>
                <c:pt idx="7062">
                  <c:v>41297</c:v>
                </c:pt>
                <c:pt idx="7063">
                  <c:v>41297</c:v>
                </c:pt>
                <c:pt idx="7064">
                  <c:v>41297</c:v>
                </c:pt>
                <c:pt idx="7065">
                  <c:v>41297</c:v>
                </c:pt>
                <c:pt idx="7066">
                  <c:v>41297</c:v>
                </c:pt>
                <c:pt idx="7067">
                  <c:v>41297</c:v>
                </c:pt>
                <c:pt idx="7068">
                  <c:v>41297</c:v>
                </c:pt>
                <c:pt idx="7069">
                  <c:v>41297</c:v>
                </c:pt>
                <c:pt idx="7070">
                  <c:v>41297</c:v>
                </c:pt>
                <c:pt idx="7071">
                  <c:v>41297</c:v>
                </c:pt>
                <c:pt idx="7072">
                  <c:v>41297</c:v>
                </c:pt>
                <c:pt idx="7073">
                  <c:v>41297</c:v>
                </c:pt>
                <c:pt idx="7074">
                  <c:v>41297</c:v>
                </c:pt>
                <c:pt idx="7075">
                  <c:v>41297</c:v>
                </c:pt>
                <c:pt idx="7076">
                  <c:v>41297</c:v>
                </c:pt>
                <c:pt idx="7077">
                  <c:v>41297</c:v>
                </c:pt>
                <c:pt idx="7078">
                  <c:v>41297</c:v>
                </c:pt>
                <c:pt idx="7079">
                  <c:v>41297</c:v>
                </c:pt>
                <c:pt idx="7080">
                  <c:v>41297</c:v>
                </c:pt>
                <c:pt idx="7081">
                  <c:v>41297</c:v>
                </c:pt>
                <c:pt idx="7082">
                  <c:v>41297</c:v>
                </c:pt>
                <c:pt idx="7083">
                  <c:v>41297</c:v>
                </c:pt>
                <c:pt idx="7084">
                  <c:v>41297</c:v>
                </c:pt>
                <c:pt idx="7085">
                  <c:v>41297</c:v>
                </c:pt>
                <c:pt idx="7086">
                  <c:v>41297</c:v>
                </c:pt>
                <c:pt idx="7087">
                  <c:v>41297</c:v>
                </c:pt>
                <c:pt idx="7088">
                  <c:v>41297</c:v>
                </c:pt>
                <c:pt idx="7089">
                  <c:v>41297</c:v>
                </c:pt>
                <c:pt idx="7090">
                  <c:v>41297</c:v>
                </c:pt>
                <c:pt idx="7091">
                  <c:v>41297</c:v>
                </c:pt>
                <c:pt idx="7092">
                  <c:v>41297</c:v>
                </c:pt>
                <c:pt idx="7093">
                  <c:v>41297</c:v>
                </c:pt>
                <c:pt idx="7094">
                  <c:v>41297</c:v>
                </c:pt>
                <c:pt idx="7095">
                  <c:v>41297</c:v>
                </c:pt>
                <c:pt idx="7096">
                  <c:v>41297</c:v>
                </c:pt>
                <c:pt idx="7097">
                  <c:v>41297</c:v>
                </c:pt>
                <c:pt idx="7098">
                  <c:v>41297</c:v>
                </c:pt>
                <c:pt idx="7099">
                  <c:v>41297</c:v>
                </c:pt>
                <c:pt idx="7100">
                  <c:v>41297</c:v>
                </c:pt>
                <c:pt idx="7101">
                  <c:v>41297</c:v>
                </c:pt>
                <c:pt idx="7102">
                  <c:v>41297</c:v>
                </c:pt>
                <c:pt idx="7103">
                  <c:v>41297</c:v>
                </c:pt>
                <c:pt idx="7104">
                  <c:v>41297</c:v>
                </c:pt>
                <c:pt idx="7105">
                  <c:v>41297</c:v>
                </c:pt>
                <c:pt idx="7106">
                  <c:v>41297</c:v>
                </c:pt>
                <c:pt idx="7107">
                  <c:v>41297</c:v>
                </c:pt>
                <c:pt idx="7108">
                  <c:v>41297</c:v>
                </c:pt>
                <c:pt idx="7109">
                  <c:v>41297</c:v>
                </c:pt>
                <c:pt idx="7110">
                  <c:v>41297</c:v>
                </c:pt>
                <c:pt idx="7111">
                  <c:v>41297</c:v>
                </c:pt>
                <c:pt idx="7112">
                  <c:v>41297</c:v>
                </c:pt>
                <c:pt idx="7113">
                  <c:v>41297</c:v>
                </c:pt>
                <c:pt idx="7114">
                  <c:v>41297</c:v>
                </c:pt>
                <c:pt idx="7115">
                  <c:v>41297</c:v>
                </c:pt>
                <c:pt idx="7116">
                  <c:v>41297</c:v>
                </c:pt>
                <c:pt idx="7117">
                  <c:v>41297</c:v>
                </c:pt>
                <c:pt idx="7118">
                  <c:v>41297</c:v>
                </c:pt>
                <c:pt idx="7119">
                  <c:v>41298</c:v>
                </c:pt>
                <c:pt idx="7120">
                  <c:v>41298</c:v>
                </c:pt>
                <c:pt idx="7121">
                  <c:v>41298</c:v>
                </c:pt>
                <c:pt idx="7122">
                  <c:v>41298</c:v>
                </c:pt>
                <c:pt idx="7123">
                  <c:v>41298</c:v>
                </c:pt>
                <c:pt idx="7124">
                  <c:v>41298</c:v>
                </c:pt>
                <c:pt idx="7125">
                  <c:v>41298</c:v>
                </c:pt>
                <c:pt idx="7126">
                  <c:v>41298</c:v>
                </c:pt>
                <c:pt idx="7127">
                  <c:v>41298</c:v>
                </c:pt>
                <c:pt idx="7128">
                  <c:v>41298</c:v>
                </c:pt>
                <c:pt idx="7129">
                  <c:v>41298</c:v>
                </c:pt>
                <c:pt idx="7130">
                  <c:v>41298</c:v>
                </c:pt>
                <c:pt idx="7131">
                  <c:v>41298</c:v>
                </c:pt>
                <c:pt idx="7132">
                  <c:v>41298</c:v>
                </c:pt>
                <c:pt idx="7133">
                  <c:v>41298</c:v>
                </c:pt>
                <c:pt idx="7134">
                  <c:v>41298</c:v>
                </c:pt>
                <c:pt idx="7135">
                  <c:v>41298</c:v>
                </c:pt>
                <c:pt idx="7136">
                  <c:v>41298</c:v>
                </c:pt>
                <c:pt idx="7137">
                  <c:v>41298</c:v>
                </c:pt>
                <c:pt idx="7138">
                  <c:v>41298</c:v>
                </c:pt>
                <c:pt idx="7139">
                  <c:v>41298</c:v>
                </c:pt>
                <c:pt idx="7140">
                  <c:v>41298</c:v>
                </c:pt>
                <c:pt idx="7141">
                  <c:v>41298</c:v>
                </c:pt>
                <c:pt idx="7142">
                  <c:v>41298</c:v>
                </c:pt>
                <c:pt idx="7143">
                  <c:v>41298</c:v>
                </c:pt>
                <c:pt idx="7144">
                  <c:v>41298</c:v>
                </c:pt>
                <c:pt idx="7145">
                  <c:v>41298</c:v>
                </c:pt>
                <c:pt idx="7146">
                  <c:v>41298</c:v>
                </c:pt>
                <c:pt idx="7147">
                  <c:v>41298</c:v>
                </c:pt>
                <c:pt idx="7148">
                  <c:v>41298</c:v>
                </c:pt>
                <c:pt idx="7149">
                  <c:v>41298</c:v>
                </c:pt>
                <c:pt idx="7150">
                  <c:v>41298</c:v>
                </c:pt>
                <c:pt idx="7151">
                  <c:v>41298</c:v>
                </c:pt>
                <c:pt idx="7152">
                  <c:v>41298</c:v>
                </c:pt>
                <c:pt idx="7153">
                  <c:v>41298</c:v>
                </c:pt>
                <c:pt idx="7154">
                  <c:v>41298</c:v>
                </c:pt>
                <c:pt idx="7155">
                  <c:v>41298</c:v>
                </c:pt>
                <c:pt idx="7156">
                  <c:v>41298</c:v>
                </c:pt>
                <c:pt idx="7157">
                  <c:v>41298</c:v>
                </c:pt>
                <c:pt idx="7158">
                  <c:v>41298</c:v>
                </c:pt>
                <c:pt idx="7159">
                  <c:v>41298</c:v>
                </c:pt>
                <c:pt idx="7160">
                  <c:v>41298</c:v>
                </c:pt>
                <c:pt idx="7161">
                  <c:v>41298</c:v>
                </c:pt>
                <c:pt idx="7162">
                  <c:v>41298</c:v>
                </c:pt>
                <c:pt idx="7163">
                  <c:v>41298</c:v>
                </c:pt>
                <c:pt idx="7164">
                  <c:v>41298</c:v>
                </c:pt>
                <c:pt idx="7165">
                  <c:v>41298</c:v>
                </c:pt>
                <c:pt idx="7166">
                  <c:v>41298</c:v>
                </c:pt>
                <c:pt idx="7167">
                  <c:v>41298</c:v>
                </c:pt>
                <c:pt idx="7168">
                  <c:v>41298</c:v>
                </c:pt>
                <c:pt idx="7169">
                  <c:v>41298</c:v>
                </c:pt>
                <c:pt idx="7170">
                  <c:v>41298</c:v>
                </c:pt>
                <c:pt idx="7171">
                  <c:v>41298</c:v>
                </c:pt>
                <c:pt idx="7172">
                  <c:v>41298</c:v>
                </c:pt>
                <c:pt idx="7173">
                  <c:v>41298</c:v>
                </c:pt>
                <c:pt idx="7174">
                  <c:v>41298</c:v>
                </c:pt>
                <c:pt idx="7175">
                  <c:v>41298</c:v>
                </c:pt>
                <c:pt idx="7176">
                  <c:v>41298</c:v>
                </c:pt>
                <c:pt idx="7177">
                  <c:v>41298</c:v>
                </c:pt>
                <c:pt idx="7178">
                  <c:v>41298</c:v>
                </c:pt>
                <c:pt idx="7179">
                  <c:v>41298</c:v>
                </c:pt>
                <c:pt idx="7180">
                  <c:v>41298</c:v>
                </c:pt>
                <c:pt idx="7181">
                  <c:v>41298</c:v>
                </c:pt>
                <c:pt idx="7182">
                  <c:v>41298</c:v>
                </c:pt>
                <c:pt idx="7183">
                  <c:v>41298</c:v>
                </c:pt>
                <c:pt idx="7184">
                  <c:v>41298</c:v>
                </c:pt>
                <c:pt idx="7185">
                  <c:v>41298</c:v>
                </c:pt>
                <c:pt idx="7186">
                  <c:v>41298</c:v>
                </c:pt>
                <c:pt idx="7187">
                  <c:v>41298</c:v>
                </c:pt>
                <c:pt idx="7188">
                  <c:v>41298</c:v>
                </c:pt>
                <c:pt idx="7189">
                  <c:v>41298</c:v>
                </c:pt>
                <c:pt idx="7190">
                  <c:v>41298</c:v>
                </c:pt>
                <c:pt idx="7191">
                  <c:v>41298</c:v>
                </c:pt>
                <c:pt idx="7192">
                  <c:v>41299</c:v>
                </c:pt>
                <c:pt idx="7193">
                  <c:v>41299</c:v>
                </c:pt>
                <c:pt idx="7194">
                  <c:v>41299</c:v>
                </c:pt>
                <c:pt idx="7195">
                  <c:v>41299</c:v>
                </c:pt>
                <c:pt idx="7196">
                  <c:v>41299</c:v>
                </c:pt>
                <c:pt idx="7197">
                  <c:v>41299</c:v>
                </c:pt>
                <c:pt idx="7198">
                  <c:v>41299</c:v>
                </c:pt>
                <c:pt idx="7199">
                  <c:v>41299</c:v>
                </c:pt>
                <c:pt idx="7200">
                  <c:v>41299</c:v>
                </c:pt>
                <c:pt idx="7201">
                  <c:v>41299</c:v>
                </c:pt>
                <c:pt idx="7202">
                  <c:v>41299</c:v>
                </c:pt>
                <c:pt idx="7203">
                  <c:v>41299</c:v>
                </c:pt>
                <c:pt idx="7204">
                  <c:v>41299</c:v>
                </c:pt>
                <c:pt idx="7205">
                  <c:v>41299</c:v>
                </c:pt>
                <c:pt idx="7206">
                  <c:v>41299</c:v>
                </c:pt>
                <c:pt idx="7207">
                  <c:v>41299</c:v>
                </c:pt>
                <c:pt idx="7208">
                  <c:v>41299</c:v>
                </c:pt>
                <c:pt idx="7209">
                  <c:v>41299</c:v>
                </c:pt>
                <c:pt idx="7210">
                  <c:v>41299</c:v>
                </c:pt>
                <c:pt idx="7211">
                  <c:v>41299</c:v>
                </c:pt>
                <c:pt idx="7212">
                  <c:v>41299</c:v>
                </c:pt>
                <c:pt idx="7213">
                  <c:v>41299</c:v>
                </c:pt>
                <c:pt idx="7214">
                  <c:v>41299</c:v>
                </c:pt>
                <c:pt idx="7215">
                  <c:v>41299</c:v>
                </c:pt>
                <c:pt idx="7216">
                  <c:v>41299</c:v>
                </c:pt>
                <c:pt idx="7217">
                  <c:v>41299</c:v>
                </c:pt>
                <c:pt idx="7218">
                  <c:v>41299</c:v>
                </c:pt>
                <c:pt idx="7219">
                  <c:v>41299</c:v>
                </c:pt>
                <c:pt idx="7220">
                  <c:v>41299</c:v>
                </c:pt>
                <c:pt idx="7221">
                  <c:v>41299</c:v>
                </c:pt>
                <c:pt idx="7222">
                  <c:v>41299</c:v>
                </c:pt>
                <c:pt idx="7223">
                  <c:v>41299</c:v>
                </c:pt>
                <c:pt idx="7224">
                  <c:v>41299</c:v>
                </c:pt>
                <c:pt idx="7225">
                  <c:v>41299</c:v>
                </c:pt>
                <c:pt idx="7226">
                  <c:v>41299</c:v>
                </c:pt>
                <c:pt idx="7227">
                  <c:v>41299</c:v>
                </c:pt>
                <c:pt idx="7228">
                  <c:v>41299</c:v>
                </c:pt>
                <c:pt idx="7229">
                  <c:v>41299</c:v>
                </c:pt>
                <c:pt idx="7230">
                  <c:v>41299</c:v>
                </c:pt>
                <c:pt idx="7231">
                  <c:v>41299</c:v>
                </c:pt>
                <c:pt idx="7232">
                  <c:v>41299</c:v>
                </c:pt>
                <c:pt idx="7233">
                  <c:v>41299</c:v>
                </c:pt>
                <c:pt idx="7234">
                  <c:v>41299</c:v>
                </c:pt>
                <c:pt idx="7235">
                  <c:v>41299</c:v>
                </c:pt>
                <c:pt idx="7236">
                  <c:v>41299</c:v>
                </c:pt>
                <c:pt idx="7237">
                  <c:v>41299</c:v>
                </c:pt>
                <c:pt idx="7238">
                  <c:v>41299</c:v>
                </c:pt>
                <c:pt idx="7239">
                  <c:v>41299</c:v>
                </c:pt>
                <c:pt idx="7240">
                  <c:v>41299</c:v>
                </c:pt>
                <c:pt idx="7241">
                  <c:v>41299</c:v>
                </c:pt>
                <c:pt idx="7242">
                  <c:v>41299</c:v>
                </c:pt>
                <c:pt idx="7243">
                  <c:v>41299</c:v>
                </c:pt>
                <c:pt idx="7244">
                  <c:v>41299</c:v>
                </c:pt>
                <c:pt idx="7245">
                  <c:v>41299</c:v>
                </c:pt>
                <c:pt idx="7246">
                  <c:v>41299</c:v>
                </c:pt>
                <c:pt idx="7247">
                  <c:v>41299</c:v>
                </c:pt>
                <c:pt idx="7248">
                  <c:v>41299</c:v>
                </c:pt>
                <c:pt idx="7249">
                  <c:v>41299</c:v>
                </c:pt>
                <c:pt idx="7250">
                  <c:v>41300</c:v>
                </c:pt>
                <c:pt idx="7251">
                  <c:v>41300</c:v>
                </c:pt>
                <c:pt idx="7252">
                  <c:v>41300</c:v>
                </c:pt>
                <c:pt idx="7253">
                  <c:v>41300</c:v>
                </c:pt>
                <c:pt idx="7254">
                  <c:v>41300</c:v>
                </c:pt>
                <c:pt idx="7255">
                  <c:v>41300</c:v>
                </c:pt>
                <c:pt idx="7256">
                  <c:v>41300</c:v>
                </c:pt>
                <c:pt idx="7257">
                  <c:v>41300</c:v>
                </c:pt>
                <c:pt idx="7258">
                  <c:v>41300</c:v>
                </c:pt>
                <c:pt idx="7259">
                  <c:v>41300</c:v>
                </c:pt>
                <c:pt idx="7260">
                  <c:v>41300</c:v>
                </c:pt>
                <c:pt idx="7261">
                  <c:v>41300</c:v>
                </c:pt>
                <c:pt idx="7262">
                  <c:v>41300</c:v>
                </c:pt>
                <c:pt idx="7263">
                  <c:v>41300</c:v>
                </c:pt>
                <c:pt idx="7264">
                  <c:v>41300</c:v>
                </c:pt>
                <c:pt idx="7265">
                  <c:v>41300</c:v>
                </c:pt>
                <c:pt idx="7266">
                  <c:v>41300</c:v>
                </c:pt>
                <c:pt idx="7267">
                  <c:v>41300</c:v>
                </c:pt>
                <c:pt idx="7268">
                  <c:v>41300</c:v>
                </c:pt>
                <c:pt idx="7269">
                  <c:v>41300</c:v>
                </c:pt>
                <c:pt idx="7270">
                  <c:v>41300</c:v>
                </c:pt>
                <c:pt idx="7271">
                  <c:v>41300</c:v>
                </c:pt>
                <c:pt idx="7272">
                  <c:v>41300</c:v>
                </c:pt>
                <c:pt idx="7273">
                  <c:v>41300</c:v>
                </c:pt>
                <c:pt idx="7274">
                  <c:v>41300</c:v>
                </c:pt>
                <c:pt idx="7275">
                  <c:v>41300</c:v>
                </c:pt>
                <c:pt idx="7276">
                  <c:v>41300</c:v>
                </c:pt>
                <c:pt idx="7277">
                  <c:v>41300</c:v>
                </c:pt>
                <c:pt idx="7278">
                  <c:v>41300</c:v>
                </c:pt>
                <c:pt idx="7279">
                  <c:v>41301</c:v>
                </c:pt>
                <c:pt idx="7280">
                  <c:v>41301</c:v>
                </c:pt>
                <c:pt idx="7281">
                  <c:v>41301</c:v>
                </c:pt>
                <c:pt idx="7282">
                  <c:v>41301</c:v>
                </c:pt>
                <c:pt idx="7283">
                  <c:v>41301</c:v>
                </c:pt>
                <c:pt idx="7284">
                  <c:v>41301</c:v>
                </c:pt>
                <c:pt idx="7285">
                  <c:v>41301</c:v>
                </c:pt>
                <c:pt idx="7286">
                  <c:v>41301</c:v>
                </c:pt>
                <c:pt idx="7287">
                  <c:v>41301</c:v>
                </c:pt>
                <c:pt idx="7288">
                  <c:v>41301</c:v>
                </c:pt>
                <c:pt idx="7289">
                  <c:v>41301</c:v>
                </c:pt>
                <c:pt idx="7290">
                  <c:v>41301</c:v>
                </c:pt>
                <c:pt idx="7291">
                  <c:v>41301</c:v>
                </c:pt>
                <c:pt idx="7292">
                  <c:v>41301</c:v>
                </c:pt>
                <c:pt idx="7293">
                  <c:v>41301</c:v>
                </c:pt>
                <c:pt idx="7294">
                  <c:v>41301</c:v>
                </c:pt>
                <c:pt idx="7295">
                  <c:v>41301</c:v>
                </c:pt>
                <c:pt idx="7296">
                  <c:v>41301</c:v>
                </c:pt>
                <c:pt idx="7297">
                  <c:v>41301</c:v>
                </c:pt>
                <c:pt idx="7298">
                  <c:v>41301</c:v>
                </c:pt>
                <c:pt idx="7299">
                  <c:v>41301</c:v>
                </c:pt>
                <c:pt idx="7300">
                  <c:v>41301</c:v>
                </c:pt>
                <c:pt idx="7301">
                  <c:v>41301</c:v>
                </c:pt>
                <c:pt idx="7302">
                  <c:v>41301</c:v>
                </c:pt>
                <c:pt idx="7303">
                  <c:v>41301</c:v>
                </c:pt>
                <c:pt idx="7304">
                  <c:v>41301</c:v>
                </c:pt>
                <c:pt idx="7305">
                  <c:v>41301</c:v>
                </c:pt>
                <c:pt idx="7306">
                  <c:v>41301</c:v>
                </c:pt>
                <c:pt idx="7307">
                  <c:v>41301</c:v>
                </c:pt>
                <c:pt idx="7308">
                  <c:v>41301</c:v>
                </c:pt>
                <c:pt idx="7309">
                  <c:v>41301</c:v>
                </c:pt>
                <c:pt idx="7310">
                  <c:v>41301</c:v>
                </c:pt>
                <c:pt idx="7311">
                  <c:v>41301</c:v>
                </c:pt>
                <c:pt idx="7312">
                  <c:v>41301</c:v>
                </c:pt>
                <c:pt idx="7313">
                  <c:v>41301</c:v>
                </c:pt>
                <c:pt idx="7314">
                  <c:v>41302</c:v>
                </c:pt>
                <c:pt idx="7315">
                  <c:v>41302</c:v>
                </c:pt>
                <c:pt idx="7316">
                  <c:v>41302</c:v>
                </c:pt>
                <c:pt idx="7317">
                  <c:v>41302</c:v>
                </c:pt>
                <c:pt idx="7318">
                  <c:v>41302</c:v>
                </c:pt>
                <c:pt idx="7319">
                  <c:v>41302</c:v>
                </c:pt>
                <c:pt idx="7320">
                  <c:v>41302</c:v>
                </c:pt>
                <c:pt idx="7321">
                  <c:v>41302</c:v>
                </c:pt>
                <c:pt idx="7322">
                  <c:v>41302</c:v>
                </c:pt>
                <c:pt idx="7323">
                  <c:v>41302</c:v>
                </c:pt>
                <c:pt idx="7324">
                  <c:v>41302</c:v>
                </c:pt>
                <c:pt idx="7325">
                  <c:v>41302</c:v>
                </c:pt>
                <c:pt idx="7326">
                  <c:v>41302</c:v>
                </c:pt>
                <c:pt idx="7327">
                  <c:v>41302</c:v>
                </c:pt>
                <c:pt idx="7328">
                  <c:v>41302</c:v>
                </c:pt>
                <c:pt idx="7329">
                  <c:v>41302</c:v>
                </c:pt>
                <c:pt idx="7330">
                  <c:v>41302</c:v>
                </c:pt>
                <c:pt idx="7331">
                  <c:v>41302</c:v>
                </c:pt>
                <c:pt idx="7332">
                  <c:v>41302</c:v>
                </c:pt>
                <c:pt idx="7333">
                  <c:v>41302</c:v>
                </c:pt>
                <c:pt idx="7334">
                  <c:v>41302</c:v>
                </c:pt>
                <c:pt idx="7335">
                  <c:v>41302</c:v>
                </c:pt>
                <c:pt idx="7336">
                  <c:v>41302</c:v>
                </c:pt>
                <c:pt idx="7337">
                  <c:v>41302</c:v>
                </c:pt>
                <c:pt idx="7338">
                  <c:v>41302</c:v>
                </c:pt>
                <c:pt idx="7339">
                  <c:v>41302</c:v>
                </c:pt>
                <c:pt idx="7340">
                  <c:v>41302</c:v>
                </c:pt>
                <c:pt idx="7341">
                  <c:v>41302</c:v>
                </c:pt>
                <c:pt idx="7342">
                  <c:v>41302</c:v>
                </c:pt>
                <c:pt idx="7343">
                  <c:v>41302</c:v>
                </c:pt>
                <c:pt idx="7344">
                  <c:v>41302</c:v>
                </c:pt>
                <c:pt idx="7345">
                  <c:v>41302</c:v>
                </c:pt>
                <c:pt idx="7346">
                  <c:v>41302</c:v>
                </c:pt>
                <c:pt idx="7347">
                  <c:v>41302</c:v>
                </c:pt>
                <c:pt idx="7348">
                  <c:v>41302</c:v>
                </c:pt>
                <c:pt idx="7349">
                  <c:v>41302</c:v>
                </c:pt>
                <c:pt idx="7350">
                  <c:v>41302</c:v>
                </c:pt>
                <c:pt idx="7351">
                  <c:v>41302</c:v>
                </c:pt>
                <c:pt idx="7352">
                  <c:v>41302</c:v>
                </c:pt>
                <c:pt idx="7353">
                  <c:v>41302</c:v>
                </c:pt>
                <c:pt idx="7354">
                  <c:v>41302</c:v>
                </c:pt>
                <c:pt idx="7355">
                  <c:v>41302</c:v>
                </c:pt>
                <c:pt idx="7356">
                  <c:v>41302</c:v>
                </c:pt>
                <c:pt idx="7357">
                  <c:v>41302</c:v>
                </c:pt>
                <c:pt idx="7358">
                  <c:v>41302</c:v>
                </c:pt>
                <c:pt idx="7359">
                  <c:v>41302</c:v>
                </c:pt>
                <c:pt idx="7360">
                  <c:v>41302</c:v>
                </c:pt>
                <c:pt idx="7361">
                  <c:v>41302</c:v>
                </c:pt>
                <c:pt idx="7362">
                  <c:v>41302</c:v>
                </c:pt>
                <c:pt idx="7363">
                  <c:v>41302</c:v>
                </c:pt>
                <c:pt idx="7364">
                  <c:v>41302</c:v>
                </c:pt>
                <c:pt idx="7365">
                  <c:v>41302</c:v>
                </c:pt>
                <c:pt idx="7366">
                  <c:v>41302</c:v>
                </c:pt>
                <c:pt idx="7367">
                  <c:v>41302</c:v>
                </c:pt>
                <c:pt idx="7368">
                  <c:v>41302</c:v>
                </c:pt>
                <c:pt idx="7369">
                  <c:v>41302</c:v>
                </c:pt>
                <c:pt idx="7370">
                  <c:v>41302</c:v>
                </c:pt>
                <c:pt idx="7371">
                  <c:v>41302</c:v>
                </c:pt>
                <c:pt idx="7372">
                  <c:v>41302</c:v>
                </c:pt>
                <c:pt idx="7373">
                  <c:v>41302</c:v>
                </c:pt>
                <c:pt idx="7374">
                  <c:v>41302</c:v>
                </c:pt>
                <c:pt idx="7375">
                  <c:v>41302</c:v>
                </c:pt>
                <c:pt idx="7376">
                  <c:v>41302</c:v>
                </c:pt>
                <c:pt idx="7377">
                  <c:v>41302</c:v>
                </c:pt>
                <c:pt idx="7378">
                  <c:v>41302</c:v>
                </c:pt>
                <c:pt idx="7379">
                  <c:v>41302</c:v>
                </c:pt>
                <c:pt idx="7380">
                  <c:v>41302</c:v>
                </c:pt>
                <c:pt idx="7381">
                  <c:v>41302</c:v>
                </c:pt>
                <c:pt idx="7382">
                  <c:v>41302</c:v>
                </c:pt>
                <c:pt idx="7383">
                  <c:v>41302</c:v>
                </c:pt>
                <c:pt idx="7384">
                  <c:v>41302</c:v>
                </c:pt>
                <c:pt idx="7385">
                  <c:v>41302</c:v>
                </c:pt>
                <c:pt idx="7386">
                  <c:v>41302</c:v>
                </c:pt>
                <c:pt idx="7387">
                  <c:v>41302</c:v>
                </c:pt>
                <c:pt idx="7388">
                  <c:v>41302</c:v>
                </c:pt>
                <c:pt idx="7389">
                  <c:v>41302</c:v>
                </c:pt>
                <c:pt idx="7390">
                  <c:v>41302</c:v>
                </c:pt>
                <c:pt idx="7391">
                  <c:v>41302</c:v>
                </c:pt>
                <c:pt idx="7392">
                  <c:v>41302</c:v>
                </c:pt>
                <c:pt idx="7393">
                  <c:v>41302</c:v>
                </c:pt>
                <c:pt idx="7394">
                  <c:v>41302</c:v>
                </c:pt>
                <c:pt idx="7395">
                  <c:v>41302</c:v>
                </c:pt>
                <c:pt idx="7396">
                  <c:v>41302</c:v>
                </c:pt>
                <c:pt idx="7397">
                  <c:v>41302</c:v>
                </c:pt>
                <c:pt idx="7398">
                  <c:v>41302</c:v>
                </c:pt>
                <c:pt idx="7399">
                  <c:v>41302</c:v>
                </c:pt>
                <c:pt idx="7400">
                  <c:v>41302</c:v>
                </c:pt>
                <c:pt idx="7401">
                  <c:v>41302</c:v>
                </c:pt>
                <c:pt idx="7402">
                  <c:v>41302</c:v>
                </c:pt>
                <c:pt idx="7403">
                  <c:v>41302</c:v>
                </c:pt>
                <c:pt idx="7404">
                  <c:v>41302</c:v>
                </c:pt>
                <c:pt idx="7405">
                  <c:v>41302</c:v>
                </c:pt>
                <c:pt idx="7406">
                  <c:v>41302</c:v>
                </c:pt>
                <c:pt idx="7407">
                  <c:v>41302</c:v>
                </c:pt>
                <c:pt idx="7408">
                  <c:v>41302</c:v>
                </c:pt>
                <c:pt idx="7409">
                  <c:v>41302</c:v>
                </c:pt>
                <c:pt idx="7410">
                  <c:v>41302</c:v>
                </c:pt>
                <c:pt idx="7411">
                  <c:v>41302</c:v>
                </c:pt>
                <c:pt idx="7412">
                  <c:v>41302</c:v>
                </c:pt>
                <c:pt idx="7413">
                  <c:v>41302</c:v>
                </c:pt>
                <c:pt idx="7414">
                  <c:v>41302</c:v>
                </c:pt>
                <c:pt idx="7415">
                  <c:v>41302</c:v>
                </c:pt>
                <c:pt idx="7416">
                  <c:v>41302</c:v>
                </c:pt>
                <c:pt idx="7417">
                  <c:v>41302</c:v>
                </c:pt>
                <c:pt idx="7418">
                  <c:v>41302</c:v>
                </c:pt>
                <c:pt idx="7419">
                  <c:v>41302</c:v>
                </c:pt>
                <c:pt idx="7420">
                  <c:v>41302</c:v>
                </c:pt>
                <c:pt idx="7421">
                  <c:v>41303</c:v>
                </c:pt>
                <c:pt idx="7422">
                  <c:v>41303</c:v>
                </c:pt>
                <c:pt idx="7423">
                  <c:v>41303</c:v>
                </c:pt>
                <c:pt idx="7424">
                  <c:v>41303</c:v>
                </c:pt>
                <c:pt idx="7425">
                  <c:v>41303</c:v>
                </c:pt>
                <c:pt idx="7426">
                  <c:v>41303</c:v>
                </c:pt>
                <c:pt idx="7427">
                  <c:v>41303</c:v>
                </c:pt>
                <c:pt idx="7428">
                  <c:v>41303</c:v>
                </c:pt>
                <c:pt idx="7429">
                  <c:v>41303</c:v>
                </c:pt>
                <c:pt idx="7430">
                  <c:v>41303</c:v>
                </c:pt>
                <c:pt idx="7431">
                  <c:v>41303</c:v>
                </c:pt>
                <c:pt idx="7432">
                  <c:v>41303</c:v>
                </c:pt>
                <c:pt idx="7433">
                  <c:v>41303</c:v>
                </c:pt>
                <c:pt idx="7434">
                  <c:v>41303</c:v>
                </c:pt>
                <c:pt idx="7435">
                  <c:v>41303</c:v>
                </c:pt>
                <c:pt idx="7436">
                  <c:v>41303</c:v>
                </c:pt>
                <c:pt idx="7437">
                  <c:v>41303</c:v>
                </c:pt>
                <c:pt idx="7438">
                  <c:v>41303</c:v>
                </c:pt>
                <c:pt idx="7439">
                  <c:v>41303</c:v>
                </c:pt>
                <c:pt idx="7440">
                  <c:v>41303</c:v>
                </c:pt>
                <c:pt idx="7441">
                  <c:v>41303</c:v>
                </c:pt>
                <c:pt idx="7442">
                  <c:v>41303</c:v>
                </c:pt>
                <c:pt idx="7443">
                  <c:v>41303</c:v>
                </c:pt>
                <c:pt idx="7444">
                  <c:v>41303</c:v>
                </c:pt>
                <c:pt idx="7445">
                  <c:v>41303</c:v>
                </c:pt>
                <c:pt idx="7446">
                  <c:v>41303</c:v>
                </c:pt>
                <c:pt idx="7447">
                  <c:v>41303</c:v>
                </c:pt>
                <c:pt idx="7448">
                  <c:v>41303</c:v>
                </c:pt>
                <c:pt idx="7449">
                  <c:v>41303</c:v>
                </c:pt>
                <c:pt idx="7450">
                  <c:v>41303</c:v>
                </c:pt>
                <c:pt idx="7451">
                  <c:v>41303</c:v>
                </c:pt>
                <c:pt idx="7452">
                  <c:v>41303</c:v>
                </c:pt>
                <c:pt idx="7453">
                  <c:v>41303</c:v>
                </c:pt>
                <c:pt idx="7454">
                  <c:v>41303</c:v>
                </c:pt>
                <c:pt idx="7455">
                  <c:v>41303</c:v>
                </c:pt>
                <c:pt idx="7456">
                  <c:v>41303</c:v>
                </c:pt>
                <c:pt idx="7457">
                  <c:v>41303</c:v>
                </c:pt>
                <c:pt idx="7458">
                  <c:v>41303</c:v>
                </c:pt>
                <c:pt idx="7459">
                  <c:v>41303</c:v>
                </c:pt>
                <c:pt idx="7460">
                  <c:v>41303</c:v>
                </c:pt>
                <c:pt idx="7461">
                  <c:v>41303</c:v>
                </c:pt>
                <c:pt idx="7462">
                  <c:v>41303</c:v>
                </c:pt>
                <c:pt idx="7463">
                  <c:v>41303</c:v>
                </c:pt>
                <c:pt idx="7464">
                  <c:v>41303</c:v>
                </c:pt>
                <c:pt idx="7465">
                  <c:v>41303</c:v>
                </c:pt>
                <c:pt idx="7466">
                  <c:v>41303</c:v>
                </c:pt>
                <c:pt idx="7467">
                  <c:v>41303</c:v>
                </c:pt>
                <c:pt idx="7468">
                  <c:v>41303</c:v>
                </c:pt>
                <c:pt idx="7469">
                  <c:v>41303</c:v>
                </c:pt>
                <c:pt idx="7470">
                  <c:v>41303</c:v>
                </c:pt>
                <c:pt idx="7471">
                  <c:v>41303</c:v>
                </c:pt>
                <c:pt idx="7472">
                  <c:v>41303</c:v>
                </c:pt>
                <c:pt idx="7473">
                  <c:v>41303</c:v>
                </c:pt>
                <c:pt idx="7474">
                  <c:v>41303</c:v>
                </c:pt>
                <c:pt idx="7475">
                  <c:v>41303</c:v>
                </c:pt>
                <c:pt idx="7476">
                  <c:v>41303</c:v>
                </c:pt>
                <c:pt idx="7477">
                  <c:v>41303</c:v>
                </c:pt>
                <c:pt idx="7478">
                  <c:v>41303</c:v>
                </c:pt>
                <c:pt idx="7479">
                  <c:v>41303</c:v>
                </c:pt>
                <c:pt idx="7480">
                  <c:v>41303</c:v>
                </c:pt>
                <c:pt idx="7481">
                  <c:v>41303</c:v>
                </c:pt>
                <c:pt idx="7482">
                  <c:v>41303</c:v>
                </c:pt>
                <c:pt idx="7483">
                  <c:v>41303</c:v>
                </c:pt>
                <c:pt idx="7484">
                  <c:v>41303</c:v>
                </c:pt>
                <c:pt idx="7485">
                  <c:v>41303</c:v>
                </c:pt>
                <c:pt idx="7486">
                  <c:v>41303</c:v>
                </c:pt>
                <c:pt idx="7487">
                  <c:v>41303</c:v>
                </c:pt>
                <c:pt idx="7488">
                  <c:v>41303</c:v>
                </c:pt>
                <c:pt idx="7489">
                  <c:v>41303</c:v>
                </c:pt>
                <c:pt idx="7490">
                  <c:v>41303</c:v>
                </c:pt>
                <c:pt idx="7491">
                  <c:v>41303</c:v>
                </c:pt>
                <c:pt idx="7492">
                  <c:v>41303</c:v>
                </c:pt>
                <c:pt idx="7493">
                  <c:v>41303</c:v>
                </c:pt>
                <c:pt idx="7494">
                  <c:v>41303</c:v>
                </c:pt>
                <c:pt idx="7495">
                  <c:v>41303</c:v>
                </c:pt>
                <c:pt idx="7496">
                  <c:v>41303</c:v>
                </c:pt>
                <c:pt idx="7497">
                  <c:v>41303</c:v>
                </c:pt>
                <c:pt idx="7498">
                  <c:v>41303</c:v>
                </c:pt>
                <c:pt idx="7499">
                  <c:v>41303</c:v>
                </c:pt>
                <c:pt idx="7500">
                  <c:v>41303</c:v>
                </c:pt>
                <c:pt idx="7501">
                  <c:v>41303</c:v>
                </c:pt>
                <c:pt idx="7502">
                  <c:v>41303</c:v>
                </c:pt>
                <c:pt idx="7503">
                  <c:v>41303</c:v>
                </c:pt>
                <c:pt idx="7504">
                  <c:v>41303</c:v>
                </c:pt>
                <c:pt idx="7505">
                  <c:v>41303</c:v>
                </c:pt>
                <c:pt idx="7506">
                  <c:v>41303</c:v>
                </c:pt>
                <c:pt idx="7507">
                  <c:v>41303</c:v>
                </c:pt>
                <c:pt idx="7508">
                  <c:v>41303</c:v>
                </c:pt>
                <c:pt idx="7509">
                  <c:v>41303</c:v>
                </c:pt>
                <c:pt idx="7510">
                  <c:v>41303</c:v>
                </c:pt>
                <c:pt idx="7511">
                  <c:v>41303</c:v>
                </c:pt>
                <c:pt idx="7512">
                  <c:v>41303</c:v>
                </c:pt>
                <c:pt idx="7513">
                  <c:v>41303</c:v>
                </c:pt>
                <c:pt idx="7514">
                  <c:v>41303</c:v>
                </c:pt>
                <c:pt idx="7515">
                  <c:v>41303</c:v>
                </c:pt>
                <c:pt idx="7516">
                  <c:v>41303</c:v>
                </c:pt>
                <c:pt idx="7517">
                  <c:v>41303</c:v>
                </c:pt>
                <c:pt idx="7518">
                  <c:v>41303</c:v>
                </c:pt>
                <c:pt idx="7519">
                  <c:v>41303</c:v>
                </c:pt>
                <c:pt idx="7520">
                  <c:v>41303</c:v>
                </c:pt>
                <c:pt idx="7521">
                  <c:v>41303</c:v>
                </c:pt>
                <c:pt idx="7522">
                  <c:v>41303</c:v>
                </c:pt>
                <c:pt idx="7523">
                  <c:v>41303</c:v>
                </c:pt>
                <c:pt idx="7524">
                  <c:v>41303</c:v>
                </c:pt>
                <c:pt idx="7525">
                  <c:v>41303</c:v>
                </c:pt>
                <c:pt idx="7526">
                  <c:v>41303</c:v>
                </c:pt>
                <c:pt idx="7527">
                  <c:v>41303</c:v>
                </c:pt>
                <c:pt idx="7528">
                  <c:v>41303</c:v>
                </c:pt>
                <c:pt idx="7529">
                  <c:v>41303</c:v>
                </c:pt>
                <c:pt idx="7530">
                  <c:v>41303</c:v>
                </c:pt>
                <c:pt idx="7531">
                  <c:v>41303</c:v>
                </c:pt>
                <c:pt idx="7532">
                  <c:v>41303</c:v>
                </c:pt>
                <c:pt idx="7533">
                  <c:v>41303</c:v>
                </c:pt>
                <c:pt idx="7534">
                  <c:v>41303</c:v>
                </c:pt>
                <c:pt idx="7535">
                  <c:v>41303</c:v>
                </c:pt>
                <c:pt idx="7536">
                  <c:v>41303</c:v>
                </c:pt>
                <c:pt idx="7537">
                  <c:v>41303</c:v>
                </c:pt>
                <c:pt idx="7538">
                  <c:v>41303</c:v>
                </c:pt>
                <c:pt idx="7539">
                  <c:v>41303</c:v>
                </c:pt>
                <c:pt idx="7540">
                  <c:v>41303</c:v>
                </c:pt>
                <c:pt idx="7541">
                  <c:v>41303</c:v>
                </c:pt>
                <c:pt idx="7542">
                  <c:v>41303</c:v>
                </c:pt>
                <c:pt idx="7543">
                  <c:v>41303</c:v>
                </c:pt>
                <c:pt idx="7544">
                  <c:v>41303</c:v>
                </c:pt>
                <c:pt idx="7545">
                  <c:v>41303</c:v>
                </c:pt>
                <c:pt idx="7546">
                  <c:v>41303</c:v>
                </c:pt>
                <c:pt idx="7547">
                  <c:v>41303</c:v>
                </c:pt>
                <c:pt idx="7548">
                  <c:v>41303</c:v>
                </c:pt>
                <c:pt idx="7549">
                  <c:v>41303</c:v>
                </c:pt>
                <c:pt idx="7550">
                  <c:v>41303</c:v>
                </c:pt>
                <c:pt idx="7551">
                  <c:v>41303</c:v>
                </c:pt>
                <c:pt idx="7552">
                  <c:v>41303</c:v>
                </c:pt>
                <c:pt idx="7553">
                  <c:v>41303</c:v>
                </c:pt>
                <c:pt idx="7554">
                  <c:v>41303</c:v>
                </c:pt>
                <c:pt idx="7555">
                  <c:v>41303</c:v>
                </c:pt>
                <c:pt idx="7556">
                  <c:v>41303</c:v>
                </c:pt>
                <c:pt idx="7557">
                  <c:v>41303</c:v>
                </c:pt>
                <c:pt idx="7558">
                  <c:v>41303</c:v>
                </c:pt>
                <c:pt idx="7559">
                  <c:v>41303</c:v>
                </c:pt>
                <c:pt idx="7560">
                  <c:v>41303</c:v>
                </c:pt>
                <c:pt idx="7561">
                  <c:v>41303</c:v>
                </c:pt>
                <c:pt idx="7562">
                  <c:v>41303</c:v>
                </c:pt>
                <c:pt idx="7563">
                  <c:v>41303</c:v>
                </c:pt>
                <c:pt idx="7564">
                  <c:v>41303</c:v>
                </c:pt>
                <c:pt idx="7565">
                  <c:v>41303</c:v>
                </c:pt>
                <c:pt idx="7566">
                  <c:v>41303</c:v>
                </c:pt>
                <c:pt idx="7567">
                  <c:v>41303</c:v>
                </c:pt>
                <c:pt idx="7568">
                  <c:v>41303</c:v>
                </c:pt>
                <c:pt idx="7569">
                  <c:v>41303</c:v>
                </c:pt>
                <c:pt idx="7570">
                  <c:v>41303</c:v>
                </c:pt>
                <c:pt idx="7571">
                  <c:v>41303</c:v>
                </c:pt>
                <c:pt idx="7572">
                  <c:v>41303</c:v>
                </c:pt>
                <c:pt idx="7573">
                  <c:v>41303</c:v>
                </c:pt>
                <c:pt idx="7574">
                  <c:v>41303</c:v>
                </c:pt>
                <c:pt idx="7575">
                  <c:v>41303</c:v>
                </c:pt>
                <c:pt idx="7576">
                  <c:v>41303</c:v>
                </c:pt>
                <c:pt idx="7577">
                  <c:v>41303</c:v>
                </c:pt>
                <c:pt idx="7578">
                  <c:v>41303</c:v>
                </c:pt>
                <c:pt idx="7579">
                  <c:v>41303</c:v>
                </c:pt>
                <c:pt idx="7580">
                  <c:v>41303</c:v>
                </c:pt>
                <c:pt idx="7581">
                  <c:v>41303</c:v>
                </c:pt>
                <c:pt idx="7582">
                  <c:v>41303</c:v>
                </c:pt>
                <c:pt idx="7583">
                  <c:v>41303</c:v>
                </c:pt>
                <c:pt idx="7584">
                  <c:v>41303</c:v>
                </c:pt>
                <c:pt idx="7585">
                  <c:v>41303</c:v>
                </c:pt>
                <c:pt idx="7586">
                  <c:v>41303</c:v>
                </c:pt>
                <c:pt idx="7587">
                  <c:v>41303</c:v>
                </c:pt>
                <c:pt idx="7588">
                  <c:v>41303</c:v>
                </c:pt>
                <c:pt idx="7589">
                  <c:v>41303</c:v>
                </c:pt>
                <c:pt idx="7590">
                  <c:v>41303</c:v>
                </c:pt>
                <c:pt idx="7591">
                  <c:v>41303</c:v>
                </c:pt>
                <c:pt idx="7592">
                  <c:v>41303</c:v>
                </c:pt>
                <c:pt idx="7593">
                  <c:v>41303</c:v>
                </c:pt>
                <c:pt idx="7594">
                  <c:v>41303</c:v>
                </c:pt>
                <c:pt idx="7595">
                  <c:v>41303</c:v>
                </c:pt>
                <c:pt idx="7596">
                  <c:v>41303</c:v>
                </c:pt>
                <c:pt idx="7597">
                  <c:v>41303</c:v>
                </c:pt>
                <c:pt idx="7598">
                  <c:v>41303</c:v>
                </c:pt>
                <c:pt idx="7599">
                  <c:v>41303</c:v>
                </c:pt>
                <c:pt idx="7600">
                  <c:v>41303</c:v>
                </c:pt>
                <c:pt idx="7601">
                  <c:v>41303</c:v>
                </c:pt>
                <c:pt idx="7602">
                  <c:v>41303</c:v>
                </c:pt>
                <c:pt idx="7603">
                  <c:v>41303</c:v>
                </c:pt>
                <c:pt idx="7604">
                  <c:v>41303</c:v>
                </c:pt>
                <c:pt idx="7605">
                  <c:v>41303</c:v>
                </c:pt>
                <c:pt idx="7606">
                  <c:v>41303</c:v>
                </c:pt>
                <c:pt idx="7607">
                  <c:v>41303</c:v>
                </c:pt>
                <c:pt idx="7608">
                  <c:v>41303</c:v>
                </c:pt>
                <c:pt idx="7609">
                  <c:v>41303</c:v>
                </c:pt>
                <c:pt idx="7610">
                  <c:v>41303</c:v>
                </c:pt>
                <c:pt idx="7611">
                  <c:v>41303</c:v>
                </c:pt>
                <c:pt idx="7612">
                  <c:v>41303</c:v>
                </c:pt>
                <c:pt idx="7613">
                  <c:v>41303</c:v>
                </c:pt>
                <c:pt idx="7614">
                  <c:v>41303</c:v>
                </c:pt>
                <c:pt idx="7615">
                  <c:v>41303</c:v>
                </c:pt>
                <c:pt idx="7616">
                  <c:v>41303</c:v>
                </c:pt>
                <c:pt idx="7617">
                  <c:v>41303</c:v>
                </c:pt>
                <c:pt idx="7618">
                  <c:v>41303</c:v>
                </c:pt>
                <c:pt idx="7619">
                  <c:v>41303</c:v>
                </c:pt>
                <c:pt idx="7620">
                  <c:v>41303</c:v>
                </c:pt>
                <c:pt idx="7621">
                  <c:v>41303</c:v>
                </c:pt>
                <c:pt idx="7622">
                  <c:v>41303</c:v>
                </c:pt>
                <c:pt idx="7623">
                  <c:v>41303</c:v>
                </c:pt>
                <c:pt idx="7624">
                  <c:v>41303</c:v>
                </c:pt>
                <c:pt idx="7625">
                  <c:v>41303</c:v>
                </c:pt>
                <c:pt idx="7626">
                  <c:v>41303</c:v>
                </c:pt>
                <c:pt idx="7627">
                  <c:v>41303</c:v>
                </c:pt>
                <c:pt idx="7628">
                  <c:v>41303</c:v>
                </c:pt>
                <c:pt idx="7629">
                  <c:v>41303</c:v>
                </c:pt>
                <c:pt idx="7630">
                  <c:v>41303</c:v>
                </c:pt>
                <c:pt idx="7631">
                  <c:v>41303</c:v>
                </c:pt>
                <c:pt idx="7632">
                  <c:v>41303</c:v>
                </c:pt>
                <c:pt idx="7633">
                  <c:v>41303</c:v>
                </c:pt>
                <c:pt idx="7634">
                  <c:v>41303</c:v>
                </c:pt>
                <c:pt idx="7635">
                  <c:v>41303</c:v>
                </c:pt>
                <c:pt idx="7636">
                  <c:v>41303</c:v>
                </c:pt>
                <c:pt idx="7637">
                  <c:v>41303</c:v>
                </c:pt>
                <c:pt idx="7638">
                  <c:v>41303</c:v>
                </c:pt>
                <c:pt idx="7639">
                  <c:v>41303</c:v>
                </c:pt>
                <c:pt idx="7640">
                  <c:v>41303</c:v>
                </c:pt>
                <c:pt idx="7641">
                  <c:v>41303</c:v>
                </c:pt>
                <c:pt idx="7642">
                  <c:v>41303</c:v>
                </c:pt>
                <c:pt idx="7643">
                  <c:v>41303</c:v>
                </c:pt>
                <c:pt idx="7644">
                  <c:v>41303</c:v>
                </c:pt>
                <c:pt idx="7645">
                  <c:v>41303</c:v>
                </c:pt>
                <c:pt idx="7646">
                  <c:v>41303</c:v>
                </c:pt>
                <c:pt idx="7647">
                  <c:v>41303</c:v>
                </c:pt>
                <c:pt idx="7648">
                  <c:v>41303</c:v>
                </c:pt>
                <c:pt idx="7649">
                  <c:v>41303</c:v>
                </c:pt>
                <c:pt idx="7650">
                  <c:v>41303</c:v>
                </c:pt>
                <c:pt idx="7651">
                  <c:v>41303</c:v>
                </c:pt>
                <c:pt idx="7652">
                  <c:v>41303</c:v>
                </c:pt>
                <c:pt idx="7653">
                  <c:v>41303</c:v>
                </c:pt>
                <c:pt idx="7654">
                  <c:v>41303</c:v>
                </c:pt>
                <c:pt idx="7655">
                  <c:v>41303</c:v>
                </c:pt>
                <c:pt idx="7656">
                  <c:v>41303</c:v>
                </c:pt>
                <c:pt idx="7657">
                  <c:v>41303</c:v>
                </c:pt>
                <c:pt idx="7658">
                  <c:v>41303</c:v>
                </c:pt>
                <c:pt idx="7659">
                  <c:v>41303</c:v>
                </c:pt>
                <c:pt idx="7660">
                  <c:v>41303</c:v>
                </c:pt>
                <c:pt idx="7661">
                  <c:v>41303</c:v>
                </c:pt>
                <c:pt idx="7662">
                  <c:v>41303</c:v>
                </c:pt>
                <c:pt idx="7663">
                  <c:v>41303</c:v>
                </c:pt>
                <c:pt idx="7664">
                  <c:v>41303</c:v>
                </c:pt>
                <c:pt idx="7665">
                  <c:v>41303</c:v>
                </c:pt>
                <c:pt idx="7666">
                  <c:v>41303</c:v>
                </c:pt>
                <c:pt idx="7667">
                  <c:v>41303</c:v>
                </c:pt>
                <c:pt idx="7668">
                  <c:v>41303</c:v>
                </c:pt>
                <c:pt idx="7669">
                  <c:v>41303</c:v>
                </c:pt>
                <c:pt idx="7670">
                  <c:v>41303</c:v>
                </c:pt>
                <c:pt idx="7671">
                  <c:v>41303</c:v>
                </c:pt>
                <c:pt idx="7672">
                  <c:v>41303</c:v>
                </c:pt>
                <c:pt idx="7673">
                  <c:v>41303</c:v>
                </c:pt>
                <c:pt idx="7674">
                  <c:v>41303</c:v>
                </c:pt>
                <c:pt idx="7675">
                  <c:v>41303</c:v>
                </c:pt>
                <c:pt idx="7676">
                  <c:v>41303</c:v>
                </c:pt>
                <c:pt idx="7677">
                  <c:v>41303</c:v>
                </c:pt>
                <c:pt idx="7678">
                  <c:v>41303</c:v>
                </c:pt>
                <c:pt idx="7679">
                  <c:v>41303</c:v>
                </c:pt>
                <c:pt idx="7680">
                  <c:v>41303</c:v>
                </c:pt>
                <c:pt idx="7681">
                  <c:v>41303</c:v>
                </c:pt>
                <c:pt idx="7682">
                  <c:v>41303</c:v>
                </c:pt>
                <c:pt idx="7683">
                  <c:v>41303</c:v>
                </c:pt>
                <c:pt idx="7684">
                  <c:v>41303</c:v>
                </c:pt>
                <c:pt idx="7685">
                  <c:v>41303</c:v>
                </c:pt>
                <c:pt idx="7686">
                  <c:v>41303</c:v>
                </c:pt>
                <c:pt idx="7687">
                  <c:v>41303</c:v>
                </c:pt>
                <c:pt idx="7688">
                  <c:v>41303</c:v>
                </c:pt>
                <c:pt idx="7689">
                  <c:v>41303</c:v>
                </c:pt>
                <c:pt idx="7690">
                  <c:v>41303</c:v>
                </c:pt>
                <c:pt idx="7691">
                  <c:v>41303</c:v>
                </c:pt>
                <c:pt idx="7692">
                  <c:v>41303</c:v>
                </c:pt>
                <c:pt idx="7693">
                  <c:v>41303</c:v>
                </c:pt>
                <c:pt idx="7694">
                  <c:v>41303</c:v>
                </c:pt>
                <c:pt idx="7695">
                  <c:v>41303</c:v>
                </c:pt>
                <c:pt idx="7696">
                  <c:v>41303</c:v>
                </c:pt>
                <c:pt idx="7697">
                  <c:v>41303</c:v>
                </c:pt>
                <c:pt idx="7698">
                  <c:v>41303</c:v>
                </c:pt>
                <c:pt idx="7699">
                  <c:v>41303</c:v>
                </c:pt>
                <c:pt idx="7700">
                  <c:v>41303</c:v>
                </c:pt>
                <c:pt idx="7701">
                  <c:v>41303</c:v>
                </c:pt>
                <c:pt idx="7702">
                  <c:v>41303</c:v>
                </c:pt>
                <c:pt idx="7703">
                  <c:v>41303</c:v>
                </c:pt>
                <c:pt idx="7704">
                  <c:v>41303</c:v>
                </c:pt>
                <c:pt idx="7705">
                  <c:v>41303</c:v>
                </c:pt>
                <c:pt idx="7706">
                  <c:v>41303</c:v>
                </c:pt>
                <c:pt idx="7707">
                  <c:v>41303</c:v>
                </c:pt>
                <c:pt idx="7708">
                  <c:v>41303</c:v>
                </c:pt>
                <c:pt idx="7709">
                  <c:v>41303</c:v>
                </c:pt>
                <c:pt idx="7710">
                  <c:v>41303</c:v>
                </c:pt>
                <c:pt idx="7711">
                  <c:v>41303</c:v>
                </c:pt>
                <c:pt idx="7712">
                  <c:v>41303</c:v>
                </c:pt>
                <c:pt idx="7713">
                  <c:v>41303</c:v>
                </c:pt>
                <c:pt idx="7714">
                  <c:v>41303</c:v>
                </c:pt>
                <c:pt idx="7715">
                  <c:v>41303</c:v>
                </c:pt>
                <c:pt idx="7716">
                  <c:v>41303</c:v>
                </c:pt>
                <c:pt idx="7717">
                  <c:v>41303</c:v>
                </c:pt>
                <c:pt idx="7718">
                  <c:v>41303</c:v>
                </c:pt>
                <c:pt idx="7719">
                  <c:v>41303</c:v>
                </c:pt>
                <c:pt idx="7720">
                  <c:v>41303</c:v>
                </c:pt>
                <c:pt idx="7721">
                  <c:v>41303</c:v>
                </c:pt>
                <c:pt idx="7722">
                  <c:v>41303</c:v>
                </c:pt>
                <c:pt idx="7723">
                  <c:v>41303</c:v>
                </c:pt>
                <c:pt idx="7724">
                  <c:v>41303</c:v>
                </c:pt>
                <c:pt idx="7725">
                  <c:v>41303</c:v>
                </c:pt>
                <c:pt idx="7726">
                  <c:v>41303</c:v>
                </c:pt>
                <c:pt idx="7727">
                  <c:v>41303</c:v>
                </c:pt>
                <c:pt idx="7728">
                  <c:v>41303</c:v>
                </c:pt>
                <c:pt idx="7729">
                  <c:v>41303</c:v>
                </c:pt>
                <c:pt idx="7730">
                  <c:v>41303</c:v>
                </c:pt>
                <c:pt idx="7731">
                  <c:v>41303</c:v>
                </c:pt>
                <c:pt idx="7732">
                  <c:v>41303</c:v>
                </c:pt>
                <c:pt idx="7733">
                  <c:v>41303</c:v>
                </c:pt>
                <c:pt idx="7734">
                  <c:v>41303</c:v>
                </c:pt>
                <c:pt idx="7735">
                  <c:v>41303</c:v>
                </c:pt>
                <c:pt idx="7736">
                  <c:v>41303</c:v>
                </c:pt>
                <c:pt idx="7737">
                  <c:v>41303</c:v>
                </c:pt>
                <c:pt idx="7738">
                  <c:v>41303</c:v>
                </c:pt>
                <c:pt idx="7739">
                  <c:v>41303</c:v>
                </c:pt>
                <c:pt idx="7740">
                  <c:v>41303</c:v>
                </c:pt>
                <c:pt idx="7741">
                  <c:v>41303</c:v>
                </c:pt>
                <c:pt idx="7742">
                  <c:v>41303</c:v>
                </c:pt>
                <c:pt idx="7743">
                  <c:v>41303</c:v>
                </c:pt>
                <c:pt idx="7744">
                  <c:v>41303</c:v>
                </c:pt>
                <c:pt idx="7745">
                  <c:v>41303</c:v>
                </c:pt>
                <c:pt idx="7746">
                  <c:v>41303</c:v>
                </c:pt>
                <c:pt idx="7747">
                  <c:v>41303</c:v>
                </c:pt>
                <c:pt idx="7748">
                  <c:v>41303</c:v>
                </c:pt>
                <c:pt idx="7749">
                  <c:v>41303</c:v>
                </c:pt>
                <c:pt idx="7750">
                  <c:v>41303</c:v>
                </c:pt>
                <c:pt idx="7751">
                  <c:v>41303</c:v>
                </c:pt>
                <c:pt idx="7752">
                  <c:v>41303</c:v>
                </c:pt>
                <c:pt idx="7753">
                  <c:v>41303</c:v>
                </c:pt>
                <c:pt idx="7754">
                  <c:v>41303</c:v>
                </c:pt>
                <c:pt idx="7755">
                  <c:v>41303</c:v>
                </c:pt>
                <c:pt idx="7756">
                  <c:v>41303</c:v>
                </c:pt>
                <c:pt idx="7757">
                  <c:v>41303</c:v>
                </c:pt>
                <c:pt idx="7758">
                  <c:v>41303</c:v>
                </c:pt>
                <c:pt idx="7759">
                  <c:v>41303</c:v>
                </c:pt>
                <c:pt idx="7760">
                  <c:v>41303</c:v>
                </c:pt>
                <c:pt idx="7761">
                  <c:v>41303</c:v>
                </c:pt>
                <c:pt idx="7762">
                  <c:v>41303</c:v>
                </c:pt>
                <c:pt idx="7763">
                  <c:v>41303</c:v>
                </c:pt>
                <c:pt idx="7764">
                  <c:v>41303</c:v>
                </c:pt>
                <c:pt idx="7765">
                  <c:v>41303</c:v>
                </c:pt>
                <c:pt idx="7766">
                  <c:v>41303</c:v>
                </c:pt>
                <c:pt idx="7767">
                  <c:v>41303</c:v>
                </c:pt>
                <c:pt idx="7768">
                  <c:v>41303</c:v>
                </c:pt>
                <c:pt idx="7769">
                  <c:v>41303</c:v>
                </c:pt>
                <c:pt idx="7770">
                  <c:v>41303</c:v>
                </c:pt>
                <c:pt idx="7771">
                  <c:v>41303</c:v>
                </c:pt>
                <c:pt idx="7772">
                  <c:v>41303</c:v>
                </c:pt>
                <c:pt idx="7773">
                  <c:v>41303</c:v>
                </c:pt>
                <c:pt idx="7774">
                  <c:v>41303</c:v>
                </c:pt>
                <c:pt idx="7775">
                  <c:v>41303</c:v>
                </c:pt>
                <c:pt idx="7776">
                  <c:v>41303</c:v>
                </c:pt>
                <c:pt idx="7777">
                  <c:v>41303</c:v>
                </c:pt>
                <c:pt idx="7778">
                  <c:v>41303</c:v>
                </c:pt>
                <c:pt idx="7779">
                  <c:v>41303</c:v>
                </c:pt>
                <c:pt idx="7780">
                  <c:v>41303</c:v>
                </c:pt>
                <c:pt idx="7781">
                  <c:v>41303</c:v>
                </c:pt>
                <c:pt idx="7782">
                  <c:v>41303</c:v>
                </c:pt>
                <c:pt idx="7783">
                  <c:v>41303</c:v>
                </c:pt>
                <c:pt idx="7784">
                  <c:v>41303</c:v>
                </c:pt>
                <c:pt idx="7785">
                  <c:v>41303</c:v>
                </c:pt>
                <c:pt idx="7786">
                  <c:v>41303</c:v>
                </c:pt>
                <c:pt idx="7787">
                  <c:v>41303</c:v>
                </c:pt>
                <c:pt idx="7788">
                  <c:v>41303</c:v>
                </c:pt>
                <c:pt idx="7789">
                  <c:v>41303</c:v>
                </c:pt>
                <c:pt idx="7790">
                  <c:v>41303</c:v>
                </c:pt>
                <c:pt idx="7791">
                  <c:v>41303</c:v>
                </c:pt>
                <c:pt idx="7792">
                  <c:v>41303</c:v>
                </c:pt>
                <c:pt idx="7793">
                  <c:v>41303</c:v>
                </c:pt>
                <c:pt idx="7794">
                  <c:v>41303</c:v>
                </c:pt>
                <c:pt idx="7795">
                  <c:v>41303</c:v>
                </c:pt>
                <c:pt idx="7796">
                  <c:v>41303</c:v>
                </c:pt>
                <c:pt idx="7797">
                  <c:v>41303</c:v>
                </c:pt>
                <c:pt idx="7798">
                  <c:v>41303</c:v>
                </c:pt>
                <c:pt idx="7799">
                  <c:v>41303</c:v>
                </c:pt>
                <c:pt idx="7800">
                  <c:v>41303</c:v>
                </c:pt>
                <c:pt idx="7801">
                  <c:v>41303</c:v>
                </c:pt>
                <c:pt idx="7802">
                  <c:v>41303</c:v>
                </c:pt>
                <c:pt idx="7803">
                  <c:v>41303</c:v>
                </c:pt>
                <c:pt idx="7804">
                  <c:v>41303</c:v>
                </c:pt>
                <c:pt idx="7805">
                  <c:v>41303</c:v>
                </c:pt>
                <c:pt idx="7806">
                  <c:v>41303</c:v>
                </c:pt>
                <c:pt idx="7807">
                  <c:v>41303</c:v>
                </c:pt>
                <c:pt idx="7808">
                  <c:v>41303</c:v>
                </c:pt>
                <c:pt idx="7809">
                  <c:v>41303</c:v>
                </c:pt>
                <c:pt idx="7810">
                  <c:v>41303</c:v>
                </c:pt>
                <c:pt idx="7811">
                  <c:v>41303</c:v>
                </c:pt>
                <c:pt idx="7812">
                  <c:v>41303</c:v>
                </c:pt>
                <c:pt idx="7813">
                  <c:v>41303</c:v>
                </c:pt>
                <c:pt idx="7814">
                  <c:v>41303</c:v>
                </c:pt>
                <c:pt idx="7815">
                  <c:v>41303</c:v>
                </c:pt>
                <c:pt idx="7816">
                  <c:v>41303</c:v>
                </c:pt>
                <c:pt idx="7817">
                  <c:v>41303</c:v>
                </c:pt>
                <c:pt idx="7818">
                  <c:v>41303</c:v>
                </c:pt>
                <c:pt idx="7819">
                  <c:v>41303</c:v>
                </c:pt>
                <c:pt idx="7820">
                  <c:v>41303</c:v>
                </c:pt>
                <c:pt idx="7821">
                  <c:v>41303</c:v>
                </c:pt>
                <c:pt idx="7822">
                  <c:v>41303</c:v>
                </c:pt>
                <c:pt idx="7823">
                  <c:v>41303</c:v>
                </c:pt>
                <c:pt idx="7824">
                  <c:v>41303</c:v>
                </c:pt>
                <c:pt idx="7825">
                  <c:v>41303</c:v>
                </c:pt>
                <c:pt idx="7826">
                  <c:v>41303</c:v>
                </c:pt>
                <c:pt idx="7827">
                  <c:v>41303</c:v>
                </c:pt>
                <c:pt idx="7828">
                  <c:v>41303</c:v>
                </c:pt>
                <c:pt idx="7829">
                  <c:v>41303</c:v>
                </c:pt>
                <c:pt idx="7830">
                  <c:v>41303</c:v>
                </c:pt>
                <c:pt idx="7831">
                  <c:v>41303</c:v>
                </c:pt>
                <c:pt idx="7832">
                  <c:v>41303</c:v>
                </c:pt>
                <c:pt idx="7833">
                  <c:v>41303</c:v>
                </c:pt>
                <c:pt idx="7834">
                  <c:v>41303</c:v>
                </c:pt>
                <c:pt idx="7835">
                  <c:v>41303</c:v>
                </c:pt>
                <c:pt idx="7836">
                  <c:v>41303</c:v>
                </c:pt>
                <c:pt idx="7837">
                  <c:v>41303</c:v>
                </c:pt>
                <c:pt idx="7838">
                  <c:v>41303</c:v>
                </c:pt>
                <c:pt idx="7839">
                  <c:v>41303</c:v>
                </c:pt>
                <c:pt idx="7840">
                  <c:v>41303</c:v>
                </c:pt>
                <c:pt idx="7841">
                  <c:v>41303</c:v>
                </c:pt>
                <c:pt idx="7842">
                  <c:v>41303</c:v>
                </c:pt>
                <c:pt idx="7843">
                  <c:v>41303</c:v>
                </c:pt>
                <c:pt idx="7844">
                  <c:v>41303</c:v>
                </c:pt>
                <c:pt idx="7845">
                  <c:v>41303</c:v>
                </c:pt>
                <c:pt idx="7846">
                  <c:v>41303</c:v>
                </c:pt>
                <c:pt idx="7847">
                  <c:v>41303</c:v>
                </c:pt>
                <c:pt idx="7848">
                  <c:v>41303</c:v>
                </c:pt>
                <c:pt idx="7849">
                  <c:v>41303</c:v>
                </c:pt>
                <c:pt idx="7850">
                  <c:v>41303</c:v>
                </c:pt>
                <c:pt idx="7851">
                  <c:v>41303</c:v>
                </c:pt>
                <c:pt idx="7852">
                  <c:v>41303</c:v>
                </c:pt>
                <c:pt idx="7853">
                  <c:v>41303</c:v>
                </c:pt>
                <c:pt idx="7854">
                  <c:v>41303</c:v>
                </c:pt>
                <c:pt idx="7855">
                  <c:v>41303</c:v>
                </c:pt>
                <c:pt idx="7856">
                  <c:v>41303</c:v>
                </c:pt>
                <c:pt idx="7857">
                  <c:v>41303</c:v>
                </c:pt>
                <c:pt idx="7858">
                  <c:v>41303</c:v>
                </c:pt>
                <c:pt idx="7859">
                  <c:v>41303</c:v>
                </c:pt>
                <c:pt idx="7860">
                  <c:v>41303</c:v>
                </c:pt>
                <c:pt idx="7861">
                  <c:v>41303</c:v>
                </c:pt>
                <c:pt idx="7862">
                  <c:v>41303</c:v>
                </c:pt>
                <c:pt idx="7863">
                  <c:v>41303</c:v>
                </c:pt>
                <c:pt idx="7864">
                  <c:v>41303</c:v>
                </c:pt>
                <c:pt idx="7865">
                  <c:v>41303</c:v>
                </c:pt>
                <c:pt idx="7866">
                  <c:v>41303</c:v>
                </c:pt>
                <c:pt idx="7867">
                  <c:v>41303</c:v>
                </c:pt>
                <c:pt idx="7868">
                  <c:v>41303</c:v>
                </c:pt>
                <c:pt idx="7869">
                  <c:v>41303</c:v>
                </c:pt>
                <c:pt idx="7870">
                  <c:v>41303</c:v>
                </c:pt>
                <c:pt idx="7871">
                  <c:v>41303</c:v>
                </c:pt>
                <c:pt idx="7872">
                  <c:v>41303</c:v>
                </c:pt>
                <c:pt idx="7873">
                  <c:v>41303</c:v>
                </c:pt>
                <c:pt idx="7874">
                  <c:v>41303</c:v>
                </c:pt>
                <c:pt idx="7875">
                  <c:v>41303</c:v>
                </c:pt>
                <c:pt idx="7876">
                  <c:v>41303</c:v>
                </c:pt>
                <c:pt idx="7877">
                  <c:v>41303</c:v>
                </c:pt>
                <c:pt idx="7878">
                  <c:v>41303</c:v>
                </c:pt>
                <c:pt idx="7879">
                  <c:v>41303</c:v>
                </c:pt>
                <c:pt idx="7880">
                  <c:v>41303</c:v>
                </c:pt>
                <c:pt idx="7881">
                  <c:v>41303</c:v>
                </c:pt>
                <c:pt idx="7882">
                  <c:v>41303</c:v>
                </c:pt>
                <c:pt idx="7883">
                  <c:v>41303</c:v>
                </c:pt>
                <c:pt idx="7884">
                  <c:v>41303</c:v>
                </c:pt>
                <c:pt idx="7885">
                  <c:v>41303</c:v>
                </c:pt>
                <c:pt idx="7886">
                  <c:v>41303</c:v>
                </c:pt>
                <c:pt idx="7887">
                  <c:v>41303</c:v>
                </c:pt>
                <c:pt idx="7888">
                  <c:v>41303</c:v>
                </c:pt>
                <c:pt idx="7889">
                  <c:v>41303</c:v>
                </c:pt>
                <c:pt idx="7890">
                  <c:v>41303</c:v>
                </c:pt>
                <c:pt idx="7891">
                  <c:v>41303</c:v>
                </c:pt>
                <c:pt idx="7892">
                  <c:v>41303</c:v>
                </c:pt>
                <c:pt idx="7893">
                  <c:v>41303</c:v>
                </c:pt>
                <c:pt idx="7894">
                  <c:v>41303</c:v>
                </c:pt>
                <c:pt idx="7895">
                  <c:v>41303</c:v>
                </c:pt>
                <c:pt idx="7896">
                  <c:v>41303</c:v>
                </c:pt>
                <c:pt idx="7897">
                  <c:v>41303</c:v>
                </c:pt>
                <c:pt idx="7898">
                  <c:v>41303</c:v>
                </c:pt>
                <c:pt idx="7899">
                  <c:v>41303</c:v>
                </c:pt>
                <c:pt idx="7900">
                  <c:v>41303</c:v>
                </c:pt>
                <c:pt idx="7901">
                  <c:v>41303</c:v>
                </c:pt>
                <c:pt idx="7902">
                  <c:v>41303</c:v>
                </c:pt>
                <c:pt idx="7903">
                  <c:v>41303</c:v>
                </c:pt>
                <c:pt idx="7904">
                  <c:v>41303</c:v>
                </c:pt>
                <c:pt idx="7905">
                  <c:v>41303</c:v>
                </c:pt>
                <c:pt idx="7906">
                  <c:v>41303</c:v>
                </c:pt>
                <c:pt idx="7907">
                  <c:v>41303</c:v>
                </c:pt>
                <c:pt idx="7908">
                  <c:v>41303</c:v>
                </c:pt>
                <c:pt idx="7909">
                  <c:v>41303</c:v>
                </c:pt>
                <c:pt idx="7910">
                  <c:v>41303</c:v>
                </c:pt>
                <c:pt idx="7911">
                  <c:v>41303</c:v>
                </c:pt>
                <c:pt idx="7912">
                  <c:v>41303</c:v>
                </c:pt>
                <c:pt idx="7913">
                  <c:v>41303</c:v>
                </c:pt>
                <c:pt idx="7914">
                  <c:v>41303</c:v>
                </c:pt>
                <c:pt idx="7915">
                  <c:v>41303</c:v>
                </c:pt>
                <c:pt idx="7916">
                  <c:v>41303</c:v>
                </c:pt>
                <c:pt idx="7917">
                  <c:v>41303</c:v>
                </c:pt>
                <c:pt idx="7918">
                  <c:v>41303</c:v>
                </c:pt>
                <c:pt idx="7919">
                  <c:v>41303</c:v>
                </c:pt>
                <c:pt idx="7920">
                  <c:v>41303</c:v>
                </c:pt>
                <c:pt idx="7921">
                  <c:v>41303</c:v>
                </c:pt>
                <c:pt idx="7922">
                  <c:v>41303</c:v>
                </c:pt>
                <c:pt idx="7923">
                  <c:v>41303</c:v>
                </c:pt>
                <c:pt idx="7924">
                  <c:v>41303</c:v>
                </c:pt>
                <c:pt idx="7925">
                  <c:v>41303</c:v>
                </c:pt>
                <c:pt idx="7926">
                  <c:v>41303</c:v>
                </c:pt>
                <c:pt idx="7927">
                  <c:v>41303</c:v>
                </c:pt>
                <c:pt idx="7928">
                  <c:v>41303</c:v>
                </c:pt>
                <c:pt idx="7929">
                  <c:v>41303</c:v>
                </c:pt>
                <c:pt idx="7930">
                  <c:v>41303</c:v>
                </c:pt>
                <c:pt idx="7931">
                  <c:v>41303</c:v>
                </c:pt>
                <c:pt idx="7932">
                  <c:v>41303</c:v>
                </c:pt>
                <c:pt idx="7933">
                  <c:v>41303</c:v>
                </c:pt>
                <c:pt idx="7934">
                  <c:v>41303</c:v>
                </c:pt>
                <c:pt idx="7935">
                  <c:v>41303</c:v>
                </c:pt>
                <c:pt idx="7936">
                  <c:v>41303</c:v>
                </c:pt>
                <c:pt idx="7937">
                  <c:v>41303</c:v>
                </c:pt>
                <c:pt idx="7938">
                  <c:v>41303</c:v>
                </c:pt>
                <c:pt idx="7939">
                  <c:v>41303</c:v>
                </c:pt>
                <c:pt idx="7940">
                  <c:v>41303</c:v>
                </c:pt>
                <c:pt idx="7941">
                  <c:v>41303</c:v>
                </c:pt>
                <c:pt idx="7942">
                  <c:v>41303</c:v>
                </c:pt>
                <c:pt idx="7943">
                  <c:v>41303</c:v>
                </c:pt>
                <c:pt idx="7944">
                  <c:v>41303</c:v>
                </c:pt>
                <c:pt idx="7945">
                  <c:v>41303</c:v>
                </c:pt>
                <c:pt idx="7946">
                  <c:v>41303</c:v>
                </c:pt>
                <c:pt idx="7947">
                  <c:v>41303</c:v>
                </c:pt>
                <c:pt idx="7948">
                  <c:v>41303</c:v>
                </c:pt>
                <c:pt idx="7949">
                  <c:v>41303</c:v>
                </c:pt>
                <c:pt idx="7950">
                  <c:v>41303</c:v>
                </c:pt>
                <c:pt idx="7951">
                  <c:v>41303</c:v>
                </c:pt>
                <c:pt idx="7952">
                  <c:v>41303</c:v>
                </c:pt>
                <c:pt idx="7953">
                  <c:v>41303</c:v>
                </c:pt>
                <c:pt idx="7954">
                  <c:v>41303</c:v>
                </c:pt>
                <c:pt idx="7955">
                  <c:v>41303</c:v>
                </c:pt>
                <c:pt idx="7956">
                  <c:v>41303</c:v>
                </c:pt>
                <c:pt idx="7957">
                  <c:v>41303</c:v>
                </c:pt>
                <c:pt idx="7958">
                  <c:v>41303</c:v>
                </c:pt>
                <c:pt idx="7959">
                  <c:v>41303</c:v>
                </c:pt>
                <c:pt idx="7960">
                  <c:v>41303</c:v>
                </c:pt>
                <c:pt idx="7961">
                  <c:v>41303</c:v>
                </c:pt>
                <c:pt idx="7962">
                  <c:v>41303</c:v>
                </c:pt>
                <c:pt idx="7963">
                  <c:v>41303</c:v>
                </c:pt>
                <c:pt idx="7964">
                  <c:v>41303</c:v>
                </c:pt>
                <c:pt idx="7965">
                  <c:v>41303</c:v>
                </c:pt>
                <c:pt idx="7966">
                  <c:v>41303</c:v>
                </c:pt>
                <c:pt idx="7967">
                  <c:v>41303</c:v>
                </c:pt>
                <c:pt idx="7968">
                  <c:v>41303</c:v>
                </c:pt>
                <c:pt idx="7969">
                  <c:v>41303</c:v>
                </c:pt>
                <c:pt idx="7970">
                  <c:v>41303</c:v>
                </c:pt>
                <c:pt idx="7971">
                  <c:v>41303</c:v>
                </c:pt>
                <c:pt idx="7972">
                  <c:v>41303</c:v>
                </c:pt>
                <c:pt idx="7973">
                  <c:v>41303</c:v>
                </c:pt>
                <c:pt idx="7974">
                  <c:v>41303</c:v>
                </c:pt>
                <c:pt idx="7975">
                  <c:v>41303</c:v>
                </c:pt>
                <c:pt idx="7976">
                  <c:v>41303</c:v>
                </c:pt>
                <c:pt idx="7977">
                  <c:v>41303</c:v>
                </c:pt>
                <c:pt idx="7978">
                  <c:v>41303</c:v>
                </c:pt>
                <c:pt idx="7979">
                  <c:v>41303</c:v>
                </c:pt>
                <c:pt idx="7980">
                  <c:v>41303</c:v>
                </c:pt>
                <c:pt idx="7981">
                  <c:v>41303</c:v>
                </c:pt>
                <c:pt idx="7982">
                  <c:v>41303</c:v>
                </c:pt>
                <c:pt idx="7983">
                  <c:v>41303</c:v>
                </c:pt>
                <c:pt idx="7984">
                  <c:v>41303</c:v>
                </c:pt>
                <c:pt idx="7985">
                  <c:v>41303</c:v>
                </c:pt>
                <c:pt idx="7986">
                  <c:v>41303</c:v>
                </c:pt>
                <c:pt idx="7987">
                  <c:v>41303</c:v>
                </c:pt>
                <c:pt idx="7988">
                  <c:v>41303</c:v>
                </c:pt>
                <c:pt idx="7989">
                  <c:v>41303</c:v>
                </c:pt>
                <c:pt idx="7990">
                  <c:v>41303</c:v>
                </c:pt>
                <c:pt idx="7991">
                  <c:v>41303</c:v>
                </c:pt>
                <c:pt idx="7992">
                  <c:v>41303</c:v>
                </c:pt>
                <c:pt idx="7993">
                  <c:v>41303</c:v>
                </c:pt>
                <c:pt idx="7994">
                  <c:v>41303</c:v>
                </c:pt>
                <c:pt idx="7995">
                  <c:v>41303</c:v>
                </c:pt>
                <c:pt idx="7996">
                  <c:v>41303</c:v>
                </c:pt>
                <c:pt idx="7997">
                  <c:v>41303</c:v>
                </c:pt>
                <c:pt idx="7998">
                  <c:v>41303</c:v>
                </c:pt>
                <c:pt idx="7999">
                  <c:v>41303</c:v>
                </c:pt>
                <c:pt idx="8000">
                  <c:v>41303</c:v>
                </c:pt>
                <c:pt idx="8001">
                  <c:v>41303</c:v>
                </c:pt>
                <c:pt idx="8002">
                  <c:v>41303</c:v>
                </c:pt>
                <c:pt idx="8003">
                  <c:v>41303</c:v>
                </c:pt>
                <c:pt idx="8004">
                  <c:v>41303</c:v>
                </c:pt>
                <c:pt idx="8005">
                  <c:v>41303</c:v>
                </c:pt>
                <c:pt idx="8006">
                  <c:v>41303</c:v>
                </c:pt>
                <c:pt idx="8007">
                  <c:v>41303</c:v>
                </c:pt>
                <c:pt idx="8008">
                  <c:v>41303</c:v>
                </c:pt>
                <c:pt idx="8009">
                  <c:v>41303</c:v>
                </c:pt>
                <c:pt idx="8010">
                  <c:v>41303</c:v>
                </c:pt>
                <c:pt idx="8011">
                  <c:v>41303</c:v>
                </c:pt>
                <c:pt idx="8012">
                  <c:v>41303</c:v>
                </c:pt>
                <c:pt idx="8013">
                  <c:v>41303</c:v>
                </c:pt>
                <c:pt idx="8014">
                  <c:v>41303</c:v>
                </c:pt>
                <c:pt idx="8015">
                  <c:v>41303</c:v>
                </c:pt>
                <c:pt idx="8016">
                  <c:v>41303</c:v>
                </c:pt>
                <c:pt idx="8017">
                  <c:v>41303</c:v>
                </c:pt>
                <c:pt idx="8018">
                  <c:v>41303</c:v>
                </c:pt>
                <c:pt idx="8019">
                  <c:v>41303</c:v>
                </c:pt>
                <c:pt idx="8020">
                  <c:v>41303</c:v>
                </c:pt>
                <c:pt idx="8021">
                  <c:v>41303</c:v>
                </c:pt>
                <c:pt idx="8022">
                  <c:v>41303</c:v>
                </c:pt>
                <c:pt idx="8023">
                  <c:v>41303</c:v>
                </c:pt>
                <c:pt idx="8024">
                  <c:v>41303</c:v>
                </c:pt>
                <c:pt idx="8025">
                  <c:v>41303</c:v>
                </c:pt>
                <c:pt idx="8026">
                  <c:v>41303</c:v>
                </c:pt>
                <c:pt idx="8027">
                  <c:v>41303</c:v>
                </c:pt>
                <c:pt idx="8028">
                  <c:v>41303</c:v>
                </c:pt>
                <c:pt idx="8029">
                  <c:v>41304</c:v>
                </c:pt>
                <c:pt idx="8030">
                  <c:v>41304</c:v>
                </c:pt>
                <c:pt idx="8031">
                  <c:v>41304</c:v>
                </c:pt>
                <c:pt idx="8032">
                  <c:v>41304</c:v>
                </c:pt>
                <c:pt idx="8033">
                  <c:v>41304</c:v>
                </c:pt>
                <c:pt idx="8034">
                  <c:v>41304</c:v>
                </c:pt>
                <c:pt idx="8035">
                  <c:v>41304</c:v>
                </c:pt>
                <c:pt idx="8036">
                  <c:v>41304</c:v>
                </c:pt>
                <c:pt idx="8037">
                  <c:v>41304</c:v>
                </c:pt>
                <c:pt idx="8038">
                  <c:v>41304</c:v>
                </c:pt>
                <c:pt idx="8039">
                  <c:v>41304</c:v>
                </c:pt>
                <c:pt idx="8040">
                  <c:v>41304</c:v>
                </c:pt>
                <c:pt idx="8041">
                  <c:v>41304</c:v>
                </c:pt>
                <c:pt idx="8042">
                  <c:v>41304</c:v>
                </c:pt>
                <c:pt idx="8043">
                  <c:v>41304</c:v>
                </c:pt>
                <c:pt idx="8044">
                  <c:v>41304</c:v>
                </c:pt>
                <c:pt idx="8045">
                  <c:v>41304</c:v>
                </c:pt>
                <c:pt idx="8046">
                  <c:v>41304</c:v>
                </c:pt>
                <c:pt idx="8047">
                  <c:v>41304</c:v>
                </c:pt>
                <c:pt idx="8048">
                  <c:v>41304</c:v>
                </c:pt>
                <c:pt idx="8049">
                  <c:v>41304</c:v>
                </c:pt>
                <c:pt idx="8050">
                  <c:v>41304</c:v>
                </c:pt>
                <c:pt idx="8051">
                  <c:v>41304</c:v>
                </c:pt>
                <c:pt idx="8052">
                  <c:v>41304</c:v>
                </c:pt>
                <c:pt idx="8053">
                  <c:v>41304</c:v>
                </c:pt>
                <c:pt idx="8054">
                  <c:v>41304</c:v>
                </c:pt>
                <c:pt idx="8055">
                  <c:v>41304</c:v>
                </c:pt>
                <c:pt idx="8056">
                  <c:v>41304</c:v>
                </c:pt>
                <c:pt idx="8057">
                  <c:v>41304</c:v>
                </c:pt>
                <c:pt idx="8058">
                  <c:v>41304</c:v>
                </c:pt>
                <c:pt idx="8059">
                  <c:v>41304</c:v>
                </c:pt>
                <c:pt idx="8060">
                  <c:v>41304</c:v>
                </c:pt>
                <c:pt idx="8061">
                  <c:v>41304</c:v>
                </c:pt>
                <c:pt idx="8062">
                  <c:v>41304</c:v>
                </c:pt>
                <c:pt idx="8063">
                  <c:v>41304</c:v>
                </c:pt>
                <c:pt idx="8064">
                  <c:v>41304</c:v>
                </c:pt>
                <c:pt idx="8065">
                  <c:v>41304</c:v>
                </c:pt>
                <c:pt idx="8066">
                  <c:v>41304</c:v>
                </c:pt>
                <c:pt idx="8067">
                  <c:v>41304</c:v>
                </c:pt>
                <c:pt idx="8068">
                  <c:v>41304</c:v>
                </c:pt>
                <c:pt idx="8069">
                  <c:v>41304</c:v>
                </c:pt>
                <c:pt idx="8070">
                  <c:v>41304</c:v>
                </c:pt>
                <c:pt idx="8071">
                  <c:v>41304</c:v>
                </c:pt>
                <c:pt idx="8072">
                  <c:v>41304</c:v>
                </c:pt>
                <c:pt idx="8073">
                  <c:v>41304</c:v>
                </c:pt>
                <c:pt idx="8074">
                  <c:v>41304</c:v>
                </c:pt>
                <c:pt idx="8075">
                  <c:v>41304</c:v>
                </c:pt>
                <c:pt idx="8076">
                  <c:v>41304</c:v>
                </c:pt>
                <c:pt idx="8077">
                  <c:v>41304</c:v>
                </c:pt>
                <c:pt idx="8078">
                  <c:v>41304</c:v>
                </c:pt>
                <c:pt idx="8079">
                  <c:v>41304</c:v>
                </c:pt>
                <c:pt idx="8080">
                  <c:v>41304</c:v>
                </c:pt>
                <c:pt idx="8081">
                  <c:v>41304</c:v>
                </c:pt>
                <c:pt idx="8082">
                  <c:v>41304</c:v>
                </c:pt>
                <c:pt idx="8083">
                  <c:v>41304</c:v>
                </c:pt>
                <c:pt idx="8084">
                  <c:v>41304</c:v>
                </c:pt>
                <c:pt idx="8085">
                  <c:v>41304</c:v>
                </c:pt>
                <c:pt idx="8086">
                  <c:v>41304</c:v>
                </c:pt>
                <c:pt idx="8087">
                  <c:v>41304</c:v>
                </c:pt>
                <c:pt idx="8088">
                  <c:v>41304</c:v>
                </c:pt>
                <c:pt idx="8089">
                  <c:v>41304</c:v>
                </c:pt>
                <c:pt idx="8090">
                  <c:v>41304</c:v>
                </c:pt>
                <c:pt idx="8091">
                  <c:v>41304</c:v>
                </c:pt>
                <c:pt idx="8092">
                  <c:v>41304</c:v>
                </c:pt>
                <c:pt idx="8093">
                  <c:v>41304</c:v>
                </c:pt>
                <c:pt idx="8094">
                  <c:v>41304</c:v>
                </c:pt>
                <c:pt idx="8095">
                  <c:v>41304</c:v>
                </c:pt>
                <c:pt idx="8096">
                  <c:v>41304</c:v>
                </c:pt>
                <c:pt idx="8097">
                  <c:v>41304</c:v>
                </c:pt>
                <c:pt idx="8098">
                  <c:v>41304</c:v>
                </c:pt>
                <c:pt idx="8099">
                  <c:v>41304</c:v>
                </c:pt>
                <c:pt idx="8100">
                  <c:v>41304</c:v>
                </c:pt>
                <c:pt idx="8101">
                  <c:v>41304</c:v>
                </c:pt>
                <c:pt idx="8102">
                  <c:v>41304</c:v>
                </c:pt>
                <c:pt idx="8103">
                  <c:v>41304</c:v>
                </c:pt>
                <c:pt idx="8104">
                  <c:v>41304</c:v>
                </c:pt>
                <c:pt idx="8105">
                  <c:v>41304</c:v>
                </c:pt>
                <c:pt idx="8106">
                  <c:v>41304</c:v>
                </c:pt>
                <c:pt idx="8107">
                  <c:v>41304</c:v>
                </c:pt>
                <c:pt idx="8108">
                  <c:v>41304</c:v>
                </c:pt>
                <c:pt idx="8109">
                  <c:v>41304</c:v>
                </c:pt>
                <c:pt idx="8110">
                  <c:v>41304</c:v>
                </c:pt>
                <c:pt idx="8111">
                  <c:v>41304</c:v>
                </c:pt>
                <c:pt idx="8112">
                  <c:v>41304</c:v>
                </c:pt>
                <c:pt idx="8113">
                  <c:v>41304</c:v>
                </c:pt>
                <c:pt idx="8114">
                  <c:v>41304</c:v>
                </c:pt>
                <c:pt idx="8115">
                  <c:v>41304</c:v>
                </c:pt>
                <c:pt idx="8116">
                  <c:v>41304</c:v>
                </c:pt>
                <c:pt idx="8117">
                  <c:v>41304</c:v>
                </c:pt>
                <c:pt idx="8118">
                  <c:v>41304</c:v>
                </c:pt>
                <c:pt idx="8119">
                  <c:v>41304</c:v>
                </c:pt>
                <c:pt idx="8120">
                  <c:v>41304</c:v>
                </c:pt>
                <c:pt idx="8121">
                  <c:v>41304</c:v>
                </c:pt>
                <c:pt idx="8122">
                  <c:v>41304</c:v>
                </c:pt>
                <c:pt idx="8123">
                  <c:v>41304</c:v>
                </c:pt>
                <c:pt idx="8124">
                  <c:v>41304</c:v>
                </c:pt>
                <c:pt idx="8125">
                  <c:v>41304</c:v>
                </c:pt>
                <c:pt idx="8126">
                  <c:v>41304</c:v>
                </c:pt>
                <c:pt idx="8127">
                  <c:v>41304</c:v>
                </c:pt>
                <c:pt idx="8128">
                  <c:v>41304</c:v>
                </c:pt>
                <c:pt idx="8129">
                  <c:v>41304</c:v>
                </c:pt>
                <c:pt idx="8130">
                  <c:v>41304</c:v>
                </c:pt>
                <c:pt idx="8131">
                  <c:v>41304</c:v>
                </c:pt>
                <c:pt idx="8132">
                  <c:v>41304</c:v>
                </c:pt>
                <c:pt idx="8133">
                  <c:v>41304</c:v>
                </c:pt>
                <c:pt idx="8134">
                  <c:v>41305</c:v>
                </c:pt>
                <c:pt idx="8135">
                  <c:v>41305</c:v>
                </c:pt>
                <c:pt idx="8136">
                  <c:v>41305</c:v>
                </c:pt>
                <c:pt idx="8137">
                  <c:v>41305</c:v>
                </c:pt>
                <c:pt idx="8138">
                  <c:v>41305</c:v>
                </c:pt>
                <c:pt idx="8139">
                  <c:v>41305</c:v>
                </c:pt>
                <c:pt idx="8140">
                  <c:v>41305</c:v>
                </c:pt>
                <c:pt idx="8141">
                  <c:v>41305</c:v>
                </c:pt>
                <c:pt idx="8142">
                  <c:v>41305</c:v>
                </c:pt>
                <c:pt idx="8143">
                  <c:v>41305</c:v>
                </c:pt>
                <c:pt idx="8144">
                  <c:v>41305</c:v>
                </c:pt>
                <c:pt idx="8145">
                  <c:v>41305</c:v>
                </c:pt>
                <c:pt idx="8146">
                  <c:v>41305</c:v>
                </c:pt>
                <c:pt idx="8147">
                  <c:v>41305</c:v>
                </c:pt>
                <c:pt idx="8148">
                  <c:v>41305</c:v>
                </c:pt>
                <c:pt idx="8149">
                  <c:v>41305</c:v>
                </c:pt>
                <c:pt idx="8150">
                  <c:v>41305</c:v>
                </c:pt>
                <c:pt idx="8151">
                  <c:v>41305</c:v>
                </c:pt>
                <c:pt idx="8152">
                  <c:v>41305</c:v>
                </c:pt>
                <c:pt idx="8153">
                  <c:v>41305</c:v>
                </c:pt>
                <c:pt idx="8154">
                  <c:v>41305</c:v>
                </c:pt>
                <c:pt idx="8155">
                  <c:v>41305</c:v>
                </c:pt>
                <c:pt idx="8156">
                  <c:v>41305</c:v>
                </c:pt>
                <c:pt idx="8157">
                  <c:v>41305</c:v>
                </c:pt>
                <c:pt idx="8158">
                  <c:v>41305</c:v>
                </c:pt>
                <c:pt idx="8159">
                  <c:v>41305</c:v>
                </c:pt>
                <c:pt idx="8160">
                  <c:v>41305</c:v>
                </c:pt>
                <c:pt idx="8161">
                  <c:v>41305</c:v>
                </c:pt>
                <c:pt idx="8162">
                  <c:v>41305</c:v>
                </c:pt>
                <c:pt idx="8163">
                  <c:v>41305</c:v>
                </c:pt>
                <c:pt idx="8164">
                  <c:v>41305</c:v>
                </c:pt>
                <c:pt idx="8165">
                  <c:v>41305</c:v>
                </c:pt>
                <c:pt idx="8166">
                  <c:v>41305</c:v>
                </c:pt>
                <c:pt idx="8167">
                  <c:v>41305</c:v>
                </c:pt>
                <c:pt idx="8168">
                  <c:v>41305</c:v>
                </c:pt>
                <c:pt idx="8169">
                  <c:v>41305</c:v>
                </c:pt>
                <c:pt idx="8170">
                  <c:v>41305</c:v>
                </c:pt>
                <c:pt idx="8171">
                  <c:v>41305</c:v>
                </c:pt>
                <c:pt idx="8172">
                  <c:v>41305</c:v>
                </c:pt>
                <c:pt idx="8173">
                  <c:v>41305</c:v>
                </c:pt>
                <c:pt idx="8174">
                  <c:v>41305</c:v>
                </c:pt>
                <c:pt idx="8175">
                  <c:v>41305</c:v>
                </c:pt>
                <c:pt idx="8176">
                  <c:v>41305</c:v>
                </c:pt>
                <c:pt idx="8177">
                  <c:v>41305</c:v>
                </c:pt>
                <c:pt idx="8178">
                  <c:v>41305</c:v>
                </c:pt>
                <c:pt idx="8179">
                  <c:v>41305</c:v>
                </c:pt>
                <c:pt idx="8180">
                  <c:v>41305</c:v>
                </c:pt>
                <c:pt idx="8181">
                  <c:v>41305</c:v>
                </c:pt>
                <c:pt idx="8182">
                  <c:v>41305</c:v>
                </c:pt>
                <c:pt idx="8183">
                  <c:v>41305</c:v>
                </c:pt>
                <c:pt idx="8184">
                  <c:v>41305</c:v>
                </c:pt>
                <c:pt idx="8185">
                  <c:v>41305</c:v>
                </c:pt>
                <c:pt idx="8186">
                  <c:v>41305</c:v>
                </c:pt>
                <c:pt idx="8187">
                  <c:v>41305</c:v>
                </c:pt>
                <c:pt idx="8188">
                  <c:v>41305</c:v>
                </c:pt>
                <c:pt idx="8189">
                  <c:v>41305</c:v>
                </c:pt>
                <c:pt idx="8190">
                  <c:v>41305</c:v>
                </c:pt>
                <c:pt idx="8191">
                  <c:v>41305</c:v>
                </c:pt>
                <c:pt idx="8192">
                  <c:v>41305</c:v>
                </c:pt>
                <c:pt idx="8193">
                  <c:v>41305</c:v>
                </c:pt>
                <c:pt idx="8194">
                  <c:v>41305</c:v>
                </c:pt>
                <c:pt idx="8195">
                  <c:v>41305</c:v>
                </c:pt>
                <c:pt idx="8196">
                  <c:v>41305</c:v>
                </c:pt>
                <c:pt idx="8197">
                  <c:v>41305</c:v>
                </c:pt>
                <c:pt idx="8198">
                  <c:v>41305</c:v>
                </c:pt>
                <c:pt idx="8199">
                  <c:v>41305</c:v>
                </c:pt>
                <c:pt idx="8200">
                  <c:v>41305</c:v>
                </c:pt>
                <c:pt idx="8201">
                  <c:v>41305</c:v>
                </c:pt>
                <c:pt idx="8202">
                  <c:v>41305</c:v>
                </c:pt>
                <c:pt idx="8203">
                  <c:v>41305</c:v>
                </c:pt>
                <c:pt idx="8204">
                  <c:v>41305</c:v>
                </c:pt>
                <c:pt idx="8205">
                  <c:v>41305</c:v>
                </c:pt>
                <c:pt idx="8206">
                  <c:v>41305</c:v>
                </c:pt>
                <c:pt idx="8207">
                  <c:v>41305</c:v>
                </c:pt>
                <c:pt idx="8208">
                  <c:v>41305</c:v>
                </c:pt>
                <c:pt idx="8209">
                  <c:v>41305</c:v>
                </c:pt>
                <c:pt idx="8210">
                  <c:v>41305</c:v>
                </c:pt>
                <c:pt idx="8211">
                  <c:v>41305</c:v>
                </c:pt>
                <c:pt idx="8212">
                  <c:v>41305</c:v>
                </c:pt>
                <c:pt idx="8213">
                  <c:v>41305</c:v>
                </c:pt>
                <c:pt idx="8214">
                  <c:v>41305</c:v>
                </c:pt>
                <c:pt idx="8215">
                  <c:v>41305</c:v>
                </c:pt>
                <c:pt idx="8216">
                  <c:v>41305</c:v>
                </c:pt>
                <c:pt idx="8217">
                  <c:v>41305</c:v>
                </c:pt>
                <c:pt idx="8218">
                  <c:v>41305</c:v>
                </c:pt>
                <c:pt idx="8219">
                  <c:v>41305</c:v>
                </c:pt>
                <c:pt idx="8220">
                  <c:v>41305</c:v>
                </c:pt>
                <c:pt idx="8221">
                  <c:v>41305</c:v>
                </c:pt>
                <c:pt idx="8222">
                  <c:v>41305</c:v>
                </c:pt>
                <c:pt idx="8223">
                  <c:v>41305</c:v>
                </c:pt>
                <c:pt idx="8224">
                  <c:v>41305</c:v>
                </c:pt>
                <c:pt idx="8225">
                  <c:v>41305</c:v>
                </c:pt>
                <c:pt idx="8226">
                  <c:v>41305</c:v>
                </c:pt>
                <c:pt idx="8227">
                  <c:v>41305</c:v>
                </c:pt>
                <c:pt idx="8228">
                  <c:v>41305</c:v>
                </c:pt>
                <c:pt idx="8229">
                  <c:v>41305</c:v>
                </c:pt>
                <c:pt idx="8230">
                  <c:v>41305</c:v>
                </c:pt>
                <c:pt idx="8231">
                  <c:v>41305</c:v>
                </c:pt>
                <c:pt idx="8232">
                  <c:v>41305</c:v>
                </c:pt>
                <c:pt idx="8233">
                  <c:v>41305</c:v>
                </c:pt>
                <c:pt idx="8234">
                  <c:v>41305</c:v>
                </c:pt>
                <c:pt idx="8235">
                  <c:v>41305</c:v>
                </c:pt>
                <c:pt idx="8236">
                  <c:v>41305</c:v>
                </c:pt>
                <c:pt idx="8237">
                  <c:v>41305</c:v>
                </c:pt>
                <c:pt idx="8238">
                  <c:v>41305</c:v>
                </c:pt>
                <c:pt idx="8239">
                  <c:v>41305</c:v>
                </c:pt>
                <c:pt idx="8240">
                  <c:v>41305</c:v>
                </c:pt>
                <c:pt idx="8241">
                  <c:v>41305</c:v>
                </c:pt>
                <c:pt idx="8242">
                  <c:v>41305</c:v>
                </c:pt>
                <c:pt idx="8243">
                  <c:v>41305</c:v>
                </c:pt>
                <c:pt idx="8244">
                  <c:v>41305</c:v>
                </c:pt>
                <c:pt idx="8245">
                  <c:v>41305</c:v>
                </c:pt>
                <c:pt idx="8246">
                  <c:v>41305</c:v>
                </c:pt>
                <c:pt idx="8247">
                  <c:v>41305</c:v>
                </c:pt>
                <c:pt idx="8248">
                  <c:v>41305</c:v>
                </c:pt>
                <c:pt idx="8249">
                  <c:v>41305</c:v>
                </c:pt>
                <c:pt idx="8250">
                  <c:v>41305</c:v>
                </c:pt>
                <c:pt idx="8251">
                  <c:v>41305</c:v>
                </c:pt>
                <c:pt idx="8252">
                  <c:v>41305</c:v>
                </c:pt>
                <c:pt idx="8253">
                  <c:v>41305</c:v>
                </c:pt>
                <c:pt idx="8254">
                  <c:v>41305</c:v>
                </c:pt>
                <c:pt idx="8255">
                  <c:v>41305</c:v>
                </c:pt>
                <c:pt idx="8256">
                  <c:v>41305</c:v>
                </c:pt>
                <c:pt idx="8257">
                  <c:v>41305</c:v>
                </c:pt>
                <c:pt idx="8258">
                  <c:v>41305</c:v>
                </c:pt>
                <c:pt idx="8259">
                  <c:v>41305</c:v>
                </c:pt>
                <c:pt idx="8260">
                  <c:v>41305</c:v>
                </c:pt>
                <c:pt idx="8261">
                  <c:v>41305</c:v>
                </c:pt>
                <c:pt idx="8262">
                  <c:v>41305</c:v>
                </c:pt>
                <c:pt idx="8263">
                  <c:v>41305</c:v>
                </c:pt>
                <c:pt idx="8264">
                  <c:v>41305</c:v>
                </c:pt>
                <c:pt idx="8265">
                  <c:v>41305</c:v>
                </c:pt>
                <c:pt idx="8266">
                  <c:v>41305</c:v>
                </c:pt>
                <c:pt idx="8267">
                  <c:v>41305</c:v>
                </c:pt>
                <c:pt idx="8268">
                  <c:v>41305</c:v>
                </c:pt>
                <c:pt idx="8269">
                  <c:v>41305</c:v>
                </c:pt>
                <c:pt idx="8270">
                  <c:v>41305</c:v>
                </c:pt>
                <c:pt idx="8271">
                  <c:v>41305</c:v>
                </c:pt>
                <c:pt idx="8272">
                  <c:v>41305</c:v>
                </c:pt>
                <c:pt idx="8273">
                  <c:v>41305</c:v>
                </c:pt>
                <c:pt idx="8274">
                  <c:v>41305</c:v>
                </c:pt>
                <c:pt idx="8275">
                  <c:v>41305</c:v>
                </c:pt>
                <c:pt idx="8276">
                  <c:v>41305</c:v>
                </c:pt>
                <c:pt idx="8277">
                  <c:v>41305</c:v>
                </c:pt>
                <c:pt idx="8278">
                  <c:v>41305</c:v>
                </c:pt>
                <c:pt idx="8279">
                  <c:v>41305</c:v>
                </c:pt>
                <c:pt idx="8280">
                  <c:v>41305</c:v>
                </c:pt>
                <c:pt idx="8281">
                  <c:v>41305</c:v>
                </c:pt>
                <c:pt idx="8282">
                  <c:v>41305</c:v>
                </c:pt>
                <c:pt idx="8283">
                  <c:v>41305</c:v>
                </c:pt>
                <c:pt idx="8284">
                  <c:v>41305</c:v>
                </c:pt>
                <c:pt idx="8285">
                  <c:v>41305</c:v>
                </c:pt>
                <c:pt idx="8286">
                  <c:v>41305</c:v>
                </c:pt>
                <c:pt idx="8287">
                  <c:v>41305</c:v>
                </c:pt>
                <c:pt idx="8288">
                  <c:v>41305</c:v>
                </c:pt>
                <c:pt idx="8289">
                  <c:v>41305</c:v>
                </c:pt>
                <c:pt idx="8290">
                  <c:v>41305</c:v>
                </c:pt>
                <c:pt idx="8291">
                  <c:v>41305</c:v>
                </c:pt>
                <c:pt idx="8292">
                  <c:v>41305</c:v>
                </c:pt>
                <c:pt idx="8293">
                  <c:v>41305</c:v>
                </c:pt>
                <c:pt idx="8294">
                  <c:v>41305</c:v>
                </c:pt>
                <c:pt idx="8295">
                  <c:v>41305</c:v>
                </c:pt>
                <c:pt idx="8296">
                  <c:v>41305</c:v>
                </c:pt>
                <c:pt idx="8297">
                  <c:v>41305</c:v>
                </c:pt>
                <c:pt idx="8298">
                  <c:v>41305</c:v>
                </c:pt>
                <c:pt idx="8299">
                  <c:v>41305</c:v>
                </c:pt>
                <c:pt idx="8300">
                  <c:v>41305</c:v>
                </c:pt>
                <c:pt idx="8301">
                  <c:v>41305</c:v>
                </c:pt>
                <c:pt idx="8302">
                  <c:v>41305</c:v>
                </c:pt>
                <c:pt idx="8303">
                  <c:v>41305</c:v>
                </c:pt>
                <c:pt idx="8304">
                  <c:v>41305</c:v>
                </c:pt>
                <c:pt idx="8305">
                  <c:v>41305</c:v>
                </c:pt>
                <c:pt idx="8306">
                  <c:v>41305</c:v>
                </c:pt>
                <c:pt idx="8307">
                  <c:v>41305</c:v>
                </c:pt>
                <c:pt idx="8308">
                  <c:v>41305</c:v>
                </c:pt>
                <c:pt idx="8309">
                  <c:v>41305</c:v>
                </c:pt>
                <c:pt idx="8310">
                  <c:v>41305</c:v>
                </c:pt>
                <c:pt idx="8311">
                  <c:v>41305</c:v>
                </c:pt>
                <c:pt idx="8312">
                  <c:v>41305</c:v>
                </c:pt>
                <c:pt idx="8313">
                  <c:v>41305</c:v>
                </c:pt>
                <c:pt idx="8314">
                  <c:v>41305</c:v>
                </c:pt>
                <c:pt idx="8315">
                  <c:v>41305</c:v>
                </c:pt>
                <c:pt idx="8316">
                  <c:v>41305</c:v>
                </c:pt>
                <c:pt idx="8317">
                  <c:v>41305</c:v>
                </c:pt>
                <c:pt idx="8318">
                  <c:v>41305</c:v>
                </c:pt>
                <c:pt idx="8319">
                  <c:v>41305</c:v>
                </c:pt>
                <c:pt idx="8320">
                  <c:v>41305</c:v>
                </c:pt>
                <c:pt idx="8321">
                  <c:v>41305</c:v>
                </c:pt>
                <c:pt idx="8322">
                  <c:v>41305</c:v>
                </c:pt>
                <c:pt idx="8323">
                  <c:v>41305</c:v>
                </c:pt>
                <c:pt idx="8324">
                  <c:v>41305</c:v>
                </c:pt>
                <c:pt idx="8325">
                  <c:v>41305</c:v>
                </c:pt>
                <c:pt idx="8326">
                  <c:v>41305</c:v>
                </c:pt>
                <c:pt idx="8327">
                  <c:v>41305</c:v>
                </c:pt>
                <c:pt idx="8328">
                  <c:v>41305</c:v>
                </c:pt>
                <c:pt idx="8329">
                  <c:v>41305</c:v>
                </c:pt>
                <c:pt idx="8330">
                  <c:v>41305</c:v>
                </c:pt>
                <c:pt idx="8331">
                  <c:v>41305</c:v>
                </c:pt>
                <c:pt idx="8332">
                  <c:v>41305</c:v>
                </c:pt>
                <c:pt idx="8333">
                  <c:v>41305</c:v>
                </c:pt>
                <c:pt idx="8334">
                  <c:v>41305</c:v>
                </c:pt>
                <c:pt idx="8335">
                  <c:v>41305</c:v>
                </c:pt>
                <c:pt idx="8336">
                  <c:v>41305</c:v>
                </c:pt>
                <c:pt idx="8337">
                  <c:v>41305</c:v>
                </c:pt>
                <c:pt idx="8338">
                  <c:v>41305</c:v>
                </c:pt>
                <c:pt idx="8339">
                  <c:v>41305</c:v>
                </c:pt>
                <c:pt idx="8340">
                  <c:v>41306</c:v>
                </c:pt>
                <c:pt idx="8341">
                  <c:v>41306</c:v>
                </c:pt>
                <c:pt idx="8342">
                  <c:v>41306</c:v>
                </c:pt>
                <c:pt idx="8343">
                  <c:v>41306</c:v>
                </c:pt>
                <c:pt idx="8344">
                  <c:v>41306</c:v>
                </c:pt>
                <c:pt idx="8345">
                  <c:v>41306</c:v>
                </c:pt>
                <c:pt idx="8346">
                  <c:v>41306</c:v>
                </c:pt>
                <c:pt idx="8347">
                  <c:v>41306</c:v>
                </c:pt>
                <c:pt idx="8348">
                  <c:v>41306</c:v>
                </c:pt>
                <c:pt idx="8349">
                  <c:v>41306</c:v>
                </c:pt>
                <c:pt idx="8350">
                  <c:v>41306</c:v>
                </c:pt>
                <c:pt idx="8351">
                  <c:v>41306</c:v>
                </c:pt>
                <c:pt idx="8352">
                  <c:v>41306</c:v>
                </c:pt>
                <c:pt idx="8353">
                  <c:v>41306</c:v>
                </c:pt>
                <c:pt idx="8354">
                  <c:v>41306</c:v>
                </c:pt>
                <c:pt idx="8355">
                  <c:v>41306</c:v>
                </c:pt>
                <c:pt idx="8356">
                  <c:v>41306</c:v>
                </c:pt>
                <c:pt idx="8357">
                  <c:v>41306</c:v>
                </c:pt>
                <c:pt idx="8358">
                  <c:v>41306</c:v>
                </c:pt>
                <c:pt idx="8359">
                  <c:v>41306</c:v>
                </c:pt>
                <c:pt idx="8360">
                  <c:v>41306</c:v>
                </c:pt>
                <c:pt idx="8361">
                  <c:v>41306</c:v>
                </c:pt>
                <c:pt idx="8362">
                  <c:v>41306</c:v>
                </c:pt>
                <c:pt idx="8363">
                  <c:v>41306</c:v>
                </c:pt>
                <c:pt idx="8364">
                  <c:v>41306</c:v>
                </c:pt>
                <c:pt idx="8365">
                  <c:v>41306</c:v>
                </c:pt>
                <c:pt idx="8366">
                  <c:v>41306</c:v>
                </c:pt>
                <c:pt idx="8367">
                  <c:v>41306</c:v>
                </c:pt>
                <c:pt idx="8368">
                  <c:v>41306</c:v>
                </c:pt>
                <c:pt idx="8369">
                  <c:v>41306</c:v>
                </c:pt>
                <c:pt idx="8370">
                  <c:v>41306</c:v>
                </c:pt>
                <c:pt idx="8371">
                  <c:v>41306</c:v>
                </c:pt>
                <c:pt idx="8372">
                  <c:v>41306</c:v>
                </c:pt>
                <c:pt idx="8373">
                  <c:v>41306</c:v>
                </c:pt>
                <c:pt idx="8374">
                  <c:v>41306</c:v>
                </c:pt>
                <c:pt idx="8375">
                  <c:v>41306</c:v>
                </c:pt>
                <c:pt idx="8376">
                  <c:v>41306</c:v>
                </c:pt>
                <c:pt idx="8377">
                  <c:v>41306</c:v>
                </c:pt>
                <c:pt idx="8378">
                  <c:v>41306</c:v>
                </c:pt>
                <c:pt idx="8379">
                  <c:v>41306</c:v>
                </c:pt>
                <c:pt idx="8380">
                  <c:v>41306</c:v>
                </c:pt>
                <c:pt idx="8381">
                  <c:v>41306</c:v>
                </c:pt>
                <c:pt idx="8382">
                  <c:v>41306</c:v>
                </c:pt>
                <c:pt idx="8383">
                  <c:v>41306</c:v>
                </c:pt>
                <c:pt idx="8384">
                  <c:v>41306</c:v>
                </c:pt>
                <c:pt idx="8385">
                  <c:v>41306</c:v>
                </c:pt>
                <c:pt idx="8386">
                  <c:v>41306</c:v>
                </c:pt>
                <c:pt idx="8387">
                  <c:v>41306</c:v>
                </c:pt>
                <c:pt idx="8388">
                  <c:v>41306</c:v>
                </c:pt>
                <c:pt idx="8389">
                  <c:v>41306</c:v>
                </c:pt>
                <c:pt idx="8390">
                  <c:v>41306</c:v>
                </c:pt>
                <c:pt idx="8391">
                  <c:v>41306</c:v>
                </c:pt>
                <c:pt idx="8392">
                  <c:v>41306</c:v>
                </c:pt>
                <c:pt idx="8393">
                  <c:v>41306</c:v>
                </c:pt>
                <c:pt idx="8394">
                  <c:v>41306</c:v>
                </c:pt>
                <c:pt idx="8395">
                  <c:v>41306</c:v>
                </c:pt>
                <c:pt idx="8396">
                  <c:v>41306</c:v>
                </c:pt>
                <c:pt idx="8397">
                  <c:v>41306</c:v>
                </c:pt>
                <c:pt idx="8398">
                  <c:v>41306</c:v>
                </c:pt>
                <c:pt idx="8399">
                  <c:v>41306</c:v>
                </c:pt>
                <c:pt idx="8400">
                  <c:v>41306</c:v>
                </c:pt>
                <c:pt idx="8401">
                  <c:v>41306</c:v>
                </c:pt>
                <c:pt idx="8402">
                  <c:v>41306</c:v>
                </c:pt>
                <c:pt idx="8403">
                  <c:v>41306</c:v>
                </c:pt>
                <c:pt idx="8404">
                  <c:v>41306</c:v>
                </c:pt>
                <c:pt idx="8405">
                  <c:v>41306</c:v>
                </c:pt>
                <c:pt idx="8406">
                  <c:v>41306</c:v>
                </c:pt>
                <c:pt idx="8407">
                  <c:v>41306</c:v>
                </c:pt>
                <c:pt idx="8408">
                  <c:v>41306</c:v>
                </c:pt>
                <c:pt idx="8409">
                  <c:v>41306</c:v>
                </c:pt>
                <c:pt idx="8410">
                  <c:v>41306</c:v>
                </c:pt>
                <c:pt idx="8411">
                  <c:v>41306</c:v>
                </c:pt>
                <c:pt idx="8412">
                  <c:v>41306</c:v>
                </c:pt>
                <c:pt idx="8413">
                  <c:v>41306</c:v>
                </c:pt>
                <c:pt idx="8414">
                  <c:v>41306</c:v>
                </c:pt>
                <c:pt idx="8415">
                  <c:v>41306</c:v>
                </c:pt>
                <c:pt idx="8416">
                  <c:v>41306</c:v>
                </c:pt>
                <c:pt idx="8417">
                  <c:v>41306</c:v>
                </c:pt>
                <c:pt idx="8418">
                  <c:v>41306</c:v>
                </c:pt>
                <c:pt idx="8419">
                  <c:v>41306</c:v>
                </c:pt>
                <c:pt idx="8420">
                  <c:v>41306</c:v>
                </c:pt>
                <c:pt idx="8421">
                  <c:v>41306</c:v>
                </c:pt>
                <c:pt idx="8422">
                  <c:v>41306</c:v>
                </c:pt>
                <c:pt idx="8423">
                  <c:v>41306</c:v>
                </c:pt>
                <c:pt idx="8424">
                  <c:v>41307</c:v>
                </c:pt>
                <c:pt idx="8425">
                  <c:v>41307</c:v>
                </c:pt>
                <c:pt idx="8426">
                  <c:v>41307</c:v>
                </c:pt>
                <c:pt idx="8427">
                  <c:v>41307</c:v>
                </c:pt>
                <c:pt idx="8428">
                  <c:v>41307</c:v>
                </c:pt>
                <c:pt idx="8429">
                  <c:v>41307</c:v>
                </c:pt>
                <c:pt idx="8430">
                  <c:v>41307</c:v>
                </c:pt>
                <c:pt idx="8431">
                  <c:v>41307</c:v>
                </c:pt>
                <c:pt idx="8432">
                  <c:v>41307</c:v>
                </c:pt>
                <c:pt idx="8433">
                  <c:v>41307</c:v>
                </c:pt>
                <c:pt idx="8434">
                  <c:v>41307</c:v>
                </c:pt>
                <c:pt idx="8435">
                  <c:v>41307</c:v>
                </c:pt>
                <c:pt idx="8436">
                  <c:v>41307</c:v>
                </c:pt>
                <c:pt idx="8437">
                  <c:v>41307</c:v>
                </c:pt>
                <c:pt idx="8438">
                  <c:v>41307</c:v>
                </c:pt>
                <c:pt idx="8439">
                  <c:v>41307</c:v>
                </c:pt>
                <c:pt idx="8440">
                  <c:v>41307</c:v>
                </c:pt>
                <c:pt idx="8441">
                  <c:v>41307</c:v>
                </c:pt>
                <c:pt idx="8442">
                  <c:v>41307</c:v>
                </c:pt>
                <c:pt idx="8443">
                  <c:v>41307</c:v>
                </c:pt>
                <c:pt idx="8444">
                  <c:v>41307</c:v>
                </c:pt>
                <c:pt idx="8445">
                  <c:v>41307</c:v>
                </c:pt>
                <c:pt idx="8446">
                  <c:v>41307</c:v>
                </c:pt>
                <c:pt idx="8447">
                  <c:v>41307</c:v>
                </c:pt>
                <c:pt idx="8448">
                  <c:v>41307</c:v>
                </c:pt>
                <c:pt idx="8449">
                  <c:v>41307</c:v>
                </c:pt>
                <c:pt idx="8450">
                  <c:v>41307</c:v>
                </c:pt>
                <c:pt idx="8451">
                  <c:v>41307</c:v>
                </c:pt>
                <c:pt idx="8452">
                  <c:v>41307</c:v>
                </c:pt>
                <c:pt idx="8453">
                  <c:v>41307</c:v>
                </c:pt>
                <c:pt idx="8454">
                  <c:v>41307</c:v>
                </c:pt>
                <c:pt idx="8455">
                  <c:v>41307</c:v>
                </c:pt>
                <c:pt idx="8456">
                  <c:v>41307</c:v>
                </c:pt>
                <c:pt idx="8457">
                  <c:v>41307</c:v>
                </c:pt>
                <c:pt idx="8458">
                  <c:v>41307</c:v>
                </c:pt>
                <c:pt idx="8459">
                  <c:v>41307</c:v>
                </c:pt>
                <c:pt idx="8460">
                  <c:v>41307</c:v>
                </c:pt>
                <c:pt idx="8461">
                  <c:v>41307</c:v>
                </c:pt>
                <c:pt idx="8462">
                  <c:v>41307</c:v>
                </c:pt>
                <c:pt idx="8463">
                  <c:v>41307</c:v>
                </c:pt>
                <c:pt idx="8464">
                  <c:v>41307</c:v>
                </c:pt>
                <c:pt idx="8465">
                  <c:v>41307</c:v>
                </c:pt>
                <c:pt idx="8466">
                  <c:v>41307</c:v>
                </c:pt>
                <c:pt idx="8467">
                  <c:v>41307</c:v>
                </c:pt>
                <c:pt idx="8468">
                  <c:v>41308</c:v>
                </c:pt>
                <c:pt idx="8469">
                  <c:v>41308</c:v>
                </c:pt>
                <c:pt idx="8470">
                  <c:v>41308</c:v>
                </c:pt>
                <c:pt idx="8471">
                  <c:v>41308</c:v>
                </c:pt>
                <c:pt idx="8472">
                  <c:v>41308</c:v>
                </c:pt>
                <c:pt idx="8473">
                  <c:v>41308</c:v>
                </c:pt>
                <c:pt idx="8474">
                  <c:v>41308</c:v>
                </c:pt>
                <c:pt idx="8475">
                  <c:v>41308</c:v>
                </c:pt>
                <c:pt idx="8476">
                  <c:v>41308</c:v>
                </c:pt>
                <c:pt idx="8477">
                  <c:v>41308</c:v>
                </c:pt>
                <c:pt idx="8478">
                  <c:v>41308</c:v>
                </c:pt>
                <c:pt idx="8479">
                  <c:v>41308</c:v>
                </c:pt>
                <c:pt idx="8480">
                  <c:v>41308</c:v>
                </c:pt>
                <c:pt idx="8481">
                  <c:v>41308</c:v>
                </c:pt>
                <c:pt idx="8482">
                  <c:v>41308</c:v>
                </c:pt>
                <c:pt idx="8483">
                  <c:v>41308</c:v>
                </c:pt>
                <c:pt idx="8484">
                  <c:v>41308</c:v>
                </c:pt>
                <c:pt idx="8485">
                  <c:v>41308</c:v>
                </c:pt>
                <c:pt idx="8486">
                  <c:v>41308</c:v>
                </c:pt>
                <c:pt idx="8487">
                  <c:v>41308</c:v>
                </c:pt>
                <c:pt idx="8488">
                  <c:v>41308</c:v>
                </c:pt>
                <c:pt idx="8489">
                  <c:v>41309</c:v>
                </c:pt>
                <c:pt idx="8490">
                  <c:v>41309</c:v>
                </c:pt>
                <c:pt idx="8491">
                  <c:v>41309</c:v>
                </c:pt>
                <c:pt idx="8492">
                  <c:v>41309</c:v>
                </c:pt>
                <c:pt idx="8493">
                  <c:v>41309</c:v>
                </c:pt>
                <c:pt idx="8494">
                  <c:v>41309</c:v>
                </c:pt>
                <c:pt idx="8495">
                  <c:v>41309</c:v>
                </c:pt>
                <c:pt idx="8496">
                  <c:v>41309</c:v>
                </c:pt>
                <c:pt idx="8497">
                  <c:v>41309</c:v>
                </c:pt>
                <c:pt idx="8498">
                  <c:v>41309</c:v>
                </c:pt>
                <c:pt idx="8499">
                  <c:v>41309</c:v>
                </c:pt>
                <c:pt idx="8500">
                  <c:v>41309</c:v>
                </c:pt>
                <c:pt idx="8501">
                  <c:v>41309</c:v>
                </c:pt>
                <c:pt idx="8502">
                  <c:v>41309</c:v>
                </c:pt>
                <c:pt idx="8503">
                  <c:v>41309</c:v>
                </c:pt>
                <c:pt idx="8504">
                  <c:v>41309</c:v>
                </c:pt>
                <c:pt idx="8505">
                  <c:v>41309</c:v>
                </c:pt>
                <c:pt idx="8506">
                  <c:v>41309</c:v>
                </c:pt>
                <c:pt idx="8507">
                  <c:v>41309</c:v>
                </c:pt>
                <c:pt idx="8508">
                  <c:v>41309</c:v>
                </c:pt>
                <c:pt idx="8509">
                  <c:v>41309</c:v>
                </c:pt>
                <c:pt idx="8510">
                  <c:v>41309</c:v>
                </c:pt>
                <c:pt idx="8511">
                  <c:v>41309</c:v>
                </c:pt>
                <c:pt idx="8512">
                  <c:v>41309</c:v>
                </c:pt>
                <c:pt idx="8513">
                  <c:v>41309</c:v>
                </c:pt>
                <c:pt idx="8514">
                  <c:v>41309</c:v>
                </c:pt>
                <c:pt idx="8515">
                  <c:v>41309</c:v>
                </c:pt>
                <c:pt idx="8516">
                  <c:v>41309</c:v>
                </c:pt>
                <c:pt idx="8517">
                  <c:v>41309</c:v>
                </c:pt>
                <c:pt idx="8518">
                  <c:v>41309</c:v>
                </c:pt>
                <c:pt idx="8519">
                  <c:v>41309</c:v>
                </c:pt>
                <c:pt idx="8520">
                  <c:v>41309</c:v>
                </c:pt>
                <c:pt idx="8521">
                  <c:v>41309</c:v>
                </c:pt>
                <c:pt idx="8522">
                  <c:v>41309</c:v>
                </c:pt>
                <c:pt idx="8523">
                  <c:v>41309</c:v>
                </c:pt>
                <c:pt idx="8524">
                  <c:v>41309</c:v>
                </c:pt>
                <c:pt idx="8525">
                  <c:v>41309</c:v>
                </c:pt>
                <c:pt idx="8526">
                  <c:v>41309</c:v>
                </c:pt>
                <c:pt idx="8527">
                  <c:v>41309</c:v>
                </c:pt>
                <c:pt idx="8528">
                  <c:v>41309</c:v>
                </c:pt>
                <c:pt idx="8529">
                  <c:v>41309</c:v>
                </c:pt>
                <c:pt idx="8530">
                  <c:v>41309</c:v>
                </c:pt>
                <c:pt idx="8531">
                  <c:v>41309</c:v>
                </c:pt>
                <c:pt idx="8532">
                  <c:v>41309</c:v>
                </c:pt>
                <c:pt idx="8533">
                  <c:v>41309</c:v>
                </c:pt>
                <c:pt idx="8534">
                  <c:v>41309</c:v>
                </c:pt>
                <c:pt idx="8535">
                  <c:v>41309</c:v>
                </c:pt>
                <c:pt idx="8536">
                  <c:v>41309</c:v>
                </c:pt>
                <c:pt idx="8537">
                  <c:v>41309</c:v>
                </c:pt>
                <c:pt idx="8538">
                  <c:v>41309</c:v>
                </c:pt>
                <c:pt idx="8539">
                  <c:v>41309</c:v>
                </c:pt>
                <c:pt idx="8540">
                  <c:v>41309</c:v>
                </c:pt>
                <c:pt idx="8541">
                  <c:v>41309</c:v>
                </c:pt>
                <c:pt idx="8542">
                  <c:v>41309</c:v>
                </c:pt>
                <c:pt idx="8543">
                  <c:v>41309</c:v>
                </c:pt>
                <c:pt idx="8544">
                  <c:v>41309</c:v>
                </c:pt>
                <c:pt idx="8545">
                  <c:v>41309</c:v>
                </c:pt>
                <c:pt idx="8546">
                  <c:v>41309</c:v>
                </c:pt>
                <c:pt idx="8547">
                  <c:v>41309</c:v>
                </c:pt>
                <c:pt idx="8548">
                  <c:v>41309</c:v>
                </c:pt>
                <c:pt idx="8549">
                  <c:v>41309</c:v>
                </c:pt>
                <c:pt idx="8550">
                  <c:v>41309</c:v>
                </c:pt>
                <c:pt idx="8551">
                  <c:v>41309</c:v>
                </c:pt>
                <c:pt idx="8552">
                  <c:v>41309</c:v>
                </c:pt>
                <c:pt idx="8553">
                  <c:v>41309</c:v>
                </c:pt>
                <c:pt idx="8554">
                  <c:v>41309</c:v>
                </c:pt>
                <c:pt idx="8555">
                  <c:v>41309</c:v>
                </c:pt>
                <c:pt idx="8556">
                  <c:v>41309</c:v>
                </c:pt>
                <c:pt idx="8557">
                  <c:v>41309</c:v>
                </c:pt>
                <c:pt idx="8558">
                  <c:v>41309</c:v>
                </c:pt>
                <c:pt idx="8559">
                  <c:v>41309</c:v>
                </c:pt>
                <c:pt idx="8560">
                  <c:v>41309</c:v>
                </c:pt>
                <c:pt idx="8561">
                  <c:v>41309</c:v>
                </c:pt>
                <c:pt idx="8562">
                  <c:v>41309</c:v>
                </c:pt>
                <c:pt idx="8563">
                  <c:v>41309</c:v>
                </c:pt>
                <c:pt idx="8564">
                  <c:v>41309</c:v>
                </c:pt>
                <c:pt idx="8565">
                  <c:v>41309</c:v>
                </c:pt>
                <c:pt idx="8566">
                  <c:v>41309</c:v>
                </c:pt>
                <c:pt idx="8567">
                  <c:v>41309</c:v>
                </c:pt>
                <c:pt idx="8568">
                  <c:v>41309</c:v>
                </c:pt>
                <c:pt idx="8569">
                  <c:v>41309</c:v>
                </c:pt>
                <c:pt idx="8570">
                  <c:v>41309</c:v>
                </c:pt>
                <c:pt idx="8571">
                  <c:v>41309</c:v>
                </c:pt>
                <c:pt idx="8572">
                  <c:v>41309</c:v>
                </c:pt>
                <c:pt idx="8573">
                  <c:v>41309</c:v>
                </c:pt>
                <c:pt idx="8574">
                  <c:v>41309</c:v>
                </c:pt>
                <c:pt idx="8575">
                  <c:v>41309</c:v>
                </c:pt>
                <c:pt idx="8576">
                  <c:v>41309</c:v>
                </c:pt>
                <c:pt idx="8577">
                  <c:v>41309</c:v>
                </c:pt>
                <c:pt idx="8578">
                  <c:v>41309</c:v>
                </c:pt>
                <c:pt idx="8579">
                  <c:v>41309</c:v>
                </c:pt>
                <c:pt idx="8580">
                  <c:v>41309</c:v>
                </c:pt>
                <c:pt idx="8581">
                  <c:v>41309</c:v>
                </c:pt>
                <c:pt idx="8582">
                  <c:v>41309</c:v>
                </c:pt>
                <c:pt idx="8583">
                  <c:v>41309</c:v>
                </c:pt>
                <c:pt idx="8584">
                  <c:v>41309</c:v>
                </c:pt>
                <c:pt idx="8585">
                  <c:v>41309</c:v>
                </c:pt>
                <c:pt idx="8586">
                  <c:v>41309</c:v>
                </c:pt>
                <c:pt idx="8587">
                  <c:v>41309</c:v>
                </c:pt>
                <c:pt idx="8588">
                  <c:v>41309</c:v>
                </c:pt>
                <c:pt idx="8589">
                  <c:v>41309</c:v>
                </c:pt>
                <c:pt idx="8590">
                  <c:v>41309</c:v>
                </c:pt>
                <c:pt idx="8591">
                  <c:v>41309</c:v>
                </c:pt>
                <c:pt idx="8592">
                  <c:v>41309</c:v>
                </c:pt>
                <c:pt idx="8593">
                  <c:v>41310</c:v>
                </c:pt>
                <c:pt idx="8594">
                  <c:v>41310</c:v>
                </c:pt>
                <c:pt idx="8595">
                  <c:v>41310</c:v>
                </c:pt>
                <c:pt idx="8596">
                  <c:v>41310</c:v>
                </c:pt>
                <c:pt idx="8597">
                  <c:v>41310</c:v>
                </c:pt>
                <c:pt idx="8598">
                  <c:v>41310</c:v>
                </c:pt>
                <c:pt idx="8599">
                  <c:v>41310</c:v>
                </c:pt>
                <c:pt idx="8600">
                  <c:v>41310</c:v>
                </c:pt>
                <c:pt idx="8601">
                  <c:v>41310</c:v>
                </c:pt>
                <c:pt idx="8602">
                  <c:v>41310</c:v>
                </c:pt>
                <c:pt idx="8603">
                  <c:v>41310</c:v>
                </c:pt>
                <c:pt idx="8604">
                  <c:v>41310</c:v>
                </c:pt>
                <c:pt idx="8605">
                  <c:v>41310</c:v>
                </c:pt>
                <c:pt idx="8606">
                  <c:v>41310</c:v>
                </c:pt>
                <c:pt idx="8607">
                  <c:v>41310</c:v>
                </c:pt>
                <c:pt idx="8608">
                  <c:v>41310</c:v>
                </c:pt>
                <c:pt idx="8609">
                  <c:v>41310</c:v>
                </c:pt>
                <c:pt idx="8610">
                  <c:v>41310</c:v>
                </c:pt>
                <c:pt idx="8611">
                  <c:v>41310</c:v>
                </c:pt>
                <c:pt idx="8612">
                  <c:v>41310</c:v>
                </c:pt>
                <c:pt idx="8613">
                  <c:v>41310</c:v>
                </c:pt>
                <c:pt idx="8614">
                  <c:v>41310</c:v>
                </c:pt>
                <c:pt idx="8615">
                  <c:v>41310</c:v>
                </c:pt>
                <c:pt idx="8616">
                  <c:v>41310</c:v>
                </c:pt>
                <c:pt idx="8617">
                  <c:v>41310</c:v>
                </c:pt>
                <c:pt idx="8618">
                  <c:v>41310</c:v>
                </c:pt>
                <c:pt idx="8619">
                  <c:v>41310</c:v>
                </c:pt>
                <c:pt idx="8620">
                  <c:v>41310</c:v>
                </c:pt>
                <c:pt idx="8621">
                  <c:v>41310</c:v>
                </c:pt>
                <c:pt idx="8622">
                  <c:v>41310</c:v>
                </c:pt>
                <c:pt idx="8623">
                  <c:v>41310</c:v>
                </c:pt>
                <c:pt idx="8624">
                  <c:v>41310</c:v>
                </c:pt>
                <c:pt idx="8625">
                  <c:v>41310</c:v>
                </c:pt>
                <c:pt idx="8626">
                  <c:v>41310</c:v>
                </c:pt>
                <c:pt idx="8627">
                  <c:v>41310</c:v>
                </c:pt>
                <c:pt idx="8628">
                  <c:v>41310</c:v>
                </c:pt>
                <c:pt idx="8629">
                  <c:v>41310</c:v>
                </c:pt>
                <c:pt idx="8630">
                  <c:v>41310</c:v>
                </c:pt>
                <c:pt idx="8631">
                  <c:v>41310</c:v>
                </c:pt>
                <c:pt idx="8632">
                  <c:v>41310</c:v>
                </c:pt>
                <c:pt idx="8633">
                  <c:v>41310</c:v>
                </c:pt>
                <c:pt idx="8634">
                  <c:v>41310</c:v>
                </c:pt>
                <c:pt idx="8635">
                  <c:v>41310</c:v>
                </c:pt>
                <c:pt idx="8636">
                  <c:v>41310</c:v>
                </c:pt>
                <c:pt idx="8637">
                  <c:v>41310</c:v>
                </c:pt>
                <c:pt idx="8638">
                  <c:v>41310</c:v>
                </c:pt>
                <c:pt idx="8639">
                  <c:v>41310</c:v>
                </c:pt>
                <c:pt idx="8640">
                  <c:v>41310</c:v>
                </c:pt>
                <c:pt idx="8641">
                  <c:v>41310</c:v>
                </c:pt>
                <c:pt idx="8642">
                  <c:v>41310</c:v>
                </c:pt>
                <c:pt idx="8643">
                  <c:v>41310</c:v>
                </c:pt>
                <c:pt idx="8644">
                  <c:v>41310</c:v>
                </c:pt>
                <c:pt idx="8645">
                  <c:v>41310</c:v>
                </c:pt>
                <c:pt idx="8646">
                  <c:v>41310</c:v>
                </c:pt>
                <c:pt idx="8647">
                  <c:v>41310</c:v>
                </c:pt>
                <c:pt idx="8648">
                  <c:v>41310</c:v>
                </c:pt>
                <c:pt idx="8649">
                  <c:v>41310</c:v>
                </c:pt>
                <c:pt idx="8650">
                  <c:v>41310</c:v>
                </c:pt>
                <c:pt idx="8651">
                  <c:v>41310</c:v>
                </c:pt>
                <c:pt idx="8652">
                  <c:v>41310</c:v>
                </c:pt>
                <c:pt idx="8653">
                  <c:v>41310</c:v>
                </c:pt>
                <c:pt idx="8654">
                  <c:v>41310</c:v>
                </c:pt>
                <c:pt idx="8655">
                  <c:v>41310</c:v>
                </c:pt>
                <c:pt idx="8656">
                  <c:v>41310</c:v>
                </c:pt>
                <c:pt idx="8657">
                  <c:v>41310</c:v>
                </c:pt>
                <c:pt idx="8658">
                  <c:v>41310</c:v>
                </c:pt>
                <c:pt idx="8659">
                  <c:v>41310</c:v>
                </c:pt>
                <c:pt idx="8660">
                  <c:v>41310</c:v>
                </c:pt>
                <c:pt idx="8661">
                  <c:v>41310</c:v>
                </c:pt>
                <c:pt idx="8662">
                  <c:v>41310</c:v>
                </c:pt>
                <c:pt idx="8663">
                  <c:v>41310</c:v>
                </c:pt>
                <c:pt idx="8664">
                  <c:v>41310</c:v>
                </c:pt>
                <c:pt idx="8665">
                  <c:v>41310</c:v>
                </c:pt>
                <c:pt idx="8666">
                  <c:v>41310</c:v>
                </c:pt>
                <c:pt idx="8667">
                  <c:v>41310</c:v>
                </c:pt>
                <c:pt idx="8668">
                  <c:v>41310</c:v>
                </c:pt>
                <c:pt idx="8669">
                  <c:v>41310</c:v>
                </c:pt>
                <c:pt idx="8670">
                  <c:v>41310</c:v>
                </c:pt>
                <c:pt idx="8671">
                  <c:v>41310</c:v>
                </c:pt>
                <c:pt idx="8672">
                  <c:v>41310</c:v>
                </c:pt>
                <c:pt idx="8673">
                  <c:v>41310</c:v>
                </c:pt>
                <c:pt idx="8674">
                  <c:v>41310</c:v>
                </c:pt>
                <c:pt idx="8675">
                  <c:v>41310</c:v>
                </c:pt>
                <c:pt idx="8676">
                  <c:v>41310</c:v>
                </c:pt>
                <c:pt idx="8677">
                  <c:v>41310</c:v>
                </c:pt>
                <c:pt idx="8678">
                  <c:v>41310</c:v>
                </c:pt>
                <c:pt idx="8679">
                  <c:v>41310</c:v>
                </c:pt>
                <c:pt idx="8680">
                  <c:v>41310</c:v>
                </c:pt>
                <c:pt idx="8681">
                  <c:v>41310</c:v>
                </c:pt>
                <c:pt idx="8682">
                  <c:v>41310</c:v>
                </c:pt>
                <c:pt idx="8683">
                  <c:v>41310</c:v>
                </c:pt>
                <c:pt idx="8684">
                  <c:v>41310</c:v>
                </c:pt>
                <c:pt idx="8685">
                  <c:v>41310</c:v>
                </c:pt>
                <c:pt idx="8686">
                  <c:v>41310</c:v>
                </c:pt>
                <c:pt idx="8687">
                  <c:v>41310</c:v>
                </c:pt>
                <c:pt idx="8688">
                  <c:v>41310</c:v>
                </c:pt>
                <c:pt idx="8689">
                  <c:v>41310</c:v>
                </c:pt>
                <c:pt idx="8690">
                  <c:v>41310</c:v>
                </c:pt>
                <c:pt idx="8691">
                  <c:v>41310</c:v>
                </c:pt>
                <c:pt idx="8692">
                  <c:v>41310</c:v>
                </c:pt>
                <c:pt idx="8693">
                  <c:v>41310</c:v>
                </c:pt>
                <c:pt idx="8694">
                  <c:v>41310</c:v>
                </c:pt>
                <c:pt idx="8695">
                  <c:v>41310</c:v>
                </c:pt>
                <c:pt idx="8696">
                  <c:v>41310</c:v>
                </c:pt>
                <c:pt idx="8697">
                  <c:v>41310</c:v>
                </c:pt>
                <c:pt idx="8698">
                  <c:v>41310</c:v>
                </c:pt>
                <c:pt idx="8699">
                  <c:v>41310</c:v>
                </c:pt>
                <c:pt idx="8700">
                  <c:v>41310</c:v>
                </c:pt>
                <c:pt idx="8701">
                  <c:v>41310</c:v>
                </c:pt>
                <c:pt idx="8702">
                  <c:v>41310</c:v>
                </c:pt>
                <c:pt idx="8703">
                  <c:v>41310</c:v>
                </c:pt>
                <c:pt idx="8704">
                  <c:v>41310</c:v>
                </c:pt>
                <c:pt idx="8705">
                  <c:v>41310</c:v>
                </c:pt>
                <c:pt idx="8706">
                  <c:v>41310</c:v>
                </c:pt>
                <c:pt idx="8707">
                  <c:v>41310</c:v>
                </c:pt>
                <c:pt idx="8708">
                  <c:v>41310</c:v>
                </c:pt>
                <c:pt idx="8709">
                  <c:v>41310</c:v>
                </c:pt>
                <c:pt idx="8710">
                  <c:v>41310</c:v>
                </c:pt>
                <c:pt idx="8711">
                  <c:v>41310</c:v>
                </c:pt>
                <c:pt idx="8712">
                  <c:v>41310</c:v>
                </c:pt>
                <c:pt idx="8713">
                  <c:v>41310</c:v>
                </c:pt>
                <c:pt idx="8714">
                  <c:v>41310</c:v>
                </c:pt>
                <c:pt idx="8715">
                  <c:v>41310</c:v>
                </c:pt>
                <c:pt idx="8716">
                  <c:v>41310</c:v>
                </c:pt>
                <c:pt idx="8717">
                  <c:v>41310</c:v>
                </c:pt>
                <c:pt idx="8718">
                  <c:v>41310</c:v>
                </c:pt>
                <c:pt idx="8719">
                  <c:v>41310</c:v>
                </c:pt>
                <c:pt idx="8720">
                  <c:v>41310</c:v>
                </c:pt>
                <c:pt idx="8721">
                  <c:v>41310</c:v>
                </c:pt>
                <c:pt idx="8722">
                  <c:v>41310</c:v>
                </c:pt>
                <c:pt idx="8723">
                  <c:v>41310</c:v>
                </c:pt>
                <c:pt idx="8724">
                  <c:v>41310</c:v>
                </c:pt>
                <c:pt idx="8725">
                  <c:v>41310</c:v>
                </c:pt>
                <c:pt idx="8726">
                  <c:v>41310</c:v>
                </c:pt>
                <c:pt idx="8727">
                  <c:v>41310</c:v>
                </c:pt>
                <c:pt idx="8728">
                  <c:v>41310</c:v>
                </c:pt>
                <c:pt idx="8729">
                  <c:v>41310</c:v>
                </c:pt>
                <c:pt idx="8730">
                  <c:v>41310</c:v>
                </c:pt>
                <c:pt idx="8731">
                  <c:v>41310</c:v>
                </c:pt>
                <c:pt idx="8732">
                  <c:v>41310</c:v>
                </c:pt>
                <c:pt idx="8733">
                  <c:v>41310</c:v>
                </c:pt>
                <c:pt idx="8734">
                  <c:v>41310</c:v>
                </c:pt>
                <c:pt idx="8735">
                  <c:v>41310</c:v>
                </c:pt>
                <c:pt idx="8736">
                  <c:v>41310</c:v>
                </c:pt>
                <c:pt idx="8737">
                  <c:v>41310</c:v>
                </c:pt>
                <c:pt idx="8738">
                  <c:v>41310</c:v>
                </c:pt>
                <c:pt idx="8739">
                  <c:v>41310</c:v>
                </c:pt>
                <c:pt idx="8740">
                  <c:v>41310</c:v>
                </c:pt>
                <c:pt idx="8741">
                  <c:v>41310</c:v>
                </c:pt>
                <c:pt idx="8742">
                  <c:v>41310</c:v>
                </c:pt>
                <c:pt idx="8743">
                  <c:v>41310</c:v>
                </c:pt>
                <c:pt idx="8744">
                  <c:v>41310</c:v>
                </c:pt>
                <c:pt idx="8745">
                  <c:v>41310</c:v>
                </c:pt>
                <c:pt idx="8746">
                  <c:v>41310</c:v>
                </c:pt>
                <c:pt idx="8747">
                  <c:v>41310</c:v>
                </c:pt>
                <c:pt idx="8748">
                  <c:v>41310</c:v>
                </c:pt>
                <c:pt idx="8749">
                  <c:v>41310</c:v>
                </c:pt>
                <c:pt idx="8750">
                  <c:v>41310</c:v>
                </c:pt>
                <c:pt idx="8751">
                  <c:v>41310</c:v>
                </c:pt>
                <c:pt idx="8752">
                  <c:v>41310</c:v>
                </c:pt>
                <c:pt idx="8753">
                  <c:v>41310</c:v>
                </c:pt>
                <c:pt idx="8754">
                  <c:v>41310</c:v>
                </c:pt>
                <c:pt idx="8755">
                  <c:v>41310</c:v>
                </c:pt>
                <c:pt idx="8756">
                  <c:v>41310</c:v>
                </c:pt>
                <c:pt idx="8757">
                  <c:v>41310</c:v>
                </c:pt>
                <c:pt idx="8758">
                  <c:v>41310</c:v>
                </c:pt>
                <c:pt idx="8759">
                  <c:v>41310</c:v>
                </c:pt>
                <c:pt idx="8760">
                  <c:v>41310</c:v>
                </c:pt>
                <c:pt idx="8761">
                  <c:v>41310</c:v>
                </c:pt>
                <c:pt idx="8762">
                  <c:v>41310</c:v>
                </c:pt>
                <c:pt idx="8763">
                  <c:v>41310</c:v>
                </c:pt>
                <c:pt idx="8764">
                  <c:v>41310</c:v>
                </c:pt>
                <c:pt idx="8765">
                  <c:v>41310</c:v>
                </c:pt>
                <c:pt idx="8766">
                  <c:v>41310</c:v>
                </c:pt>
                <c:pt idx="8767">
                  <c:v>41310</c:v>
                </c:pt>
                <c:pt idx="8768">
                  <c:v>41310</c:v>
                </c:pt>
                <c:pt idx="8769">
                  <c:v>41310</c:v>
                </c:pt>
                <c:pt idx="8770">
                  <c:v>41310</c:v>
                </c:pt>
                <c:pt idx="8771">
                  <c:v>41310</c:v>
                </c:pt>
                <c:pt idx="8772">
                  <c:v>41310</c:v>
                </c:pt>
                <c:pt idx="8773">
                  <c:v>41310</c:v>
                </c:pt>
                <c:pt idx="8774">
                  <c:v>41310</c:v>
                </c:pt>
                <c:pt idx="8775">
                  <c:v>41310</c:v>
                </c:pt>
                <c:pt idx="8776">
                  <c:v>41310</c:v>
                </c:pt>
                <c:pt idx="8777">
                  <c:v>41310</c:v>
                </c:pt>
                <c:pt idx="8778">
                  <c:v>41310</c:v>
                </c:pt>
                <c:pt idx="8779">
                  <c:v>41310</c:v>
                </c:pt>
                <c:pt idx="8780">
                  <c:v>41310</c:v>
                </c:pt>
                <c:pt idx="8781">
                  <c:v>41310</c:v>
                </c:pt>
                <c:pt idx="8782">
                  <c:v>41310</c:v>
                </c:pt>
                <c:pt idx="8783">
                  <c:v>41310</c:v>
                </c:pt>
                <c:pt idx="8784">
                  <c:v>41310</c:v>
                </c:pt>
                <c:pt idx="8785">
                  <c:v>41310</c:v>
                </c:pt>
                <c:pt idx="8786">
                  <c:v>41310</c:v>
                </c:pt>
                <c:pt idx="8787">
                  <c:v>41310</c:v>
                </c:pt>
                <c:pt idx="8788">
                  <c:v>41310</c:v>
                </c:pt>
                <c:pt idx="8789">
                  <c:v>41310</c:v>
                </c:pt>
                <c:pt idx="8790">
                  <c:v>41310</c:v>
                </c:pt>
                <c:pt idx="8791">
                  <c:v>41310</c:v>
                </c:pt>
                <c:pt idx="8792">
                  <c:v>41310</c:v>
                </c:pt>
                <c:pt idx="8793">
                  <c:v>41310</c:v>
                </c:pt>
                <c:pt idx="8794">
                  <c:v>41310</c:v>
                </c:pt>
                <c:pt idx="8795">
                  <c:v>41310</c:v>
                </c:pt>
                <c:pt idx="8796">
                  <c:v>41310</c:v>
                </c:pt>
                <c:pt idx="8797">
                  <c:v>41310</c:v>
                </c:pt>
                <c:pt idx="8798">
                  <c:v>41310</c:v>
                </c:pt>
                <c:pt idx="8799">
                  <c:v>41310</c:v>
                </c:pt>
                <c:pt idx="8800">
                  <c:v>41310</c:v>
                </c:pt>
                <c:pt idx="8801">
                  <c:v>41310</c:v>
                </c:pt>
                <c:pt idx="8802">
                  <c:v>41310</c:v>
                </c:pt>
                <c:pt idx="8803">
                  <c:v>41310</c:v>
                </c:pt>
                <c:pt idx="8804">
                  <c:v>41310</c:v>
                </c:pt>
                <c:pt idx="8805">
                  <c:v>41310</c:v>
                </c:pt>
                <c:pt idx="8806">
                  <c:v>41310</c:v>
                </c:pt>
                <c:pt idx="8807">
                  <c:v>41310</c:v>
                </c:pt>
                <c:pt idx="8808">
                  <c:v>41310</c:v>
                </c:pt>
                <c:pt idx="8809">
                  <c:v>41310</c:v>
                </c:pt>
                <c:pt idx="8810">
                  <c:v>41310</c:v>
                </c:pt>
                <c:pt idx="8811">
                  <c:v>41310</c:v>
                </c:pt>
                <c:pt idx="8812">
                  <c:v>41310</c:v>
                </c:pt>
                <c:pt idx="8813">
                  <c:v>41310</c:v>
                </c:pt>
                <c:pt idx="8814">
                  <c:v>41310</c:v>
                </c:pt>
                <c:pt idx="8815">
                  <c:v>41310</c:v>
                </c:pt>
                <c:pt idx="8816">
                  <c:v>41310</c:v>
                </c:pt>
                <c:pt idx="8817">
                  <c:v>41310</c:v>
                </c:pt>
                <c:pt idx="8818">
                  <c:v>41310</c:v>
                </c:pt>
                <c:pt idx="8819">
                  <c:v>41310</c:v>
                </c:pt>
                <c:pt idx="8820">
                  <c:v>41310</c:v>
                </c:pt>
                <c:pt idx="8821">
                  <c:v>41310</c:v>
                </c:pt>
                <c:pt idx="8822">
                  <c:v>41310</c:v>
                </c:pt>
                <c:pt idx="8823">
                  <c:v>41310</c:v>
                </c:pt>
                <c:pt idx="8824">
                  <c:v>41310</c:v>
                </c:pt>
                <c:pt idx="8825">
                  <c:v>41310</c:v>
                </c:pt>
                <c:pt idx="8826">
                  <c:v>41310</c:v>
                </c:pt>
                <c:pt idx="8827">
                  <c:v>41310</c:v>
                </c:pt>
                <c:pt idx="8828">
                  <c:v>41310</c:v>
                </c:pt>
                <c:pt idx="8829">
                  <c:v>41310</c:v>
                </c:pt>
                <c:pt idx="8830">
                  <c:v>41310</c:v>
                </c:pt>
                <c:pt idx="8831">
                  <c:v>41310</c:v>
                </c:pt>
                <c:pt idx="8832">
                  <c:v>41310</c:v>
                </c:pt>
                <c:pt idx="8833">
                  <c:v>41310</c:v>
                </c:pt>
                <c:pt idx="8834">
                  <c:v>41310</c:v>
                </c:pt>
                <c:pt idx="8835">
                  <c:v>41310</c:v>
                </c:pt>
                <c:pt idx="8836">
                  <c:v>41310</c:v>
                </c:pt>
                <c:pt idx="8837">
                  <c:v>41310</c:v>
                </c:pt>
                <c:pt idx="8838">
                  <c:v>41310</c:v>
                </c:pt>
                <c:pt idx="8839">
                  <c:v>41310</c:v>
                </c:pt>
                <c:pt idx="8840">
                  <c:v>41310</c:v>
                </c:pt>
                <c:pt idx="8841">
                  <c:v>41310</c:v>
                </c:pt>
                <c:pt idx="8842">
                  <c:v>41310</c:v>
                </c:pt>
                <c:pt idx="8843">
                  <c:v>41310</c:v>
                </c:pt>
                <c:pt idx="8844">
                  <c:v>41310</c:v>
                </c:pt>
                <c:pt idx="8845">
                  <c:v>41310</c:v>
                </c:pt>
                <c:pt idx="8846">
                  <c:v>41310</c:v>
                </c:pt>
                <c:pt idx="8847">
                  <c:v>41310</c:v>
                </c:pt>
                <c:pt idx="8848">
                  <c:v>41310</c:v>
                </c:pt>
                <c:pt idx="8849">
                  <c:v>41310</c:v>
                </c:pt>
                <c:pt idx="8850">
                  <c:v>41310</c:v>
                </c:pt>
                <c:pt idx="8851">
                  <c:v>41310</c:v>
                </c:pt>
                <c:pt idx="8852">
                  <c:v>41310</c:v>
                </c:pt>
                <c:pt idx="8853">
                  <c:v>41310</c:v>
                </c:pt>
                <c:pt idx="8854">
                  <c:v>41310</c:v>
                </c:pt>
                <c:pt idx="8855">
                  <c:v>41310</c:v>
                </c:pt>
                <c:pt idx="8856">
                  <c:v>41310</c:v>
                </c:pt>
                <c:pt idx="8857">
                  <c:v>41310</c:v>
                </c:pt>
                <c:pt idx="8858">
                  <c:v>41310</c:v>
                </c:pt>
                <c:pt idx="8859">
                  <c:v>41310</c:v>
                </c:pt>
                <c:pt idx="8860">
                  <c:v>41310</c:v>
                </c:pt>
                <c:pt idx="8861">
                  <c:v>41310</c:v>
                </c:pt>
                <c:pt idx="8862">
                  <c:v>41310</c:v>
                </c:pt>
                <c:pt idx="8863">
                  <c:v>41310</c:v>
                </c:pt>
                <c:pt idx="8864">
                  <c:v>41310</c:v>
                </c:pt>
                <c:pt idx="8865">
                  <c:v>41310</c:v>
                </c:pt>
                <c:pt idx="8866">
                  <c:v>41310</c:v>
                </c:pt>
                <c:pt idx="8867">
                  <c:v>41310</c:v>
                </c:pt>
                <c:pt idx="8868">
                  <c:v>41310</c:v>
                </c:pt>
                <c:pt idx="8869">
                  <c:v>41310</c:v>
                </c:pt>
                <c:pt idx="8870">
                  <c:v>41310</c:v>
                </c:pt>
                <c:pt idx="8871">
                  <c:v>41310</c:v>
                </c:pt>
                <c:pt idx="8872">
                  <c:v>41310</c:v>
                </c:pt>
                <c:pt idx="8873">
                  <c:v>41310</c:v>
                </c:pt>
                <c:pt idx="8874">
                  <c:v>41310</c:v>
                </c:pt>
                <c:pt idx="8875">
                  <c:v>41310</c:v>
                </c:pt>
                <c:pt idx="8876">
                  <c:v>41310</c:v>
                </c:pt>
                <c:pt idx="8877">
                  <c:v>41310</c:v>
                </c:pt>
                <c:pt idx="8878">
                  <c:v>41310</c:v>
                </c:pt>
                <c:pt idx="8879">
                  <c:v>41310</c:v>
                </c:pt>
                <c:pt idx="8880">
                  <c:v>41310</c:v>
                </c:pt>
                <c:pt idx="8881">
                  <c:v>41310</c:v>
                </c:pt>
                <c:pt idx="8882">
                  <c:v>41310</c:v>
                </c:pt>
                <c:pt idx="8883">
                  <c:v>41310</c:v>
                </c:pt>
                <c:pt idx="8884">
                  <c:v>41310</c:v>
                </c:pt>
                <c:pt idx="8885">
                  <c:v>41310</c:v>
                </c:pt>
                <c:pt idx="8886">
                  <c:v>41310</c:v>
                </c:pt>
                <c:pt idx="8887">
                  <c:v>41310</c:v>
                </c:pt>
                <c:pt idx="8888">
                  <c:v>41310</c:v>
                </c:pt>
                <c:pt idx="8889">
                  <c:v>41310</c:v>
                </c:pt>
                <c:pt idx="8890">
                  <c:v>41310</c:v>
                </c:pt>
                <c:pt idx="8891">
                  <c:v>41310</c:v>
                </c:pt>
                <c:pt idx="8892">
                  <c:v>41310</c:v>
                </c:pt>
                <c:pt idx="8893">
                  <c:v>41310</c:v>
                </c:pt>
                <c:pt idx="8894">
                  <c:v>41310</c:v>
                </c:pt>
                <c:pt idx="8895">
                  <c:v>41310</c:v>
                </c:pt>
                <c:pt idx="8896">
                  <c:v>41310</c:v>
                </c:pt>
                <c:pt idx="8897">
                  <c:v>41310</c:v>
                </c:pt>
                <c:pt idx="8898">
                  <c:v>41310</c:v>
                </c:pt>
                <c:pt idx="8899">
                  <c:v>41310</c:v>
                </c:pt>
                <c:pt idx="8900">
                  <c:v>41310</c:v>
                </c:pt>
                <c:pt idx="8901">
                  <c:v>41310</c:v>
                </c:pt>
                <c:pt idx="8902">
                  <c:v>41310</c:v>
                </c:pt>
                <c:pt idx="8903">
                  <c:v>41310</c:v>
                </c:pt>
                <c:pt idx="8904">
                  <c:v>41310</c:v>
                </c:pt>
                <c:pt idx="8905">
                  <c:v>41310</c:v>
                </c:pt>
                <c:pt idx="8906">
                  <c:v>41310</c:v>
                </c:pt>
                <c:pt idx="8907">
                  <c:v>41310</c:v>
                </c:pt>
                <c:pt idx="8908">
                  <c:v>41310</c:v>
                </c:pt>
                <c:pt idx="8909">
                  <c:v>41310</c:v>
                </c:pt>
                <c:pt idx="8910">
                  <c:v>41310</c:v>
                </c:pt>
                <c:pt idx="8911">
                  <c:v>41310</c:v>
                </c:pt>
                <c:pt idx="8912">
                  <c:v>41310</c:v>
                </c:pt>
                <c:pt idx="8913">
                  <c:v>41310</c:v>
                </c:pt>
                <c:pt idx="8914">
                  <c:v>41310</c:v>
                </c:pt>
                <c:pt idx="8915">
                  <c:v>41310</c:v>
                </c:pt>
                <c:pt idx="8916">
                  <c:v>41310</c:v>
                </c:pt>
                <c:pt idx="8917">
                  <c:v>41310</c:v>
                </c:pt>
                <c:pt idx="8918">
                  <c:v>41310</c:v>
                </c:pt>
                <c:pt idx="8919">
                  <c:v>41310</c:v>
                </c:pt>
                <c:pt idx="8920">
                  <c:v>41310</c:v>
                </c:pt>
                <c:pt idx="8921">
                  <c:v>41310</c:v>
                </c:pt>
                <c:pt idx="8922">
                  <c:v>41310</c:v>
                </c:pt>
                <c:pt idx="8923">
                  <c:v>41310</c:v>
                </c:pt>
                <c:pt idx="8924">
                  <c:v>41310</c:v>
                </c:pt>
                <c:pt idx="8925">
                  <c:v>41310</c:v>
                </c:pt>
                <c:pt idx="8926">
                  <c:v>41310</c:v>
                </c:pt>
                <c:pt idx="8927">
                  <c:v>41310</c:v>
                </c:pt>
                <c:pt idx="8928">
                  <c:v>41310</c:v>
                </c:pt>
                <c:pt idx="8929">
                  <c:v>41310</c:v>
                </c:pt>
                <c:pt idx="8930">
                  <c:v>41310</c:v>
                </c:pt>
                <c:pt idx="8931">
                  <c:v>41310</c:v>
                </c:pt>
                <c:pt idx="8932">
                  <c:v>41310</c:v>
                </c:pt>
                <c:pt idx="8933">
                  <c:v>41310</c:v>
                </c:pt>
                <c:pt idx="8934">
                  <c:v>41310</c:v>
                </c:pt>
                <c:pt idx="8935">
                  <c:v>41310</c:v>
                </c:pt>
                <c:pt idx="8936">
                  <c:v>41310</c:v>
                </c:pt>
                <c:pt idx="8937">
                  <c:v>41310</c:v>
                </c:pt>
                <c:pt idx="8938">
                  <c:v>41310</c:v>
                </c:pt>
                <c:pt idx="8939">
                  <c:v>41310</c:v>
                </c:pt>
                <c:pt idx="8940">
                  <c:v>41310</c:v>
                </c:pt>
                <c:pt idx="8941">
                  <c:v>41310</c:v>
                </c:pt>
                <c:pt idx="8942">
                  <c:v>41310</c:v>
                </c:pt>
                <c:pt idx="8943">
                  <c:v>41310</c:v>
                </c:pt>
                <c:pt idx="8944">
                  <c:v>41310</c:v>
                </c:pt>
                <c:pt idx="8945">
                  <c:v>41310</c:v>
                </c:pt>
                <c:pt idx="8946">
                  <c:v>41310</c:v>
                </c:pt>
                <c:pt idx="8947">
                  <c:v>41310</c:v>
                </c:pt>
                <c:pt idx="8948">
                  <c:v>41310</c:v>
                </c:pt>
                <c:pt idx="8949">
                  <c:v>41310</c:v>
                </c:pt>
                <c:pt idx="8950">
                  <c:v>41310</c:v>
                </c:pt>
                <c:pt idx="8951">
                  <c:v>41310</c:v>
                </c:pt>
                <c:pt idx="8952">
                  <c:v>41310</c:v>
                </c:pt>
                <c:pt idx="8953">
                  <c:v>41310</c:v>
                </c:pt>
                <c:pt idx="8954">
                  <c:v>41310</c:v>
                </c:pt>
                <c:pt idx="8955">
                  <c:v>41310</c:v>
                </c:pt>
                <c:pt idx="8956">
                  <c:v>41310</c:v>
                </c:pt>
                <c:pt idx="8957">
                  <c:v>41310</c:v>
                </c:pt>
                <c:pt idx="8958">
                  <c:v>41310</c:v>
                </c:pt>
                <c:pt idx="8959">
                  <c:v>41310</c:v>
                </c:pt>
                <c:pt idx="8960">
                  <c:v>41310</c:v>
                </c:pt>
                <c:pt idx="8961">
                  <c:v>41310</c:v>
                </c:pt>
                <c:pt idx="8962">
                  <c:v>41310</c:v>
                </c:pt>
                <c:pt idx="8963">
                  <c:v>41310</c:v>
                </c:pt>
                <c:pt idx="8964">
                  <c:v>41310</c:v>
                </c:pt>
                <c:pt idx="8965">
                  <c:v>41310</c:v>
                </c:pt>
                <c:pt idx="8966">
                  <c:v>41310</c:v>
                </c:pt>
                <c:pt idx="8967">
                  <c:v>41310</c:v>
                </c:pt>
                <c:pt idx="8968">
                  <c:v>41310</c:v>
                </c:pt>
                <c:pt idx="8969">
                  <c:v>41310</c:v>
                </c:pt>
                <c:pt idx="8970">
                  <c:v>41310</c:v>
                </c:pt>
                <c:pt idx="8971">
                  <c:v>41310</c:v>
                </c:pt>
                <c:pt idx="8972">
                  <c:v>41310</c:v>
                </c:pt>
                <c:pt idx="8973">
                  <c:v>41310</c:v>
                </c:pt>
                <c:pt idx="8974">
                  <c:v>41310</c:v>
                </c:pt>
                <c:pt idx="8975">
                  <c:v>41310</c:v>
                </c:pt>
                <c:pt idx="8976">
                  <c:v>41310</c:v>
                </c:pt>
                <c:pt idx="8977">
                  <c:v>41310</c:v>
                </c:pt>
                <c:pt idx="8978">
                  <c:v>41310</c:v>
                </c:pt>
                <c:pt idx="8979">
                  <c:v>41310</c:v>
                </c:pt>
                <c:pt idx="8980">
                  <c:v>41310</c:v>
                </c:pt>
                <c:pt idx="8981">
                  <c:v>41310</c:v>
                </c:pt>
                <c:pt idx="8982">
                  <c:v>41310</c:v>
                </c:pt>
                <c:pt idx="8983">
                  <c:v>41310</c:v>
                </c:pt>
                <c:pt idx="8984">
                  <c:v>41310</c:v>
                </c:pt>
                <c:pt idx="8985">
                  <c:v>41310</c:v>
                </c:pt>
                <c:pt idx="8986">
                  <c:v>41310</c:v>
                </c:pt>
                <c:pt idx="8987">
                  <c:v>41310</c:v>
                </c:pt>
                <c:pt idx="8988">
                  <c:v>41310</c:v>
                </c:pt>
                <c:pt idx="8989">
                  <c:v>41310</c:v>
                </c:pt>
                <c:pt idx="8990">
                  <c:v>41310</c:v>
                </c:pt>
                <c:pt idx="8991">
                  <c:v>41310</c:v>
                </c:pt>
                <c:pt idx="8992">
                  <c:v>41310</c:v>
                </c:pt>
                <c:pt idx="8993">
                  <c:v>41310</c:v>
                </c:pt>
                <c:pt idx="8994">
                  <c:v>41310</c:v>
                </c:pt>
                <c:pt idx="8995">
                  <c:v>41310</c:v>
                </c:pt>
                <c:pt idx="8996">
                  <c:v>41310</c:v>
                </c:pt>
                <c:pt idx="8997">
                  <c:v>41310</c:v>
                </c:pt>
                <c:pt idx="8998">
                  <c:v>41310</c:v>
                </c:pt>
                <c:pt idx="8999">
                  <c:v>41310</c:v>
                </c:pt>
                <c:pt idx="9000">
                  <c:v>41310</c:v>
                </c:pt>
                <c:pt idx="9001">
                  <c:v>41310</c:v>
                </c:pt>
                <c:pt idx="9002">
                  <c:v>41310</c:v>
                </c:pt>
                <c:pt idx="9003">
                  <c:v>41310</c:v>
                </c:pt>
                <c:pt idx="9004">
                  <c:v>41310</c:v>
                </c:pt>
                <c:pt idx="9005">
                  <c:v>41310</c:v>
                </c:pt>
                <c:pt idx="9006">
                  <c:v>41310</c:v>
                </c:pt>
                <c:pt idx="9007">
                  <c:v>41310</c:v>
                </c:pt>
                <c:pt idx="9008">
                  <c:v>41310</c:v>
                </c:pt>
                <c:pt idx="9009">
                  <c:v>41310</c:v>
                </c:pt>
                <c:pt idx="9010">
                  <c:v>41310</c:v>
                </c:pt>
                <c:pt idx="9011">
                  <c:v>41310</c:v>
                </c:pt>
                <c:pt idx="9012">
                  <c:v>41310</c:v>
                </c:pt>
                <c:pt idx="9013">
                  <c:v>41310</c:v>
                </c:pt>
                <c:pt idx="9014">
                  <c:v>41310</c:v>
                </c:pt>
                <c:pt idx="9015">
                  <c:v>41310</c:v>
                </c:pt>
                <c:pt idx="9016">
                  <c:v>41310</c:v>
                </c:pt>
                <c:pt idx="9017">
                  <c:v>41310</c:v>
                </c:pt>
                <c:pt idx="9018">
                  <c:v>41310</c:v>
                </c:pt>
                <c:pt idx="9019">
                  <c:v>41310</c:v>
                </c:pt>
                <c:pt idx="9020">
                  <c:v>41310</c:v>
                </c:pt>
                <c:pt idx="9021">
                  <c:v>41310</c:v>
                </c:pt>
                <c:pt idx="9022">
                  <c:v>41310</c:v>
                </c:pt>
                <c:pt idx="9023">
                  <c:v>41310</c:v>
                </c:pt>
                <c:pt idx="9024">
                  <c:v>41310</c:v>
                </c:pt>
                <c:pt idx="9025">
                  <c:v>41310</c:v>
                </c:pt>
                <c:pt idx="9026">
                  <c:v>41310</c:v>
                </c:pt>
                <c:pt idx="9027">
                  <c:v>41310</c:v>
                </c:pt>
                <c:pt idx="9028">
                  <c:v>41310</c:v>
                </c:pt>
                <c:pt idx="9029">
                  <c:v>41310</c:v>
                </c:pt>
                <c:pt idx="9030">
                  <c:v>41310</c:v>
                </c:pt>
                <c:pt idx="9031">
                  <c:v>41310</c:v>
                </c:pt>
                <c:pt idx="9032">
                  <c:v>41310</c:v>
                </c:pt>
                <c:pt idx="9033">
                  <c:v>41310</c:v>
                </c:pt>
                <c:pt idx="9034">
                  <c:v>41310</c:v>
                </c:pt>
                <c:pt idx="9035">
                  <c:v>41310</c:v>
                </c:pt>
                <c:pt idx="9036">
                  <c:v>41310</c:v>
                </c:pt>
                <c:pt idx="9037">
                  <c:v>41310</c:v>
                </c:pt>
                <c:pt idx="9038">
                  <c:v>41310</c:v>
                </c:pt>
                <c:pt idx="9039">
                  <c:v>41310</c:v>
                </c:pt>
                <c:pt idx="9040">
                  <c:v>41310</c:v>
                </c:pt>
                <c:pt idx="9041">
                  <c:v>41310</c:v>
                </c:pt>
                <c:pt idx="9042">
                  <c:v>41310</c:v>
                </c:pt>
                <c:pt idx="9043">
                  <c:v>41310</c:v>
                </c:pt>
                <c:pt idx="9044">
                  <c:v>41310</c:v>
                </c:pt>
                <c:pt idx="9045">
                  <c:v>41310</c:v>
                </c:pt>
                <c:pt idx="9046">
                  <c:v>41310</c:v>
                </c:pt>
                <c:pt idx="9047">
                  <c:v>41310</c:v>
                </c:pt>
                <c:pt idx="9048">
                  <c:v>41310</c:v>
                </c:pt>
                <c:pt idx="9049">
                  <c:v>41310</c:v>
                </c:pt>
                <c:pt idx="9050">
                  <c:v>41310</c:v>
                </c:pt>
                <c:pt idx="9051">
                  <c:v>41310</c:v>
                </c:pt>
                <c:pt idx="9052">
                  <c:v>41310</c:v>
                </c:pt>
                <c:pt idx="9053">
                  <c:v>41310</c:v>
                </c:pt>
                <c:pt idx="9054">
                  <c:v>41310</c:v>
                </c:pt>
                <c:pt idx="9055">
                  <c:v>41310</c:v>
                </c:pt>
                <c:pt idx="9056">
                  <c:v>41310</c:v>
                </c:pt>
                <c:pt idx="9057">
                  <c:v>41310</c:v>
                </c:pt>
                <c:pt idx="9058">
                  <c:v>41310</c:v>
                </c:pt>
                <c:pt idx="9059">
                  <c:v>41310</c:v>
                </c:pt>
                <c:pt idx="9060">
                  <c:v>41310</c:v>
                </c:pt>
                <c:pt idx="9061">
                  <c:v>41310</c:v>
                </c:pt>
                <c:pt idx="9062">
                  <c:v>41310</c:v>
                </c:pt>
                <c:pt idx="9063">
                  <c:v>41310</c:v>
                </c:pt>
                <c:pt idx="9064">
                  <c:v>41310</c:v>
                </c:pt>
                <c:pt idx="9065">
                  <c:v>41310</c:v>
                </c:pt>
                <c:pt idx="9066">
                  <c:v>41310</c:v>
                </c:pt>
                <c:pt idx="9067">
                  <c:v>41310</c:v>
                </c:pt>
                <c:pt idx="9068">
                  <c:v>41310</c:v>
                </c:pt>
                <c:pt idx="9069">
                  <c:v>41310</c:v>
                </c:pt>
                <c:pt idx="9070">
                  <c:v>41310</c:v>
                </c:pt>
                <c:pt idx="9071">
                  <c:v>41310</c:v>
                </c:pt>
                <c:pt idx="9072">
                  <c:v>41310</c:v>
                </c:pt>
                <c:pt idx="9073">
                  <c:v>41310</c:v>
                </c:pt>
                <c:pt idx="9074">
                  <c:v>41310</c:v>
                </c:pt>
                <c:pt idx="9075">
                  <c:v>41310</c:v>
                </c:pt>
                <c:pt idx="9076">
                  <c:v>41310</c:v>
                </c:pt>
                <c:pt idx="9077">
                  <c:v>41310</c:v>
                </c:pt>
                <c:pt idx="9078">
                  <c:v>41310</c:v>
                </c:pt>
                <c:pt idx="9079">
                  <c:v>41310</c:v>
                </c:pt>
                <c:pt idx="9080">
                  <c:v>41310</c:v>
                </c:pt>
                <c:pt idx="9081">
                  <c:v>41310</c:v>
                </c:pt>
                <c:pt idx="9082">
                  <c:v>41310</c:v>
                </c:pt>
                <c:pt idx="9083">
                  <c:v>41310</c:v>
                </c:pt>
                <c:pt idx="9084">
                  <c:v>41310</c:v>
                </c:pt>
                <c:pt idx="9085">
                  <c:v>41310</c:v>
                </c:pt>
                <c:pt idx="9086">
                  <c:v>41310</c:v>
                </c:pt>
                <c:pt idx="9087">
                  <c:v>41310</c:v>
                </c:pt>
                <c:pt idx="9088">
                  <c:v>41310</c:v>
                </c:pt>
                <c:pt idx="9089">
                  <c:v>41310</c:v>
                </c:pt>
                <c:pt idx="9090">
                  <c:v>41310</c:v>
                </c:pt>
                <c:pt idx="9091">
                  <c:v>41310</c:v>
                </c:pt>
                <c:pt idx="9092">
                  <c:v>41310</c:v>
                </c:pt>
                <c:pt idx="9093">
                  <c:v>41310</c:v>
                </c:pt>
                <c:pt idx="9094">
                  <c:v>41310</c:v>
                </c:pt>
                <c:pt idx="9095">
                  <c:v>41310</c:v>
                </c:pt>
                <c:pt idx="9096">
                  <c:v>41310</c:v>
                </c:pt>
                <c:pt idx="9097">
                  <c:v>41310</c:v>
                </c:pt>
                <c:pt idx="9098">
                  <c:v>41310</c:v>
                </c:pt>
                <c:pt idx="9099">
                  <c:v>41310</c:v>
                </c:pt>
                <c:pt idx="9100">
                  <c:v>41310</c:v>
                </c:pt>
                <c:pt idx="9101">
                  <c:v>41310</c:v>
                </c:pt>
                <c:pt idx="9102">
                  <c:v>41310</c:v>
                </c:pt>
                <c:pt idx="9103">
                  <c:v>41310</c:v>
                </c:pt>
                <c:pt idx="9104">
                  <c:v>41310</c:v>
                </c:pt>
                <c:pt idx="9105">
                  <c:v>41310</c:v>
                </c:pt>
                <c:pt idx="9106">
                  <c:v>41310</c:v>
                </c:pt>
                <c:pt idx="9107">
                  <c:v>41310</c:v>
                </c:pt>
                <c:pt idx="9108">
                  <c:v>41310</c:v>
                </c:pt>
                <c:pt idx="9109">
                  <c:v>41310</c:v>
                </c:pt>
                <c:pt idx="9110">
                  <c:v>41310</c:v>
                </c:pt>
                <c:pt idx="9111">
                  <c:v>41310</c:v>
                </c:pt>
                <c:pt idx="9112">
                  <c:v>41310</c:v>
                </c:pt>
                <c:pt idx="9113">
                  <c:v>41310</c:v>
                </c:pt>
                <c:pt idx="9114">
                  <c:v>41310</c:v>
                </c:pt>
                <c:pt idx="9115">
                  <c:v>41310</c:v>
                </c:pt>
                <c:pt idx="9116">
                  <c:v>41310</c:v>
                </c:pt>
                <c:pt idx="9117">
                  <c:v>41310</c:v>
                </c:pt>
                <c:pt idx="9118">
                  <c:v>41310</c:v>
                </c:pt>
                <c:pt idx="9119">
                  <c:v>41310</c:v>
                </c:pt>
                <c:pt idx="9120">
                  <c:v>41310</c:v>
                </c:pt>
                <c:pt idx="9121">
                  <c:v>41310</c:v>
                </c:pt>
                <c:pt idx="9122">
                  <c:v>41310</c:v>
                </c:pt>
                <c:pt idx="9123">
                  <c:v>41310</c:v>
                </c:pt>
                <c:pt idx="9124">
                  <c:v>41310</c:v>
                </c:pt>
                <c:pt idx="9125">
                  <c:v>41310</c:v>
                </c:pt>
                <c:pt idx="9126">
                  <c:v>41310</c:v>
                </c:pt>
                <c:pt idx="9127">
                  <c:v>41310</c:v>
                </c:pt>
                <c:pt idx="9128">
                  <c:v>41310</c:v>
                </c:pt>
                <c:pt idx="9129">
                  <c:v>41310</c:v>
                </c:pt>
                <c:pt idx="9130">
                  <c:v>41310</c:v>
                </c:pt>
                <c:pt idx="9131">
                  <c:v>41310</c:v>
                </c:pt>
                <c:pt idx="9132">
                  <c:v>41310</c:v>
                </c:pt>
                <c:pt idx="9133">
                  <c:v>41310</c:v>
                </c:pt>
                <c:pt idx="9134">
                  <c:v>41310</c:v>
                </c:pt>
                <c:pt idx="9135">
                  <c:v>41310</c:v>
                </c:pt>
                <c:pt idx="9136">
                  <c:v>41310</c:v>
                </c:pt>
                <c:pt idx="9137">
                  <c:v>41310</c:v>
                </c:pt>
                <c:pt idx="9138">
                  <c:v>41310</c:v>
                </c:pt>
                <c:pt idx="9139">
                  <c:v>41310</c:v>
                </c:pt>
                <c:pt idx="9140">
                  <c:v>41310</c:v>
                </c:pt>
                <c:pt idx="9141">
                  <c:v>41310</c:v>
                </c:pt>
                <c:pt idx="9142">
                  <c:v>41310</c:v>
                </c:pt>
                <c:pt idx="9143">
                  <c:v>41310</c:v>
                </c:pt>
                <c:pt idx="9144">
                  <c:v>41310</c:v>
                </c:pt>
                <c:pt idx="9145">
                  <c:v>41310</c:v>
                </c:pt>
                <c:pt idx="9146">
                  <c:v>41310</c:v>
                </c:pt>
                <c:pt idx="9147">
                  <c:v>41310</c:v>
                </c:pt>
                <c:pt idx="9148">
                  <c:v>41310</c:v>
                </c:pt>
                <c:pt idx="9149">
                  <c:v>41310</c:v>
                </c:pt>
                <c:pt idx="9150">
                  <c:v>41310</c:v>
                </c:pt>
                <c:pt idx="9151">
                  <c:v>41310</c:v>
                </c:pt>
                <c:pt idx="9152">
                  <c:v>41310</c:v>
                </c:pt>
                <c:pt idx="9153">
                  <c:v>41310</c:v>
                </c:pt>
                <c:pt idx="9154">
                  <c:v>41310</c:v>
                </c:pt>
                <c:pt idx="9155">
                  <c:v>41310</c:v>
                </c:pt>
                <c:pt idx="9156">
                  <c:v>41310</c:v>
                </c:pt>
                <c:pt idx="9157">
                  <c:v>41310</c:v>
                </c:pt>
                <c:pt idx="9158">
                  <c:v>41310</c:v>
                </c:pt>
                <c:pt idx="9159">
                  <c:v>41310</c:v>
                </c:pt>
                <c:pt idx="9160">
                  <c:v>41310</c:v>
                </c:pt>
                <c:pt idx="9161">
                  <c:v>41310</c:v>
                </c:pt>
                <c:pt idx="9162">
                  <c:v>41310</c:v>
                </c:pt>
                <c:pt idx="9163">
                  <c:v>41310</c:v>
                </c:pt>
                <c:pt idx="9164">
                  <c:v>41310</c:v>
                </c:pt>
                <c:pt idx="9165">
                  <c:v>41310</c:v>
                </c:pt>
                <c:pt idx="9166">
                  <c:v>41310</c:v>
                </c:pt>
                <c:pt idx="9167">
                  <c:v>41310</c:v>
                </c:pt>
                <c:pt idx="9168">
                  <c:v>41310</c:v>
                </c:pt>
                <c:pt idx="9169">
                  <c:v>41310</c:v>
                </c:pt>
                <c:pt idx="9170">
                  <c:v>41310</c:v>
                </c:pt>
                <c:pt idx="9171">
                  <c:v>41310</c:v>
                </c:pt>
                <c:pt idx="9172">
                  <c:v>41310</c:v>
                </c:pt>
                <c:pt idx="9173">
                  <c:v>41310</c:v>
                </c:pt>
                <c:pt idx="9174">
                  <c:v>41310</c:v>
                </c:pt>
                <c:pt idx="9175">
                  <c:v>41310</c:v>
                </c:pt>
                <c:pt idx="9176">
                  <c:v>41310</c:v>
                </c:pt>
                <c:pt idx="9177">
                  <c:v>41310</c:v>
                </c:pt>
                <c:pt idx="9178">
                  <c:v>41310</c:v>
                </c:pt>
                <c:pt idx="9179">
                  <c:v>41310</c:v>
                </c:pt>
                <c:pt idx="9180">
                  <c:v>41310</c:v>
                </c:pt>
                <c:pt idx="9181">
                  <c:v>41310</c:v>
                </c:pt>
                <c:pt idx="9182">
                  <c:v>41310</c:v>
                </c:pt>
                <c:pt idx="9183">
                  <c:v>41310</c:v>
                </c:pt>
                <c:pt idx="9184">
                  <c:v>41310</c:v>
                </c:pt>
                <c:pt idx="9185">
                  <c:v>41310</c:v>
                </c:pt>
                <c:pt idx="9186">
                  <c:v>41310</c:v>
                </c:pt>
                <c:pt idx="9187">
                  <c:v>41310</c:v>
                </c:pt>
                <c:pt idx="9188">
                  <c:v>41310</c:v>
                </c:pt>
                <c:pt idx="9189">
                  <c:v>41310</c:v>
                </c:pt>
                <c:pt idx="9190">
                  <c:v>41310</c:v>
                </c:pt>
                <c:pt idx="9191">
                  <c:v>41310</c:v>
                </c:pt>
                <c:pt idx="9192">
                  <c:v>41310</c:v>
                </c:pt>
                <c:pt idx="9193">
                  <c:v>41310</c:v>
                </c:pt>
                <c:pt idx="9194">
                  <c:v>41310</c:v>
                </c:pt>
                <c:pt idx="9195">
                  <c:v>41310</c:v>
                </c:pt>
                <c:pt idx="9196">
                  <c:v>41310</c:v>
                </c:pt>
                <c:pt idx="9197">
                  <c:v>41310</c:v>
                </c:pt>
                <c:pt idx="9198">
                  <c:v>41310</c:v>
                </c:pt>
                <c:pt idx="9199">
                  <c:v>41310</c:v>
                </c:pt>
                <c:pt idx="9200">
                  <c:v>41310</c:v>
                </c:pt>
                <c:pt idx="9201">
                  <c:v>41310</c:v>
                </c:pt>
                <c:pt idx="9202">
                  <c:v>41310</c:v>
                </c:pt>
                <c:pt idx="9203">
                  <c:v>41310</c:v>
                </c:pt>
                <c:pt idx="9204">
                  <c:v>41310</c:v>
                </c:pt>
                <c:pt idx="9205">
                  <c:v>41310</c:v>
                </c:pt>
                <c:pt idx="9206">
                  <c:v>41310</c:v>
                </c:pt>
                <c:pt idx="9207">
                  <c:v>41310</c:v>
                </c:pt>
                <c:pt idx="9208">
                  <c:v>41310</c:v>
                </c:pt>
                <c:pt idx="9209">
                  <c:v>41310</c:v>
                </c:pt>
                <c:pt idx="9210">
                  <c:v>41310</c:v>
                </c:pt>
                <c:pt idx="9211">
                  <c:v>41310</c:v>
                </c:pt>
                <c:pt idx="9212">
                  <c:v>41310</c:v>
                </c:pt>
                <c:pt idx="9213">
                  <c:v>41310</c:v>
                </c:pt>
                <c:pt idx="9214">
                  <c:v>41310</c:v>
                </c:pt>
                <c:pt idx="9215">
                  <c:v>41310</c:v>
                </c:pt>
                <c:pt idx="9216">
                  <c:v>41310</c:v>
                </c:pt>
                <c:pt idx="9217">
                  <c:v>41310</c:v>
                </c:pt>
                <c:pt idx="9218">
                  <c:v>41310</c:v>
                </c:pt>
                <c:pt idx="9219">
                  <c:v>41310</c:v>
                </c:pt>
                <c:pt idx="9220">
                  <c:v>41310</c:v>
                </c:pt>
                <c:pt idx="9221">
                  <c:v>41311</c:v>
                </c:pt>
                <c:pt idx="9222">
                  <c:v>41311</c:v>
                </c:pt>
                <c:pt idx="9223">
                  <c:v>41311</c:v>
                </c:pt>
                <c:pt idx="9224">
                  <c:v>41311</c:v>
                </c:pt>
                <c:pt idx="9225">
                  <c:v>41311</c:v>
                </c:pt>
                <c:pt idx="9226">
                  <c:v>41311</c:v>
                </c:pt>
                <c:pt idx="9227">
                  <c:v>41311</c:v>
                </c:pt>
                <c:pt idx="9228">
                  <c:v>41311</c:v>
                </c:pt>
                <c:pt idx="9229">
                  <c:v>41311</c:v>
                </c:pt>
                <c:pt idx="9230">
                  <c:v>41311</c:v>
                </c:pt>
                <c:pt idx="9231">
                  <c:v>41311</c:v>
                </c:pt>
                <c:pt idx="9232">
                  <c:v>41311</c:v>
                </c:pt>
                <c:pt idx="9233">
                  <c:v>41311</c:v>
                </c:pt>
                <c:pt idx="9234">
                  <c:v>41311</c:v>
                </c:pt>
                <c:pt idx="9235">
                  <c:v>41311</c:v>
                </c:pt>
                <c:pt idx="9236">
                  <c:v>41311</c:v>
                </c:pt>
                <c:pt idx="9237">
                  <c:v>41311</c:v>
                </c:pt>
                <c:pt idx="9238">
                  <c:v>41311</c:v>
                </c:pt>
                <c:pt idx="9239">
                  <c:v>41311</c:v>
                </c:pt>
                <c:pt idx="9240">
                  <c:v>41311</c:v>
                </c:pt>
                <c:pt idx="9241">
                  <c:v>41311</c:v>
                </c:pt>
                <c:pt idx="9242">
                  <c:v>41311</c:v>
                </c:pt>
                <c:pt idx="9243">
                  <c:v>41311</c:v>
                </c:pt>
                <c:pt idx="9244">
                  <c:v>41311</c:v>
                </c:pt>
                <c:pt idx="9245">
                  <c:v>41311</c:v>
                </c:pt>
                <c:pt idx="9246">
                  <c:v>41311</c:v>
                </c:pt>
                <c:pt idx="9247">
                  <c:v>41311</c:v>
                </c:pt>
                <c:pt idx="9248">
                  <c:v>41311</c:v>
                </c:pt>
                <c:pt idx="9249">
                  <c:v>41311</c:v>
                </c:pt>
                <c:pt idx="9250">
                  <c:v>41311</c:v>
                </c:pt>
                <c:pt idx="9251">
                  <c:v>41311</c:v>
                </c:pt>
                <c:pt idx="9252">
                  <c:v>41311</c:v>
                </c:pt>
                <c:pt idx="9253">
                  <c:v>41311</c:v>
                </c:pt>
                <c:pt idx="9254">
                  <c:v>41311</c:v>
                </c:pt>
                <c:pt idx="9255">
                  <c:v>41311</c:v>
                </c:pt>
                <c:pt idx="9256">
                  <c:v>41311</c:v>
                </c:pt>
                <c:pt idx="9257">
                  <c:v>41311</c:v>
                </c:pt>
                <c:pt idx="9258">
                  <c:v>41311</c:v>
                </c:pt>
                <c:pt idx="9259">
                  <c:v>41311</c:v>
                </c:pt>
                <c:pt idx="9260">
                  <c:v>41311</c:v>
                </c:pt>
                <c:pt idx="9261">
                  <c:v>41311</c:v>
                </c:pt>
                <c:pt idx="9262">
                  <c:v>41311</c:v>
                </c:pt>
                <c:pt idx="9263">
                  <c:v>41311</c:v>
                </c:pt>
                <c:pt idx="9264">
                  <c:v>41311</c:v>
                </c:pt>
                <c:pt idx="9265">
                  <c:v>41311</c:v>
                </c:pt>
                <c:pt idx="9266">
                  <c:v>41311</c:v>
                </c:pt>
                <c:pt idx="9267">
                  <c:v>41311</c:v>
                </c:pt>
                <c:pt idx="9268">
                  <c:v>41311</c:v>
                </c:pt>
                <c:pt idx="9269">
                  <c:v>41311</c:v>
                </c:pt>
                <c:pt idx="9270">
                  <c:v>41311</c:v>
                </c:pt>
                <c:pt idx="9271">
                  <c:v>41311</c:v>
                </c:pt>
                <c:pt idx="9272">
                  <c:v>41311</c:v>
                </c:pt>
                <c:pt idx="9273">
                  <c:v>41311</c:v>
                </c:pt>
                <c:pt idx="9274">
                  <c:v>41311</c:v>
                </c:pt>
                <c:pt idx="9275">
                  <c:v>41311</c:v>
                </c:pt>
                <c:pt idx="9276">
                  <c:v>41311</c:v>
                </c:pt>
                <c:pt idx="9277">
                  <c:v>41311</c:v>
                </c:pt>
                <c:pt idx="9278">
                  <c:v>41311</c:v>
                </c:pt>
                <c:pt idx="9279">
                  <c:v>41311</c:v>
                </c:pt>
                <c:pt idx="9280">
                  <c:v>41311</c:v>
                </c:pt>
                <c:pt idx="9281">
                  <c:v>41311</c:v>
                </c:pt>
                <c:pt idx="9282">
                  <c:v>41311</c:v>
                </c:pt>
                <c:pt idx="9283">
                  <c:v>41311</c:v>
                </c:pt>
                <c:pt idx="9284">
                  <c:v>41311</c:v>
                </c:pt>
                <c:pt idx="9285">
                  <c:v>41311</c:v>
                </c:pt>
                <c:pt idx="9286">
                  <c:v>41311</c:v>
                </c:pt>
                <c:pt idx="9287">
                  <c:v>41311</c:v>
                </c:pt>
                <c:pt idx="9288">
                  <c:v>41311</c:v>
                </c:pt>
                <c:pt idx="9289">
                  <c:v>41311</c:v>
                </c:pt>
                <c:pt idx="9290">
                  <c:v>41311</c:v>
                </c:pt>
                <c:pt idx="9291">
                  <c:v>41311</c:v>
                </c:pt>
                <c:pt idx="9292">
                  <c:v>41311</c:v>
                </c:pt>
                <c:pt idx="9293">
                  <c:v>41311</c:v>
                </c:pt>
                <c:pt idx="9294">
                  <c:v>41311</c:v>
                </c:pt>
                <c:pt idx="9295">
                  <c:v>41311</c:v>
                </c:pt>
                <c:pt idx="9296">
                  <c:v>41311</c:v>
                </c:pt>
                <c:pt idx="9297">
                  <c:v>41311</c:v>
                </c:pt>
                <c:pt idx="9298">
                  <c:v>41311</c:v>
                </c:pt>
                <c:pt idx="9299">
                  <c:v>41311</c:v>
                </c:pt>
                <c:pt idx="9300">
                  <c:v>41311</c:v>
                </c:pt>
                <c:pt idx="9301">
                  <c:v>41311</c:v>
                </c:pt>
                <c:pt idx="9302">
                  <c:v>41311</c:v>
                </c:pt>
                <c:pt idx="9303">
                  <c:v>41311</c:v>
                </c:pt>
                <c:pt idx="9304">
                  <c:v>41311</c:v>
                </c:pt>
                <c:pt idx="9305">
                  <c:v>41311</c:v>
                </c:pt>
                <c:pt idx="9306">
                  <c:v>41311</c:v>
                </c:pt>
                <c:pt idx="9307">
                  <c:v>41311</c:v>
                </c:pt>
                <c:pt idx="9308">
                  <c:v>41311</c:v>
                </c:pt>
                <c:pt idx="9309">
                  <c:v>41311</c:v>
                </c:pt>
                <c:pt idx="9310">
                  <c:v>41311</c:v>
                </c:pt>
                <c:pt idx="9311">
                  <c:v>41311</c:v>
                </c:pt>
                <c:pt idx="9312">
                  <c:v>41311</c:v>
                </c:pt>
                <c:pt idx="9313">
                  <c:v>41311</c:v>
                </c:pt>
                <c:pt idx="9314">
                  <c:v>41311</c:v>
                </c:pt>
                <c:pt idx="9315">
                  <c:v>41311</c:v>
                </c:pt>
                <c:pt idx="9316">
                  <c:v>41311</c:v>
                </c:pt>
                <c:pt idx="9317">
                  <c:v>41311</c:v>
                </c:pt>
                <c:pt idx="9318">
                  <c:v>41311</c:v>
                </c:pt>
                <c:pt idx="9319">
                  <c:v>41311</c:v>
                </c:pt>
                <c:pt idx="9320">
                  <c:v>41311</c:v>
                </c:pt>
                <c:pt idx="9321">
                  <c:v>41311</c:v>
                </c:pt>
                <c:pt idx="9322">
                  <c:v>41311</c:v>
                </c:pt>
                <c:pt idx="9323">
                  <c:v>41311</c:v>
                </c:pt>
                <c:pt idx="9324">
                  <c:v>41312</c:v>
                </c:pt>
                <c:pt idx="9325">
                  <c:v>41312</c:v>
                </c:pt>
                <c:pt idx="9326">
                  <c:v>41312</c:v>
                </c:pt>
                <c:pt idx="9327">
                  <c:v>41312</c:v>
                </c:pt>
                <c:pt idx="9328">
                  <c:v>41312</c:v>
                </c:pt>
                <c:pt idx="9329">
                  <c:v>41312</c:v>
                </c:pt>
                <c:pt idx="9330">
                  <c:v>41312</c:v>
                </c:pt>
                <c:pt idx="9331">
                  <c:v>41312</c:v>
                </c:pt>
                <c:pt idx="9332">
                  <c:v>41312</c:v>
                </c:pt>
                <c:pt idx="9333">
                  <c:v>41312</c:v>
                </c:pt>
                <c:pt idx="9334">
                  <c:v>41312</c:v>
                </c:pt>
                <c:pt idx="9335">
                  <c:v>41312</c:v>
                </c:pt>
                <c:pt idx="9336">
                  <c:v>41312</c:v>
                </c:pt>
                <c:pt idx="9337">
                  <c:v>41312</c:v>
                </c:pt>
                <c:pt idx="9338">
                  <c:v>41312</c:v>
                </c:pt>
                <c:pt idx="9339">
                  <c:v>41312</c:v>
                </c:pt>
                <c:pt idx="9340">
                  <c:v>41312</c:v>
                </c:pt>
                <c:pt idx="9341">
                  <c:v>41312</c:v>
                </c:pt>
                <c:pt idx="9342">
                  <c:v>41312</c:v>
                </c:pt>
                <c:pt idx="9343">
                  <c:v>41312</c:v>
                </c:pt>
                <c:pt idx="9344">
                  <c:v>41312</c:v>
                </c:pt>
                <c:pt idx="9345">
                  <c:v>41312</c:v>
                </c:pt>
                <c:pt idx="9346">
                  <c:v>41312</c:v>
                </c:pt>
                <c:pt idx="9347">
                  <c:v>41312</c:v>
                </c:pt>
                <c:pt idx="9348">
                  <c:v>41312</c:v>
                </c:pt>
                <c:pt idx="9349">
                  <c:v>41312</c:v>
                </c:pt>
                <c:pt idx="9350">
                  <c:v>41312</c:v>
                </c:pt>
                <c:pt idx="9351">
                  <c:v>41312</c:v>
                </c:pt>
                <c:pt idx="9352">
                  <c:v>41312</c:v>
                </c:pt>
                <c:pt idx="9353">
                  <c:v>41312</c:v>
                </c:pt>
                <c:pt idx="9354">
                  <c:v>41312</c:v>
                </c:pt>
                <c:pt idx="9355">
                  <c:v>41312</c:v>
                </c:pt>
                <c:pt idx="9356">
                  <c:v>41312</c:v>
                </c:pt>
                <c:pt idx="9357">
                  <c:v>41312</c:v>
                </c:pt>
                <c:pt idx="9358">
                  <c:v>41312</c:v>
                </c:pt>
                <c:pt idx="9359">
                  <c:v>41312</c:v>
                </c:pt>
                <c:pt idx="9360">
                  <c:v>41312</c:v>
                </c:pt>
                <c:pt idx="9361">
                  <c:v>41312</c:v>
                </c:pt>
                <c:pt idx="9362">
                  <c:v>41312</c:v>
                </c:pt>
                <c:pt idx="9363">
                  <c:v>41312</c:v>
                </c:pt>
                <c:pt idx="9364">
                  <c:v>41312</c:v>
                </c:pt>
                <c:pt idx="9365">
                  <c:v>41312</c:v>
                </c:pt>
                <c:pt idx="9366">
                  <c:v>41312</c:v>
                </c:pt>
                <c:pt idx="9367">
                  <c:v>41312</c:v>
                </c:pt>
                <c:pt idx="9368">
                  <c:v>41312</c:v>
                </c:pt>
                <c:pt idx="9369">
                  <c:v>41312</c:v>
                </c:pt>
                <c:pt idx="9370">
                  <c:v>41312</c:v>
                </c:pt>
                <c:pt idx="9371">
                  <c:v>41312</c:v>
                </c:pt>
                <c:pt idx="9372">
                  <c:v>41312</c:v>
                </c:pt>
                <c:pt idx="9373">
                  <c:v>41312</c:v>
                </c:pt>
                <c:pt idx="9374">
                  <c:v>41312</c:v>
                </c:pt>
                <c:pt idx="9375">
                  <c:v>41312</c:v>
                </c:pt>
                <c:pt idx="9376">
                  <c:v>41312</c:v>
                </c:pt>
                <c:pt idx="9377">
                  <c:v>41312</c:v>
                </c:pt>
                <c:pt idx="9378">
                  <c:v>41312</c:v>
                </c:pt>
                <c:pt idx="9379">
                  <c:v>41312</c:v>
                </c:pt>
                <c:pt idx="9380">
                  <c:v>41312</c:v>
                </c:pt>
                <c:pt idx="9381">
                  <c:v>41312</c:v>
                </c:pt>
                <c:pt idx="9382">
                  <c:v>41312</c:v>
                </c:pt>
                <c:pt idx="9383">
                  <c:v>41312</c:v>
                </c:pt>
                <c:pt idx="9384">
                  <c:v>41312</c:v>
                </c:pt>
                <c:pt idx="9385">
                  <c:v>41312</c:v>
                </c:pt>
                <c:pt idx="9386">
                  <c:v>41312</c:v>
                </c:pt>
                <c:pt idx="9387">
                  <c:v>41312</c:v>
                </c:pt>
                <c:pt idx="9388">
                  <c:v>41312</c:v>
                </c:pt>
                <c:pt idx="9389">
                  <c:v>41312</c:v>
                </c:pt>
                <c:pt idx="9390">
                  <c:v>41312</c:v>
                </c:pt>
                <c:pt idx="9391">
                  <c:v>41313</c:v>
                </c:pt>
                <c:pt idx="9392">
                  <c:v>41313</c:v>
                </c:pt>
                <c:pt idx="9393">
                  <c:v>41313</c:v>
                </c:pt>
                <c:pt idx="9394">
                  <c:v>41313</c:v>
                </c:pt>
                <c:pt idx="9395">
                  <c:v>41313</c:v>
                </c:pt>
                <c:pt idx="9396">
                  <c:v>41313</c:v>
                </c:pt>
                <c:pt idx="9397">
                  <c:v>41313</c:v>
                </c:pt>
                <c:pt idx="9398">
                  <c:v>41313</c:v>
                </c:pt>
                <c:pt idx="9399">
                  <c:v>41313</c:v>
                </c:pt>
                <c:pt idx="9400">
                  <c:v>41313</c:v>
                </c:pt>
                <c:pt idx="9401">
                  <c:v>41313</c:v>
                </c:pt>
                <c:pt idx="9402">
                  <c:v>41313</c:v>
                </c:pt>
                <c:pt idx="9403">
                  <c:v>41313</c:v>
                </c:pt>
                <c:pt idx="9404">
                  <c:v>41313</c:v>
                </c:pt>
                <c:pt idx="9405">
                  <c:v>41313</c:v>
                </c:pt>
                <c:pt idx="9406">
                  <c:v>41313</c:v>
                </c:pt>
                <c:pt idx="9407">
                  <c:v>41313</c:v>
                </c:pt>
                <c:pt idx="9408">
                  <c:v>41313</c:v>
                </c:pt>
                <c:pt idx="9409">
                  <c:v>41313</c:v>
                </c:pt>
                <c:pt idx="9410">
                  <c:v>41313</c:v>
                </c:pt>
                <c:pt idx="9411">
                  <c:v>41313</c:v>
                </c:pt>
                <c:pt idx="9412">
                  <c:v>41313</c:v>
                </c:pt>
                <c:pt idx="9413">
                  <c:v>41313</c:v>
                </c:pt>
                <c:pt idx="9414">
                  <c:v>41313</c:v>
                </c:pt>
                <c:pt idx="9415">
                  <c:v>41313</c:v>
                </c:pt>
                <c:pt idx="9416">
                  <c:v>41313</c:v>
                </c:pt>
                <c:pt idx="9417">
                  <c:v>41313</c:v>
                </c:pt>
                <c:pt idx="9418">
                  <c:v>41313</c:v>
                </c:pt>
                <c:pt idx="9419">
                  <c:v>41313</c:v>
                </c:pt>
                <c:pt idx="9420">
                  <c:v>41313</c:v>
                </c:pt>
                <c:pt idx="9421">
                  <c:v>41313</c:v>
                </c:pt>
                <c:pt idx="9422">
                  <c:v>41313</c:v>
                </c:pt>
                <c:pt idx="9423">
                  <c:v>41313</c:v>
                </c:pt>
                <c:pt idx="9424">
                  <c:v>41313</c:v>
                </c:pt>
                <c:pt idx="9425">
                  <c:v>41313</c:v>
                </c:pt>
                <c:pt idx="9426">
                  <c:v>41313</c:v>
                </c:pt>
                <c:pt idx="9427">
                  <c:v>41313</c:v>
                </c:pt>
                <c:pt idx="9428">
                  <c:v>41313</c:v>
                </c:pt>
                <c:pt idx="9429">
                  <c:v>41313</c:v>
                </c:pt>
                <c:pt idx="9430">
                  <c:v>41313</c:v>
                </c:pt>
                <c:pt idx="9431">
                  <c:v>41313</c:v>
                </c:pt>
                <c:pt idx="9432">
                  <c:v>41313</c:v>
                </c:pt>
                <c:pt idx="9433">
                  <c:v>41313</c:v>
                </c:pt>
                <c:pt idx="9434">
                  <c:v>41313</c:v>
                </c:pt>
                <c:pt idx="9435">
                  <c:v>41313</c:v>
                </c:pt>
                <c:pt idx="9436">
                  <c:v>41313</c:v>
                </c:pt>
                <c:pt idx="9437">
                  <c:v>41313</c:v>
                </c:pt>
                <c:pt idx="9438">
                  <c:v>41313</c:v>
                </c:pt>
                <c:pt idx="9439">
                  <c:v>41313</c:v>
                </c:pt>
                <c:pt idx="9440">
                  <c:v>41313</c:v>
                </c:pt>
                <c:pt idx="9441">
                  <c:v>41313</c:v>
                </c:pt>
                <c:pt idx="9442">
                  <c:v>41313</c:v>
                </c:pt>
                <c:pt idx="9443">
                  <c:v>41313</c:v>
                </c:pt>
                <c:pt idx="9444">
                  <c:v>41313</c:v>
                </c:pt>
                <c:pt idx="9445">
                  <c:v>41313</c:v>
                </c:pt>
                <c:pt idx="9446">
                  <c:v>41313</c:v>
                </c:pt>
                <c:pt idx="9447">
                  <c:v>41313</c:v>
                </c:pt>
                <c:pt idx="9448">
                  <c:v>41313</c:v>
                </c:pt>
                <c:pt idx="9449">
                  <c:v>41313</c:v>
                </c:pt>
                <c:pt idx="9450">
                  <c:v>41313</c:v>
                </c:pt>
                <c:pt idx="9451">
                  <c:v>41313</c:v>
                </c:pt>
                <c:pt idx="9452">
                  <c:v>41313</c:v>
                </c:pt>
                <c:pt idx="9453">
                  <c:v>41313</c:v>
                </c:pt>
                <c:pt idx="9454">
                  <c:v>41313</c:v>
                </c:pt>
                <c:pt idx="9455">
                  <c:v>41313</c:v>
                </c:pt>
                <c:pt idx="9456">
                  <c:v>41313</c:v>
                </c:pt>
                <c:pt idx="9457">
                  <c:v>41314</c:v>
                </c:pt>
                <c:pt idx="9458">
                  <c:v>41314</c:v>
                </c:pt>
                <c:pt idx="9459">
                  <c:v>41314</c:v>
                </c:pt>
                <c:pt idx="9460">
                  <c:v>41314</c:v>
                </c:pt>
                <c:pt idx="9461">
                  <c:v>41314</c:v>
                </c:pt>
                <c:pt idx="9462">
                  <c:v>41314</c:v>
                </c:pt>
                <c:pt idx="9463">
                  <c:v>41314</c:v>
                </c:pt>
                <c:pt idx="9464">
                  <c:v>41314</c:v>
                </c:pt>
                <c:pt idx="9465">
                  <c:v>41314</c:v>
                </c:pt>
                <c:pt idx="9466">
                  <c:v>41314</c:v>
                </c:pt>
                <c:pt idx="9467">
                  <c:v>41314</c:v>
                </c:pt>
                <c:pt idx="9468">
                  <c:v>41314</c:v>
                </c:pt>
                <c:pt idx="9469">
                  <c:v>41314</c:v>
                </c:pt>
                <c:pt idx="9470">
                  <c:v>41314</c:v>
                </c:pt>
                <c:pt idx="9471">
                  <c:v>41314</c:v>
                </c:pt>
                <c:pt idx="9472">
                  <c:v>41314</c:v>
                </c:pt>
                <c:pt idx="9473">
                  <c:v>41314</c:v>
                </c:pt>
                <c:pt idx="9474">
                  <c:v>41314</c:v>
                </c:pt>
                <c:pt idx="9475">
                  <c:v>41314</c:v>
                </c:pt>
                <c:pt idx="9476">
                  <c:v>41314</c:v>
                </c:pt>
                <c:pt idx="9477">
                  <c:v>41314</c:v>
                </c:pt>
                <c:pt idx="9478">
                  <c:v>41314</c:v>
                </c:pt>
                <c:pt idx="9479">
                  <c:v>41314</c:v>
                </c:pt>
                <c:pt idx="9480">
                  <c:v>41314</c:v>
                </c:pt>
                <c:pt idx="9481">
                  <c:v>41315</c:v>
                </c:pt>
                <c:pt idx="9482">
                  <c:v>41315</c:v>
                </c:pt>
                <c:pt idx="9483">
                  <c:v>41315</c:v>
                </c:pt>
                <c:pt idx="9484">
                  <c:v>41315</c:v>
                </c:pt>
                <c:pt idx="9485">
                  <c:v>41315</c:v>
                </c:pt>
                <c:pt idx="9486">
                  <c:v>41315</c:v>
                </c:pt>
                <c:pt idx="9487">
                  <c:v>41315</c:v>
                </c:pt>
                <c:pt idx="9488">
                  <c:v>41315</c:v>
                </c:pt>
                <c:pt idx="9489">
                  <c:v>41315</c:v>
                </c:pt>
                <c:pt idx="9490">
                  <c:v>41315</c:v>
                </c:pt>
                <c:pt idx="9491">
                  <c:v>41315</c:v>
                </c:pt>
                <c:pt idx="9492">
                  <c:v>41315</c:v>
                </c:pt>
                <c:pt idx="9493">
                  <c:v>41315</c:v>
                </c:pt>
                <c:pt idx="9494">
                  <c:v>41315</c:v>
                </c:pt>
                <c:pt idx="9495">
                  <c:v>41315</c:v>
                </c:pt>
                <c:pt idx="9496">
                  <c:v>41315</c:v>
                </c:pt>
                <c:pt idx="9497">
                  <c:v>41315</c:v>
                </c:pt>
                <c:pt idx="9498">
                  <c:v>41315</c:v>
                </c:pt>
                <c:pt idx="9499">
                  <c:v>41315</c:v>
                </c:pt>
                <c:pt idx="9500">
                  <c:v>41315</c:v>
                </c:pt>
                <c:pt idx="9501">
                  <c:v>41315</c:v>
                </c:pt>
                <c:pt idx="9502">
                  <c:v>41315</c:v>
                </c:pt>
                <c:pt idx="9503">
                  <c:v>41315</c:v>
                </c:pt>
                <c:pt idx="9504">
                  <c:v>41315</c:v>
                </c:pt>
                <c:pt idx="9505">
                  <c:v>41315</c:v>
                </c:pt>
                <c:pt idx="9506">
                  <c:v>41315</c:v>
                </c:pt>
                <c:pt idx="9507">
                  <c:v>41316</c:v>
                </c:pt>
                <c:pt idx="9508">
                  <c:v>41316</c:v>
                </c:pt>
                <c:pt idx="9509">
                  <c:v>41316</c:v>
                </c:pt>
                <c:pt idx="9510">
                  <c:v>41316</c:v>
                </c:pt>
                <c:pt idx="9511">
                  <c:v>41316</c:v>
                </c:pt>
                <c:pt idx="9512">
                  <c:v>41316</c:v>
                </c:pt>
                <c:pt idx="9513">
                  <c:v>41316</c:v>
                </c:pt>
                <c:pt idx="9514">
                  <c:v>41316</c:v>
                </c:pt>
                <c:pt idx="9515">
                  <c:v>41316</c:v>
                </c:pt>
                <c:pt idx="9516">
                  <c:v>41316</c:v>
                </c:pt>
                <c:pt idx="9517">
                  <c:v>41316</c:v>
                </c:pt>
                <c:pt idx="9518">
                  <c:v>41316</c:v>
                </c:pt>
                <c:pt idx="9519">
                  <c:v>41316</c:v>
                </c:pt>
                <c:pt idx="9520">
                  <c:v>41316</c:v>
                </c:pt>
                <c:pt idx="9521">
                  <c:v>41316</c:v>
                </c:pt>
                <c:pt idx="9522">
                  <c:v>41316</c:v>
                </c:pt>
                <c:pt idx="9523">
                  <c:v>41316</c:v>
                </c:pt>
                <c:pt idx="9524">
                  <c:v>41316</c:v>
                </c:pt>
                <c:pt idx="9525">
                  <c:v>41316</c:v>
                </c:pt>
                <c:pt idx="9526">
                  <c:v>41316</c:v>
                </c:pt>
                <c:pt idx="9527">
                  <c:v>41316</c:v>
                </c:pt>
                <c:pt idx="9528">
                  <c:v>41316</c:v>
                </c:pt>
                <c:pt idx="9529">
                  <c:v>41316</c:v>
                </c:pt>
                <c:pt idx="9530">
                  <c:v>41316</c:v>
                </c:pt>
                <c:pt idx="9531">
                  <c:v>41316</c:v>
                </c:pt>
                <c:pt idx="9532">
                  <c:v>41316</c:v>
                </c:pt>
                <c:pt idx="9533">
                  <c:v>41316</c:v>
                </c:pt>
                <c:pt idx="9534">
                  <c:v>41316</c:v>
                </c:pt>
                <c:pt idx="9535">
                  <c:v>41316</c:v>
                </c:pt>
                <c:pt idx="9536">
                  <c:v>41316</c:v>
                </c:pt>
                <c:pt idx="9537">
                  <c:v>41316</c:v>
                </c:pt>
                <c:pt idx="9538">
                  <c:v>41316</c:v>
                </c:pt>
                <c:pt idx="9539">
                  <c:v>41316</c:v>
                </c:pt>
                <c:pt idx="9540">
                  <c:v>41316</c:v>
                </c:pt>
                <c:pt idx="9541">
                  <c:v>41316</c:v>
                </c:pt>
                <c:pt idx="9542">
                  <c:v>41316</c:v>
                </c:pt>
                <c:pt idx="9543">
                  <c:v>41316</c:v>
                </c:pt>
                <c:pt idx="9544">
                  <c:v>41316</c:v>
                </c:pt>
                <c:pt idx="9545">
                  <c:v>41316</c:v>
                </c:pt>
                <c:pt idx="9546">
                  <c:v>41316</c:v>
                </c:pt>
                <c:pt idx="9547">
                  <c:v>41316</c:v>
                </c:pt>
                <c:pt idx="9548">
                  <c:v>41316</c:v>
                </c:pt>
                <c:pt idx="9549">
                  <c:v>41316</c:v>
                </c:pt>
                <c:pt idx="9550">
                  <c:v>41316</c:v>
                </c:pt>
                <c:pt idx="9551">
                  <c:v>41316</c:v>
                </c:pt>
                <c:pt idx="9552">
                  <c:v>41316</c:v>
                </c:pt>
                <c:pt idx="9553">
                  <c:v>41316</c:v>
                </c:pt>
                <c:pt idx="9554">
                  <c:v>41316</c:v>
                </c:pt>
                <c:pt idx="9555">
                  <c:v>41316</c:v>
                </c:pt>
                <c:pt idx="9556">
                  <c:v>41316</c:v>
                </c:pt>
                <c:pt idx="9557">
                  <c:v>41316</c:v>
                </c:pt>
                <c:pt idx="9558">
                  <c:v>41316</c:v>
                </c:pt>
                <c:pt idx="9559">
                  <c:v>41316</c:v>
                </c:pt>
                <c:pt idx="9560">
                  <c:v>41316</c:v>
                </c:pt>
                <c:pt idx="9561">
                  <c:v>41316</c:v>
                </c:pt>
                <c:pt idx="9562">
                  <c:v>41316</c:v>
                </c:pt>
                <c:pt idx="9563">
                  <c:v>41316</c:v>
                </c:pt>
                <c:pt idx="9564">
                  <c:v>41316</c:v>
                </c:pt>
                <c:pt idx="9565">
                  <c:v>41316</c:v>
                </c:pt>
                <c:pt idx="9566">
                  <c:v>41316</c:v>
                </c:pt>
                <c:pt idx="9567">
                  <c:v>41316</c:v>
                </c:pt>
                <c:pt idx="9568">
                  <c:v>41316</c:v>
                </c:pt>
                <c:pt idx="9569">
                  <c:v>41316</c:v>
                </c:pt>
                <c:pt idx="9570">
                  <c:v>41316</c:v>
                </c:pt>
                <c:pt idx="9571">
                  <c:v>41316</c:v>
                </c:pt>
                <c:pt idx="9572">
                  <c:v>41316</c:v>
                </c:pt>
                <c:pt idx="9573">
                  <c:v>41316</c:v>
                </c:pt>
                <c:pt idx="9574">
                  <c:v>41316</c:v>
                </c:pt>
                <c:pt idx="9575">
                  <c:v>41316</c:v>
                </c:pt>
                <c:pt idx="9576">
                  <c:v>41316</c:v>
                </c:pt>
                <c:pt idx="9577">
                  <c:v>41316</c:v>
                </c:pt>
                <c:pt idx="9578">
                  <c:v>41316</c:v>
                </c:pt>
                <c:pt idx="9579">
                  <c:v>41316</c:v>
                </c:pt>
                <c:pt idx="9580">
                  <c:v>41316</c:v>
                </c:pt>
                <c:pt idx="9581">
                  <c:v>41316</c:v>
                </c:pt>
                <c:pt idx="9582">
                  <c:v>41316</c:v>
                </c:pt>
                <c:pt idx="9583">
                  <c:v>41316</c:v>
                </c:pt>
                <c:pt idx="9584">
                  <c:v>41316</c:v>
                </c:pt>
                <c:pt idx="9585">
                  <c:v>41316</c:v>
                </c:pt>
                <c:pt idx="9586">
                  <c:v>41316</c:v>
                </c:pt>
                <c:pt idx="9587">
                  <c:v>41316</c:v>
                </c:pt>
                <c:pt idx="9588">
                  <c:v>41316</c:v>
                </c:pt>
                <c:pt idx="9589">
                  <c:v>41317</c:v>
                </c:pt>
                <c:pt idx="9590">
                  <c:v>41317</c:v>
                </c:pt>
                <c:pt idx="9591">
                  <c:v>41317</c:v>
                </c:pt>
                <c:pt idx="9592">
                  <c:v>41317</c:v>
                </c:pt>
                <c:pt idx="9593">
                  <c:v>41317</c:v>
                </c:pt>
                <c:pt idx="9594">
                  <c:v>41317</c:v>
                </c:pt>
                <c:pt idx="9595">
                  <c:v>41317</c:v>
                </c:pt>
                <c:pt idx="9596">
                  <c:v>41317</c:v>
                </c:pt>
                <c:pt idx="9597">
                  <c:v>41317</c:v>
                </c:pt>
                <c:pt idx="9598">
                  <c:v>41317</c:v>
                </c:pt>
                <c:pt idx="9599">
                  <c:v>41317</c:v>
                </c:pt>
                <c:pt idx="9600">
                  <c:v>41317</c:v>
                </c:pt>
                <c:pt idx="9601">
                  <c:v>41317</c:v>
                </c:pt>
                <c:pt idx="9602">
                  <c:v>41317</c:v>
                </c:pt>
                <c:pt idx="9603">
                  <c:v>41317</c:v>
                </c:pt>
                <c:pt idx="9604">
                  <c:v>41317</c:v>
                </c:pt>
                <c:pt idx="9605">
                  <c:v>41317</c:v>
                </c:pt>
                <c:pt idx="9606">
                  <c:v>41317</c:v>
                </c:pt>
                <c:pt idx="9607">
                  <c:v>41317</c:v>
                </c:pt>
                <c:pt idx="9608">
                  <c:v>41317</c:v>
                </c:pt>
                <c:pt idx="9609">
                  <c:v>41317</c:v>
                </c:pt>
                <c:pt idx="9610">
                  <c:v>41317</c:v>
                </c:pt>
                <c:pt idx="9611">
                  <c:v>41317</c:v>
                </c:pt>
                <c:pt idx="9612">
                  <c:v>41317</c:v>
                </c:pt>
                <c:pt idx="9613">
                  <c:v>41317</c:v>
                </c:pt>
                <c:pt idx="9614">
                  <c:v>41317</c:v>
                </c:pt>
                <c:pt idx="9615">
                  <c:v>41317</c:v>
                </c:pt>
                <c:pt idx="9616">
                  <c:v>41317</c:v>
                </c:pt>
                <c:pt idx="9617">
                  <c:v>41317</c:v>
                </c:pt>
                <c:pt idx="9618">
                  <c:v>41317</c:v>
                </c:pt>
                <c:pt idx="9619">
                  <c:v>41317</c:v>
                </c:pt>
                <c:pt idx="9620">
                  <c:v>41317</c:v>
                </c:pt>
                <c:pt idx="9621">
                  <c:v>41317</c:v>
                </c:pt>
                <c:pt idx="9622">
                  <c:v>41317</c:v>
                </c:pt>
                <c:pt idx="9623">
                  <c:v>41317</c:v>
                </c:pt>
                <c:pt idx="9624">
                  <c:v>41317</c:v>
                </c:pt>
                <c:pt idx="9625">
                  <c:v>41317</c:v>
                </c:pt>
                <c:pt idx="9626">
                  <c:v>41317</c:v>
                </c:pt>
                <c:pt idx="9627">
                  <c:v>41317</c:v>
                </c:pt>
                <c:pt idx="9628">
                  <c:v>41317</c:v>
                </c:pt>
                <c:pt idx="9629">
                  <c:v>41317</c:v>
                </c:pt>
                <c:pt idx="9630">
                  <c:v>41317</c:v>
                </c:pt>
                <c:pt idx="9631">
                  <c:v>41317</c:v>
                </c:pt>
                <c:pt idx="9632">
                  <c:v>41317</c:v>
                </c:pt>
                <c:pt idx="9633">
                  <c:v>41317</c:v>
                </c:pt>
                <c:pt idx="9634">
                  <c:v>41317</c:v>
                </c:pt>
                <c:pt idx="9635">
                  <c:v>41317</c:v>
                </c:pt>
                <c:pt idx="9636">
                  <c:v>41317</c:v>
                </c:pt>
                <c:pt idx="9637">
                  <c:v>41317</c:v>
                </c:pt>
                <c:pt idx="9638">
                  <c:v>41317</c:v>
                </c:pt>
                <c:pt idx="9639">
                  <c:v>41317</c:v>
                </c:pt>
                <c:pt idx="9640">
                  <c:v>41317</c:v>
                </c:pt>
                <c:pt idx="9641">
                  <c:v>41317</c:v>
                </c:pt>
                <c:pt idx="9642">
                  <c:v>41317</c:v>
                </c:pt>
                <c:pt idx="9643">
                  <c:v>41317</c:v>
                </c:pt>
                <c:pt idx="9644">
                  <c:v>41317</c:v>
                </c:pt>
                <c:pt idx="9645">
                  <c:v>41317</c:v>
                </c:pt>
                <c:pt idx="9646">
                  <c:v>41317</c:v>
                </c:pt>
                <c:pt idx="9647">
                  <c:v>41317</c:v>
                </c:pt>
                <c:pt idx="9648">
                  <c:v>41317</c:v>
                </c:pt>
                <c:pt idx="9649">
                  <c:v>41317</c:v>
                </c:pt>
                <c:pt idx="9650">
                  <c:v>41317</c:v>
                </c:pt>
                <c:pt idx="9651">
                  <c:v>41317</c:v>
                </c:pt>
                <c:pt idx="9652">
                  <c:v>41317</c:v>
                </c:pt>
                <c:pt idx="9653">
                  <c:v>41317</c:v>
                </c:pt>
                <c:pt idx="9654">
                  <c:v>41317</c:v>
                </c:pt>
                <c:pt idx="9655">
                  <c:v>41317</c:v>
                </c:pt>
                <c:pt idx="9656">
                  <c:v>41317</c:v>
                </c:pt>
                <c:pt idx="9657">
                  <c:v>41317</c:v>
                </c:pt>
                <c:pt idx="9658">
                  <c:v>41317</c:v>
                </c:pt>
                <c:pt idx="9659">
                  <c:v>41317</c:v>
                </c:pt>
                <c:pt idx="9660">
                  <c:v>41317</c:v>
                </c:pt>
                <c:pt idx="9661">
                  <c:v>41317</c:v>
                </c:pt>
                <c:pt idx="9662">
                  <c:v>41317</c:v>
                </c:pt>
                <c:pt idx="9663">
                  <c:v>41317</c:v>
                </c:pt>
                <c:pt idx="9664">
                  <c:v>41317</c:v>
                </c:pt>
                <c:pt idx="9665">
                  <c:v>41317</c:v>
                </c:pt>
                <c:pt idx="9666">
                  <c:v>41317</c:v>
                </c:pt>
                <c:pt idx="9667">
                  <c:v>41317</c:v>
                </c:pt>
                <c:pt idx="9668">
                  <c:v>41317</c:v>
                </c:pt>
                <c:pt idx="9669">
                  <c:v>41317</c:v>
                </c:pt>
                <c:pt idx="9670">
                  <c:v>41317</c:v>
                </c:pt>
                <c:pt idx="9671">
                  <c:v>41317</c:v>
                </c:pt>
                <c:pt idx="9672">
                  <c:v>41317</c:v>
                </c:pt>
                <c:pt idx="9673">
                  <c:v>41317</c:v>
                </c:pt>
                <c:pt idx="9674">
                  <c:v>41317</c:v>
                </c:pt>
                <c:pt idx="9675">
                  <c:v>41317</c:v>
                </c:pt>
                <c:pt idx="9676">
                  <c:v>41317</c:v>
                </c:pt>
                <c:pt idx="9677">
                  <c:v>41317</c:v>
                </c:pt>
                <c:pt idx="9678">
                  <c:v>41317</c:v>
                </c:pt>
                <c:pt idx="9679">
                  <c:v>41317</c:v>
                </c:pt>
                <c:pt idx="9680">
                  <c:v>41317</c:v>
                </c:pt>
                <c:pt idx="9681">
                  <c:v>41317</c:v>
                </c:pt>
                <c:pt idx="9682">
                  <c:v>41317</c:v>
                </c:pt>
                <c:pt idx="9683">
                  <c:v>41317</c:v>
                </c:pt>
                <c:pt idx="9684">
                  <c:v>41317</c:v>
                </c:pt>
                <c:pt idx="9685">
                  <c:v>41317</c:v>
                </c:pt>
                <c:pt idx="9686">
                  <c:v>41317</c:v>
                </c:pt>
                <c:pt idx="9687">
                  <c:v>41317</c:v>
                </c:pt>
                <c:pt idx="9688">
                  <c:v>41317</c:v>
                </c:pt>
                <c:pt idx="9689">
                  <c:v>41317</c:v>
                </c:pt>
                <c:pt idx="9690">
                  <c:v>41317</c:v>
                </c:pt>
                <c:pt idx="9691">
                  <c:v>41317</c:v>
                </c:pt>
                <c:pt idx="9692">
                  <c:v>41317</c:v>
                </c:pt>
                <c:pt idx="9693">
                  <c:v>41317</c:v>
                </c:pt>
                <c:pt idx="9694">
                  <c:v>41317</c:v>
                </c:pt>
                <c:pt idx="9695">
                  <c:v>41317</c:v>
                </c:pt>
                <c:pt idx="9696">
                  <c:v>41317</c:v>
                </c:pt>
                <c:pt idx="9697">
                  <c:v>41317</c:v>
                </c:pt>
                <c:pt idx="9698">
                  <c:v>41317</c:v>
                </c:pt>
                <c:pt idx="9699">
                  <c:v>41317</c:v>
                </c:pt>
                <c:pt idx="9700">
                  <c:v>41317</c:v>
                </c:pt>
                <c:pt idx="9701">
                  <c:v>41317</c:v>
                </c:pt>
                <c:pt idx="9702">
                  <c:v>41317</c:v>
                </c:pt>
                <c:pt idx="9703">
                  <c:v>41317</c:v>
                </c:pt>
                <c:pt idx="9704">
                  <c:v>41317</c:v>
                </c:pt>
                <c:pt idx="9705">
                  <c:v>41317</c:v>
                </c:pt>
                <c:pt idx="9706">
                  <c:v>41317</c:v>
                </c:pt>
                <c:pt idx="9707">
                  <c:v>41317</c:v>
                </c:pt>
                <c:pt idx="9708">
                  <c:v>41317</c:v>
                </c:pt>
                <c:pt idx="9709">
                  <c:v>41317</c:v>
                </c:pt>
                <c:pt idx="9710">
                  <c:v>41317</c:v>
                </c:pt>
                <c:pt idx="9711">
                  <c:v>41317</c:v>
                </c:pt>
                <c:pt idx="9712">
                  <c:v>41317</c:v>
                </c:pt>
                <c:pt idx="9713">
                  <c:v>41317</c:v>
                </c:pt>
                <c:pt idx="9714">
                  <c:v>41317</c:v>
                </c:pt>
                <c:pt idx="9715">
                  <c:v>41317</c:v>
                </c:pt>
                <c:pt idx="9716">
                  <c:v>41317</c:v>
                </c:pt>
                <c:pt idx="9717">
                  <c:v>41317</c:v>
                </c:pt>
                <c:pt idx="9718">
                  <c:v>41317</c:v>
                </c:pt>
                <c:pt idx="9719">
                  <c:v>41317</c:v>
                </c:pt>
                <c:pt idx="9720">
                  <c:v>41317</c:v>
                </c:pt>
                <c:pt idx="9721">
                  <c:v>41317</c:v>
                </c:pt>
                <c:pt idx="9722">
                  <c:v>41317</c:v>
                </c:pt>
                <c:pt idx="9723">
                  <c:v>41317</c:v>
                </c:pt>
                <c:pt idx="9724">
                  <c:v>41317</c:v>
                </c:pt>
                <c:pt idx="9725">
                  <c:v>41317</c:v>
                </c:pt>
                <c:pt idx="9726">
                  <c:v>41317</c:v>
                </c:pt>
                <c:pt idx="9727">
                  <c:v>41317</c:v>
                </c:pt>
                <c:pt idx="9728">
                  <c:v>41317</c:v>
                </c:pt>
                <c:pt idx="9729">
                  <c:v>41317</c:v>
                </c:pt>
                <c:pt idx="9730">
                  <c:v>41317</c:v>
                </c:pt>
                <c:pt idx="9731">
                  <c:v>41317</c:v>
                </c:pt>
                <c:pt idx="9732">
                  <c:v>41317</c:v>
                </c:pt>
                <c:pt idx="9733">
                  <c:v>41317</c:v>
                </c:pt>
                <c:pt idx="9734">
                  <c:v>41317</c:v>
                </c:pt>
                <c:pt idx="9735">
                  <c:v>41317</c:v>
                </c:pt>
                <c:pt idx="9736">
                  <c:v>41317</c:v>
                </c:pt>
                <c:pt idx="9737">
                  <c:v>41317</c:v>
                </c:pt>
                <c:pt idx="9738">
                  <c:v>41317</c:v>
                </c:pt>
                <c:pt idx="9739">
                  <c:v>41317</c:v>
                </c:pt>
                <c:pt idx="9740">
                  <c:v>41317</c:v>
                </c:pt>
                <c:pt idx="9741">
                  <c:v>41317</c:v>
                </c:pt>
                <c:pt idx="9742">
                  <c:v>41317</c:v>
                </c:pt>
                <c:pt idx="9743">
                  <c:v>41317</c:v>
                </c:pt>
                <c:pt idx="9744">
                  <c:v>41317</c:v>
                </c:pt>
                <c:pt idx="9745">
                  <c:v>41317</c:v>
                </c:pt>
                <c:pt idx="9746">
                  <c:v>41317</c:v>
                </c:pt>
                <c:pt idx="9747">
                  <c:v>41317</c:v>
                </c:pt>
                <c:pt idx="9748">
                  <c:v>41317</c:v>
                </c:pt>
                <c:pt idx="9749">
                  <c:v>41317</c:v>
                </c:pt>
                <c:pt idx="9750">
                  <c:v>41317</c:v>
                </c:pt>
                <c:pt idx="9751">
                  <c:v>41317</c:v>
                </c:pt>
                <c:pt idx="9752">
                  <c:v>41317</c:v>
                </c:pt>
                <c:pt idx="9753">
                  <c:v>41317</c:v>
                </c:pt>
                <c:pt idx="9754">
                  <c:v>41317</c:v>
                </c:pt>
                <c:pt idx="9755">
                  <c:v>41317</c:v>
                </c:pt>
                <c:pt idx="9756">
                  <c:v>41317</c:v>
                </c:pt>
                <c:pt idx="9757">
                  <c:v>41317</c:v>
                </c:pt>
                <c:pt idx="9758">
                  <c:v>41317</c:v>
                </c:pt>
                <c:pt idx="9759">
                  <c:v>41317</c:v>
                </c:pt>
                <c:pt idx="9760">
                  <c:v>41317</c:v>
                </c:pt>
                <c:pt idx="9761">
                  <c:v>41317</c:v>
                </c:pt>
                <c:pt idx="9762">
                  <c:v>41317</c:v>
                </c:pt>
                <c:pt idx="9763">
                  <c:v>41317</c:v>
                </c:pt>
                <c:pt idx="9764">
                  <c:v>41317</c:v>
                </c:pt>
                <c:pt idx="9765">
                  <c:v>41317</c:v>
                </c:pt>
                <c:pt idx="9766">
                  <c:v>41317</c:v>
                </c:pt>
                <c:pt idx="9767">
                  <c:v>41317</c:v>
                </c:pt>
                <c:pt idx="9768">
                  <c:v>41317</c:v>
                </c:pt>
                <c:pt idx="9769">
                  <c:v>41317</c:v>
                </c:pt>
                <c:pt idx="9770">
                  <c:v>41317</c:v>
                </c:pt>
                <c:pt idx="9771">
                  <c:v>41317</c:v>
                </c:pt>
                <c:pt idx="9772">
                  <c:v>41317</c:v>
                </c:pt>
                <c:pt idx="9773">
                  <c:v>41317</c:v>
                </c:pt>
                <c:pt idx="9774">
                  <c:v>41317</c:v>
                </c:pt>
                <c:pt idx="9775">
                  <c:v>41317</c:v>
                </c:pt>
                <c:pt idx="9776">
                  <c:v>41317</c:v>
                </c:pt>
                <c:pt idx="9777">
                  <c:v>41317</c:v>
                </c:pt>
                <c:pt idx="9778">
                  <c:v>41317</c:v>
                </c:pt>
                <c:pt idx="9779">
                  <c:v>41317</c:v>
                </c:pt>
                <c:pt idx="9780">
                  <c:v>41317</c:v>
                </c:pt>
                <c:pt idx="9781">
                  <c:v>41317</c:v>
                </c:pt>
                <c:pt idx="9782">
                  <c:v>41317</c:v>
                </c:pt>
                <c:pt idx="9783">
                  <c:v>41317</c:v>
                </c:pt>
                <c:pt idx="9784">
                  <c:v>41317</c:v>
                </c:pt>
                <c:pt idx="9785">
                  <c:v>41317</c:v>
                </c:pt>
                <c:pt idx="9786">
                  <c:v>41317</c:v>
                </c:pt>
                <c:pt idx="9787">
                  <c:v>41317</c:v>
                </c:pt>
                <c:pt idx="9788">
                  <c:v>41317</c:v>
                </c:pt>
                <c:pt idx="9789">
                  <c:v>41317</c:v>
                </c:pt>
                <c:pt idx="9790">
                  <c:v>41317</c:v>
                </c:pt>
                <c:pt idx="9791">
                  <c:v>41317</c:v>
                </c:pt>
                <c:pt idx="9792">
                  <c:v>41317</c:v>
                </c:pt>
                <c:pt idx="9793">
                  <c:v>41317</c:v>
                </c:pt>
                <c:pt idx="9794">
                  <c:v>41317</c:v>
                </c:pt>
                <c:pt idx="9795">
                  <c:v>41317</c:v>
                </c:pt>
                <c:pt idx="9796">
                  <c:v>41317</c:v>
                </c:pt>
                <c:pt idx="9797">
                  <c:v>41317</c:v>
                </c:pt>
                <c:pt idx="9798">
                  <c:v>41317</c:v>
                </c:pt>
                <c:pt idx="9799">
                  <c:v>41317</c:v>
                </c:pt>
                <c:pt idx="9800">
                  <c:v>41317</c:v>
                </c:pt>
                <c:pt idx="9801">
                  <c:v>41317</c:v>
                </c:pt>
                <c:pt idx="9802">
                  <c:v>41317</c:v>
                </c:pt>
                <c:pt idx="9803">
                  <c:v>41317</c:v>
                </c:pt>
                <c:pt idx="9804">
                  <c:v>41317</c:v>
                </c:pt>
                <c:pt idx="9805">
                  <c:v>41317</c:v>
                </c:pt>
                <c:pt idx="9806">
                  <c:v>41317</c:v>
                </c:pt>
                <c:pt idx="9807">
                  <c:v>41317</c:v>
                </c:pt>
                <c:pt idx="9808">
                  <c:v>41317</c:v>
                </c:pt>
                <c:pt idx="9809">
                  <c:v>41317</c:v>
                </c:pt>
                <c:pt idx="9810">
                  <c:v>41317</c:v>
                </c:pt>
                <c:pt idx="9811">
                  <c:v>41317</c:v>
                </c:pt>
                <c:pt idx="9812">
                  <c:v>41317</c:v>
                </c:pt>
                <c:pt idx="9813">
                  <c:v>41317</c:v>
                </c:pt>
                <c:pt idx="9814">
                  <c:v>41317</c:v>
                </c:pt>
                <c:pt idx="9815">
                  <c:v>41317</c:v>
                </c:pt>
                <c:pt idx="9816">
                  <c:v>41317</c:v>
                </c:pt>
                <c:pt idx="9817">
                  <c:v>41317</c:v>
                </c:pt>
                <c:pt idx="9818">
                  <c:v>41317</c:v>
                </c:pt>
                <c:pt idx="9819">
                  <c:v>41317</c:v>
                </c:pt>
                <c:pt idx="9820">
                  <c:v>41317</c:v>
                </c:pt>
                <c:pt idx="9821">
                  <c:v>41317</c:v>
                </c:pt>
                <c:pt idx="9822">
                  <c:v>41317</c:v>
                </c:pt>
                <c:pt idx="9823">
                  <c:v>41317</c:v>
                </c:pt>
                <c:pt idx="9824">
                  <c:v>41317</c:v>
                </c:pt>
                <c:pt idx="9825">
                  <c:v>41317</c:v>
                </c:pt>
                <c:pt idx="9826">
                  <c:v>41317</c:v>
                </c:pt>
                <c:pt idx="9827">
                  <c:v>41317</c:v>
                </c:pt>
                <c:pt idx="9828">
                  <c:v>41317</c:v>
                </c:pt>
                <c:pt idx="9829">
                  <c:v>41317</c:v>
                </c:pt>
                <c:pt idx="9830">
                  <c:v>41317</c:v>
                </c:pt>
                <c:pt idx="9831">
                  <c:v>41317</c:v>
                </c:pt>
                <c:pt idx="9832">
                  <c:v>41317</c:v>
                </c:pt>
                <c:pt idx="9833">
                  <c:v>41317</c:v>
                </c:pt>
                <c:pt idx="9834">
                  <c:v>41317</c:v>
                </c:pt>
                <c:pt idx="9835">
                  <c:v>41317</c:v>
                </c:pt>
                <c:pt idx="9836">
                  <c:v>41317</c:v>
                </c:pt>
                <c:pt idx="9837">
                  <c:v>41317</c:v>
                </c:pt>
                <c:pt idx="9838">
                  <c:v>41317</c:v>
                </c:pt>
                <c:pt idx="9839">
                  <c:v>41317</c:v>
                </c:pt>
                <c:pt idx="9840">
                  <c:v>41317</c:v>
                </c:pt>
                <c:pt idx="9841">
                  <c:v>41317</c:v>
                </c:pt>
                <c:pt idx="9842">
                  <c:v>41317</c:v>
                </c:pt>
                <c:pt idx="9843">
                  <c:v>41317</c:v>
                </c:pt>
                <c:pt idx="9844">
                  <c:v>41317</c:v>
                </c:pt>
                <c:pt idx="9845">
                  <c:v>41317</c:v>
                </c:pt>
                <c:pt idx="9846">
                  <c:v>41317</c:v>
                </c:pt>
                <c:pt idx="9847">
                  <c:v>41317</c:v>
                </c:pt>
                <c:pt idx="9848">
                  <c:v>41317</c:v>
                </c:pt>
                <c:pt idx="9849">
                  <c:v>41317</c:v>
                </c:pt>
                <c:pt idx="9850">
                  <c:v>41317</c:v>
                </c:pt>
                <c:pt idx="9851">
                  <c:v>41317</c:v>
                </c:pt>
                <c:pt idx="9852">
                  <c:v>41317</c:v>
                </c:pt>
                <c:pt idx="9853">
                  <c:v>41317</c:v>
                </c:pt>
                <c:pt idx="9854">
                  <c:v>41317</c:v>
                </c:pt>
                <c:pt idx="9855">
                  <c:v>41317</c:v>
                </c:pt>
                <c:pt idx="9856">
                  <c:v>41317</c:v>
                </c:pt>
                <c:pt idx="9857">
                  <c:v>41317</c:v>
                </c:pt>
                <c:pt idx="9858">
                  <c:v>41317</c:v>
                </c:pt>
                <c:pt idx="9859">
                  <c:v>41317</c:v>
                </c:pt>
                <c:pt idx="9860">
                  <c:v>41317</c:v>
                </c:pt>
                <c:pt idx="9861">
                  <c:v>41317</c:v>
                </c:pt>
                <c:pt idx="9862">
                  <c:v>41317</c:v>
                </c:pt>
                <c:pt idx="9863">
                  <c:v>41317</c:v>
                </c:pt>
                <c:pt idx="9864">
                  <c:v>41317</c:v>
                </c:pt>
                <c:pt idx="9865">
                  <c:v>41317</c:v>
                </c:pt>
                <c:pt idx="9866">
                  <c:v>41317</c:v>
                </c:pt>
                <c:pt idx="9867">
                  <c:v>41317</c:v>
                </c:pt>
                <c:pt idx="9868">
                  <c:v>41317</c:v>
                </c:pt>
                <c:pt idx="9869">
                  <c:v>41317</c:v>
                </c:pt>
                <c:pt idx="9870">
                  <c:v>41317</c:v>
                </c:pt>
                <c:pt idx="9871">
                  <c:v>41317</c:v>
                </c:pt>
                <c:pt idx="9872">
                  <c:v>41317</c:v>
                </c:pt>
                <c:pt idx="9873">
                  <c:v>41317</c:v>
                </c:pt>
                <c:pt idx="9874">
                  <c:v>41317</c:v>
                </c:pt>
                <c:pt idx="9875">
                  <c:v>41317</c:v>
                </c:pt>
                <c:pt idx="9876">
                  <c:v>41317</c:v>
                </c:pt>
                <c:pt idx="9877">
                  <c:v>41317</c:v>
                </c:pt>
                <c:pt idx="9878">
                  <c:v>41317</c:v>
                </c:pt>
                <c:pt idx="9879">
                  <c:v>41317</c:v>
                </c:pt>
                <c:pt idx="9880">
                  <c:v>41317</c:v>
                </c:pt>
                <c:pt idx="9881">
                  <c:v>41317</c:v>
                </c:pt>
                <c:pt idx="9882">
                  <c:v>41317</c:v>
                </c:pt>
                <c:pt idx="9883">
                  <c:v>41317</c:v>
                </c:pt>
                <c:pt idx="9884">
                  <c:v>41317</c:v>
                </c:pt>
                <c:pt idx="9885">
                  <c:v>41317</c:v>
                </c:pt>
                <c:pt idx="9886">
                  <c:v>41317</c:v>
                </c:pt>
                <c:pt idx="9887">
                  <c:v>41317</c:v>
                </c:pt>
                <c:pt idx="9888">
                  <c:v>41317</c:v>
                </c:pt>
                <c:pt idx="9889">
                  <c:v>41317</c:v>
                </c:pt>
                <c:pt idx="9890">
                  <c:v>41317</c:v>
                </c:pt>
                <c:pt idx="9891">
                  <c:v>41317</c:v>
                </c:pt>
                <c:pt idx="9892">
                  <c:v>41317</c:v>
                </c:pt>
                <c:pt idx="9893">
                  <c:v>41317</c:v>
                </c:pt>
                <c:pt idx="9894">
                  <c:v>41317</c:v>
                </c:pt>
                <c:pt idx="9895">
                  <c:v>41317</c:v>
                </c:pt>
                <c:pt idx="9896">
                  <c:v>41317</c:v>
                </c:pt>
                <c:pt idx="9897">
                  <c:v>41317</c:v>
                </c:pt>
                <c:pt idx="9898">
                  <c:v>41317</c:v>
                </c:pt>
                <c:pt idx="9899">
                  <c:v>41317</c:v>
                </c:pt>
                <c:pt idx="9900">
                  <c:v>41317</c:v>
                </c:pt>
                <c:pt idx="9901">
                  <c:v>41317</c:v>
                </c:pt>
                <c:pt idx="9902">
                  <c:v>41317</c:v>
                </c:pt>
                <c:pt idx="9903">
                  <c:v>41317</c:v>
                </c:pt>
                <c:pt idx="9904">
                  <c:v>41317</c:v>
                </c:pt>
                <c:pt idx="9905">
                  <c:v>41317</c:v>
                </c:pt>
                <c:pt idx="9906">
                  <c:v>41317</c:v>
                </c:pt>
                <c:pt idx="9907">
                  <c:v>41317</c:v>
                </c:pt>
                <c:pt idx="9908">
                  <c:v>41317</c:v>
                </c:pt>
                <c:pt idx="9909">
                  <c:v>41317</c:v>
                </c:pt>
                <c:pt idx="9910">
                  <c:v>41317</c:v>
                </c:pt>
                <c:pt idx="9911">
                  <c:v>41317</c:v>
                </c:pt>
                <c:pt idx="9912">
                  <c:v>41317</c:v>
                </c:pt>
                <c:pt idx="9913">
                  <c:v>41317</c:v>
                </c:pt>
                <c:pt idx="9914">
                  <c:v>41317</c:v>
                </c:pt>
                <c:pt idx="9915">
                  <c:v>41317</c:v>
                </c:pt>
                <c:pt idx="9916">
                  <c:v>41317</c:v>
                </c:pt>
                <c:pt idx="9917">
                  <c:v>41317</c:v>
                </c:pt>
                <c:pt idx="9918">
                  <c:v>41317</c:v>
                </c:pt>
                <c:pt idx="9919">
                  <c:v>41317</c:v>
                </c:pt>
                <c:pt idx="9920">
                  <c:v>41317</c:v>
                </c:pt>
                <c:pt idx="9921">
                  <c:v>41317</c:v>
                </c:pt>
                <c:pt idx="9922">
                  <c:v>41317</c:v>
                </c:pt>
                <c:pt idx="9923">
                  <c:v>41317</c:v>
                </c:pt>
                <c:pt idx="9924">
                  <c:v>41317</c:v>
                </c:pt>
                <c:pt idx="9925">
                  <c:v>41317</c:v>
                </c:pt>
                <c:pt idx="9926">
                  <c:v>41317</c:v>
                </c:pt>
                <c:pt idx="9927">
                  <c:v>41317</c:v>
                </c:pt>
                <c:pt idx="9928">
                  <c:v>41317</c:v>
                </c:pt>
                <c:pt idx="9929">
                  <c:v>41317</c:v>
                </c:pt>
                <c:pt idx="9930">
                  <c:v>41317</c:v>
                </c:pt>
                <c:pt idx="9931">
                  <c:v>41317</c:v>
                </c:pt>
                <c:pt idx="9932">
                  <c:v>41317</c:v>
                </c:pt>
                <c:pt idx="9933">
                  <c:v>41317</c:v>
                </c:pt>
                <c:pt idx="9934">
                  <c:v>41317</c:v>
                </c:pt>
                <c:pt idx="9935">
                  <c:v>41317</c:v>
                </c:pt>
                <c:pt idx="9936">
                  <c:v>41317</c:v>
                </c:pt>
                <c:pt idx="9937">
                  <c:v>41317</c:v>
                </c:pt>
                <c:pt idx="9938">
                  <c:v>41317</c:v>
                </c:pt>
                <c:pt idx="9939">
                  <c:v>41317</c:v>
                </c:pt>
                <c:pt idx="9940">
                  <c:v>41317</c:v>
                </c:pt>
                <c:pt idx="9941">
                  <c:v>41317</c:v>
                </c:pt>
                <c:pt idx="9942">
                  <c:v>41317</c:v>
                </c:pt>
                <c:pt idx="9943">
                  <c:v>41317</c:v>
                </c:pt>
                <c:pt idx="9944">
                  <c:v>41317</c:v>
                </c:pt>
                <c:pt idx="9945">
                  <c:v>41317</c:v>
                </c:pt>
                <c:pt idx="9946">
                  <c:v>41317</c:v>
                </c:pt>
                <c:pt idx="9947">
                  <c:v>41317</c:v>
                </c:pt>
                <c:pt idx="9948">
                  <c:v>41317</c:v>
                </c:pt>
                <c:pt idx="9949">
                  <c:v>41317</c:v>
                </c:pt>
                <c:pt idx="9950">
                  <c:v>41317</c:v>
                </c:pt>
                <c:pt idx="9951">
                  <c:v>41317</c:v>
                </c:pt>
                <c:pt idx="9952">
                  <c:v>41317</c:v>
                </c:pt>
                <c:pt idx="9953">
                  <c:v>41317</c:v>
                </c:pt>
                <c:pt idx="9954">
                  <c:v>41317</c:v>
                </c:pt>
                <c:pt idx="9955">
                  <c:v>41317</c:v>
                </c:pt>
                <c:pt idx="9956">
                  <c:v>41317</c:v>
                </c:pt>
                <c:pt idx="9957">
                  <c:v>41317</c:v>
                </c:pt>
                <c:pt idx="9958">
                  <c:v>41317</c:v>
                </c:pt>
                <c:pt idx="9959">
                  <c:v>41317</c:v>
                </c:pt>
                <c:pt idx="9960">
                  <c:v>41317</c:v>
                </c:pt>
                <c:pt idx="9961">
                  <c:v>41317</c:v>
                </c:pt>
                <c:pt idx="9962">
                  <c:v>41317</c:v>
                </c:pt>
                <c:pt idx="9963">
                  <c:v>41317</c:v>
                </c:pt>
                <c:pt idx="9964">
                  <c:v>41317</c:v>
                </c:pt>
                <c:pt idx="9965">
                  <c:v>41317</c:v>
                </c:pt>
                <c:pt idx="9966">
                  <c:v>41317</c:v>
                </c:pt>
                <c:pt idx="9967">
                  <c:v>41317</c:v>
                </c:pt>
                <c:pt idx="9968">
                  <c:v>41317</c:v>
                </c:pt>
                <c:pt idx="9969">
                  <c:v>41317</c:v>
                </c:pt>
                <c:pt idx="9970">
                  <c:v>41317</c:v>
                </c:pt>
                <c:pt idx="9971">
                  <c:v>41317</c:v>
                </c:pt>
                <c:pt idx="9972">
                  <c:v>41317</c:v>
                </c:pt>
                <c:pt idx="9973">
                  <c:v>41317</c:v>
                </c:pt>
                <c:pt idx="9974">
                  <c:v>41317</c:v>
                </c:pt>
                <c:pt idx="9975">
                  <c:v>41317</c:v>
                </c:pt>
                <c:pt idx="9976">
                  <c:v>41317</c:v>
                </c:pt>
                <c:pt idx="9977">
                  <c:v>41317</c:v>
                </c:pt>
                <c:pt idx="9978">
                  <c:v>41317</c:v>
                </c:pt>
                <c:pt idx="9979">
                  <c:v>41317</c:v>
                </c:pt>
                <c:pt idx="9980">
                  <c:v>41317</c:v>
                </c:pt>
                <c:pt idx="9981">
                  <c:v>41317</c:v>
                </c:pt>
                <c:pt idx="9982">
                  <c:v>41317</c:v>
                </c:pt>
                <c:pt idx="9983">
                  <c:v>41317</c:v>
                </c:pt>
                <c:pt idx="9984">
                  <c:v>41317</c:v>
                </c:pt>
                <c:pt idx="9985">
                  <c:v>41317</c:v>
                </c:pt>
                <c:pt idx="9986">
                  <c:v>41317</c:v>
                </c:pt>
                <c:pt idx="9987">
                  <c:v>41317</c:v>
                </c:pt>
                <c:pt idx="9988">
                  <c:v>41317</c:v>
                </c:pt>
                <c:pt idx="9989">
                  <c:v>41317</c:v>
                </c:pt>
                <c:pt idx="9990">
                  <c:v>41317</c:v>
                </c:pt>
                <c:pt idx="9991">
                  <c:v>41317</c:v>
                </c:pt>
                <c:pt idx="9992">
                  <c:v>41317</c:v>
                </c:pt>
                <c:pt idx="9993">
                  <c:v>41317</c:v>
                </c:pt>
                <c:pt idx="9994">
                  <c:v>41317</c:v>
                </c:pt>
                <c:pt idx="9995">
                  <c:v>41317</c:v>
                </c:pt>
                <c:pt idx="9996">
                  <c:v>41317</c:v>
                </c:pt>
                <c:pt idx="9997">
                  <c:v>41317</c:v>
                </c:pt>
                <c:pt idx="9998">
                  <c:v>41317</c:v>
                </c:pt>
                <c:pt idx="9999">
                  <c:v>41317</c:v>
                </c:pt>
                <c:pt idx="10000">
                  <c:v>41317</c:v>
                </c:pt>
                <c:pt idx="10001">
                  <c:v>41317</c:v>
                </c:pt>
                <c:pt idx="10002">
                  <c:v>41317</c:v>
                </c:pt>
                <c:pt idx="10003">
                  <c:v>41317</c:v>
                </c:pt>
                <c:pt idx="10004">
                  <c:v>41317</c:v>
                </c:pt>
                <c:pt idx="10005">
                  <c:v>41317</c:v>
                </c:pt>
                <c:pt idx="10006">
                  <c:v>41317</c:v>
                </c:pt>
                <c:pt idx="10007">
                  <c:v>41317</c:v>
                </c:pt>
                <c:pt idx="10008">
                  <c:v>41317</c:v>
                </c:pt>
                <c:pt idx="10009">
                  <c:v>41317</c:v>
                </c:pt>
                <c:pt idx="10010">
                  <c:v>41317</c:v>
                </c:pt>
                <c:pt idx="10011">
                  <c:v>41317</c:v>
                </c:pt>
                <c:pt idx="10012">
                  <c:v>41317</c:v>
                </c:pt>
                <c:pt idx="10013">
                  <c:v>41317</c:v>
                </c:pt>
                <c:pt idx="10014">
                  <c:v>41317</c:v>
                </c:pt>
                <c:pt idx="10015">
                  <c:v>41317</c:v>
                </c:pt>
                <c:pt idx="10016">
                  <c:v>41317</c:v>
                </c:pt>
                <c:pt idx="10017">
                  <c:v>41317</c:v>
                </c:pt>
                <c:pt idx="10018">
                  <c:v>41317</c:v>
                </c:pt>
                <c:pt idx="10019">
                  <c:v>41317</c:v>
                </c:pt>
                <c:pt idx="10020">
                  <c:v>41317</c:v>
                </c:pt>
                <c:pt idx="10021">
                  <c:v>41317</c:v>
                </c:pt>
                <c:pt idx="10022">
                  <c:v>41317</c:v>
                </c:pt>
                <c:pt idx="10023">
                  <c:v>41317</c:v>
                </c:pt>
                <c:pt idx="10024">
                  <c:v>41317</c:v>
                </c:pt>
                <c:pt idx="10025">
                  <c:v>41317</c:v>
                </c:pt>
                <c:pt idx="10026">
                  <c:v>41317</c:v>
                </c:pt>
                <c:pt idx="10027">
                  <c:v>41317</c:v>
                </c:pt>
                <c:pt idx="10028">
                  <c:v>41317</c:v>
                </c:pt>
                <c:pt idx="10029">
                  <c:v>41317</c:v>
                </c:pt>
                <c:pt idx="10030">
                  <c:v>41317</c:v>
                </c:pt>
                <c:pt idx="10031">
                  <c:v>41317</c:v>
                </c:pt>
                <c:pt idx="10032">
                  <c:v>41317</c:v>
                </c:pt>
                <c:pt idx="10033">
                  <c:v>41317</c:v>
                </c:pt>
                <c:pt idx="10034">
                  <c:v>41317</c:v>
                </c:pt>
                <c:pt idx="10035">
                  <c:v>41317</c:v>
                </c:pt>
                <c:pt idx="10036">
                  <c:v>41317</c:v>
                </c:pt>
                <c:pt idx="10037">
                  <c:v>41317</c:v>
                </c:pt>
                <c:pt idx="10038">
                  <c:v>41317</c:v>
                </c:pt>
                <c:pt idx="10039">
                  <c:v>41317</c:v>
                </c:pt>
                <c:pt idx="10040">
                  <c:v>41317</c:v>
                </c:pt>
                <c:pt idx="10041">
                  <c:v>41317</c:v>
                </c:pt>
                <c:pt idx="10042">
                  <c:v>41317</c:v>
                </c:pt>
                <c:pt idx="10043">
                  <c:v>41317</c:v>
                </c:pt>
                <c:pt idx="10044">
                  <c:v>41317</c:v>
                </c:pt>
                <c:pt idx="10045">
                  <c:v>41317</c:v>
                </c:pt>
                <c:pt idx="10046">
                  <c:v>41317</c:v>
                </c:pt>
                <c:pt idx="10047">
                  <c:v>41317</c:v>
                </c:pt>
                <c:pt idx="10048">
                  <c:v>41317</c:v>
                </c:pt>
                <c:pt idx="10049">
                  <c:v>41317</c:v>
                </c:pt>
                <c:pt idx="10050">
                  <c:v>41317</c:v>
                </c:pt>
                <c:pt idx="10051">
                  <c:v>41317</c:v>
                </c:pt>
                <c:pt idx="10052">
                  <c:v>41317</c:v>
                </c:pt>
                <c:pt idx="10053">
                  <c:v>41317</c:v>
                </c:pt>
                <c:pt idx="10054">
                  <c:v>41317</c:v>
                </c:pt>
                <c:pt idx="10055">
                  <c:v>41317</c:v>
                </c:pt>
                <c:pt idx="10056">
                  <c:v>41317</c:v>
                </c:pt>
                <c:pt idx="10057">
                  <c:v>41317</c:v>
                </c:pt>
                <c:pt idx="10058">
                  <c:v>41317</c:v>
                </c:pt>
                <c:pt idx="10059">
                  <c:v>41317</c:v>
                </c:pt>
                <c:pt idx="10060">
                  <c:v>41317</c:v>
                </c:pt>
                <c:pt idx="10061">
                  <c:v>41317</c:v>
                </c:pt>
                <c:pt idx="10062">
                  <c:v>41317</c:v>
                </c:pt>
                <c:pt idx="10063">
                  <c:v>41317</c:v>
                </c:pt>
                <c:pt idx="10064">
                  <c:v>41317</c:v>
                </c:pt>
                <c:pt idx="10065">
                  <c:v>41317</c:v>
                </c:pt>
                <c:pt idx="10066">
                  <c:v>41317</c:v>
                </c:pt>
                <c:pt idx="10067">
                  <c:v>41317</c:v>
                </c:pt>
                <c:pt idx="10068">
                  <c:v>41317</c:v>
                </c:pt>
                <c:pt idx="10069">
                  <c:v>41317</c:v>
                </c:pt>
                <c:pt idx="10070">
                  <c:v>41317</c:v>
                </c:pt>
                <c:pt idx="10071">
                  <c:v>41317</c:v>
                </c:pt>
                <c:pt idx="10072">
                  <c:v>41317</c:v>
                </c:pt>
                <c:pt idx="10073">
                  <c:v>41317</c:v>
                </c:pt>
                <c:pt idx="10074">
                  <c:v>41317</c:v>
                </c:pt>
                <c:pt idx="10075">
                  <c:v>41317</c:v>
                </c:pt>
                <c:pt idx="10076">
                  <c:v>41317</c:v>
                </c:pt>
                <c:pt idx="10077">
                  <c:v>41317</c:v>
                </c:pt>
                <c:pt idx="10078">
                  <c:v>41317</c:v>
                </c:pt>
                <c:pt idx="10079">
                  <c:v>41317</c:v>
                </c:pt>
                <c:pt idx="10080">
                  <c:v>41317</c:v>
                </c:pt>
                <c:pt idx="10081">
                  <c:v>41317</c:v>
                </c:pt>
                <c:pt idx="10082">
                  <c:v>41317</c:v>
                </c:pt>
                <c:pt idx="10083">
                  <c:v>41317</c:v>
                </c:pt>
                <c:pt idx="10084">
                  <c:v>41317</c:v>
                </c:pt>
                <c:pt idx="10085">
                  <c:v>41317</c:v>
                </c:pt>
                <c:pt idx="10086">
                  <c:v>41317</c:v>
                </c:pt>
                <c:pt idx="10087">
                  <c:v>41317</c:v>
                </c:pt>
                <c:pt idx="10088">
                  <c:v>41317</c:v>
                </c:pt>
                <c:pt idx="10089">
                  <c:v>41317</c:v>
                </c:pt>
                <c:pt idx="10090">
                  <c:v>41317</c:v>
                </c:pt>
                <c:pt idx="10091">
                  <c:v>41317</c:v>
                </c:pt>
                <c:pt idx="10092">
                  <c:v>41317</c:v>
                </c:pt>
                <c:pt idx="10093">
                  <c:v>41317</c:v>
                </c:pt>
                <c:pt idx="10094">
                  <c:v>41317</c:v>
                </c:pt>
                <c:pt idx="10095">
                  <c:v>41317</c:v>
                </c:pt>
                <c:pt idx="10096">
                  <c:v>41317</c:v>
                </c:pt>
                <c:pt idx="10097">
                  <c:v>41317</c:v>
                </c:pt>
                <c:pt idx="10098">
                  <c:v>41317</c:v>
                </c:pt>
                <c:pt idx="10099">
                  <c:v>41317</c:v>
                </c:pt>
                <c:pt idx="10100">
                  <c:v>41317</c:v>
                </c:pt>
                <c:pt idx="10101">
                  <c:v>41317</c:v>
                </c:pt>
                <c:pt idx="10102">
                  <c:v>41317</c:v>
                </c:pt>
                <c:pt idx="10103">
                  <c:v>41317</c:v>
                </c:pt>
                <c:pt idx="10104">
                  <c:v>41317</c:v>
                </c:pt>
                <c:pt idx="10105">
                  <c:v>41317</c:v>
                </c:pt>
                <c:pt idx="10106">
                  <c:v>41317</c:v>
                </c:pt>
                <c:pt idx="10107">
                  <c:v>41317</c:v>
                </c:pt>
                <c:pt idx="10108">
                  <c:v>41317</c:v>
                </c:pt>
                <c:pt idx="10109">
                  <c:v>41317</c:v>
                </c:pt>
                <c:pt idx="10110">
                  <c:v>41317</c:v>
                </c:pt>
                <c:pt idx="10111">
                  <c:v>41317</c:v>
                </c:pt>
                <c:pt idx="10112">
                  <c:v>41317</c:v>
                </c:pt>
                <c:pt idx="10113">
                  <c:v>41317</c:v>
                </c:pt>
                <c:pt idx="10114">
                  <c:v>41317</c:v>
                </c:pt>
                <c:pt idx="10115">
                  <c:v>41317</c:v>
                </c:pt>
                <c:pt idx="10116">
                  <c:v>41317</c:v>
                </c:pt>
                <c:pt idx="10117">
                  <c:v>41317</c:v>
                </c:pt>
                <c:pt idx="10118">
                  <c:v>41317</c:v>
                </c:pt>
                <c:pt idx="10119">
                  <c:v>41317</c:v>
                </c:pt>
                <c:pt idx="10120">
                  <c:v>41317</c:v>
                </c:pt>
                <c:pt idx="10121">
                  <c:v>41317</c:v>
                </c:pt>
                <c:pt idx="10122">
                  <c:v>41317</c:v>
                </c:pt>
                <c:pt idx="10123">
                  <c:v>41317</c:v>
                </c:pt>
                <c:pt idx="10124">
                  <c:v>41317</c:v>
                </c:pt>
                <c:pt idx="10125">
                  <c:v>41317</c:v>
                </c:pt>
                <c:pt idx="10126">
                  <c:v>41317</c:v>
                </c:pt>
                <c:pt idx="10127">
                  <c:v>41317</c:v>
                </c:pt>
                <c:pt idx="10128">
                  <c:v>41317</c:v>
                </c:pt>
                <c:pt idx="10129">
                  <c:v>41317</c:v>
                </c:pt>
                <c:pt idx="10130">
                  <c:v>41317</c:v>
                </c:pt>
                <c:pt idx="10131">
                  <c:v>41317</c:v>
                </c:pt>
                <c:pt idx="10132">
                  <c:v>41317</c:v>
                </c:pt>
                <c:pt idx="10133">
                  <c:v>41317</c:v>
                </c:pt>
                <c:pt idx="10134">
                  <c:v>41317</c:v>
                </c:pt>
                <c:pt idx="10135">
                  <c:v>41317</c:v>
                </c:pt>
                <c:pt idx="10136">
                  <c:v>41317</c:v>
                </c:pt>
                <c:pt idx="10137">
                  <c:v>41317</c:v>
                </c:pt>
                <c:pt idx="10138">
                  <c:v>41317</c:v>
                </c:pt>
                <c:pt idx="10139">
                  <c:v>41317</c:v>
                </c:pt>
                <c:pt idx="10140">
                  <c:v>41317</c:v>
                </c:pt>
                <c:pt idx="10141">
                  <c:v>41317</c:v>
                </c:pt>
                <c:pt idx="10142">
                  <c:v>41317</c:v>
                </c:pt>
                <c:pt idx="10143">
                  <c:v>41317</c:v>
                </c:pt>
                <c:pt idx="10144">
                  <c:v>41317</c:v>
                </c:pt>
                <c:pt idx="10145">
                  <c:v>41317</c:v>
                </c:pt>
                <c:pt idx="10146">
                  <c:v>41317</c:v>
                </c:pt>
                <c:pt idx="10147">
                  <c:v>41317</c:v>
                </c:pt>
                <c:pt idx="10148">
                  <c:v>41317</c:v>
                </c:pt>
                <c:pt idx="10149">
                  <c:v>41317</c:v>
                </c:pt>
                <c:pt idx="10150">
                  <c:v>41317</c:v>
                </c:pt>
                <c:pt idx="10151">
                  <c:v>41317</c:v>
                </c:pt>
                <c:pt idx="10152">
                  <c:v>41317</c:v>
                </c:pt>
                <c:pt idx="10153">
                  <c:v>41317</c:v>
                </c:pt>
                <c:pt idx="10154">
                  <c:v>41317</c:v>
                </c:pt>
                <c:pt idx="10155">
                  <c:v>41317</c:v>
                </c:pt>
                <c:pt idx="10156">
                  <c:v>41317</c:v>
                </c:pt>
                <c:pt idx="10157">
                  <c:v>41317</c:v>
                </c:pt>
                <c:pt idx="10158">
                  <c:v>41317</c:v>
                </c:pt>
                <c:pt idx="10159">
                  <c:v>41317</c:v>
                </c:pt>
                <c:pt idx="10160">
                  <c:v>41317</c:v>
                </c:pt>
                <c:pt idx="10161">
                  <c:v>41317</c:v>
                </c:pt>
                <c:pt idx="10162">
                  <c:v>41317</c:v>
                </c:pt>
                <c:pt idx="10163">
                  <c:v>41317</c:v>
                </c:pt>
                <c:pt idx="10164">
                  <c:v>41317</c:v>
                </c:pt>
                <c:pt idx="10165">
                  <c:v>41317</c:v>
                </c:pt>
                <c:pt idx="10166">
                  <c:v>41317</c:v>
                </c:pt>
                <c:pt idx="10167">
                  <c:v>41317</c:v>
                </c:pt>
                <c:pt idx="10168">
                  <c:v>41317</c:v>
                </c:pt>
                <c:pt idx="10169">
                  <c:v>41317</c:v>
                </c:pt>
                <c:pt idx="10170">
                  <c:v>41317</c:v>
                </c:pt>
                <c:pt idx="10171">
                  <c:v>41317</c:v>
                </c:pt>
                <c:pt idx="10172">
                  <c:v>41317</c:v>
                </c:pt>
                <c:pt idx="10173">
                  <c:v>41317</c:v>
                </c:pt>
                <c:pt idx="10174">
                  <c:v>41317</c:v>
                </c:pt>
                <c:pt idx="10175">
                  <c:v>41317</c:v>
                </c:pt>
                <c:pt idx="10176">
                  <c:v>41317</c:v>
                </c:pt>
                <c:pt idx="10177">
                  <c:v>41317</c:v>
                </c:pt>
                <c:pt idx="10178">
                  <c:v>41317</c:v>
                </c:pt>
                <c:pt idx="10179">
                  <c:v>41317</c:v>
                </c:pt>
                <c:pt idx="10180">
                  <c:v>41317</c:v>
                </c:pt>
                <c:pt idx="10181">
                  <c:v>41317</c:v>
                </c:pt>
                <c:pt idx="10182">
                  <c:v>41317</c:v>
                </c:pt>
                <c:pt idx="10183">
                  <c:v>41317</c:v>
                </c:pt>
                <c:pt idx="10184">
                  <c:v>41317</c:v>
                </c:pt>
                <c:pt idx="10185">
                  <c:v>41317</c:v>
                </c:pt>
                <c:pt idx="10186">
                  <c:v>41317</c:v>
                </c:pt>
                <c:pt idx="10187">
                  <c:v>41317</c:v>
                </c:pt>
                <c:pt idx="10188">
                  <c:v>41317</c:v>
                </c:pt>
                <c:pt idx="10189">
                  <c:v>41317</c:v>
                </c:pt>
                <c:pt idx="10190">
                  <c:v>41317</c:v>
                </c:pt>
                <c:pt idx="10191">
                  <c:v>41317</c:v>
                </c:pt>
                <c:pt idx="10192">
                  <c:v>41317</c:v>
                </c:pt>
                <c:pt idx="10193">
                  <c:v>41317</c:v>
                </c:pt>
                <c:pt idx="10194">
                  <c:v>41317</c:v>
                </c:pt>
                <c:pt idx="10195">
                  <c:v>41317</c:v>
                </c:pt>
                <c:pt idx="10196">
                  <c:v>41317</c:v>
                </c:pt>
                <c:pt idx="10197">
                  <c:v>41317</c:v>
                </c:pt>
                <c:pt idx="10198">
                  <c:v>41317</c:v>
                </c:pt>
                <c:pt idx="10199">
                  <c:v>41317</c:v>
                </c:pt>
                <c:pt idx="10200">
                  <c:v>41317</c:v>
                </c:pt>
                <c:pt idx="10201">
                  <c:v>41317</c:v>
                </c:pt>
                <c:pt idx="10202">
                  <c:v>41317</c:v>
                </c:pt>
                <c:pt idx="10203">
                  <c:v>41318</c:v>
                </c:pt>
                <c:pt idx="10204">
                  <c:v>41318</c:v>
                </c:pt>
                <c:pt idx="10205">
                  <c:v>41318</c:v>
                </c:pt>
                <c:pt idx="10206">
                  <c:v>41318</c:v>
                </c:pt>
                <c:pt idx="10207">
                  <c:v>41318</c:v>
                </c:pt>
                <c:pt idx="10208">
                  <c:v>41318</c:v>
                </c:pt>
                <c:pt idx="10209">
                  <c:v>41318</c:v>
                </c:pt>
                <c:pt idx="10210">
                  <c:v>41318</c:v>
                </c:pt>
                <c:pt idx="10211">
                  <c:v>41318</c:v>
                </c:pt>
                <c:pt idx="10212">
                  <c:v>41318</c:v>
                </c:pt>
                <c:pt idx="10213">
                  <c:v>41318</c:v>
                </c:pt>
                <c:pt idx="10214">
                  <c:v>41318</c:v>
                </c:pt>
                <c:pt idx="10215">
                  <c:v>41318</c:v>
                </c:pt>
                <c:pt idx="10216">
                  <c:v>41318</c:v>
                </c:pt>
                <c:pt idx="10217">
                  <c:v>41318</c:v>
                </c:pt>
                <c:pt idx="10218">
                  <c:v>41318</c:v>
                </c:pt>
                <c:pt idx="10219">
                  <c:v>41318</c:v>
                </c:pt>
                <c:pt idx="10220">
                  <c:v>41318</c:v>
                </c:pt>
                <c:pt idx="10221">
                  <c:v>41318</c:v>
                </c:pt>
                <c:pt idx="10222">
                  <c:v>41318</c:v>
                </c:pt>
                <c:pt idx="10223">
                  <c:v>41318</c:v>
                </c:pt>
                <c:pt idx="10224">
                  <c:v>41318</c:v>
                </c:pt>
                <c:pt idx="10225">
                  <c:v>41318</c:v>
                </c:pt>
                <c:pt idx="10226">
                  <c:v>41318</c:v>
                </c:pt>
                <c:pt idx="10227">
                  <c:v>41318</c:v>
                </c:pt>
                <c:pt idx="10228">
                  <c:v>41318</c:v>
                </c:pt>
                <c:pt idx="10229">
                  <c:v>41318</c:v>
                </c:pt>
                <c:pt idx="10230">
                  <c:v>41318</c:v>
                </c:pt>
                <c:pt idx="10231">
                  <c:v>41318</c:v>
                </c:pt>
                <c:pt idx="10232">
                  <c:v>41318</c:v>
                </c:pt>
                <c:pt idx="10233">
                  <c:v>41318</c:v>
                </c:pt>
                <c:pt idx="10234">
                  <c:v>41318</c:v>
                </c:pt>
                <c:pt idx="10235">
                  <c:v>41318</c:v>
                </c:pt>
                <c:pt idx="10236">
                  <c:v>41318</c:v>
                </c:pt>
                <c:pt idx="10237">
                  <c:v>41318</c:v>
                </c:pt>
                <c:pt idx="10238">
                  <c:v>41318</c:v>
                </c:pt>
                <c:pt idx="10239">
                  <c:v>41318</c:v>
                </c:pt>
                <c:pt idx="10240">
                  <c:v>41318</c:v>
                </c:pt>
                <c:pt idx="10241">
                  <c:v>41318</c:v>
                </c:pt>
                <c:pt idx="10242">
                  <c:v>41318</c:v>
                </c:pt>
                <c:pt idx="10243">
                  <c:v>41318</c:v>
                </c:pt>
                <c:pt idx="10244">
                  <c:v>41318</c:v>
                </c:pt>
                <c:pt idx="10245">
                  <c:v>41318</c:v>
                </c:pt>
                <c:pt idx="10246">
                  <c:v>41318</c:v>
                </c:pt>
                <c:pt idx="10247">
                  <c:v>41318</c:v>
                </c:pt>
                <c:pt idx="10248">
                  <c:v>41318</c:v>
                </c:pt>
                <c:pt idx="10249">
                  <c:v>41318</c:v>
                </c:pt>
                <c:pt idx="10250">
                  <c:v>41318</c:v>
                </c:pt>
                <c:pt idx="10251">
                  <c:v>41318</c:v>
                </c:pt>
                <c:pt idx="10252">
                  <c:v>41318</c:v>
                </c:pt>
                <c:pt idx="10253">
                  <c:v>41318</c:v>
                </c:pt>
                <c:pt idx="10254">
                  <c:v>41318</c:v>
                </c:pt>
                <c:pt idx="10255">
                  <c:v>41318</c:v>
                </c:pt>
                <c:pt idx="10256">
                  <c:v>41318</c:v>
                </c:pt>
                <c:pt idx="10257">
                  <c:v>41318</c:v>
                </c:pt>
                <c:pt idx="10258">
                  <c:v>41318</c:v>
                </c:pt>
                <c:pt idx="10259">
                  <c:v>41319</c:v>
                </c:pt>
                <c:pt idx="10260">
                  <c:v>41319</c:v>
                </c:pt>
                <c:pt idx="10261">
                  <c:v>41319</c:v>
                </c:pt>
                <c:pt idx="10262">
                  <c:v>41319</c:v>
                </c:pt>
                <c:pt idx="10263">
                  <c:v>41319</c:v>
                </c:pt>
                <c:pt idx="10264">
                  <c:v>41319</c:v>
                </c:pt>
                <c:pt idx="10265">
                  <c:v>41319</c:v>
                </c:pt>
                <c:pt idx="10266">
                  <c:v>41319</c:v>
                </c:pt>
                <c:pt idx="10267">
                  <c:v>41319</c:v>
                </c:pt>
                <c:pt idx="10268">
                  <c:v>41319</c:v>
                </c:pt>
                <c:pt idx="10269">
                  <c:v>41319</c:v>
                </c:pt>
                <c:pt idx="10270">
                  <c:v>41319</c:v>
                </c:pt>
                <c:pt idx="10271">
                  <c:v>41319</c:v>
                </c:pt>
                <c:pt idx="10272">
                  <c:v>41319</c:v>
                </c:pt>
                <c:pt idx="10273">
                  <c:v>41319</c:v>
                </c:pt>
                <c:pt idx="10274">
                  <c:v>41319</c:v>
                </c:pt>
                <c:pt idx="10275">
                  <c:v>41319</c:v>
                </c:pt>
                <c:pt idx="10276">
                  <c:v>41319</c:v>
                </c:pt>
                <c:pt idx="10277">
                  <c:v>41319</c:v>
                </c:pt>
                <c:pt idx="10278">
                  <c:v>41319</c:v>
                </c:pt>
                <c:pt idx="10279">
                  <c:v>41319</c:v>
                </c:pt>
                <c:pt idx="10280">
                  <c:v>41319</c:v>
                </c:pt>
                <c:pt idx="10281">
                  <c:v>41319</c:v>
                </c:pt>
                <c:pt idx="10282">
                  <c:v>41319</c:v>
                </c:pt>
                <c:pt idx="10283">
                  <c:v>41319</c:v>
                </c:pt>
                <c:pt idx="10284">
                  <c:v>41319</c:v>
                </c:pt>
                <c:pt idx="10285">
                  <c:v>41319</c:v>
                </c:pt>
                <c:pt idx="10286">
                  <c:v>41319</c:v>
                </c:pt>
                <c:pt idx="10287">
                  <c:v>41319</c:v>
                </c:pt>
                <c:pt idx="10288">
                  <c:v>41319</c:v>
                </c:pt>
                <c:pt idx="10289">
                  <c:v>41319</c:v>
                </c:pt>
                <c:pt idx="10290">
                  <c:v>41319</c:v>
                </c:pt>
                <c:pt idx="10291">
                  <c:v>41319</c:v>
                </c:pt>
                <c:pt idx="10292">
                  <c:v>41319</c:v>
                </c:pt>
                <c:pt idx="10293">
                  <c:v>41319</c:v>
                </c:pt>
                <c:pt idx="10294">
                  <c:v>41319</c:v>
                </c:pt>
                <c:pt idx="10295">
                  <c:v>41319</c:v>
                </c:pt>
                <c:pt idx="10296">
                  <c:v>41319</c:v>
                </c:pt>
                <c:pt idx="10297">
                  <c:v>41319</c:v>
                </c:pt>
                <c:pt idx="10298">
                  <c:v>41319</c:v>
                </c:pt>
                <c:pt idx="10299">
                  <c:v>41319</c:v>
                </c:pt>
                <c:pt idx="10300">
                  <c:v>41319</c:v>
                </c:pt>
                <c:pt idx="10301">
                  <c:v>41319</c:v>
                </c:pt>
                <c:pt idx="10302">
                  <c:v>41319</c:v>
                </c:pt>
                <c:pt idx="10303">
                  <c:v>41319</c:v>
                </c:pt>
                <c:pt idx="10304">
                  <c:v>41319</c:v>
                </c:pt>
                <c:pt idx="10305">
                  <c:v>41319</c:v>
                </c:pt>
                <c:pt idx="10306">
                  <c:v>41319</c:v>
                </c:pt>
                <c:pt idx="10307">
                  <c:v>41319</c:v>
                </c:pt>
                <c:pt idx="10308">
                  <c:v>41319</c:v>
                </c:pt>
                <c:pt idx="10309">
                  <c:v>41319</c:v>
                </c:pt>
                <c:pt idx="10310">
                  <c:v>41319</c:v>
                </c:pt>
                <c:pt idx="10311">
                  <c:v>41319</c:v>
                </c:pt>
                <c:pt idx="10312">
                  <c:v>41319</c:v>
                </c:pt>
                <c:pt idx="10313">
                  <c:v>41319</c:v>
                </c:pt>
                <c:pt idx="10314">
                  <c:v>41319</c:v>
                </c:pt>
                <c:pt idx="10315">
                  <c:v>41319</c:v>
                </c:pt>
                <c:pt idx="10316">
                  <c:v>41319</c:v>
                </c:pt>
                <c:pt idx="10317">
                  <c:v>41319</c:v>
                </c:pt>
                <c:pt idx="10318">
                  <c:v>41319</c:v>
                </c:pt>
                <c:pt idx="10319">
                  <c:v>41319</c:v>
                </c:pt>
                <c:pt idx="10320">
                  <c:v>41319</c:v>
                </c:pt>
                <c:pt idx="10321">
                  <c:v>41319</c:v>
                </c:pt>
                <c:pt idx="10322">
                  <c:v>41319</c:v>
                </c:pt>
                <c:pt idx="10323">
                  <c:v>41319</c:v>
                </c:pt>
                <c:pt idx="10324">
                  <c:v>41320</c:v>
                </c:pt>
                <c:pt idx="10325">
                  <c:v>41320</c:v>
                </c:pt>
                <c:pt idx="10326">
                  <c:v>41320</c:v>
                </c:pt>
                <c:pt idx="10327">
                  <c:v>41320</c:v>
                </c:pt>
                <c:pt idx="10328">
                  <c:v>41320</c:v>
                </c:pt>
                <c:pt idx="10329">
                  <c:v>41320</c:v>
                </c:pt>
                <c:pt idx="10330">
                  <c:v>41320</c:v>
                </c:pt>
                <c:pt idx="10331">
                  <c:v>41320</c:v>
                </c:pt>
                <c:pt idx="10332">
                  <c:v>41320</c:v>
                </c:pt>
                <c:pt idx="10333">
                  <c:v>41320</c:v>
                </c:pt>
                <c:pt idx="10334">
                  <c:v>41320</c:v>
                </c:pt>
                <c:pt idx="10335">
                  <c:v>41320</c:v>
                </c:pt>
                <c:pt idx="10336">
                  <c:v>41320</c:v>
                </c:pt>
                <c:pt idx="10337">
                  <c:v>41320</c:v>
                </c:pt>
                <c:pt idx="10338">
                  <c:v>41320</c:v>
                </c:pt>
                <c:pt idx="10339">
                  <c:v>41320</c:v>
                </c:pt>
                <c:pt idx="10340">
                  <c:v>41320</c:v>
                </c:pt>
                <c:pt idx="10341">
                  <c:v>41320</c:v>
                </c:pt>
                <c:pt idx="10342">
                  <c:v>41320</c:v>
                </c:pt>
                <c:pt idx="10343">
                  <c:v>41320</c:v>
                </c:pt>
                <c:pt idx="10344">
                  <c:v>41320</c:v>
                </c:pt>
                <c:pt idx="10345">
                  <c:v>41320</c:v>
                </c:pt>
                <c:pt idx="10346">
                  <c:v>41320</c:v>
                </c:pt>
                <c:pt idx="10347">
                  <c:v>41320</c:v>
                </c:pt>
                <c:pt idx="10348">
                  <c:v>41320</c:v>
                </c:pt>
                <c:pt idx="10349">
                  <c:v>41320</c:v>
                </c:pt>
                <c:pt idx="10350">
                  <c:v>41320</c:v>
                </c:pt>
                <c:pt idx="10351">
                  <c:v>41320</c:v>
                </c:pt>
                <c:pt idx="10352">
                  <c:v>41320</c:v>
                </c:pt>
                <c:pt idx="10353">
                  <c:v>41320</c:v>
                </c:pt>
                <c:pt idx="10354">
                  <c:v>41320</c:v>
                </c:pt>
                <c:pt idx="10355">
                  <c:v>41320</c:v>
                </c:pt>
                <c:pt idx="10356">
                  <c:v>41320</c:v>
                </c:pt>
                <c:pt idx="10357">
                  <c:v>41320</c:v>
                </c:pt>
                <c:pt idx="10358">
                  <c:v>41320</c:v>
                </c:pt>
                <c:pt idx="10359">
                  <c:v>41320</c:v>
                </c:pt>
                <c:pt idx="10360">
                  <c:v>41320</c:v>
                </c:pt>
                <c:pt idx="10361">
                  <c:v>41320</c:v>
                </c:pt>
                <c:pt idx="10362">
                  <c:v>41320</c:v>
                </c:pt>
                <c:pt idx="10363">
                  <c:v>41320</c:v>
                </c:pt>
                <c:pt idx="10364">
                  <c:v>41320</c:v>
                </c:pt>
                <c:pt idx="10365">
                  <c:v>41320</c:v>
                </c:pt>
                <c:pt idx="10366">
                  <c:v>41320</c:v>
                </c:pt>
                <c:pt idx="10367">
                  <c:v>41320</c:v>
                </c:pt>
                <c:pt idx="10368">
                  <c:v>41320</c:v>
                </c:pt>
                <c:pt idx="10369">
                  <c:v>41320</c:v>
                </c:pt>
                <c:pt idx="10370">
                  <c:v>41320</c:v>
                </c:pt>
                <c:pt idx="10371">
                  <c:v>41320</c:v>
                </c:pt>
                <c:pt idx="10372">
                  <c:v>41320</c:v>
                </c:pt>
                <c:pt idx="10373">
                  <c:v>41320</c:v>
                </c:pt>
                <c:pt idx="10374">
                  <c:v>41320</c:v>
                </c:pt>
                <c:pt idx="10375">
                  <c:v>41320</c:v>
                </c:pt>
                <c:pt idx="10376">
                  <c:v>41320</c:v>
                </c:pt>
                <c:pt idx="10377">
                  <c:v>41320</c:v>
                </c:pt>
                <c:pt idx="10378">
                  <c:v>41320</c:v>
                </c:pt>
                <c:pt idx="10379">
                  <c:v>41320</c:v>
                </c:pt>
                <c:pt idx="10380">
                  <c:v>41321</c:v>
                </c:pt>
                <c:pt idx="10381">
                  <c:v>41321</c:v>
                </c:pt>
                <c:pt idx="10382">
                  <c:v>41321</c:v>
                </c:pt>
                <c:pt idx="10383">
                  <c:v>41321</c:v>
                </c:pt>
                <c:pt idx="10384">
                  <c:v>41321</c:v>
                </c:pt>
                <c:pt idx="10385">
                  <c:v>41321</c:v>
                </c:pt>
                <c:pt idx="10386">
                  <c:v>41321</c:v>
                </c:pt>
                <c:pt idx="10387">
                  <c:v>41321</c:v>
                </c:pt>
                <c:pt idx="10388">
                  <c:v>41321</c:v>
                </c:pt>
                <c:pt idx="10389">
                  <c:v>41321</c:v>
                </c:pt>
                <c:pt idx="10390">
                  <c:v>41321</c:v>
                </c:pt>
                <c:pt idx="10391">
                  <c:v>41321</c:v>
                </c:pt>
                <c:pt idx="10392">
                  <c:v>41321</c:v>
                </c:pt>
                <c:pt idx="10393">
                  <c:v>41321</c:v>
                </c:pt>
                <c:pt idx="10394">
                  <c:v>41321</c:v>
                </c:pt>
                <c:pt idx="10395">
                  <c:v>41321</c:v>
                </c:pt>
                <c:pt idx="10396">
                  <c:v>41321</c:v>
                </c:pt>
                <c:pt idx="10397">
                  <c:v>41321</c:v>
                </c:pt>
                <c:pt idx="10398">
                  <c:v>41321</c:v>
                </c:pt>
                <c:pt idx="10399">
                  <c:v>41321</c:v>
                </c:pt>
                <c:pt idx="10400">
                  <c:v>41321</c:v>
                </c:pt>
                <c:pt idx="10401">
                  <c:v>41321</c:v>
                </c:pt>
                <c:pt idx="10402">
                  <c:v>41321</c:v>
                </c:pt>
                <c:pt idx="10403">
                  <c:v>41321</c:v>
                </c:pt>
                <c:pt idx="10404">
                  <c:v>41322</c:v>
                </c:pt>
                <c:pt idx="10405">
                  <c:v>41322</c:v>
                </c:pt>
                <c:pt idx="10406">
                  <c:v>41322</c:v>
                </c:pt>
                <c:pt idx="10407">
                  <c:v>41322</c:v>
                </c:pt>
                <c:pt idx="10408">
                  <c:v>41322</c:v>
                </c:pt>
                <c:pt idx="10409">
                  <c:v>41322</c:v>
                </c:pt>
                <c:pt idx="10410">
                  <c:v>41322</c:v>
                </c:pt>
                <c:pt idx="10411">
                  <c:v>41322</c:v>
                </c:pt>
                <c:pt idx="10412">
                  <c:v>41322</c:v>
                </c:pt>
                <c:pt idx="10413">
                  <c:v>41322</c:v>
                </c:pt>
                <c:pt idx="10414">
                  <c:v>41322</c:v>
                </c:pt>
                <c:pt idx="10415">
                  <c:v>41322</c:v>
                </c:pt>
                <c:pt idx="10416">
                  <c:v>41322</c:v>
                </c:pt>
                <c:pt idx="10417">
                  <c:v>41322</c:v>
                </c:pt>
                <c:pt idx="10418">
                  <c:v>41322</c:v>
                </c:pt>
                <c:pt idx="10419">
                  <c:v>41322</c:v>
                </c:pt>
                <c:pt idx="10420">
                  <c:v>41322</c:v>
                </c:pt>
                <c:pt idx="10421">
                  <c:v>41322</c:v>
                </c:pt>
                <c:pt idx="10422">
                  <c:v>41322</c:v>
                </c:pt>
                <c:pt idx="10423">
                  <c:v>41322</c:v>
                </c:pt>
                <c:pt idx="10424">
                  <c:v>41322</c:v>
                </c:pt>
                <c:pt idx="10425">
                  <c:v>41322</c:v>
                </c:pt>
                <c:pt idx="10426">
                  <c:v>41322</c:v>
                </c:pt>
                <c:pt idx="10427">
                  <c:v>41322</c:v>
                </c:pt>
                <c:pt idx="10428">
                  <c:v>41322</c:v>
                </c:pt>
                <c:pt idx="10429">
                  <c:v>41322</c:v>
                </c:pt>
                <c:pt idx="10430">
                  <c:v>41322</c:v>
                </c:pt>
                <c:pt idx="10431">
                  <c:v>41322</c:v>
                </c:pt>
                <c:pt idx="10432">
                  <c:v>41323</c:v>
                </c:pt>
                <c:pt idx="10433">
                  <c:v>41323</c:v>
                </c:pt>
                <c:pt idx="10434">
                  <c:v>41323</c:v>
                </c:pt>
                <c:pt idx="10435">
                  <c:v>41323</c:v>
                </c:pt>
                <c:pt idx="10436">
                  <c:v>41323</c:v>
                </c:pt>
                <c:pt idx="10437">
                  <c:v>41323</c:v>
                </c:pt>
                <c:pt idx="10438">
                  <c:v>41323</c:v>
                </c:pt>
                <c:pt idx="10439">
                  <c:v>41323</c:v>
                </c:pt>
                <c:pt idx="10440">
                  <c:v>41323</c:v>
                </c:pt>
                <c:pt idx="10441">
                  <c:v>41323</c:v>
                </c:pt>
                <c:pt idx="10442">
                  <c:v>41323</c:v>
                </c:pt>
                <c:pt idx="10443">
                  <c:v>41323</c:v>
                </c:pt>
                <c:pt idx="10444">
                  <c:v>41323</c:v>
                </c:pt>
                <c:pt idx="10445">
                  <c:v>41323</c:v>
                </c:pt>
                <c:pt idx="10446">
                  <c:v>41323</c:v>
                </c:pt>
                <c:pt idx="10447">
                  <c:v>41323</c:v>
                </c:pt>
                <c:pt idx="10448">
                  <c:v>41323</c:v>
                </c:pt>
                <c:pt idx="10449">
                  <c:v>41323</c:v>
                </c:pt>
                <c:pt idx="10450">
                  <c:v>41323</c:v>
                </c:pt>
                <c:pt idx="10451">
                  <c:v>41323</c:v>
                </c:pt>
                <c:pt idx="10452">
                  <c:v>41323</c:v>
                </c:pt>
                <c:pt idx="10453">
                  <c:v>41323</c:v>
                </c:pt>
                <c:pt idx="10454">
                  <c:v>41323</c:v>
                </c:pt>
                <c:pt idx="10455">
                  <c:v>41323</c:v>
                </c:pt>
                <c:pt idx="10456">
                  <c:v>41323</c:v>
                </c:pt>
                <c:pt idx="10457">
                  <c:v>41323</c:v>
                </c:pt>
                <c:pt idx="10458">
                  <c:v>41323</c:v>
                </c:pt>
                <c:pt idx="10459">
                  <c:v>41323</c:v>
                </c:pt>
                <c:pt idx="10460">
                  <c:v>41323</c:v>
                </c:pt>
                <c:pt idx="10461">
                  <c:v>41323</c:v>
                </c:pt>
                <c:pt idx="10462">
                  <c:v>41323</c:v>
                </c:pt>
                <c:pt idx="10463">
                  <c:v>41323</c:v>
                </c:pt>
                <c:pt idx="10464">
                  <c:v>41323</c:v>
                </c:pt>
                <c:pt idx="10465">
                  <c:v>41323</c:v>
                </c:pt>
                <c:pt idx="10466">
                  <c:v>41323</c:v>
                </c:pt>
                <c:pt idx="10467">
                  <c:v>41323</c:v>
                </c:pt>
                <c:pt idx="10468">
                  <c:v>41323</c:v>
                </c:pt>
                <c:pt idx="10469">
                  <c:v>41323</c:v>
                </c:pt>
                <c:pt idx="10470">
                  <c:v>41323</c:v>
                </c:pt>
                <c:pt idx="10471">
                  <c:v>41323</c:v>
                </c:pt>
                <c:pt idx="10472">
                  <c:v>41323</c:v>
                </c:pt>
                <c:pt idx="10473">
                  <c:v>41323</c:v>
                </c:pt>
                <c:pt idx="10474">
                  <c:v>41323</c:v>
                </c:pt>
                <c:pt idx="10475">
                  <c:v>41323</c:v>
                </c:pt>
                <c:pt idx="10476">
                  <c:v>41323</c:v>
                </c:pt>
                <c:pt idx="10477">
                  <c:v>41323</c:v>
                </c:pt>
                <c:pt idx="10478">
                  <c:v>41323</c:v>
                </c:pt>
                <c:pt idx="10479">
                  <c:v>41323</c:v>
                </c:pt>
                <c:pt idx="10480">
                  <c:v>41323</c:v>
                </c:pt>
                <c:pt idx="10481">
                  <c:v>41323</c:v>
                </c:pt>
                <c:pt idx="10482">
                  <c:v>41323</c:v>
                </c:pt>
                <c:pt idx="10483">
                  <c:v>41323</c:v>
                </c:pt>
                <c:pt idx="10484">
                  <c:v>41323</c:v>
                </c:pt>
                <c:pt idx="10485">
                  <c:v>41323</c:v>
                </c:pt>
                <c:pt idx="10486">
                  <c:v>41323</c:v>
                </c:pt>
                <c:pt idx="10487">
                  <c:v>41323</c:v>
                </c:pt>
                <c:pt idx="10488">
                  <c:v>41323</c:v>
                </c:pt>
                <c:pt idx="10489">
                  <c:v>41323</c:v>
                </c:pt>
                <c:pt idx="10490">
                  <c:v>41323</c:v>
                </c:pt>
                <c:pt idx="10491">
                  <c:v>41323</c:v>
                </c:pt>
                <c:pt idx="10492">
                  <c:v>41323</c:v>
                </c:pt>
                <c:pt idx="10493">
                  <c:v>41323</c:v>
                </c:pt>
                <c:pt idx="10494">
                  <c:v>41323</c:v>
                </c:pt>
                <c:pt idx="10495">
                  <c:v>41323</c:v>
                </c:pt>
                <c:pt idx="10496">
                  <c:v>41323</c:v>
                </c:pt>
                <c:pt idx="10497">
                  <c:v>41323</c:v>
                </c:pt>
                <c:pt idx="10498">
                  <c:v>41323</c:v>
                </c:pt>
                <c:pt idx="10499">
                  <c:v>41323</c:v>
                </c:pt>
                <c:pt idx="10500">
                  <c:v>41323</c:v>
                </c:pt>
                <c:pt idx="10501">
                  <c:v>41323</c:v>
                </c:pt>
                <c:pt idx="10502">
                  <c:v>41323</c:v>
                </c:pt>
                <c:pt idx="10503">
                  <c:v>41323</c:v>
                </c:pt>
                <c:pt idx="10504">
                  <c:v>41323</c:v>
                </c:pt>
                <c:pt idx="10505">
                  <c:v>41323</c:v>
                </c:pt>
                <c:pt idx="10506">
                  <c:v>41323</c:v>
                </c:pt>
                <c:pt idx="10507">
                  <c:v>41323</c:v>
                </c:pt>
                <c:pt idx="10508">
                  <c:v>41323</c:v>
                </c:pt>
                <c:pt idx="10509">
                  <c:v>41323</c:v>
                </c:pt>
                <c:pt idx="10510">
                  <c:v>41323</c:v>
                </c:pt>
                <c:pt idx="10511">
                  <c:v>41323</c:v>
                </c:pt>
                <c:pt idx="10512">
                  <c:v>41324</c:v>
                </c:pt>
                <c:pt idx="10513">
                  <c:v>41324</c:v>
                </c:pt>
                <c:pt idx="10514">
                  <c:v>41324</c:v>
                </c:pt>
                <c:pt idx="10515">
                  <c:v>41324</c:v>
                </c:pt>
                <c:pt idx="10516">
                  <c:v>41324</c:v>
                </c:pt>
                <c:pt idx="10517">
                  <c:v>41324</c:v>
                </c:pt>
                <c:pt idx="10518">
                  <c:v>41324</c:v>
                </c:pt>
                <c:pt idx="10519">
                  <c:v>41324</c:v>
                </c:pt>
                <c:pt idx="10520">
                  <c:v>41324</c:v>
                </c:pt>
                <c:pt idx="10521">
                  <c:v>41324</c:v>
                </c:pt>
                <c:pt idx="10522">
                  <c:v>41324</c:v>
                </c:pt>
                <c:pt idx="10523">
                  <c:v>41324</c:v>
                </c:pt>
                <c:pt idx="10524">
                  <c:v>41324</c:v>
                </c:pt>
                <c:pt idx="10525">
                  <c:v>41324</c:v>
                </c:pt>
                <c:pt idx="10526">
                  <c:v>41324</c:v>
                </c:pt>
                <c:pt idx="10527">
                  <c:v>41324</c:v>
                </c:pt>
                <c:pt idx="10528">
                  <c:v>41324</c:v>
                </c:pt>
                <c:pt idx="10529">
                  <c:v>41324</c:v>
                </c:pt>
                <c:pt idx="10530">
                  <c:v>41324</c:v>
                </c:pt>
                <c:pt idx="10531">
                  <c:v>41324</c:v>
                </c:pt>
                <c:pt idx="10532">
                  <c:v>41324</c:v>
                </c:pt>
                <c:pt idx="10533">
                  <c:v>41324</c:v>
                </c:pt>
                <c:pt idx="10534">
                  <c:v>41324</c:v>
                </c:pt>
                <c:pt idx="10535">
                  <c:v>41324</c:v>
                </c:pt>
                <c:pt idx="10536">
                  <c:v>41324</c:v>
                </c:pt>
                <c:pt idx="10537">
                  <c:v>41324</c:v>
                </c:pt>
                <c:pt idx="10538">
                  <c:v>41324</c:v>
                </c:pt>
                <c:pt idx="10539">
                  <c:v>41324</c:v>
                </c:pt>
                <c:pt idx="10540">
                  <c:v>41324</c:v>
                </c:pt>
                <c:pt idx="10541">
                  <c:v>41324</c:v>
                </c:pt>
                <c:pt idx="10542">
                  <c:v>41324</c:v>
                </c:pt>
                <c:pt idx="10543">
                  <c:v>41324</c:v>
                </c:pt>
                <c:pt idx="10544">
                  <c:v>41324</c:v>
                </c:pt>
                <c:pt idx="10545">
                  <c:v>41324</c:v>
                </c:pt>
                <c:pt idx="10546">
                  <c:v>41324</c:v>
                </c:pt>
                <c:pt idx="10547">
                  <c:v>41324</c:v>
                </c:pt>
                <c:pt idx="10548">
                  <c:v>41324</c:v>
                </c:pt>
                <c:pt idx="10549">
                  <c:v>41324</c:v>
                </c:pt>
                <c:pt idx="10550">
                  <c:v>41324</c:v>
                </c:pt>
                <c:pt idx="10551">
                  <c:v>41324</c:v>
                </c:pt>
                <c:pt idx="10552">
                  <c:v>41324</c:v>
                </c:pt>
                <c:pt idx="10553">
                  <c:v>41324</c:v>
                </c:pt>
                <c:pt idx="10554">
                  <c:v>41324</c:v>
                </c:pt>
                <c:pt idx="10555">
                  <c:v>41324</c:v>
                </c:pt>
                <c:pt idx="10556">
                  <c:v>41324</c:v>
                </c:pt>
                <c:pt idx="10557">
                  <c:v>41324</c:v>
                </c:pt>
                <c:pt idx="10558">
                  <c:v>41324</c:v>
                </c:pt>
                <c:pt idx="10559">
                  <c:v>41324</c:v>
                </c:pt>
                <c:pt idx="10560">
                  <c:v>41324</c:v>
                </c:pt>
                <c:pt idx="10561">
                  <c:v>41324</c:v>
                </c:pt>
                <c:pt idx="10562">
                  <c:v>41324</c:v>
                </c:pt>
                <c:pt idx="10563">
                  <c:v>41324</c:v>
                </c:pt>
                <c:pt idx="10564">
                  <c:v>41324</c:v>
                </c:pt>
                <c:pt idx="10565">
                  <c:v>41324</c:v>
                </c:pt>
                <c:pt idx="10566">
                  <c:v>41324</c:v>
                </c:pt>
                <c:pt idx="10567">
                  <c:v>41324</c:v>
                </c:pt>
                <c:pt idx="10568">
                  <c:v>41324</c:v>
                </c:pt>
                <c:pt idx="10569">
                  <c:v>41324</c:v>
                </c:pt>
                <c:pt idx="10570">
                  <c:v>41324</c:v>
                </c:pt>
                <c:pt idx="10571">
                  <c:v>41324</c:v>
                </c:pt>
                <c:pt idx="10572">
                  <c:v>41324</c:v>
                </c:pt>
                <c:pt idx="10573">
                  <c:v>41324</c:v>
                </c:pt>
                <c:pt idx="10574">
                  <c:v>41324</c:v>
                </c:pt>
                <c:pt idx="10575">
                  <c:v>41324</c:v>
                </c:pt>
                <c:pt idx="10576">
                  <c:v>41324</c:v>
                </c:pt>
                <c:pt idx="10577">
                  <c:v>41324</c:v>
                </c:pt>
                <c:pt idx="10578">
                  <c:v>41324</c:v>
                </c:pt>
                <c:pt idx="10579">
                  <c:v>41324</c:v>
                </c:pt>
                <c:pt idx="10580">
                  <c:v>41324</c:v>
                </c:pt>
                <c:pt idx="10581">
                  <c:v>41324</c:v>
                </c:pt>
                <c:pt idx="10582">
                  <c:v>41324</c:v>
                </c:pt>
                <c:pt idx="10583">
                  <c:v>41324</c:v>
                </c:pt>
                <c:pt idx="10584">
                  <c:v>41324</c:v>
                </c:pt>
                <c:pt idx="10585">
                  <c:v>41324</c:v>
                </c:pt>
                <c:pt idx="10586">
                  <c:v>41324</c:v>
                </c:pt>
                <c:pt idx="10587">
                  <c:v>41324</c:v>
                </c:pt>
                <c:pt idx="10588">
                  <c:v>41324</c:v>
                </c:pt>
                <c:pt idx="10589">
                  <c:v>41324</c:v>
                </c:pt>
                <c:pt idx="10590">
                  <c:v>41324</c:v>
                </c:pt>
                <c:pt idx="10591">
                  <c:v>41324</c:v>
                </c:pt>
                <c:pt idx="10592">
                  <c:v>41324</c:v>
                </c:pt>
                <c:pt idx="10593">
                  <c:v>41324</c:v>
                </c:pt>
                <c:pt idx="10594">
                  <c:v>41324</c:v>
                </c:pt>
                <c:pt idx="10595">
                  <c:v>41324</c:v>
                </c:pt>
                <c:pt idx="10596">
                  <c:v>41324</c:v>
                </c:pt>
                <c:pt idx="10597">
                  <c:v>41324</c:v>
                </c:pt>
                <c:pt idx="10598">
                  <c:v>41324</c:v>
                </c:pt>
                <c:pt idx="10599">
                  <c:v>41324</c:v>
                </c:pt>
                <c:pt idx="10600">
                  <c:v>41324</c:v>
                </c:pt>
                <c:pt idx="10601">
                  <c:v>41324</c:v>
                </c:pt>
                <c:pt idx="10602">
                  <c:v>41324</c:v>
                </c:pt>
                <c:pt idx="10603">
                  <c:v>41324</c:v>
                </c:pt>
                <c:pt idx="10604">
                  <c:v>41324</c:v>
                </c:pt>
                <c:pt idx="10605">
                  <c:v>41324</c:v>
                </c:pt>
                <c:pt idx="10606">
                  <c:v>41324</c:v>
                </c:pt>
                <c:pt idx="10607">
                  <c:v>41324</c:v>
                </c:pt>
                <c:pt idx="10608">
                  <c:v>41324</c:v>
                </c:pt>
                <c:pt idx="10609">
                  <c:v>41324</c:v>
                </c:pt>
                <c:pt idx="10610">
                  <c:v>41324</c:v>
                </c:pt>
                <c:pt idx="10611">
                  <c:v>41324</c:v>
                </c:pt>
                <c:pt idx="10612">
                  <c:v>41324</c:v>
                </c:pt>
                <c:pt idx="10613">
                  <c:v>41324</c:v>
                </c:pt>
                <c:pt idx="10614">
                  <c:v>41324</c:v>
                </c:pt>
                <c:pt idx="10615">
                  <c:v>41324</c:v>
                </c:pt>
                <c:pt idx="10616">
                  <c:v>41324</c:v>
                </c:pt>
                <c:pt idx="10617">
                  <c:v>41324</c:v>
                </c:pt>
                <c:pt idx="10618">
                  <c:v>41324</c:v>
                </c:pt>
                <c:pt idx="10619">
                  <c:v>41324</c:v>
                </c:pt>
                <c:pt idx="10620">
                  <c:v>41324</c:v>
                </c:pt>
                <c:pt idx="10621">
                  <c:v>41324</c:v>
                </c:pt>
                <c:pt idx="10622">
                  <c:v>41324</c:v>
                </c:pt>
                <c:pt idx="10623">
                  <c:v>41324</c:v>
                </c:pt>
                <c:pt idx="10624">
                  <c:v>41324</c:v>
                </c:pt>
                <c:pt idx="10625">
                  <c:v>41324</c:v>
                </c:pt>
                <c:pt idx="10626">
                  <c:v>41324</c:v>
                </c:pt>
                <c:pt idx="10627">
                  <c:v>41324</c:v>
                </c:pt>
                <c:pt idx="10628">
                  <c:v>41324</c:v>
                </c:pt>
                <c:pt idx="10629">
                  <c:v>41324</c:v>
                </c:pt>
                <c:pt idx="10630">
                  <c:v>41324</c:v>
                </c:pt>
                <c:pt idx="10631">
                  <c:v>41324</c:v>
                </c:pt>
                <c:pt idx="10632">
                  <c:v>41324</c:v>
                </c:pt>
                <c:pt idx="10633">
                  <c:v>41324</c:v>
                </c:pt>
                <c:pt idx="10634">
                  <c:v>41324</c:v>
                </c:pt>
                <c:pt idx="10635">
                  <c:v>41324</c:v>
                </c:pt>
                <c:pt idx="10636">
                  <c:v>41324</c:v>
                </c:pt>
                <c:pt idx="10637">
                  <c:v>41324</c:v>
                </c:pt>
                <c:pt idx="10638">
                  <c:v>41324</c:v>
                </c:pt>
                <c:pt idx="10639">
                  <c:v>41324</c:v>
                </c:pt>
                <c:pt idx="10640">
                  <c:v>41324</c:v>
                </c:pt>
                <c:pt idx="10641">
                  <c:v>41324</c:v>
                </c:pt>
                <c:pt idx="10642">
                  <c:v>41324</c:v>
                </c:pt>
                <c:pt idx="10643">
                  <c:v>41324</c:v>
                </c:pt>
                <c:pt idx="10644">
                  <c:v>41324</c:v>
                </c:pt>
                <c:pt idx="10645">
                  <c:v>41324</c:v>
                </c:pt>
                <c:pt idx="10646">
                  <c:v>41324</c:v>
                </c:pt>
                <c:pt idx="10647">
                  <c:v>41324</c:v>
                </c:pt>
                <c:pt idx="10648">
                  <c:v>41324</c:v>
                </c:pt>
                <c:pt idx="10649">
                  <c:v>41324</c:v>
                </c:pt>
                <c:pt idx="10650">
                  <c:v>41324</c:v>
                </c:pt>
                <c:pt idx="10651">
                  <c:v>41324</c:v>
                </c:pt>
                <c:pt idx="10652">
                  <c:v>41324</c:v>
                </c:pt>
                <c:pt idx="10653">
                  <c:v>41324</c:v>
                </c:pt>
                <c:pt idx="10654">
                  <c:v>41324</c:v>
                </c:pt>
                <c:pt idx="10655">
                  <c:v>41324</c:v>
                </c:pt>
                <c:pt idx="10656">
                  <c:v>41324</c:v>
                </c:pt>
                <c:pt idx="10657">
                  <c:v>41324</c:v>
                </c:pt>
                <c:pt idx="10658">
                  <c:v>41324</c:v>
                </c:pt>
                <c:pt idx="10659">
                  <c:v>41324</c:v>
                </c:pt>
                <c:pt idx="10660">
                  <c:v>41324</c:v>
                </c:pt>
                <c:pt idx="10661">
                  <c:v>41324</c:v>
                </c:pt>
                <c:pt idx="10662">
                  <c:v>41324</c:v>
                </c:pt>
                <c:pt idx="10663">
                  <c:v>41324</c:v>
                </c:pt>
                <c:pt idx="10664">
                  <c:v>41324</c:v>
                </c:pt>
                <c:pt idx="10665">
                  <c:v>41324</c:v>
                </c:pt>
                <c:pt idx="10666">
                  <c:v>41324</c:v>
                </c:pt>
                <c:pt idx="10667">
                  <c:v>41324</c:v>
                </c:pt>
                <c:pt idx="10668">
                  <c:v>41324</c:v>
                </c:pt>
                <c:pt idx="10669">
                  <c:v>41324</c:v>
                </c:pt>
                <c:pt idx="10670">
                  <c:v>41324</c:v>
                </c:pt>
                <c:pt idx="10671">
                  <c:v>41324</c:v>
                </c:pt>
                <c:pt idx="10672">
                  <c:v>41324</c:v>
                </c:pt>
                <c:pt idx="10673">
                  <c:v>41324</c:v>
                </c:pt>
                <c:pt idx="10674">
                  <c:v>41324</c:v>
                </c:pt>
                <c:pt idx="10675">
                  <c:v>41324</c:v>
                </c:pt>
                <c:pt idx="10676">
                  <c:v>41324</c:v>
                </c:pt>
                <c:pt idx="10677">
                  <c:v>41324</c:v>
                </c:pt>
                <c:pt idx="10678">
                  <c:v>41324</c:v>
                </c:pt>
                <c:pt idx="10679">
                  <c:v>41324</c:v>
                </c:pt>
                <c:pt idx="10680">
                  <c:v>41324</c:v>
                </c:pt>
                <c:pt idx="10681">
                  <c:v>41324</c:v>
                </c:pt>
                <c:pt idx="10682">
                  <c:v>41324</c:v>
                </c:pt>
                <c:pt idx="10683">
                  <c:v>41324</c:v>
                </c:pt>
                <c:pt idx="10684">
                  <c:v>41324</c:v>
                </c:pt>
                <c:pt idx="10685">
                  <c:v>41324</c:v>
                </c:pt>
                <c:pt idx="10686">
                  <c:v>41324</c:v>
                </c:pt>
                <c:pt idx="10687">
                  <c:v>41324</c:v>
                </c:pt>
                <c:pt idx="10688">
                  <c:v>41324</c:v>
                </c:pt>
                <c:pt idx="10689">
                  <c:v>41324</c:v>
                </c:pt>
                <c:pt idx="10690">
                  <c:v>41324</c:v>
                </c:pt>
                <c:pt idx="10691">
                  <c:v>41324</c:v>
                </c:pt>
                <c:pt idx="10692">
                  <c:v>41324</c:v>
                </c:pt>
                <c:pt idx="10693">
                  <c:v>41324</c:v>
                </c:pt>
                <c:pt idx="10694">
                  <c:v>41324</c:v>
                </c:pt>
                <c:pt idx="10695">
                  <c:v>41324</c:v>
                </c:pt>
                <c:pt idx="10696">
                  <c:v>41324</c:v>
                </c:pt>
                <c:pt idx="10697">
                  <c:v>41324</c:v>
                </c:pt>
                <c:pt idx="10698">
                  <c:v>41324</c:v>
                </c:pt>
                <c:pt idx="10699">
                  <c:v>41324</c:v>
                </c:pt>
                <c:pt idx="10700">
                  <c:v>41324</c:v>
                </c:pt>
                <c:pt idx="10701">
                  <c:v>41324</c:v>
                </c:pt>
                <c:pt idx="10702">
                  <c:v>41324</c:v>
                </c:pt>
                <c:pt idx="10703">
                  <c:v>41324</c:v>
                </c:pt>
                <c:pt idx="10704">
                  <c:v>41324</c:v>
                </c:pt>
                <c:pt idx="10705">
                  <c:v>41324</c:v>
                </c:pt>
                <c:pt idx="10706">
                  <c:v>41324</c:v>
                </c:pt>
                <c:pt idx="10707">
                  <c:v>41324</c:v>
                </c:pt>
                <c:pt idx="10708">
                  <c:v>41324</c:v>
                </c:pt>
                <c:pt idx="10709">
                  <c:v>41324</c:v>
                </c:pt>
                <c:pt idx="10710">
                  <c:v>41324</c:v>
                </c:pt>
                <c:pt idx="10711">
                  <c:v>41324</c:v>
                </c:pt>
                <c:pt idx="10712">
                  <c:v>41324</c:v>
                </c:pt>
                <c:pt idx="10713">
                  <c:v>41324</c:v>
                </c:pt>
                <c:pt idx="10714">
                  <c:v>41324</c:v>
                </c:pt>
                <c:pt idx="10715">
                  <c:v>41324</c:v>
                </c:pt>
                <c:pt idx="10716">
                  <c:v>41324</c:v>
                </c:pt>
                <c:pt idx="10717">
                  <c:v>41324</c:v>
                </c:pt>
                <c:pt idx="10718">
                  <c:v>41324</c:v>
                </c:pt>
                <c:pt idx="10719">
                  <c:v>41324</c:v>
                </c:pt>
                <c:pt idx="10720">
                  <c:v>41324</c:v>
                </c:pt>
                <c:pt idx="10721">
                  <c:v>41324</c:v>
                </c:pt>
                <c:pt idx="10722">
                  <c:v>41324</c:v>
                </c:pt>
                <c:pt idx="10723">
                  <c:v>41324</c:v>
                </c:pt>
                <c:pt idx="10724">
                  <c:v>41324</c:v>
                </c:pt>
                <c:pt idx="10725">
                  <c:v>41324</c:v>
                </c:pt>
                <c:pt idx="10726">
                  <c:v>41324</c:v>
                </c:pt>
                <c:pt idx="10727">
                  <c:v>41324</c:v>
                </c:pt>
                <c:pt idx="10728">
                  <c:v>41324</c:v>
                </c:pt>
                <c:pt idx="10729">
                  <c:v>41324</c:v>
                </c:pt>
                <c:pt idx="10730">
                  <c:v>41324</c:v>
                </c:pt>
                <c:pt idx="10731">
                  <c:v>41324</c:v>
                </c:pt>
                <c:pt idx="10732">
                  <c:v>41324</c:v>
                </c:pt>
                <c:pt idx="10733">
                  <c:v>41324</c:v>
                </c:pt>
                <c:pt idx="10734">
                  <c:v>41324</c:v>
                </c:pt>
                <c:pt idx="10735">
                  <c:v>41324</c:v>
                </c:pt>
                <c:pt idx="10736">
                  <c:v>41324</c:v>
                </c:pt>
                <c:pt idx="10737">
                  <c:v>41324</c:v>
                </c:pt>
                <c:pt idx="10738">
                  <c:v>41324</c:v>
                </c:pt>
                <c:pt idx="10739">
                  <c:v>41324</c:v>
                </c:pt>
                <c:pt idx="10740">
                  <c:v>41324</c:v>
                </c:pt>
                <c:pt idx="10741">
                  <c:v>41324</c:v>
                </c:pt>
                <c:pt idx="10742">
                  <c:v>41324</c:v>
                </c:pt>
                <c:pt idx="10743">
                  <c:v>41324</c:v>
                </c:pt>
                <c:pt idx="10744">
                  <c:v>41324</c:v>
                </c:pt>
                <c:pt idx="10745">
                  <c:v>41324</c:v>
                </c:pt>
                <c:pt idx="10746">
                  <c:v>41324</c:v>
                </c:pt>
                <c:pt idx="10747">
                  <c:v>41324</c:v>
                </c:pt>
                <c:pt idx="10748">
                  <c:v>41324</c:v>
                </c:pt>
                <c:pt idx="10749">
                  <c:v>41324</c:v>
                </c:pt>
                <c:pt idx="10750">
                  <c:v>41324</c:v>
                </c:pt>
                <c:pt idx="10751">
                  <c:v>41324</c:v>
                </c:pt>
                <c:pt idx="10752">
                  <c:v>41324</c:v>
                </c:pt>
                <c:pt idx="10753">
                  <c:v>41324</c:v>
                </c:pt>
                <c:pt idx="10754">
                  <c:v>41324</c:v>
                </c:pt>
                <c:pt idx="10755">
                  <c:v>41324</c:v>
                </c:pt>
                <c:pt idx="10756">
                  <c:v>41324</c:v>
                </c:pt>
                <c:pt idx="10757">
                  <c:v>41324</c:v>
                </c:pt>
                <c:pt idx="10758">
                  <c:v>41324</c:v>
                </c:pt>
                <c:pt idx="10759">
                  <c:v>41324</c:v>
                </c:pt>
                <c:pt idx="10760">
                  <c:v>41324</c:v>
                </c:pt>
                <c:pt idx="10761">
                  <c:v>41324</c:v>
                </c:pt>
                <c:pt idx="10762">
                  <c:v>41324</c:v>
                </c:pt>
                <c:pt idx="10763">
                  <c:v>41324</c:v>
                </c:pt>
                <c:pt idx="10764">
                  <c:v>41324</c:v>
                </c:pt>
                <c:pt idx="10765">
                  <c:v>41324</c:v>
                </c:pt>
                <c:pt idx="10766">
                  <c:v>41324</c:v>
                </c:pt>
                <c:pt idx="10767">
                  <c:v>41324</c:v>
                </c:pt>
                <c:pt idx="10768">
                  <c:v>41324</c:v>
                </c:pt>
                <c:pt idx="10769">
                  <c:v>41324</c:v>
                </c:pt>
                <c:pt idx="10770">
                  <c:v>41324</c:v>
                </c:pt>
                <c:pt idx="10771">
                  <c:v>41324</c:v>
                </c:pt>
                <c:pt idx="10772">
                  <c:v>41324</c:v>
                </c:pt>
                <c:pt idx="10773">
                  <c:v>41324</c:v>
                </c:pt>
                <c:pt idx="10774">
                  <c:v>41324</c:v>
                </c:pt>
                <c:pt idx="10775">
                  <c:v>41324</c:v>
                </c:pt>
                <c:pt idx="10776">
                  <c:v>41324</c:v>
                </c:pt>
                <c:pt idx="10777">
                  <c:v>41324</c:v>
                </c:pt>
                <c:pt idx="10778">
                  <c:v>41324</c:v>
                </c:pt>
                <c:pt idx="10779">
                  <c:v>41324</c:v>
                </c:pt>
                <c:pt idx="10780">
                  <c:v>41324</c:v>
                </c:pt>
                <c:pt idx="10781">
                  <c:v>41324</c:v>
                </c:pt>
                <c:pt idx="10782">
                  <c:v>41324</c:v>
                </c:pt>
                <c:pt idx="10783">
                  <c:v>41324</c:v>
                </c:pt>
                <c:pt idx="10784">
                  <c:v>41324</c:v>
                </c:pt>
                <c:pt idx="10785">
                  <c:v>41324</c:v>
                </c:pt>
                <c:pt idx="10786">
                  <c:v>41324</c:v>
                </c:pt>
                <c:pt idx="10787">
                  <c:v>41324</c:v>
                </c:pt>
                <c:pt idx="10788">
                  <c:v>41324</c:v>
                </c:pt>
                <c:pt idx="10789">
                  <c:v>41324</c:v>
                </c:pt>
                <c:pt idx="10790">
                  <c:v>41324</c:v>
                </c:pt>
                <c:pt idx="10791">
                  <c:v>41324</c:v>
                </c:pt>
                <c:pt idx="10792">
                  <c:v>41324</c:v>
                </c:pt>
                <c:pt idx="10793">
                  <c:v>41324</c:v>
                </c:pt>
                <c:pt idx="10794">
                  <c:v>41324</c:v>
                </c:pt>
                <c:pt idx="10795">
                  <c:v>41324</c:v>
                </c:pt>
                <c:pt idx="10796">
                  <c:v>41324</c:v>
                </c:pt>
                <c:pt idx="10797">
                  <c:v>41324</c:v>
                </c:pt>
                <c:pt idx="10798">
                  <c:v>41324</c:v>
                </c:pt>
                <c:pt idx="10799">
                  <c:v>41324</c:v>
                </c:pt>
                <c:pt idx="10800">
                  <c:v>41324</c:v>
                </c:pt>
                <c:pt idx="10801">
                  <c:v>41324</c:v>
                </c:pt>
                <c:pt idx="10802">
                  <c:v>41324</c:v>
                </c:pt>
                <c:pt idx="10803">
                  <c:v>41324</c:v>
                </c:pt>
                <c:pt idx="10804">
                  <c:v>41324</c:v>
                </c:pt>
                <c:pt idx="10805">
                  <c:v>41324</c:v>
                </c:pt>
                <c:pt idx="10806">
                  <c:v>41324</c:v>
                </c:pt>
                <c:pt idx="10807">
                  <c:v>41324</c:v>
                </c:pt>
                <c:pt idx="10808">
                  <c:v>41324</c:v>
                </c:pt>
                <c:pt idx="10809">
                  <c:v>41324</c:v>
                </c:pt>
                <c:pt idx="10810">
                  <c:v>41324</c:v>
                </c:pt>
                <c:pt idx="10811">
                  <c:v>41324</c:v>
                </c:pt>
                <c:pt idx="10812">
                  <c:v>41324</c:v>
                </c:pt>
                <c:pt idx="10813">
                  <c:v>41324</c:v>
                </c:pt>
                <c:pt idx="10814">
                  <c:v>41324</c:v>
                </c:pt>
                <c:pt idx="10815">
                  <c:v>41324</c:v>
                </c:pt>
                <c:pt idx="10816">
                  <c:v>41324</c:v>
                </c:pt>
                <c:pt idx="10817">
                  <c:v>41324</c:v>
                </c:pt>
                <c:pt idx="10818">
                  <c:v>41324</c:v>
                </c:pt>
                <c:pt idx="10819">
                  <c:v>41324</c:v>
                </c:pt>
                <c:pt idx="10820">
                  <c:v>41324</c:v>
                </c:pt>
                <c:pt idx="10821">
                  <c:v>41324</c:v>
                </c:pt>
                <c:pt idx="10822">
                  <c:v>41324</c:v>
                </c:pt>
                <c:pt idx="10823">
                  <c:v>41324</c:v>
                </c:pt>
                <c:pt idx="10824">
                  <c:v>41324</c:v>
                </c:pt>
                <c:pt idx="10825">
                  <c:v>41324</c:v>
                </c:pt>
                <c:pt idx="10826">
                  <c:v>41324</c:v>
                </c:pt>
                <c:pt idx="10827">
                  <c:v>41324</c:v>
                </c:pt>
                <c:pt idx="10828">
                  <c:v>41324</c:v>
                </c:pt>
                <c:pt idx="10829">
                  <c:v>41324</c:v>
                </c:pt>
                <c:pt idx="10830">
                  <c:v>41324</c:v>
                </c:pt>
                <c:pt idx="10831">
                  <c:v>41324</c:v>
                </c:pt>
                <c:pt idx="10832">
                  <c:v>41324</c:v>
                </c:pt>
                <c:pt idx="10833">
                  <c:v>41324</c:v>
                </c:pt>
                <c:pt idx="10834">
                  <c:v>41324</c:v>
                </c:pt>
                <c:pt idx="10835">
                  <c:v>41324</c:v>
                </c:pt>
                <c:pt idx="10836">
                  <c:v>41324</c:v>
                </c:pt>
                <c:pt idx="10837">
                  <c:v>41324</c:v>
                </c:pt>
                <c:pt idx="10838">
                  <c:v>41324</c:v>
                </c:pt>
                <c:pt idx="10839">
                  <c:v>41324</c:v>
                </c:pt>
                <c:pt idx="10840">
                  <c:v>41324</c:v>
                </c:pt>
                <c:pt idx="10841">
                  <c:v>41324</c:v>
                </c:pt>
                <c:pt idx="10842">
                  <c:v>41324</c:v>
                </c:pt>
                <c:pt idx="10843">
                  <c:v>41324</c:v>
                </c:pt>
                <c:pt idx="10844">
                  <c:v>41324</c:v>
                </c:pt>
                <c:pt idx="10845">
                  <c:v>41324</c:v>
                </c:pt>
                <c:pt idx="10846">
                  <c:v>41324</c:v>
                </c:pt>
                <c:pt idx="10847">
                  <c:v>41324</c:v>
                </c:pt>
                <c:pt idx="10848">
                  <c:v>41324</c:v>
                </c:pt>
                <c:pt idx="10849">
                  <c:v>41324</c:v>
                </c:pt>
                <c:pt idx="10850">
                  <c:v>41324</c:v>
                </c:pt>
                <c:pt idx="10851">
                  <c:v>41324</c:v>
                </c:pt>
                <c:pt idx="10852">
                  <c:v>41324</c:v>
                </c:pt>
                <c:pt idx="10853">
                  <c:v>41324</c:v>
                </c:pt>
                <c:pt idx="10854">
                  <c:v>41324</c:v>
                </c:pt>
                <c:pt idx="10855">
                  <c:v>41324</c:v>
                </c:pt>
                <c:pt idx="10856">
                  <c:v>41324</c:v>
                </c:pt>
                <c:pt idx="10857">
                  <c:v>41324</c:v>
                </c:pt>
                <c:pt idx="10858">
                  <c:v>41324</c:v>
                </c:pt>
                <c:pt idx="10859">
                  <c:v>41324</c:v>
                </c:pt>
                <c:pt idx="10860">
                  <c:v>41324</c:v>
                </c:pt>
                <c:pt idx="10861">
                  <c:v>41324</c:v>
                </c:pt>
                <c:pt idx="10862">
                  <c:v>41324</c:v>
                </c:pt>
                <c:pt idx="10863">
                  <c:v>41324</c:v>
                </c:pt>
                <c:pt idx="10864">
                  <c:v>41324</c:v>
                </c:pt>
                <c:pt idx="10865">
                  <c:v>41324</c:v>
                </c:pt>
                <c:pt idx="10866">
                  <c:v>41324</c:v>
                </c:pt>
                <c:pt idx="10867">
                  <c:v>41324</c:v>
                </c:pt>
                <c:pt idx="10868">
                  <c:v>41324</c:v>
                </c:pt>
                <c:pt idx="10869">
                  <c:v>41324</c:v>
                </c:pt>
                <c:pt idx="10870">
                  <c:v>41324</c:v>
                </c:pt>
                <c:pt idx="10871">
                  <c:v>41324</c:v>
                </c:pt>
                <c:pt idx="10872">
                  <c:v>41324</c:v>
                </c:pt>
                <c:pt idx="10873">
                  <c:v>41324</c:v>
                </c:pt>
                <c:pt idx="10874">
                  <c:v>41324</c:v>
                </c:pt>
                <c:pt idx="10875">
                  <c:v>41324</c:v>
                </c:pt>
                <c:pt idx="10876">
                  <c:v>41324</c:v>
                </c:pt>
                <c:pt idx="10877">
                  <c:v>41324</c:v>
                </c:pt>
                <c:pt idx="10878">
                  <c:v>41324</c:v>
                </c:pt>
                <c:pt idx="10879">
                  <c:v>41324</c:v>
                </c:pt>
                <c:pt idx="10880">
                  <c:v>41324</c:v>
                </c:pt>
                <c:pt idx="10881">
                  <c:v>41324</c:v>
                </c:pt>
                <c:pt idx="10882">
                  <c:v>41324</c:v>
                </c:pt>
                <c:pt idx="10883">
                  <c:v>41324</c:v>
                </c:pt>
                <c:pt idx="10884">
                  <c:v>41324</c:v>
                </c:pt>
                <c:pt idx="10885">
                  <c:v>41324</c:v>
                </c:pt>
                <c:pt idx="10886">
                  <c:v>41324</c:v>
                </c:pt>
                <c:pt idx="10887">
                  <c:v>41324</c:v>
                </c:pt>
                <c:pt idx="10888">
                  <c:v>41324</c:v>
                </c:pt>
                <c:pt idx="10889">
                  <c:v>41324</c:v>
                </c:pt>
                <c:pt idx="10890">
                  <c:v>41324</c:v>
                </c:pt>
                <c:pt idx="10891">
                  <c:v>41324</c:v>
                </c:pt>
                <c:pt idx="10892">
                  <c:v>41324</c:v>
                </c:pt>
                <c:pt idx="10893">
                  <c:v>41324</c:v>
                </c:pt>
                <c:pt idx="10894">
                  <c:v>41324</c:v>
                </c:pt>
                <c:pt idx="10895">
                  <c:v>41324</c:v>
                </c:pt>
                <c:pt idx="10896">
                  <c:v>41324</c:v>
                </c:pt>
                <c:pt idx="10897">
                  <c:v>41324</c:v>
                </c:pt>
                <c:pt idx="10898">
                  <c:v>41324</c:v>
                </c:pt>
                <c:pt idx="10899">
                  <c:v>41324</c:v>
                </c:pt>
                <c:pt idx="10900">
                  <c:v>41324</c:v>
                </c:pt>
                <c:pt idx="10901">
                  <c:v>41324</c:v>
                </c:pt>
                <c:pt idx="10902">
                  <c:v>41324</c:v>
                </c:pt>
                <c:pt idx="10903">
                  <c:v>41324</c:v>
                </c:pt>
                <c:pt idx="10904">
                  <c:v>41324</c:v>
                </c:pt>
                <c:pt idx="10905">
                  <c:v>41324</c:v>
                </c:pt>
                <c:pt idx="10906">
                  <c:v>41324</c:v>
                </c:pt>
                <c:pt idx="10907">
                  <c:v>41324</c:v>
                </c:pt>
                <c:pt idx="10908">
                  <c:v>41324</c:v>
                </c:pt>
                <c:pt idx="10909">
                  <c:v>41324</c:v>
                </c:pt>
                <c:pt idx="10910">
                  <c:v>41324</c:v>
                </c:pt>
                <c:pt idx="10911">
                  <c:v>41324</c:v>
                </c:pt>
                <c:pt idx="10912">
                  <c:v>41324</c:v>
                </c:pt>
                <c:pt idx="10913">
                  <c:v>41324</c:v>
                </c:pt>
                <c:pt idx="10914">
                  <c:v>41324</c:v>
                </c:pt>
                <c:pt idx="10915">
                  <c:v>41324</c:v>
                </c:pt>
                <c:pt idx="10916">
                  <c:v>41324</c:v>
                </c:pt>
                <c:pt idx="10917">
                  <c:v>41324</c:v>
                </c:pt>
                <c:pt idx="10918">
                  <c:v>41324</c:v>
                </c:pt>
                <c:pt idx="10919">
                  <c:v>41324</c:v>
                </c:pt>
                <c:pt idx="10920">
                  <c:v>41324</c:v>
                </c:pt>
                <c:pt idx="10921">
                  <c:v>41324</c:v>
                </c:pt>
                <c:pt idx="10922">
                  <c:v>41324</c:v>
                </c:pt>
                <c:pt idx="10923">
                  <c:v>41324</c:v>
                </c:pt>
                <c:pt idx="10924">
                  <c:v>41324</c:v>
                </c:pt>
                <c:pt idx="10925">
                  <c:v>41324</c:v>
                </c:pt>
                <c:pt idx="10926">
                  <c:v>41324</c:v>
                </c:pt>
                <c:pt idx="10927">
                  <c:v>41324</c:v>
                </c:pt>
                <c:pt idx="10928">
                  <c:v>41324</c:v>
                </c:pt>
                <c:pt idx="10929">
                  <c:v>41324</c:v>
                </c:pt>
                <c:pt idx="10930">
                  <c:v>41324</c:v>
                </c:pt>
                <c:pt idx="10931">
                  <c:v>41324</c:v>
                </c:pt>
                <c:pt idx="10932">
                  <c:v>41324</c:v>
                </c:pt>
                <c:pt idx="10933">
                  <c:v>41324</c:v>
                </c:pt>
                <c:pt idx="10934">
                  <c:v>41324</c:v>
                </c:pt>
                <c:pt idx="10935">
                  <c:v>41324</c:v>
                </c:pt>
                <c:pt idx="10936">
                  <c:v>41324</c:v>
                </c:pt>
                <c:pt idx="10937">
                  <c:v>41324</c:v>
                </c:pt>
                <c:pt idx="10938">
                  <c:v>41324</c:v>
                </c:pt>
                <c:pt idx="10939">
                  <c:v>41324</c:v>
                </c:pt>
                <c:pt idx="10940">
                  <c:v>41324</c:v>
                </c:pt>
                <c:pt idx="10941">
                  <c:v>41324</c:v>
                </c:pt>
                <c:pt idx="10942">
                  <c:v>41324</c:v>
                </c:pt>
                <c:pt idx="10943">
                  <c:v>41324</c:v>
                </c:pt>
                <c:pt idx="10944">
                  <c:v>41324</c:v>
                </c:pt>
                <c:pt idx="10945">
                  <c:v>41324</c:v>
                </c:pt>
                <c:pt idx="10946">
                  <c:v>41324</c:v>
                </c:pt>
                <c:pt idx="10947">
                  <c:v>41324</c:v>
                </c:pt>
                <c:pt idx="10948">
                  <c:v>41324</c:v>
                </c:pt>
                <c:pt idx="10949">
                  <c:v>41324</c:v>
                </c:pt>
                <c:pt idx="10950">
                  <c:v>41324</c:v>
                </c:pt>
                <c:pt idx="10951">
                  <c:v>41324</c:v>
                </c:pt>
                <c:pt idx="10952">
                  <c:v>41324</c:v>
                </c:pt>
                <c:pt idx="10953">
                  <c:v>41324</c:v>
                </c:pt>
                <c:pt idx="10954">
                  <c:v>41324</c:v>
                </c:pt>
                <c:pt idx="10955">
                  <c:v>41324</c:v>
                </c:pt>
                <c:pt idx="10956">
                  <c:v>41324</c:v>
                </c:pt>
                <c:pt idx="10957">
                  <c:v>41324</c:v>
                </c:pt>
                <c:pt idx="10958">
                  <c:v>41324</c:v>
                </c:pt>
                <c:pt idx="10959">
                  <c:v>41324</c:v>
                </c:pt>
                <c:pt idx="10960">
                  <c:v>41324</c:v>
                </c:pt>
                <c:pt idx="10961">
                  <c:v>41324</c:v>
                </c:pt>
                <c:pt idx="10962">
                  <c:v>41324</c:v>
                </c:pt>
                <c:pt idx="10963">
                  <c:v>41324</c:v>
                </c:pt>
                <c:pt idx="10964">
                  <c:v>41324</c:v>
                </c:pt>
                <c:pt idx="10965">
                  <c:v>41324</c:v>
                </c:pt>
                <c:pt idx="10966">
                  <c:v>41324</c:v>
                </c:pt>
                <c:pt idx="10967">
                  <c:v>41324</c:v>
                </c:pt>
                <c:pt idx="10968">
                  <c:v>41324</c:v>
                </c:pt>
                <c:pt idx="10969">
                  <c:v>41324</c:v>
                </c:pt>
                <c:pt idx="10970">
                  <c:v>41324</c:v>
                </c:pt>
                <c:pt idx="10971">
                  <c:v>41324</c:v>
                </c:pt>
                <c:pt idx="10972">
                  <c:v>41324</c:v>
                </c:pt>
                <c:pt idx="10973">
                  <c:v>41324</c:v>
                </c:pt>
                <c:pt idx="10974">
                  <c:v>41324</c:v>
                </c:pt>
                <c:pt idx="10975">
                  <c:v>41324</c:v>
                </c:pt>
                <c:pt idx="10976">
                  <c:v>41324</c:v>
                </c:pt>
                <c:pt idx="10977">
                  <c:v>41324</c:v>
                </c:pt>
                <c:pt idx="10978">
                  <c:v>41324</c:v>
                </c:pt>
                <c:pt idx="10979">
                  <c:v>41324</c:v>
                </c:pt>
                <c:pt idx="10980">
                  <c:v>41324</c:v>
                </c:pt>
                <c:pt idx="10981">
                  <c:v>41324</c:v>
                </c:pt>
                <c:pt idx="10982">
                  <c:v>41324</c:v>
                </c:pt>
                <c:pt idx="10983">
                  <c:v>41324</c:v>
                </c:pt>
                <c:pt idx="10984">
                  <c:v>41324</c:v>
                </c:pt>
                <c:pt idx="10985">
                  <c:v>41324</c:v>
                </c:pt>
                <c:pt idx="10986">
                  <c:v>41324</c:v>
                </c:pt>
                <c:pt idx="10987">
                  <c:v>41324</c:v>
                </c:pt>
                <c:pt idx="10988">
                  <c:v>41324</c:v>
                </c:pt>
                <c:pt idx="10989">
                  <c:v>41324</c:v>
                </c:pt>
                <c:pt idx="10990">
                  <c:v>41324</c:v>
                </c:pt>
                <c:pt idx="10991">
                  <c:v>41324</c:v>
                </c:pt>
                <c:pt idx="10992">
                  <c:v>41324</c:v>
                </c:pt>
                <c:pt idx="10993">
                  <c:v>41324</c:v>
                </c:pt>
                <c:pt idx="10994">
                  <c:v>41324</c:v>
                </c:pt>
                <c:pt idx="10995">
                  <c:v>41324</c:v>
                </c:pt>
                <c:pt idx="10996">
                  <c:v>41324</c:v>
                </c:pt>
                <c:pt idx="10997">
                  <c:v>41324</c:v>
                </c:pt>
                <c:pt idx="10998">
                  <c:v>41324</c:v>
                </c:pt>
                <c:pt idx="10999">
                  <c:v>41324</c:v>
                </c:pt>
                <c:pt idx="11000">
                  <c:v>41324</c:v>
                </c:pt>
                <c:pt idx="11001">
                  <c:v>41324</c:v>
                </c:pt>
                <c:pt idx="11002">
                  <c:v>41324</c:v>
                </c:pt>
                <c:pt idx="11003">
                  <c:v>41324</c:v>
                </c:pt>
                <c:pt idx="11004">
                  <c:v>41324</c:v>
                </c:pt>
                <c:pt idx="11005">
                  <c:v>41324</c:v>
                </c:pt>
                <c:pt idx="11006">
                  <c:v>41324</c:v>
                </c:pt>
                <c:pt idx="11007">
                  <c:v>41324</c:v>
                </c:pt>
                <c:pt idx="11008">
                  <c:v>41324</c:v>
                </c:pt>
                <c:pt idx="11009">
                  <c:v>41324</c:v>
                </c:pt>
                <c:pt idx="11010">
                  <c:v>41324</c:v>
                </c:pt>
                <c:pt idx="11011">
                  <c:v>41324</c:v>
                </c:pt>
                <c:pt idx="11012">
                  <c:v>41324</c:v>
                </c:pt>
                <c:pt idx="11013">
                  <c:v>41324</c:v>
                </c:pt>
                <c:pt idx="11014">
                  <c:v>41324</c:v>
                </c:pt>
                <c:pt idx="11015">
                  <c:v>41324</c:v>
                </c:pt>
                <c:pt idx="11016">
                  <c:v>41324</c:v>
                </c:pt>
                <c:pt idx="11017">
                  <c:v>41324</c:v>
                </c:pt>
                <c:pt idx="11018">
                  <c:v>41324</c:v>
                </c:pt>
                <c:pt idx="11019">
                  <c:v>41324</c:v>
                </c:pt>
                <c:pt idx="11020">
                  <c:v>41324</c:v>
                </c:pt>
                <c:pt idx="11021">
                  <c:v>41324</c:v>
                </c:pt>
                <c:pt idx="11022">
                  <c:v>41324</c:v>
                </c:pt>
                <c:pt idx="11023">
                  <c:v>41324</c:v>
                </c:pt>
                <c:pt idx="11024">
                  <c:v>41324</c:v>
                </c:pt>
                <c:pt idx="11025">
                  <c:v>41324</c:v>
                </c:pt>
                <c:pt idx="11026">
                  <c:v>41324</c:v>
                </c:pt>
                <c:pt idx="11027">
                  <c:v>41324</c:v>
                </c:pt>
                <c:pt idx="11028">
                  <c:v>41324</c:v>
                </c:pt>
                <c:pt idx="11029">
                  <c:v>41324</c:v>
                </c:pt>
                <c:pt idx="11030">
                  <c:v>41324</c:v>
                </c:pt>
                <c:pt idx="11031">
                  <c:v>41324</c:v>
                </c:pt>
                <c:pt idx="11032">
                  <c:v>41324</c:v>
                </c:pt>
                <c:pt idx="11033">
                  <c:v>41324</c:v>
                </c:pt>
                <c:pt idx="11034">
                  <c:v>41324</c:v>
                </c:pt>
                <c:pt idx="11035">
                  <c:v>41324</c:v>
                </c:pt>
                <c:pt idx="11036">
                  <c:v>41324</c:v>
                </c:pt>
                <c:pt idx="11037">
                  <c:v>41324</c:v>
                </c:pt>
                <c:pt idx="11038">
                  <c:v>41324</c:v>
                </c:pt>
                <c:pt idx="11039">
                  <c:v>41324</c:v>
                </c:pt>
                <c:pt idx="11040">
                  <c:v>41324</c:v>
                </c:pt>
                <c:pt idx="11041">
                  <c:v>41324</c:v>
                </c:pt>
                <c:pt idx="11042">
                  <c:v>41324</c:v>
                </c:pt>
                <c:pt idx="11043">
                  <c:v>41324</c:v>
                </c:pt>
                <c:pt idx="11044">
                  <c:v>41324</c:v>
                </c:pt>
                <c:pt idx="11045">
                  <c:v>41324</c:v>
                </c:pt>
                <c:pt idx="11046">
                  <c:v>41324</c:v>
                </c:pt>
                <c:pt idx="11047">
                  <c:v>41324</c:v>
                </c:pt>
                <c:pt idx="11048">
                  <c:v>41324</c:v>
                </c:pt>
                <c:pt idx="11049">
                  <c:v>41324</c:v>
                </c:pt>
                <c:pt idx="11050">
                  <c:v>41324</c:v>
                </c:pt>
                <c:pt idx="11051">
                  <c:v>41324</c:v>
                </c:pt>
                <c:pt idx="11052">
                  <c:v>41324</c:v>
                </c:pt>
                <c:pt idx="11053">
                  <c:v>41324</c:v>
                </c:pt>
                <c:pt idx="11054">
                  <c:v>41324</c:v>
                </c:pt>
                <c:pt idx="11055">
                  <c:v>41324</c:v>
                </c:pt>
                <c:pt idx="11056">
                  <c:v>41324</c:v>
                </c:pt>
                <c:pt idx="11057">
                  <c:v>41324</c:v>
                </c:pt>
                <c:pt idx="11058">
                  <c:v>41324</c:v>
                </c:pt>
                <c:pt idx="11059">
                  <c:v>41324</c:v>
                </c:pt>
                <c:pt idx="11060">
                  <c:v>41324</c:v>
                </c:pt>
                <c:pt idx="11061">
                  <c:v>41324</c:v>
                </c:pt>
                <c:pt idx="11062">
                  <c:v>41324</c:v>
                </c:pt>
                <c:pt idx="11063">
                  <c:v>41324</c:v>
                </c:pt>
                <c:pt idx="11064">
                  <c:v>41324</c:v>
                </c:pt>
                <c:pt idx="11065">
                  <c:v>41324</c:v>
                </c:pt>
                <c:pt idx="11066">
                  <c:v>41324</c:v>
                </c:pt>
                <c:pt idx="11067">
                  <c:v>41324</c:v>
                </c:pt>
                <c:pt idx="11068">
                  <c:v>41324</c:v>
                </c:pt>
                <c:pt idx="11069">
                  <c:v>41324</c:v>
                </c:pt>
                <c:pt idx="11070">
                  <c:v>41324</c:v>
                </c:pt>
                <c:pt idx="11071">
                  <c:v>41324</c:v>
                </c:pt>
                <c:pt idx="11072">
                  <c:v>41324</c:v>
                </c:pt>
                <c:pt idx="11073">
                  <c:v>41324</c:v>
                </c:pt>
                <c:pt idx="11074">
                  <c:v>41324</c:v>
                </c:pt>
                <c:pt idx="11075">
                  <c:v>41324</c:v>
                </c:pt>
                <c:pt idx="11076">
                  <c:v>41324</c:v>
                </c:pt>
                <c:pt idx="11077">
                  <c:v>41324</c:v>
                </c:pt>
                <c:pt idx="11078">
                  <c:v>41324</c:v>
                </c:pt>
                <c:pt idx="11079">
                  <c:v>41324</c:v>
                </c:pt>
                <c:pt idx="11080">
                  <c:v>41324</c:v>
                </c:pt>
                <c:pt idx="11081">
                  <c:v>41324</c:v>
                </c:pt>
                <c:pt idx="11082">
                  <c:v>41324</c:v>
                </c:pt>
                <c:pt idx="11083">
                  <c:v>41324</c:v>
                </c:pt>
                <c:pt idx="11084">
                  <c:v>41324</c:v>
                </c:pt>
                <c:pt idx="11085">
                  <c:v>41324</c:v>
                </c:pt>
                <c:pt idx="11086">
                  <c:v>41324</c:v>
                </c:pt>
                <c:pt idx="11087">
                  <c:v>41324</c:v>
                </c:pt>
                <c:pt idx="11088">
                  <c:v>41324</c:v>
                </c:pt>
                <c:pt idx="11089">
                  <c:v>41324</c:v>
                </c:pt>
                <c:pt idx="11090">
                  <c:v>41324</c:v>
                </c:pt>
                <c:pt idx="11091">
                  <c:v>41324</c:v>
                </c:pt>
                <c:pt idx="11092">
                  <c:v>41324</c:v>
                </c:pt>
                <c:pt idx="11093">
                  <c:v>41324</c:v>
                </c:pt>
                <c:pt idx="11094">
                  <c:v>41324</c:v>
                </c:pt>
                <c:pt idx="11095">
                  <c:v>41324</c:v>
                </c:pt>
                <c:pt idx="11096">
                  <c:v>41324</c:v>
                </c:pt>
                <c:pt idx="11097">
                  <c:v>41324</c:v>
                </c:pt>
                <c:pt idx="11098">
                  <c:v>41324</c:v>
                </c:pt>
                <c:pt idx="11099">
                  <c:v>41324</c:v>
                </c:pt>
                <c:pt idx="11100">
                  <c:v>41324</c:v>
                </c:pt>
                <c:pt idx="11101">
                  <c:v>41324</c:v>
                </c:pt>
                <c:pt idx="11102">
                  <c:v>41324</c:v>
                </c:pt>
                <c:pt idx="11103">
                  <c:v>41324</c:v>
                </c:pt>
                <c:pt idx="11104">
                  <c:v>41324</c:v>
                </c:pt>
                <c:pt idx="11105">
                  <c:v>41324</c:v>
                </c:pt>
                <c:pt idx="11106">
                  <c:v>41324</c:v>
                </c:pt>
                <c:pt idx="11107">
                  <c:v>41324</c:v>
                </c:pt>
                <c:pt idx="11108">
                  <c:v>41324</c:v>
                </c:pt>
                <c:pt idx="11109">
                  <c:v>41324</c:v>
                </c:pt>
                <c:pt idx="11110">
                  <c:v>41324</c:v>
                </c:pt>
                <c:pt idx="11111">
                  <c:v>41324</c:v>
                </c:pt>
                <c:pt idx="11112">
                  <c:v>41325</c:v>
                </c:pt>
                <c:pt idx="11113">
                  <c:v>41325</c:v>
                </c:pt>
                <c:pt idx="11114">
                  <c:v>41325</c:v>
                </c:pt>
                <c:pt idx="11115">
                  <c:v>41325</c:v>
                </c:pt>
                <c:pt idx="11116">
                  <c:v>41325</c:v>
                </c:pt>
                <c:pt idx="11117">
                  <c:v>41325</c:v>
                </c:pt>
                <c:pt idx="11118">
                  <c:v>41325</c:v>
                </c:pt>
                <c:pt idx="11119">
                  <c:v>41325</c:v>
                </c:pt>
                <c:pt idx="11120">
                  <c:v>41325</c:v>
                </c:pt>
                <c:pt idx="11121">
                  <c:v>41325</c:v>
                </c:pt>
                <c:pt idx="11122">
                  <c:v>41325</c:v>
                </c:pt>
                <c:pt idx="11123">
                  <c:v>41325</c:v>
                </c:pt>
                <c:pt idx="11124">
                  <c:v>41325</c:v>
                </c:pt>
                <c:pt idx="11125">
                  <c:v>41325</c:v>
                </c:pt>
                <c:pt idx="11126">
                  <c:v>41325</c:v>
                </c:pt>
                <c:pt idx="11127">
                  <c:v>41325</c:v>
                </c:pt>
                <c:pt idx="11128">
                  <c:v>41325</c:v>
                </c:pt>
                <c:pt idx="11129">
                  <c:v>41325</c:v>
                </c:pt>
                <c:pt idx="11130">
                  <c:v>41325</c:v>
                </c:pt>
                <c:pt idx="11131">
                  <c:v>41325</c:v>
                </c:pt>
                <c:pt idx="11132">
                  <c:v>41325</c:v>
                </c:pt>
                <c:pt idx="11133">
                  <c:v>41325</c:v>
                </c:pt>
                <c:pt idx="11134">
                  <c:v>41325</c:v>
                </c:pt>
                <c:pt idx="11135">
                  <c:v>41325</c:v>
                </c:pt>
                <c:pt idx="11136">
                  <c:v>41325</c:v>
                </c:pt>
                <c:pt idx="11137">
                  <c:v>41325</c:v>
                </c:pt>
                <c:pt idx="11138">
                  <c:v>41325</c:v>
                </c:pt>
                <c:pt idx="11139">
                  <c:v>41325</c:v>
                </c:pt>
                <c:pt idx="11140">
                  <c:v>41325</c:v>
                </c:pt>
                <c:pt idx="11141">
                  <c:v>41325</c:v>
                </c:pt>
                <c:pt idx="11142">
                  <c:v>41325</c:v>
                </c:pt>
                <c:pt idx="11143">
                  <c:v>41325</c:v>
                </c:pt>
                <c:pt idx="11144">
                  <c:v>41325</c:v>
                </c:pt>
                <c:pt idx="11145">
                  <c:v>41325</c:v>
                </c:pt>
                <c:pt idx="11146">
                  <c:v>41325</c:v>
                </c:pt>
                <c:pt idx="11147">
                  <c:v>41325</c:v>
                </c:pt>
                <c:pt idx="11148">
                  <c:v>41325</c:v>
                </c:pt>
                <c:pt idx="11149">
                  <c:v>41325</c:v>
                </c:pt>
                <c:pt idx="11150">
                  <c:v>41325</c:v>
                </c:pt>
                <c:pt idx="11151">
                  <c:v>41325</c:v>
                </c:pt>
                <c:pt idx="11152">
                  <c:v>41325</c:v>
                </c:pt>
                <c:pt idx="11153">
                  <c:v>41325</c:v>
                </c:pt>
                <c:pt idx="11154">
                  <c:v>41325</c:v>
                </c:pt>
                <c:pt idx="11155">
                  <c:v>41325</c:v>
                </c:pt>
                <c:pt idx="11156">
                  <c:v>41325</c:v>
                </c:pt>
                <c:pt idx="11157">
                  <c:v>41325</c:v>
                </c:pt>
                <c:pt idx="11158">
                  <c:v>41325</c:v>
                </c:pt>
                <c:pt idx="11159">
                  <c:v>41325</c:v>
                </c:pt>
                <c:pt idx="11160">
                  <c:v>41325</c:v>
                </c:pt>
                <c:pt idx="11161">
                  <c:v>41325</c:v>
                </c:pt>
                <c:pt idx="11162">
                  <c:v>41326</c:v>
                </c:pt>
                <c:pt idx="11163">
                  <c:v>41326</c:v>
                </c:pt>
                <c:pt idx="11164">
                  <c:v>41326</c:v>
                </c:pt>
                <c:pt idx="11165">
                  <c:v>41326</c:v>
                </c:pt>
                <c:pt idx="11166">
                  <c:v>41326</c:v>
                </c:pt>
                <c:pt idx="11167">
                  <c:v>41326</c:v>
                </c:pt>
                <c:pt idx="11168">
                  <c:v>41326</c:v>
                </c:pt>
                <c:pt idx="11169">
                  <c:v>41326</c:v>
                </c:pt>
                <c:pt idx="11170">
                  <c:v>41326</c:v>
                </c:pt>
                <c:pt idx="11171">
                  <c:v>41326</c:v>
                </c:pt>
                <c:pt idx="11172">
                  <c:v>41326</c:v>
                </c:pt>
                <c:pt idx="11173">
                  <c:v>41326</c:v>
                </c:pt>
                <c:pt idx="11174">
                  <c:v>41326</c:v>
                </c:pt>
                <c:pt idx="11175">
                  <c:v>41326</c:v>
                </c:pt>
                <c:pt idx="11176">
                  <c:v>41326</c:v>
                </c:pt>
                <c:pt idx="11177">
                  <c:v>41326</c:v>
                </c:pt>
                <c:pt idx="11178">
                  <c:v>41326</c:v>
                </c:pt>
                <c:pt idx="11179">
                  <c:v>41326</c:v>
                </c:pt>
                <c:pt idx="11180">
                  <c:v>41326</c:v>
                </c:pt>
                <c:pt idx="11181">
                  <c:v>41326</c:v>
                </c:pt>
                <c:pt idx="11182">
                  <c:v>41326</c:v>
                </c:pt>
                <c:pt idx="11183">
                  <c:v>41326</c:v>
                </c:pt>
                <c:pt idx="11184">
                  <c:v>41326</c:v>
                </c:pt>
                <c:pt idx="11185">
                  <c:v>41326</c:v>
                </c:pt>
                <c:pt idx="11186">
                  <c:v>41326</c:v>
                </c:pt>
                <c:pt idx="11187">
                  <c:v>41326</c:v>
                </c:pt>
                <c:pt idx="11188">
                  <c:v>41326</c:v>
                </c:pt>
                <c:pt idx="11189">
                  <c:v>41326</c:v>
                </c:pt>
                <c:pt idx="11190">
                  <c:v>41326</c:v>
                </c:pt>
                <c:pt idx="11191">
                  <c:v>41326</c:v>
                </c:pt>
                <c:pt idx="11192">
                  <c:v>41326</c:v>
                </c:pt>
                <c:pt idx="11193">
                  <c:v>41326</c:v>
                </c:pt>
                <c:pt idx="11194">
                  <c:v>41326</c:v>
                </c:pt>
                <c:pt idx="11195">
                  <c:v>41326</c:v>
                </c:pt>
                <c:pt idx="11196">
                  <c:v>41326</c:v>
                </c:pt>
                <c:pt idx="11197">
                  <c:v>41326</c:v>
                </c:pt>
                <c:pt idx="11198">
                  <c:v>41326</c:v>
                </c:pt>
                <c:pt idx="11199">
                  <c:v>41326</c:v>
                </c:pt>
                <c:pt idx="11200">
                  <c:v>41326</c:v>
                </c:pt>
                <c:pt idx="11201">
                  <c:v>41326</c:v>
                </c:pt>
                <c:pt idx="11202">
                  <c:v>41326</c:v>
                </c:pt>
                <c:pt idx="11203">
                  <c:v>41326</c:v>
                </c:pt>
                <c:pt idx="11204">
                  <c:v>41326</c:v>
                </c:pt>
                <c:pt idx="11205">
                  <c:v>41326</c:v>
                </c:pt>
                <c:pt idx="11206">
                  <c:v>41326</c:v>
                </c:pt>
                <c:pt idx="11207">
                  <c:v>41326</c:v>
                </c:pt>
                <c:pt idx="11208">
                  <c:v>41326</c:v>
                </c:pt>
                <c:pt idx="11209">
                  <c:v>41326</c:v>
                </c:pt>
                <c:pt idx="11210">
                  <c:v>41326</c:v>
                </c:pt>
                <c:pt idx="11211">
                  <c:v>41326</c:v>
                </c:pt>
                <c:pt idx="11212">
                  <c:v>41326</c:v>
                </c:pt>
                <c:pt idx="11213">
                  <c:v>41326</c:v>
                </c:pt>
                <c:pt idx="11214">
                  <c:v>41326</c:v>
                </c:pt>
                <c:pt idx="11215">
                  <c:v>41326</c:v>
                </c:pt>
                <c:pt idx="11216">
                  <c:v>41326</c:v>
                </c:pt>
                <c:pt idx="11217">
                  <c:v>41326</c:v>
                </c:pt>
                <c:pt idx="11218">
                  <c:v>41326</c:v>
                </c:pt>
                <c:pt idx="11219">
                  <c:v>41326</c:v>
                </c:pt>
                <c:pt idx="11220">
                  <c:v>41326</c:v>
                </c:pt>
                <c:pt idx="11221">
                  <c:v>41326</c:v>
                </c:pt>
                <c:pt idx="11222">
                  <c:v>41326</c:v>
                </c:pt>
                <c:pt idx="11223">
                  <c:v>41326</c:v>
                </c:pt>
                <c:pt idx="11224">
                  <c:v>41326</c:v>
                </c:pt>
                <c:pt idx="11225">
                  <c:v>41326</c:v>
                </c:pt>
                <c:pt idx="11226">
                  <c:v>41326</c:v>
                </c:pt>
                <c:pt idx="11227">
                  <c:v>41326</c:v>
                </c:pt>
                <c:pt idx="11228">
                  <c:v>41326</c:v>
                </c:pt>
                <c:pt idx="11229">
                  <c:v>41326</c:v>
                </c:pt>
                <c:pt idx="11230">
                  <c:v>41326</c:v>
                </c:pt>
                <c:pt idx="11231">
                  <c:v>41326</c:v>
                </c:pt>
                <c:pt idx="11232">
                  <c:v>41326</c:v>
                </c:pt>
                <c:pt idx="11233">
                  <c:v>41326</c:v>
                </c:pt>
                <c:pt idx="11234">
                  <c:v>41326</c:v>
                </c:pt>
                <c:pt idx="11235">
                  <c:v>41326</c:v>
                </c:pt>
                <c:pt idx="11236">
                  <c:v>41326</c:v>
                </c:pt>
                <c:pt idx="11237">
                  <c:v>41326</c:v>
                </c:pt>
                <c:pt idx="11238">
                  <c:v>41326</c:v>
                </c:pt>
                <c:pt idx="11239">
                  <c:v>41326</c:v>
                </c:pt>
                <c:pt idx="11240">
                  <c:v>41326</c:v>
                </c:pt>
                <c:pt idx="11241">
                  <c:v>41326</c:v>
                </c:pt>
                <c:pt idx="11242">
                  <c:v>41326</c:v>
                </c:pt>
                <c:pt idx="11243">
                  <c:v>41327</c:v>
                </c:pt>
                <c:pt idx="11244">
                  <c:v>41327</c:v>
                </c:pt>
                <c:pt idx="11245">
                  <c:v>41327</c:v>
                </c:pt>
                <c:pt idx="11246">
                  <c:v>41327</c:v>
                </c:pt>
                <c:pt idx="11247">
                  <c:v>41327</c:v>
                </c:pt>
                <c:pt idx="11248">
                  <c:v>41327</c:v>
                </c:pt>
                <c:pt idx="11249">
                  <c:v>41327</c:v>
                </c:pt>
                <c:pt idx="11250">
                  <c:v>41327</c:v>
                </c:pt>
                <c:pt idx="11251">
                  <c:v>41327</c:v>
                </c:pt>
                <c:pt idx="11252">
                  <c:v>41327</c:v>
                </c:pt>
                <c:pt idx="11253">
                  <c:v>41327</c:v>
                </c:pt>
                <c:pt idx="11254">
                  <c:v>41327</c:v>
                </c:pt>
                <c:pt idx="11255">
                  <c:v>41327</c:v>
                </c:pt>
                <c:pt idx="11256">
                  <c:v>41327</c:v>
                </c:pt>
                <c:pt idx="11257">
                  <c:v>41327</c:v>
                </c:pt>
                <c:pt idx="11258">
                  <c:v>41327</c:v>
                </c:pt>
                <c:pt idx="11259">
                  <c:v>41327</c:v>
                </c:pt>
                <c:pt idx="11260">
                  <c:v>41327</c:v>
                </c:pt>
                <c:pt idx="11261">
                  <c:v>41327</c:v>
                </c:pt>
                <c:pt idx="11262">
                  <c:v>41327</c:v>
                </c:pt>
                <c:pt idx="11263">
                  <c:v>41327</c:v>
                </c:pt>
                <c:pt idx="11264">
                  <c:v>41327</c:v>
                </c:pt>
                <c:pt idx="11265">
                  <c:v>41327</c:v>
                </c:pt>
                <c:pt idx="11266">
                  <c:v>41327</c:v>
                </c:pt>
                <c:pt idx="11267">
                  <c:v>41327</c:v>
                </c:pt>
                <c:pt idx="11268">
                  <c:v>41327</c:v>
                </c:pt>
                <c:pt idx="11269">
                  <c:v>41328</c:v>
                </c:pt>
                <c:pt idx="11270">
                  <c:v>41328</c:v>
                </c:pt>
                <c:pt idx="11271">
                  <c:v>41328</c:v>
                </c:pt>
                <c:pt idx="11272">
                  <c:v>41328</c:v>
                </c:pt>
                <c:pt idx="11273">
                  <c:v>41328</c:v>
                </c:pt>
                <c:pt idx="11274">
                  <c:v>41328</c:v>
                </c:pt>
                <c:pt idx="11275">
                  <c:v>41328</c:v>
                </c:pt>
                <c:pt idx="11276">
                  <c:v>41328</c:v>
                </c:pt>
                <c:pt idx="11277">
                  <c:v>41328</c:v>
                </c:pt>
                <c:pt idx="11278">
                  <c:v>41328</c:v>
                </c:pt>
                <c:pt idx="11279">
                  <c:v>41328</c:v>
                </c:pt>
                <c:pt idx="11280">
                  <c:v>41328</c:v>
                </c:pt>
                <c:pt idx="11281">
                  <c:v>41328</c:v>
                </c:pt>
                <c:pt idx="11282">
                  <c:v>41328</c:v>
                </c:pt>
                <c:pt idx="11283">
                  <c:v>41328</c:v>
                </c:pt>
                <c:pt idx="11284">
                  <c:v>41328</c:v>
                </c:pt>
                <c:pt idx="11285">
                  <c:v>41328</c:v>
                </c:pt>
                <c:pt idx="11286">
                  <c:v>41328</c:v>
                </c:pt>
                <c:pt idx="11287">
                  <c:v>41328</c:v>
                </c:pt>
                <c:pt idx="11288">
                  <c:v>41328</c:v>
                </c:pt>
                <c:pt idx="11289">
                  <c:v>41328</c:v>
                </c:pt>
                <c:pt idx="11290">
                  <c:v>41328</c:v>
                </c:pt>
                <c:pt idx="11291">
                  <c:v>41328</c:v>
                </c:pt>
                <c:pt idx="11292">
                  <c:v>41328</c:v>
                </c:pt>
                <c:pt idx="11293">
                  <c:v>41328</c:v>
                </c:pt>
                <c:pt idx="11294">
                  <c:v>41329</c:v>
                </c:pt>
                <c:pt idx="11295">
                  <c:v>41329</c:v>
                </c:pt>
                <c:pt idx="11296">
                  <c:v>41329</c:v>
                </c:pt>
                <c:pt idx="11297">
                  <c:v>41329</c:v>
                </c:pt>
                <c:pt idx="11298">
                  <c:v>41329</c:v>
                </c:pt>
                <c:pt idx="11299">
                  <c:v>41329</c:v>
                </c:pt>
                <c:pt idx="11300">
                  <c:v>41329</c:v>
                </c:pt>
                <c:pt idx="11301">
                  <c:v>41329</c:v>
                </c:pt>
                <c:pt idx="11302">
                  <c:v>41329</c:v>
                </c:pt>
                <c:pt idx="11303">
                  <c:v>41329</c:v>
                </c:pt>
                <c:pt idx="11304">
                  <c:v>41329</c:v>
                </c:pt>
                <c:pt idx="11305">
                  <c:v>41329</c:v>
                </c:pt>
                <c:pt idx="11306">
                  <c:v>41329</c:v>
                </c:pt>
                <c:pt idx="11307">
                  <c:v>41329</c:v>
                </c:pt>
                <c:pt idx="11308">
                  <c:v>41329</c:v>
                </c:pt>
                <c:pt idx="11309">
                  <c:v>41329</c:v>
                </c:pt>
                <c:pt idx="11310">
                  <c:v>41329</c:v>
                </c:pt>
                <c:pt idx="11311">
                  <c:v>41329</c:v>
                </c:pt>
                <c:pt idx="11312">
                  <c:v>41329</c:v>
                </c:pt>
                <c:pt idx="11313">
                  <c:v>41329</c:v>
                </c:pt>
                <c:pt idx="11314">
                  <c:v>41329</c:v>
                </c:pt>
                <c:pt idx="11315">
                  <c:v>41329</c:v>
                </c:pt>
                <c:pt idx="11316">
                  <c:v>41329</c:v>
                </c:pt>
                <c:pt idx="11317">
                  <c:v>41329</c:v>
                </c:pt>
                <c:pt idx="11318">
                  <c:v>41329</c:v>
                </c:pt>
                <c:pt idx="11319">
                  <c:v>41329</c:v>
                </c:pt>
                <c:pt idx="11320">
                  <c:v>41329</c:v>
                </c:pt>
                <c:pt idx="11321">
                  <c:v>41329</c:v>
                </c:pt>
                <c:pt idx="11322">
                  <c:v>41330</c:v>
                </c:pt>
                <c:pt idx="11323">
                  <c:v>41330</c:v>
                </c:pt>
                <c:pt idx="11324">
                  <c:v>41330</c:v>
                </c:pt>
                <c:pt idx="11325">
                  <c:v>41330</c:v>
                </c:pt>
                <c:pt idx="11326">
                  <c:v>41330</c:v>
                </c:pt>
                <c:pt idx="11327">
                  <c:v>41330</c:v>
                </c:pt>
                <c:pt idx="11328">
                  <c:v>41330</c:v>
                </c:pt>
                <c:pt idx="11329">
                  <c:v>41330</c:v>
                </c:pt>
                <c:pt idx="11330">
                  <c:v>41330</c:v>
                </c:pt>
                <c:pt idx="11331">
                  <c:v>41330</c:v>
                </c:pt>
                <c:pt idx="11332">
                  <c:v>41330</c:v>
                </c:pt>
                <c:pt idx="11333">
                  <c:v>41330</c:v>
                </c:pt>
                <c:pt idx="11334">
                  <c:v>41330</c:v>
                </c:pt>
                <c:pt idx="11335">
                  <c:v>41330</c:v>
                </c:pt>
                <c:pt idx="11336">
                  <c:v>41330</c:v>
                </c:pt>
                <c:pt idx="11337">
                  <c:v>41330</c:v>
                </c:pt>
                <c:pt idx="11338">
                  <c:v>41330</c:v>
                </c:pt>
                <c:pt idx="11339">
                  <c:v>41330</c:v>
                </c:pt>
                <c:pt idx="11340">
                  <c:v>41330</c:v>
                </c:pt>
                <c:pt idx="11341">
                  <c:v>41330</c:v>
                </c:pt>
                <c:pt idx="11342">
                  <c:v>41330</c:v>
                </c:pt>
                <c:pt idx="11343">
                  <c:v>41330</c:v>
                </c:pt>
                <c:pt idx="11344">
                  <c:v>41330</c:v>
                </c:pt>
                <c:pt idx="11345">
                  <c:v>41330</c:v>
                </c:pt>
                <c:pt idx="11346">
                  <c:v>41330</c:v>
                </c:pt>
                <c:pt idx="11347">
                  <c:v>41330</c:v>
                </c:pt>
                <c:pt idx="11348">
                  <c:v>41330</c:v>
                </c:pt>
                <c:pt idx="11349">
                  <c:v>41330</c:v>
                </c:pt>
                <c:pt idx="11350">
                  <c:v>41330</c:v>
                </c:pt>
                <c:pt idx="11351">
                  <c:v>41330</c:v>
                </c:pt>
                <c:pt idx="11352">
                  <c:v>41330</c:v>
                </c:pt>
                <c:pt idx="11353">
                  <c:v>41330</c:v>
                </c:pt>
                <c:pt idx="11354">
                  <c:v>41330</c:v>
                </c:pt>
                <c:pt idx="11355">
                  <c:v>41330</c:v>
                </c:pt>
                <c:pt idx="11356">
                  <c:v>41330</c:v>
                </c:pt>
                <c:pt idx="11357">
                  <c:v>41330</c:v>
                </c:pt>
                <c:pt idx="11358">
                  <c:v>41330</c:v>
                </c:pt>
                <c:pt idx="11359">
                  <c:v>41330</c:v>
                </c:pt>
                <c:pt idx="11360">
                  <c:v>41330</c:v>
                </c:pt>
                <c:pt idx="11361">
                  <c:v>41330</c:v>
                </c:pt>
                <c:pt idx="11362">
                  <c:v>41330</c:v>
                </c:pt>
                <c:pt idx="11363">
                  <c:v>41330</c:v>
                </c:pt>
                <c:pt idx="11364">
                  <c:v>41330</c:v>
                </c:pt>
                <c:pt idx="11365">
                  <c:v>41330</c:v>
                </c:pt>
                <c:pt idx="11366">
                  <c:v>41330</c:v>
                </c:pt>
                <c:pt idx="11367">
                  <c:v>41330</c:v>
                </c:pt>
                <c:pt idx="11368">
                  <c:v>41330</c:v>
                </c:pt>
                <c:pt idx="11369">
                  <c:v>41330</c:v>
                </c:pt>
                <c:pt idx="11370">
                  <c:v>41330</c:v>
                </c:pt>
                <c:pt idx="11371">
                  <c:v>41330</c:v>
                </c:pt>
                <c:pt idx="11372">
                  <c:v>41330</c:v>
                </c:pt>
                <c:pt idx="11373">
                  <c:v>41330</c:v>
                </c:pt>
                <c:pt idx="11374">
                  <c:v>41330</c:v>
                </c:pt>
                <c:pt idx="11375">
                  <c:v>41330</c:v>
                </c:pt>
                <c:pt idx="11376">
                  <c:v>41330</c:v>
                </c:pt>
                <c:pt idx="11377">
                  <c:v>41330</c:v>
                </c:pt>
                <c:pt idx="11378">
                  <c:v>41330</c:v>
                </c:pt>
                <c:pt idx="11379">
                  <c:v>41330</c:v>
                </c:pt>
                <c:pt idx="11380">
                  <c:v>41330</c:v>
                </c:pt>
                <c:pt idx="11381">
                  <c:v>41330</c:v>
                </c:pt>
                <c:pt idx="11382">
                  <c:v>41330</c:v>
                </c:pt>
                <c:pt idx="11383">
                  <c:v>41330</c:v>
                </c:pt>
                <c:pt idx="11384">
                  <c:v>41330</c:v>
                </c:pt>
                <c:pt idx="11385">
                  <c:v>41330</c:v>
                </c:pt>
                <c:pt idx="11386">
                  <c:v>41330</c:v>
                </c:pt>
                <c:pt idx="11387">
                  <c:v>41330</c:v>
                </c:pt>
                <c:pt idx="11388">
                  <c:v>41330</c:v>
                </c:pt>
                <c:pt idx="11389">
                  <c:v>41330</c:v>
                </c:pt>
                <c:pt idx="11390">
                  <c:v>41330</c:v>
                </c:pt>
                <c:pt idx="11391">
                  <c:v>41330</c:v>
                </c:pt>
                <c:pt idx="11392">
                  <c:v>41330</c:v>
                </c:pt>
                <c:pt idx="11393">
                  <c:v>41330</c:v>
                </c:pt>
                <c:pt idx="11394">
                  <c:v>41330</c:v>
                </c:pt>
                <c:pt idx="11395">
                  <c:v>41330</c:v>
                </c:pt>
                <c:pt idx="11396">
                  <c:v>41330</c:v>
                </c:pt>
                <c:pt idx="11397">
                  <c:v>41330</c:v>
                </c:pt>
                <c:pt idx="11398">
                  <c:v>41330</c:v>
                </c:pt>
                <c:pt idx="11399">
                  <c:v>41330</c:v>
                </c:pt>
                <c:pt idx="11400">
                  <c:v>41330</c:v>
                </c:pt>
                <c:pt idx="11401">
                  <c:v>41330</c:v>
                </c:pt>
                <c:pt idx="11402">
                  <c:v>41330</c:v>
                </c:pt>
                <c:pt idx="11403">
                  <c:v>41330</c:v>
                </c:pt>
                <c:pt idx="11404">
                  <c:v>41330</c:v>
                </c:pt>
                <c:pt idx="11405">
                  <c:v>41330</c:v>
                </c:pt>
                <c:pt idx="11406">
                  <c:v>41330</c:v>
                </c:pt>
                <c:pt idx="11407">
                  <c:v>41330</c:v>
                </c:pt>
                <c:pt idx="11408">
                  <c:v>41330</c:v>
                </c:pt>
                <c:pt idx="11409">
                  <c:v>41330</c:v>
                </c:pt>
                <c:pt idx="11410">
                  <c:v>41330</c:v>
                </c:pt>
                <c:pt idx="11411">
                  <c:v>41330</c:v>
                </c:pt>
                <c:pt idx="11412">
                  <c:v>41330</c:v>
                </c:pt>
                <c:pt idx="11413">
                  <c:v>41330</c:v>
                </c:pt>
                <c:pt idx="11414">
                  <c:v>41331</c:v>
                </c:pt>
                <c:pt idx="11415">
                  <c:v>41331</c:v>
                </c:pt>
                <c:pt idx="11416">
                  <c:v>41331</c:v>
                </c:pt>
                <c:pt idx="11417">
                  <c:v>41331</c:v>
                </c:pt>
                <c:pt idx="11418">
                  <c:v>41331</c:v>
                </c:pt>
                <c:pt idx="11419">
                  <c:v>41331</c:v>
                </c:pt>
                <c:pt idx="11420">
                  <c:v>41331</c:v>
                </c:pt>
                <c:pt idx="11421">
                  <c:v>41331</c:v>
                </c:pt>
                <c:pt idx="11422">
                  <c:v>41331</c:v>
                </c:pt>
                <c:pt idx="11423">
                  <c:v>41331</c:v>
                </c:pt>
                <c:pt idx="11424">
                  <c:v>41331</c:v>
                </c:pt>
                <c:pt idx="11425">
                  <c:v>41331</c:v>
                </c:pt>
                <c:pt idx="11426">
                  <c:v>41331</c:v>
                </c:pt>
                <c:pt idx="11427">
                  <c:v>41331</c:v>
                </c:pt>
                <c:pt idx="11428">
                  <c:v>41331</c:v>
                </c:pt>
                <c:pt idx="11429">
                  <c:v>41331</c:v>
                </c:pt>
                <c:pt idx="11430">
                  <c:v>41331</c:v>
                </c:pt>
                <c:pt idx="11431">
                  <c:v>41331</c:v>
                </c:pt>
                <c:pt idx="11432">
                  <c:v>41331</c:v>
                </c:pt>
                <c:pt idx="11433">
                  <c:v>41331</c:v>
                </c:pt>
                <c:pt idx="11434">
                  <c:v>41331</c:v>
                </c:pt>
                <c:pt idx="11435">
                  <c:v>41331</c:v>
                </c:pt>
                <c:pt idx="11436">
                  <c:v>41331</c:v>
                </c:pt>
                <c:pt idx="11437">
                  <c:v>41331</c:v>
                </c:pt>
                <c:pt idx="11438">
                  <c:v>41331</c:v>
                </c:pt>
                <c:pt idx="11439">
                  <c:v>41331</c:v>
                </c:pt>
                <c:pt idx="11440">
                  <c:v>41331</c:v>
                </c:pt>
                <c:pt idx="11441">
                  <c:v>41331</c:v>
                </c:pt>
                <c:pt idx="11442">
                  <c:v>41331</c:v>
                </c:pt>
                <c:pt idx="11443">
                  <c:v>41331</c:v>
                </c:pt>
                <c:pt idx="11444">
                  <c:v>41331</c:v>
                </c:pt>
                <c:pt idx="11445">
                  <c:v>41331</c:v>
                </c:pt>
                <c:pt idx="11446">
                  <c:v>41331</c:v>
                </c:pt>
                <c:pt idx="11447">
                  <c:v>41331</c:v>
                </c:pt>
                <c:pt idx="11448">
                  <c:v>41331</c:v>
                </c:pt>
                <c:pt idx="11449">
                  <c:v>41331</c:v>
                </c:pt>
                <c:pt idx="11450">
                  <c:v>41331</c:v>
                </c:pt>
                <c:pt idx="11451">
                  <c:v>41331</c:v>
                </c:pt>
                <c:pt idx="11452">
                  <c:v>41331</c:v>
                </c:pt>
                <c:pt idx="11453">
                  <c:v>41331</c:v>
                </c:pt>
                <c:pt idx="11454">
                  <c:v>41331</c:v>
                </c:pt>
                <c:pt idx="11455">
                  <c:v>41331</c:v>
                </c:pt>
                <c:pt idx="11456">
                  <c:v>41331</c:v>
                </c:pt>
                <c:pt idx="11457">
                  <c:v>41331</c:v>
                </c:pt>
                <c:pt idx="11458">
                  <c:v>41331</c:v>
                </c:pt>
                <c:pt idx="11459">
                  <c:v>41331</c:v>
                </c:pt>
                <c:pt idx="11460">
                  <c:v>41331</c:v>
                </c:pt>
                <c:pt idx="11461">
                  <c:v>41331</c:v>
                </c:pt>
                <c:pt idx="11462">
                  <c:v>41331</c:v>
                </c:pt>
                <c:pt idx="11463">
                  <c:v>41331</c:v>
                </c:pt>
                <c:pt idx="11464">
                  <c:v>41331</c:v>
                </c:pt>
                <c:pt idx="11465">
                  <c:v>41331</c:v>
                </c:pt>
                <c:pt idx="11466">
                  <c:v>41331</c:v>
                </c:pt>
                <c:pt idx="11467">
                  <c:v>41331</c:v>
                </c:pt>
                <c:pt idx="11468">
                  <c:v>41331</c:v>
                </c:pt>
                <c:pt idx="11469">
                  <c:v>41331</c:v>
                </c:pt>
                <c:pt idx="11470">
                  <c:v>41331</c:v>
                </c:pt>
                <c:pt idx="11471">
                  <c:v>41331</c:v>
                </c:pt>
                <c:pt idx="11472">
                  <c:v>41331</c:v>
                </c:pt>
                <c:pt idx="11473">
                  <c:v>41331</c:v>
                </c:pt>
                <c:pt idx="11474">
                  <c:v>41331</c:v>
                </c:pt>
                <c:pt idx="11475">
                  <c:v>41331</c:v>
                </c:pt>
                <c:pt idx="11476">
                  <c:v>41331</c:v>
                </c:pt>
                <c:pt idx="11477">
                  <c:v>41331</c:v>
                </c:pt>
                <c:pt idx="11478">
                  <c:v>41331</c:v>
                </c:pt>
                <c:pt idx="11479">
                  <c:v>41331</c:v>
                </c:pt>
                <c:pt idx="11480">
                  <c:v>41331</c:v>
                </c:pt>
                <c:pt idx="11481">
                  <c:v>41331</c:v>
                </c:pt>
                <c:pt idx="11482">
                  <c:v>41331</c:v>
                </c:pt>
                <c:pt idx="11483">
                  <c:v>41331</c:v>
                </c:pt>
                <c:pt idx="11484">
                  <c:v>41331</c:v>
                </c:pt>
                <c:pt idx="11485">
                  <c:v>41331</c:v>
                </c:pt>
                <c:pt idx="11486">
                  <c:v>41331</c:v>
                </c:pt>
                <c:pt idx="11487">
                  <c:v>41331</c:v>
                </c:pt>
                <c:pt idx="11488">
                  <c:v>41331</c:v>
                </c:pt>
                <c:pt idx="11489">
                  <c:v>41331</c:v>
                </c:pt>
                <c:pt idx="11490">
                  <c:v>41331</c:v>
                </c:pt>
                <c:pt idx="11491">
                  <c:v>41331</c:v>
                </c:pt>
                <c:pt idx="11492">
                  <c:v>41331</c:v>
                </c:pt>
                <c:pt idx="11493">
                  <c:v>41331</c:v>
                </c:pt>
                <c:pt idx="11494">
                  <c:v>41331</c:v>
                </c:pt>
                <c:pt idx="11495">
                  <c:v>41331</c:v>
                </c:pt>
                <c:pt idx="11496">
                  <c:v>41331</c:v>
                </c:pt>
                <c:pt idx="11497">
                  <c:v>41331</c:v>
                </c:pt>
                <c:pt idx="11498">
                  <c:v>41331</c:v>
                </c:pt>
                <c:pt idx="11499">
                  <c:v>41331</c:v>
                </c:pt>
                <c:pt idx="11500">
                  <c:v>41331</c:v>
                </c:pt>
                <c:pt idx="11501">
                  <c:v>41331</c:v>
                </c:pt>
                <c:pt idx="11502">
                  <c:v>41331</c:v>
                </c:pt>
                <c:pt idx="11503">
                  <c:v>41331</c:v>
                </c:pt>
                <c:pt idx="11504">
                  <c:v>41331</c:v>
                </c:pt>
                <c:pt idx="11505">
                  <c:v>41331</c:v>
                </c:pt>
                <c:pt idx="11506">
                  <c:v>41331</c:v>
                </c:pt>
                <c:pt idx="11507">
                  <c:v>41331</c:v>
                </c:pt>
                <c:pt idx="11508">
                  <c:v>41331</c:v>
                </c:pt>
                <c:pt idx="11509">
                  <c:v>41331</c:v>
                </c:pt>
                <c:pt idx="11510">
                  <c:v>41331</c:v>
                </c:pt>
                <c:pt idx="11511">
                  <c:v>41331</c:v>
                </c:pt>
                <c:pt idx="11512">
                  <c:v>41331</c:v>
                </c:pt>
                <c:pt idx="11513">
                  <c:v>41331</c:v>
                </c:pt>
                <c:pt idx="11514">
                  <c:v>41331</c:v>
                </c:pt>
                <c:pt idx="11515">
                  <c:v>41331</c:v>
                </c:pt>
                <c:pt idx="11516">
                  <c:v>41331</c:v>
                </c:pt>
                <c:pt idx="11517">
                  <c:v>41331</c:v>
                </c:pt>
                <c:pt idx="11518">
                  <c:v>41331</c:v>
                </c:pt>
                <c:pt idx="11519">
                  <c:v>41331</c:v>
                </c:pt>
                <c:pt idx="11520">
                  <c:v>41331</c:v>
                </c:pt>
                <c:pt idx="11521">
                  <c:v>41331</c:v>
                </c:pt>
                <c:pt idx="11522">
                  <c:v>41331</c:v>
                </c:pt>
                <c:pt idx="11523">
                  <c:v>41331</c:v>
                </c:pt>
                <c:pt idx="11524">
                  <c:v>41331</c:v>
                </c:pt>
                <c:pt idx="11525">
                  <c:v>41331</c:v>
                </c:pt>
                <c:pt idx="11526">
                  <c:v>41331</c:v>
                </c:pt>
                <c:pt idx="11527">
                  <c:v>41331</c:v>
                </c:pt>
                <c:pt idx="11528">
                  <c:v>41331</c:v>
                </c:pt>
                <c:pt idx="11529">
                  <c:v>41331</c:v>
                </c:pt>
                <c:pt idx="11530">
                  <c:v>41331</c:v>
                </c:pt>
                <c:pt idx="11531">
                  <c:v>41331</c:v>
                </c:pt>
                <c:pt idx="11532">
                  <c:v>41331</c:v>
                </c:pt>
                <c:pt idx="11533">
                  <c:v>41331</c:v>
                </c:pt>
                <c:pt idx="11534">
                  <c:v>41331</c:v>
                </c:pt>
                <c:pt idx="11535">
                  <c:v>41331</c:v>
                </c:pt>
                <c:pt idx="11536">
                  <c:v>41331</c:v>
                </c:pt>
                <c:pt idx="11537">
                  <c:v>41331</c:v>
                </c:pt>
                <c:pt idx="11538">
                  <c:v>41331</c:v>
                </c:pt>
                <c:pt idx="11539">
                  <c:v>41331</c:v>
                </c:pt>
                <c:pt idx="11540">
                  <c:v>41331</c:v>
                </c:pt>
                <c:pt idx="11541">
                  <c:v>41331</c:v>
                </c:pt>
                <c:pt idx="11542">
                  <c:v>41331</c:v>
                </c:pt>
                <c:pt idx="11543">
                  <c:v>41331</c:v>
                </c:pt>
                <c:pt idx="11544">
                  <c:v>41331</c:v>
                </c:pt>
                <c:pt idx="11545">
                  <c:v>41331</c:v>
                </c:pt>
                <c:pt idx="11546">
                  <c:v>41331</c:v>
                </c:pt>
                <c:pt idx="11547">
                  <c:v>41331</c:v>
                </c:pt>
                <c:pt idx="11548">
                  <c:v>41331</c:v>
                </c:pt>
                <c:pt idx="11549">
                  <c:v>41331</c:v>
                </c:pt>
                <c:pt idx="11550">
                  <c:v>41331</c:v>
                </c:pt>
                <c:pt idx="11551">
                  <c:v>41331</c:v>
                </c:pt>
                <c:pt idx="11552">
                  <c:v>41331</c:v>
                </c:pt>
                <c:pt idx="11553">
                  <c:v>41331</c:v>
                </c:pt>
                <c:pt idx="11554">
                  <c:v>41331</c:v>
                </c:pt>
                <c:pt idx="11555">
                  <c:v>41331</c:v>
                </c:pt>
                <c:pt idx="11556">
                  <c:v>41331</c:v>
                </c:pt>
                <c:pt idx="11557">
                  <c:v>41331</c:v>
                </c:pt>
                <c:pt idx="11558">
                  <c:v>41331</c:v>
                </c:pt>
                <c:pt idx="11559">
                  <c:v>41331</c:v>
                </c:pt>
                <c:pt idx="11560">
                  <c:v>41331</c:v>
                </c:pt>
                <c:pt idx="11561">
                  <c:v>41331</c:v>
                </c:pt>
                <c:pt idx="11562">
                  <c:v>41331</c:v>
                </c:pt>
                <c:pt idx="11563">
                  <c:v>41331</c:v>
                </c:pt>
                <c:pt idx="11564">
                  <c:v>41331</c:v>
                </c:pt>
                <c:pt idx="11565">
                  <c:v>41331</c:v>
                </c:pt>
                <c:pt idx="11566">
                  <c:v>41331</c:v>
                </c:pt>
                <c:pt idx="11567">
                  <c:v>41331</c:v>
                </c:pt>
                <c:pt idx="11568">
                  <c:v>41331</c:v>
                </c:pt>
                <c:pt idx="11569">
                  <c:v>41331</c:v>
                </c:pt>
                <c:pt idx="11570">
                  <c:v>41331</c:v>
                </c:pt>
                <c:pt idx="11571">
                  <c:v>41331</c:v>
                </c:pt>
                <c:pt idx="11572">
                  <c:v>41331</c:v>
                </c:pt>
                <c:pt idx="11573">
                  <c:v>41331</c:v>
                </c:pt>
                <c:pt idx="11574">
                  <c:v>41331</c:v>
                </c:pt>
                <c:pt idx="11575">
                  <c:v>41331</c:v>
                </c:pt>
                <c:pt idx="11576">
                  <c:v>41331</c:v>
                </c:pt>
                <c:pt idx="11577">
                  <c:v>41331</c:v>
                </c:pt>
                <c:pt idx="11578">
                  <c:v>41331</c:v>
                </c:pt>
                <c:pt idx="11579">
                  <c:v>41331</c:v>
                </c:pt>
                <c:pt idx="11580">
                  <c:v>41331</c:v>
                </c:pt>
                <c:pt idx="11581">
                  <c:v>41331</c:v>
                </c:pt>
                <c:pt idx="11582">
                  <c:v>41331</c:v>
                </c:pt>
                <c:pt idx="11583">
                  <c:v>41331</c:v>
                </c:pt>
                <c:pt idx="11584">
                  <c:v>41331</c:v>
                </c:pt>
                <c:pt idx="11585">
                  <c:v>41331</c:v>
                </c:pt>
                <c:pt idx="11586">
                  <c:v>41331</c:v>
                </c:pt>
                <c:pt idx="11587">
                  <c:v>41331</c:v>
                </c:pt>
                <c:pt idx="11588">
                  <c:v>41331</c:v>
                </c:pt>
                <c:pt idx="11589">
                  <c:v>41331</c:v>
                </c:pt>
                <c:pt idx="11590">
                  <c:v>41331</c:v>
                </c:pt>
                <c:pt idx="11591">
                  <c:v>41331</c:v>
                </c:pt>
                <c:pt idx="11592">
                  <c:v>41331</c:v>
                </c:pt>
                <c:pt idx="11593">
                  <c:v>41331</c:v>
                </c:pt>
                <c:pt idx="11594">
                  <c:v>41331</c:v>
                </c:pt>
                <c:pt idx="11595">
                  <c:v>41331</c:v>
                </c:pt>
                <c:pt idx="11596">
                  <c:v>41331</c:v>
                </c:pt>
                <c:pt idx="11597">
                  <c:v>41331</c:v>
                </c:pt>
                <c:pt idx="11598">
                  <c:v>41331</c:v>
                </c:pt>
                <c:pt idx="11599">
                  <c:v>41331</c:v>
                </c:pt>
                <c:pt idx="11600">
                  <c:v>41331</c:v>
                </c:pt>
                <c:pt idx="11601">
                  <c:v>41331</c:v>
                </c:pt>
                <c:pt idx="11602">
                  <c:v>41331</c:v>
                </c:pt>
                <c:pt idx="11603">
                  <c:v>41331</c:v>
                </c:pt>
                <c:pt idx="11604">
                  <c:v>41331</c:v>
                </c:pt>
                <c:pt idx="11605">
                  <c:v>41331</c:v>
                </c:pt>
                <c:pt idx="11606">
                  <c:v>41331</c:v>
                </c:pt>
                <c:pt idx="11607">
                  <c:v>41331</c:v>
                </c:pt>
                <c:pt idx="11608">
                  <c:v>41331</c:v>
                </c:pt>
                <c:pt idx="11609">
                  <c:v>41331</c:v>
                </c:pt>
                <c:pt idx="11610">
                  <c:v>41331</c:v>
                </c:pt>
                <c:pt idx="11611">
                  <c:v>41331</c:v>
                </c:pt>
                <c:pt idx="11612">
                  <c:v>41331</c:v>
                </c:pt>
                <c:pt idx="11613">
                  <c:v>41331</c:v>
                </c:pt>
                <c:pt idx="11614">
                  <c:v>41331</c:v>
                </c:pt>
                <c:pt idx="11615">
                  <c:v>41331</c:v>
                </c:pt>
                <c:pt idx="11616">
                  <c:v>41331</c:v>
                </c:pt>
                <c:pt idx="11617">
                  <c:v>41331</c:v>
                </c:pt>
                <c:pt idx="11618">
                  <c:v>41331</c:v>
                </c:pt>
                <c:pt idx="11619">
                  <c:v>41331</c:v>
                </c:pt>
                <c:pt idx="11620">
                  <c:v>41331</c:v>
                </c:pt>
                <c:pt idx="11621">
                  <c:v>41331</c:v>
                </c:pt>
                <c:pt idx="11622">
                  <c:v>41331</c:v>
                </c:pt>
                <c:pt idx="11623">
                  <c:v>41331</c:v>
                </c:pt>
                <c:pt idx="11624">
                  <c:v>41331</c:v>
                </c:pt>
                <c:pt idx="11625">
                  <c:v>41331</c:v>
                </c:pt>
                <c:pt idx="11626">
                  <c:v>41331</c:v>
                </c:pt>
                <c:pt idx="11627">
                  <c:v>41331</c:v>
                </c:pt>
                <c:pt idx="11628">
                  <c:v>41331</c:v>
                </c:pt>
                <c:pt idx="11629">
                  <c:v>41331</c:v>
                </c:pt>
                <c:pt idx="11630">
                  <c:v>41331</c:v>
                </c:pt>
                <c:pt idx="11631">
                  <c:v>41331</c:v>
                </c:pt>
                <c:pt idx="11632">
                  <c:v>41331</c:v>
                </c:pt>
                <c:pt idx="11633">
                  <c:v>41331</c:v>
                </c:pt>
                <c:pt idx="11634">
                  <c:v>41331</c:v>
                </c:pt>
                <c:pt idx="11635">
                  <c:v>41331</c:v>
                </c:pt>
                <c:pt idx="11636">
                  <c:v>41331</c:v>
                </c:pt>
                <c:pt idx="11637">
                  <c:v>41331</c:v>
                </c:pt>
                <c:pt idx="11638">
                  <c:v>41331</c:v>
                </c:pt>
                <c:pt idx="11639">
                  <c:v>41331</c:v>
                </c:pt>
                <c:pt idx="11640">
                  <c:v>41331</c:v>
                </c:pt>
                <c:pt idx="11641">
                  <c:v>41331</c:v>
                </c:pt>
                <c:pt idx="11642">
                  <c:v>41331</c:v>
                </c:pt>
                <c:pt idx="11643">
                  <c:v>41331</c:v>
                </c:pt>
                <c:pt idx="11644">
                  <c:v>41331</c:v>
                </c:pt>
                <c:pt idx="11645">
                  <c:v>41331</c:v>
                </c:pt>
                <c:pt idx="11646">
                  <c:v>41331</c:v>
                </c:pt>
                <c:pt idx="11647">
                  <c:v>41331</c:v>
                </c:pt>
                <c:pt idx="11648">
                  <c:v>41331</c:v>
                </c:pt>
                <c:pt idx="11649">
                  <c:v>41331</c:v>
                </c:pt>
                <c:pt idx="11650">
                  <c:v>41331</c:v>
                </c:pt>
                <c:pt idx="11651">
                  <c:v>41331</c:v>
                </c:pt>
                <c:pt idx="11652">
                  <c:v>41331</c:v>
                </c:pt>
                <c:pt idx="11653">
                  <c:v>41331</c:v>
                </c:pt>
                <c:pt idx="11654">
                  <c:v>41331</c:v>
                </c:pt>
                <c:pt idx="11655">
                  <c:v>41331</c:v>
                </c:pt>
                <c:pt idx="11656">
                  <c:v>41331</c:v>
                </c:pt>
                <c:pt idx="11657">
                  <c:v>41331</c:v>
                </c:pt>
                <c:pt idx="11658">
                  <c:v>41331</c:v>
                </c:pt>
                <c:pt idx="11659">
                  <c:v>41331</c:v>
                </c:pt>
                <c:pt idx="11660">
                  <c:v>41331</c:v>
                </c:pt>
                <c:pt idx="11661">
                  <c:v>41331</c:v>
                </c:pt>
                <c:pt idx="11662">
                  <c:v>41331</c:v>
                </c:pt>
                <c:pt idx="11663">
                  <c:v>41331</c:v>
                </c:pt>
                <c:pt idx="11664">
                  <c:v>41331</c:v>
                </c:pt>
                <c:pt idx="11665">
                  <c:v>41331</c:v>
                </c:pt>
                <c:pt idx="11666">
                  <c:v>41331</c:v>
                </c:pt>
                <c:pt idx="11667">
                  <c:v>41331</c:v>
                </c:pt>
                <c:pt idx="11668">
                  <c:v>41331</c:v>
                </c:pt>
                <c:pt idx="11669">
                  <c:v>41331</c:v>
                </c:pt>
                <c:pt idx="11670">
                  <c:v>41331</c:v>
                </c:pt>
                <c:pt idx="11671">
                  <c:v>41331</c:v>
                </c:pt>
                <c:pt idx="11672">
                  <c:v>41331</c:v>
                </c:pt>
                <c:pt idx="11673">
                  <c:v>41331</c:v>
                </c:pt>
                <c:pt idx="11674">
                  <c:v>41331</c:v>
                </c:pt>
                <c:pt idx="11675">
                  <c:v>41331</c:v>
                </c:pt>
                <c:pt idx="11676">
                  <c:v>41331</c:v>
                </c:pt>
                <c:pt idx="11677">
                  <c:v>41331</c:v>
                </c:pt>
                <c:pt idx="11678">
                  <c:v>41331</c:v>
                </c:pt>
                <c:pt idx="11679">
                  <c:v>41331</c:v>
                </c:pt>
                <c:pt idx="11680">
                  <c:v>41331</c:v>
                </c:pt>
                <c:pt idx="11681">
                  <c:v>41331</c:v>
                </c:pt>
                <c:pt idx="11682">
                  <c:v>41331</c:v>
                </c:pt>
                <c:pt idx="11683">
                  <c:v>41331</c:v>
                </c:pt>
                <c:pt idx="11684">
                  <c:v>41331</c:v>
                </c:pt>
                <c:pt idx="11685">
                  <c:v>41331</c:v>
                </c:pt>
                <c:pt idx="11686">
                  <c:v>41331</c:v>
                </c:pt>
                <c:pt idx="11687">
                  <c:v>41331</c:v>
                </c:pt>
                <c:pt idx="11688">
                  <c:v>41331</c:v>
                </c:pt>
                <c:pt idx="11689">
                  <c:v>41331</c:v>
                </c:pt>
                <c:pt idx="11690">
                  <c:v>41331</c:v>
                </c:pt>
                <c:pt idx="11691">
                  <c:v>41331</c:v>
                </c:pt>
                <c:pt idx="11692">
                  <c:v>41331</c:v>
                </c:pt>
                <c:pt idx="11693">
                  <c:v>41331</c:v>
                </c:pt>
                <c:pt idx="11694">
                  <c:v>41331</c:v>
                </c:pt>
                <c:pt idx="11695">
                  <c:v>41331</c:v>
                </c:pt>
                <c:pt idx="11696">
                  <c:v>41331</c:v>
                </c:pt>
                <c:pt idx="11697">
                  <c:v>41331</c:v>
                </c:pt>
                <c:pt idx="11698">
                  <c:v>41331</c:v>
                </c:pt>
                <c:pt idx="11699">
                  <c:v>41331</c:v>
                </c:pt>
                <c:pt idx="11700">
                  <c:v>41331</c:v>
                </c:pt>
                <c:pt idx="11701">
                  <c:v>41331</c:v>
                </c:pt>
                <c:pt idx="11702">
                  <c:v>41331</c:v>
                </c:pt>
                <c:pt idx="11703">
                  <c:v>41331</c:v>
                </c:pt>
                <c:pt idx="11704">
                  <c:v>41331</c:v>
                </c:pt>
                <c:pt idx="11705">
                  <c:v>41331</c:v>
                </c:pt>
                <c:pt idx="11706">
                  <c:v>41331</c:v>
                </c:pt>
                <c:pt idx="11707">
                  <c:v>41331</c:v>
                </c:pt>
                <c:pt idx="11708">
                  <c:v>41331</c:v>
                </c:pt>
                <c:pt idx="11709">
                  <c:v>41331</c:v>
                </c:pt>
                <c:pt idx="11710">
                  <c:v>41331</c:v>
                </c:pt>
                <c:pt idx="11711">
                  <c:v>41331</c:v>
                </c:pt>
                <c:pt idx="11712">
                  <c:v>41331</c:v>
                </c:pt>
                <c:pt idx="11713">
                  <c:v>41331</c:v>
                </c:pt>
                <c:pt idx="11714">
                  <c:v>41331</c:v>
                </c:pt>
                <c:pt idx="11715">
                  <c:v>41331</c:v>
                </c:pt>
                <c:pt idx="11716">
                  <c:v>41331</c:v>
                </c:pt>
                <c:pt idx="11717">
                  <c:v>41331</c:v>
                </c:pt>
                <c:pt idx="11718">
                  <c:v>41331</c:v>
                </c:pt>
                <c:pt idx="11719">
                  <c:v>41331</c:v>
                </c:pt>
                <c:pt idx="11720">
                  <c:v>41331</c:v>
                </c:pt>
                <c:pt idx="11721">
                  <c:v>41331</c:v>
                </c:pt>
                <c:pt idx="11722">
                  <c:v>41331</c:v>
                </c:pt>
                <c:pt idx="11723">
                  <c:v>41331</c:v>
                </c:pt>
                <c:pt idx="11724">
                  <c:v>41331</c:v>
                </c:pt>
                <c:pt idx="11725">
                  <c:v>41331</c:v>
                </c:pt>
                <c:pt idx="11726">
                  <c:v>41331</c:v>
                </c:pt>
                <c:pt idx="11727">
                  <c:v>41331</c:v>
                </c:pt>
                <c:pt idx="11728">
                  <c:v>41331</c:v>
                </c:pt>
                <c:pt idx="11729">
                  <c:v>41331</c:v>
                </c:pt>
                <c:pt idx="11730">
                  <c:v>41331</c:v>
                </c:pt>
                <c:pt idx="11731">
                  <c:v>41331</c:v>
                </c:pt>
                <c:pt idx="11732">
                  <c:v>41331</c:v>
                </c:pt>
                <c:pt idx="11733">
                  <c:v>41331</c:v>
                </c:pt>
                <c:pt idx="11734">
                  <c:v>41331</c:v>
                </c:pt>
                <c:pt idx="11735">
                  <c:v>41331</c:v>
                </c:pt>
                <c:pt idx="11736">
                  <c:v>41331</c:v>
                </c:pt>
                <c:pt idx="11737">
                  <c:v>41331</c:v>
                </c:pt>
                <c:pt idx="11738">
                  <c:v>41331</c:v>
                </c:pt>
                <c:pt idx="11739">
                  <c:v>41331</c:v>
                </c:pt>
                <c:pt idx="11740">
                  <c:v>41331</c:v>
                </c:pt>
                <c:pt idx="11741">
                  <c:v>41331</c:v>
                </c:pt>
                <c:pt idx="11742">
                  <c:v>41331</c:v>
                </c:pt>
                <c:pt idx="11743">
                  <c:v>41331</c:v>
                </c:pt>
                <c:pt idx="11744">
                  <c:v>41331</c:v>
                </c:pt>
                <c:pt idx="11745">
                  <c:v>41331</c:v>
                </c:pt>
                <c:pt idx="11746">
                  <c:v>41331</c:v>
                </c:pt>
                <c:pt idx="11747">
                  <c:v>41331</c:v>
                </c:pt>
                <c:pt idx="11748">
                  <c:v>41331</c:v>
                </c:pt>
                <c:pt idx="11749">
                  <c:v>41331</c:v>
                </c:pt>
                <c:pt idx="11750">
                  <c:v>41331</c:v>
                </c:pt>
                <c:pt idx="11751">
                  <c:v>41331</c:v>
                </c:pt>
                <c:pt idx="11752">
                  <c:v>41331</c:v>
                </c:pt>
                <c:pt idx="11753">
                  <c:v>41331</c:v>
                </c:pt>
                <c:pt idx="11754">
                  <c:v>41331</c:v>
                </c:pt>
                <c:pt idx="11755">
                  <c:v>41331</c:v>
                </c:pt>
                <c:pt idx="11756">
                  <c:v>41331</c:v>
                </c:pt>
                <c:pt idx="11757">
                  <c:v>41331</c:v>
                </c:pt>
                <c:pt idx="11758">
                  <c:v>41331</c:v>
                </c:pt>
                <c:pt idx="11759">
                  <c:v>41331</c:v>
                </c:pt>
                <c:pt idx="11760">
                  <c:v>41331</c:v>
                </c:pt>
                <c:pt idx="11761">
                  <c:v>41331</c:v>
                </c:pt>
                <c:pt idx="11762">
                  <c:v>41331</c:v>
                </c:pt>
                <c:pt idx="11763">
                  <c:v>41331</c:v>
                </c:pt>
                <c:pt idx="11764">
                  <c:v>41331</c:v>
                </c:pt>
                <c:pt idx="11765">
                  <c:v>41331</c:v>
                </c:pt>
                <c:pt idx="11766">
                  <c:v>41331</c:v>
                </c:pt>
                <c:pt idx="11767">
                  <c:v>41331</c:v>
                </c:pt>
                <c:pt idx="11768">
                  <c:v>41331</c:v>
                </c:pt>
                <c:pt idx="11769">
                  <c:v>41331</c:v>
                </c:pt>
                <c:pt idx="11770">
                  <c:v>41331</c:v>
                </c:pt>
                <c:pt idx="11771">
                  <c:v>41331</c:v>
                </c:pt>
                <c:pt idx="11772">
                  <c:v>41331</c:v>
                </c:pt>
                <c:pt idx="11773">
                  <c:v>41331</c:v>
                </c:pt>
                <c:pt idx="11774">
                  <c:v>41331</c:v>
                </c:pt>
                <c:pt idx="11775">
                  <c:v>41331</c:v>
                </c:pt>
                <c:pt idx="11776">
                  <c:v>41331</c:v>
                </c:pt>
                <c:pt idx="11777">
                  <c:v>41331</c:v>
                </c:pt>
                <c:pt idx="11778">
                  <c:v>41331</c:v>
                </c:pt>
                <c:pt idx="11779">
                  <c:v>41331</c:v>
                </c:pt>
                <c:pt idx="11780">
                  <c:v>41331</c:v>
                </c:pt>
                <c:pt idx="11781">
                  <c:v>41331</c:v>
                </c:pt>
                <c:pt idx="11782">
                  <c:v>41331</c:v>
                </c:pt>
                <c:pt idx="11783">
                  <c:v>41331</c:v>
                </c:pt>
                <c:pt idx="11784">
                  <c:v>41331</c:v>
                </c:pt>
                <c:pt idx="11785">
                  <c:v>41331</c:v>
                </c:pt>
                <c:pt idx="11786">
                  <c:v>41331</c:v>
                </c:pt>
                <c:pt idx="11787">
                  <c:v>41331</c:v>
                </c:pt>
                <c:pt idx="11788">
                  <c:v>41331</c:v>
                </c:pt>
                <c:pt idx="11789">
                  <c:v>41331</c:v>
                </c:pt>
                <c:pt idx="11790">
                  <c:v>41331</c:v>
                </c:pt>
                <c:pt idx="11791">
                  <c:v>41331</c:v>
                </c:pt>
                <c:pt idx="11792">
                  <c:v>41331</c:v>
                </c:pt>
                <c:pt idx="11793">
                  <c:v>41331</c:v>
                </c:pt>
                <c:pt idx="11794">
                  <c:v>41331</c:v>
                </c:pt>
                <c:pt idx="11795">
                  <c:v>41331</c:v>
                </c:pt>
                <c:pt idx="11796">
                  <c:v>41331</c:v>
                </c:pt>
                <c:pt idx="11797">
                  <c:v>41331</c:v>
                </c:pt>
                <c:pt idx="11798">
                  <c:v>41331</c:v>
                </c:pt>
                <c:pt idx="11799">
                  <c:v>41331</c:v>
                </c:pt>
                <c:pt idx="11800">
                  <c:v>41331</c:v>
                </c:pt>
                <c:pt idx="11801">
                  <c:v>41331</c:v>
                </c:pt>
                <c:pt idx="11802">
                  <c:v>41331</c:v>
                </c:pt>
                <c:pt idx="11803">
                  <c:v>41331</c:v>
                </c:pt>
                <c:pt idx="11804">
                  <c:v>41331</c:v>
                </c:pt>
                <c:pt idx="11805">
                  <c:v>41331</c:v>
                </c:pt>
                <c:pt idx="11806">
                  <c:v>41331</c:v>
                </c:pt>
                <c:pt idx="11807">
                  <c:v>41331</c:v>
                </c:pt>
                <c:pt idx="11808">
                  <c:v>41331</c:v>
                </c:pt>
                <c:pt idx="11809">
                  <c:v>41331</c:v>
                </c:pt>
                <c:pt idx="11810">
                  <c:v>41331</c:v>
                </c:pt>
                <c:pt idx="11811">
                  <c:v>41331</c:v>
                </c:pt>
                <c:pt idx="11812">
                  <c:v>41331</c:v>
                </c:pt>
                <c:pt idx="11813">
                  <c:v>41331</c:v>
                </c:pt>
                <c:pt idx="11814">
                  <c:v>41331</c:v>
                </c:pt>
                <c:pt idx="11815">
                  <c:v>41331</c:v>
                </c:pt>
                <c:pt idx="11816">
                  <c:v>41331</c:v>
                </c:pt>
                <c:pt idx="11817">
                  <c:v>41331</c:v>
                </c:pt>
                <c:pt idx="11818">
                  <c:v>41331</c:v>
                </c:pt>
                <c:pt idx="11819">
                  <c:v>41331</c:v>
                </c:pt>
                <c:pt idx="11820">
                  <c:v>41331</c:v>
                </c:pt>
                <c:pt idx="11821">
                  <c:v>41331</c:v>
                </c:pt>
                <c:pt idx="11822">
                  <c:v>41331</c:v>
                </c:pt>
                <c:pt idx="11823">
                  <c:v>41331</c:v>
                </c:pt>
                <c:pt idx="11824">
                  <c:v>41331</c:v>
                </c:pt>
                <c:pt idx="11825">
                  <c:v>41331</c:v>
                </c:pt>
                <c:pt idx="11826">
                  <c:v>41331</c:v>
                </c:pt>
                <c:pt idx="11827">
                  <c:v>41331</c:v>
                </c:pt>
                <c:pt idx="11828">
                  <c:v>41331</c:v>
                </c:pt>
                <c:pt idx="11829">
                  <c:v>41331</c:v>
                </c:pt>
                <c:pt idx="11830">
                  <c:v>41331</c:v>
                </c:pt>
                <c:pt idx="11831">
                  <c:v>41331</c:v>
                </c:pt>
                <c:pt idx="11832">
                  <c:v>41331</c:v>
                </c:pt>
                <c:pt idx="11833">
                  <c:v>41331</c:v>
                </c:pt>
                <c:pt idx="11834">
                  <c:v>41331</c:v>
                </c:pt>
                <c:pt idx="11835">
                  <c:v>41331</c:v>
                </c:pt>
                <c:pt idx="11836">
                  <c:v>41331</c:v>
                </c:pt>
                <c:pt idx="11837">
                  <c:v>41331</c:v>
                </c:pt>
                <c:pt idx="11838">
                  <c:v>41331</c:v>
                </c:pt>
                <c:pt idx="11839">
                  <c:v>41331</c:v>
                </c:pt>
                <c:pt idx="11840">
                  <c:v>41331</c:v>
                </c:pt>
                <c:pt idx="11841">
                  <c:v>41331</c:v>
                </c:pt>
                <c:pt idx="11842">
                  <c:v>41331</c:v>
                </c:pt>
                <c:pt idx="11843">
                  <c:v>41331</c:v>
                </c:pt>
                <c:pt idx="11844">
                  <c:v>41331</c:v>
                </c:pt>
                <c:pt idx="11845">
                  <c:v>41331</c:v>
                </c:pt>
                <c:pt idx="11846">
                  <c:v>41331</c:v>
                </c:pt>
                <c:pt idx="11847">
                  <c:v>41331</c:v>
                </c:pt>
                <c:pt idx="11848">
                  <c:v>41331</c:v>
                </c:pt>
                <c:pt idx="11849">
                  <c:v>41331</c:v>
                </c:pt>
                <c:pt idx="11850">
                  <c:v>41331</c:v>
                </c:pt>
                <c:pt idx="11851">
                  <c:v>41331</c:v>
                </c:pt>
                <c:pt idx="11852">
                  <c:v>41331</c:v>
                </c:pt>
                <c:pt idx="11853">
                  <c:v>41331</c:v>
                </c:pt>
                <c:pt idx="11854">
                  <c:v>41331</c:v>
                </c:pt>
                <c:pt idx="11855">
                  <c:v>41331</c:v>
                </c:pt>
                <c:pt idx="11856">
                  <c:v>41331</c:v>
                </c:pt>
                <c:pt idx="11857">
                  <c:v>41331</c:v>
                </c:pt>
                <c:pt idx="11858">
                  <c:v>41331</c:v>
                </c:pt>
                <c:pt idx="11859">
                  <c:v>41331</c:v>
                </c:pt>
                <c:pt idx="11860">
                  <c:v>41331</c:v>
                </c:pt>
                <c:pt idx="11861">
                  <c:v>41331</c:v>
                </c:pt>
                <c:pt idx="11862">
                  <c:v>41331</c:v>
                </c:pt>
                <c:pt idx="11863">
                  <c:v>41331</c:v>
                </c:pt>
                <c:pt idx="11864">
                  <c:v>41331</c:v>
                </c:pt>
                <c:pt idx="11865">
                  <c:v>41331</c:v>
                </c:pt>
                <c:pt idx="11866">
                  <c:v>41331</c:v>
                </c:pt>
                <c:pt idx="11867">
                  <c:v>41331</c:v>
                </c:pt>
                <c:pt idx="11868">
                  <c:v>41331</c:v>
                </c:pt>
                <c:pt idx="11869">
                  <c:v>41331</c:v>
                </c:pt>
                <c:pt idx="11870">
                  <c:v>41331</c:v>
                </c:pt>
                <c:pt idx="11871">
                  <c:v>41331</c:v>
                </c:pt>
                <c:pt idx="11872">
                  <c:v>41331</c:v>
                </c:pt>
                <c:pt idx="11873">
                  <c:v>41331</c:v>
                </c:pt>
                <c:pt idx="11874">
                  <c:v>41331</c:v>
                </c:pt>
                <c:pt idx="11875">
                  <c:v>41331</c:v>
                </c:pt>
                <c:pt idx="11876">
                  <c:v>41331</c:v>
                </c:pt>
                <c:pt idx="11877">
                  <c:v>41331</c:v>
                </c:pt>
                <c:pt idx="11878">
                  <c:v>41331</c:v>
                </c:pt>
                <c:pt idx="11879">
                  <c:v>41331</c:v>
                </c:pt>
                <c:pt idx="11880">
                  <c:v>41331</c:v>
                </c:pt>
                <c:pt idx="11881">
                  <c:v>41331</c:v>
                </c:pt>
                <c:pt idx="11882">
                  <c:v>41331</c:v>
                </c:pt>
                <c:pt idx="11883">
                  <c:v>41331</c:v>
                </c:pt>
                <c:pt idx="11884">
                  <c:v>41331</c:v>
                </c:pt>
                <c:pt idx="11885">
                  <c:v>41331</c:v>
                </c:pt>
                <c:pt idx="11886">
                  <c:v>41331</c:v>
                </c:pt>
                <c:pt idx="11887">
                  <c:v>41331</c:v>
                </c:pt>
                <c:pt idx="11888">
                  <c:v>41331</c:v>
                </c:pt>
                <c:pt idx="11889">
                  <c:v>41331</c:v>
                </c:pt>
                <c:pt idx="11890">
                  <c:v>41331</c:v>
                </c:pt>
                <c:pt idx="11891">
                  <c:v>41331</c:v>
                </c:pt>
                <c:pt idx="11892">
                  <c:v>41331</c:v>
                </c:pt>
                <c:pt idx="11893">
                  <c:v>41331</c:v>
                </c:pt>
                <c:pt idx="11894">
                  <c:v>41331</c:v>
                </c:pt>
                <c:pt idx="11895">
                  <c:v>41331</c:v>
                </c:pt>
                <c:pt idx="11896">
                  <c:v>41331</c:v>
                </c:pt>
                <c:pt idx="11897">
                  <c:v>41331</c:v>
                </c:pt>
                <c:pt idx="11898">
                  <c:v>41331</c:v>
                </c:pt>
                <c:pt idx="11899">
                  <c:v>41331</c:v>
                </c:pt>
                <c:pt idx="11900">
                  <c:v>41331</c:v>
                </c:pt>
                <c:pt idx="11901">
                  <c:v>41331</c:v>
                </c:pt>
                <c:pt idx="11902">
                  <c:v>41331</c:v>
                </c:pt>
                <c:pt idx="11903">
                  <c:v>41331</c:v>
                </c:pt>
                <c:pt idx="11904">
                  <c:v>41331</c:v>
                </c:pt>
                <c:pt idx="11905">
                  <c:v>41331</c:v>
                </c:pt>
                <c:pt idx="11906">
                  <c:v>41331</c:v>
                </c:pt>
                <c:pt idx="11907">
                  <c:v>41331</c:v>
                </c:pt>
                <c:pt idx="11908">
                  <c:v>41331</c:v>
                </c:pt>
                <c:pt idx="11909">
                  <c:v>41331</c:v>
                </c:pt>
                <c:pt idx="11910">
                  <c:v>41331</c:v>
                </c:pt>
                <c:pt idx="11911">
                  <c:v>41331</c:v>
                </c:pt>
                <c:pt idx="11912">
                  <c:v>41331</c:v>
                </c:pt>
                <c:pt idx="11913">
                  <c:v>41331</c:v>
                </c:pt>
                <c:pt idx="11914">
                  <c:v>41331</c:v>
                </c:pt>
                <c:pt idx="11915">
                  <c:v>41331</c:v>
                </c:pt>
                <c:pt idx="11916">
                  <c:v>41331</c:v>
                </c:pt>
                <c:pt idx="11917">
                  <c:v>41331</c:v>
                </c:pt>
                <c:pt idx="11918">
                  <c:v>41331</c:v>
                </c:pt>
                <c:pt idx="11919">
                  <c:v>41331</c:v>
                </c:pt>
                <c:pt idx="11920">
                  <c:v>41331</c:v>
                </c:pt>
                <c:pt idx="11921">
                  <c:v>41331</c:v>
                </c:pt>
                <c:pt idx="11922">
                  <c:v>41331</c:v>
                </c:pt>
                <c:pt idx="11923">
                  <c:v>41331</c:v>
                </c:pt>
                <c:pt idx="11924">
                  <c:v>41331</c:v>
                </c:pt>
                <c:pt idx="11925">
                  <c:v>41331</c:v>
                </c:pt>
                <c:pt idx="11926">
                  <c:v>41331</c:v>
                </c:pt>
                <c:pt idx="11927">
                  <c:v>41331</c:v>
                </c:pt>
                <c:pt idx="11928">
                  <c:v>41331</c:v>
                </c:pt>
                <c:pt idx="11929">
                  <c:v>41331</c:v>
                </c:pt>
                <c:pt idx="11930">
                  <c:v>41331</c:v>
                </c:pt>
                <c:pt idx="11931">
                  <c:v>41331</c:v>
                </c:pt>
                <c:pt idx="11932">
                  <c:v>41331</c:v>
                </c:pt>
                <c:pt idx="11933">
                  <c:v>41331</c:v>
                </c:pt>
                <c:pt idx="11934">
                  <c:v>41331</c:v>
                </c:pt>
                <c:pt idx="11935">
                  <c:v>41331</c:v>
                </c:pt>
                <c:pt idx="11936">
                  <c:v>41331</c:v>
                </c:pt>
                <c:pt idx="11937">
                  <c:v>41331</c:v>
                </c:pt>
                <c:pt idx="11938">
                  <c:v>41331</c:v>
                </c:pt>
                <c:pt idx="11939">
                  <c:v>41331</c:v>
                </c:pt>
                <c:pt idx="11940">
                  <c:v>41331</c:v>
                </c:pt>
                <c:pt idx="11941">
                  <c:v>41331</c:v>
                </c:pt>
                <c:pt idx="11942">
                  <c:v>41331</c:v>
                </c:pt>
                <c:pt idx="11943">
                  <c:v>41331</c:v>
                </c:pt>
                <c:pt idx="11944">
                  <c:v>41331</c:v>
                </c:pt>
                <c:pt idx="11945">
                  <c:v>41331</c:v>
                </c:pt>
                <c:pt idx="11946">
                  <c:v>41331</c:v>
                </c:pt>
                <c:pt idx="11947">
                  <c:v>41331</c:v>
                </c:pt>
                <c:pt idx="11948">
                  <c:v>41331</c:v>
                </c:pt>
                <c:pt idx="11949">
                  <c:v>41331</c:v>
                </c:pt>
                <c:pt idx="11950">
                  <c:v>41331</c:v>
                </c:pt>
                <c:pt idx="11951">
                  <c:v>41331</c:v>
                </c:pt>
                <c:pt idx="11952">
                  <c:v>41331</c:v>
                </c:pt>
                <c:pt idx="11953">
                  <c:v>41331</c:v>
                </c:pt>
                <c:pt idx="11954">
                  <c:v>41331</c:v>
                </c:pt>
                <c:pt idx="11955">
                  <c:v>41331</c:v>
                </c:pt>
                <c:pt idx="11956">
                  <c:v>41331</c:v>
                </c:pt>
                <c:pt idx="11957">
                  <c:v>41331</c:v>
                </c:pt>
                <c:pt idx="11958">
                  <c:v>41331</c:v>
                </c:pt>
                <c:pt idx="11959">
                  <c:v>41331</c:v>
                </c:pt>
                <c:pt idx="11960">
                  <c:v>41331</c:v>
                </c:pt>
                <c:pt idx="11961">
                  <c:v>41331</c:v>
                </c:pt>
                <c:pt idx="11962">
                  <c:v>41331</c:v>
                </c:pt>
                <c:pt idx="11963">
                  <c:v>41331</c:v>
                </c:pt>
                <c:pt idx="11964">
                  <c:v>41331</c:v>
                </c:pt>
                <c:pt idx="11965">
                  <c:v>41331</c:v>
                </c:pt>
                <c:pt idx="11966">
                  <c:v>41331</c:v>
                </c:pt>
                <c:pt idx="11967">
                  <c:v>41331</c:v>
                </c:pt>
                <c:pt idx="11968">
                  <c:v>41331</c:v>
                </c:pt>
                <c:pt idx="11969">
                  <c:v>41331</c:v>
                </c:pt>
                <c:pt idx="11970">
                  <c:v>41331</c:v>
                </c:pt>
                <c:pt idx="11971">
                  <c:v>41331</c:v>
                </c:pt>
                <c:pt idx="11972">
                  <c:v>41331</c:v>
                </c:pt>
                <c:pt idx="11973">
                  <c:v>41331</c:v>
                </c:pt>
                <c:pt idx="11974">
                  <c:v>41331</c:v>
                </c:pt>
                <c:pt idx="11975">
                  <c:v>41331</c:v>
                </c:pt>
                <c:pt idx="11976">
                  <c:v>41331</c:v>
                </c:pt>
                <c:pt idx="11977">
                  <c:v>41331</c:v>
                </c:pt>
                <c:pt idx="11978">
                  <c:v>41331</c:v>
                </c:pt>
                <c:pt idx="11979">
                  <c:v>41331</c:v>
                </c:pt>
                <c:pt idx="11980">
                  <c:v>41331</c:v>
                </c:pt>
                <c:pt idx="11981">
                  <c:v>41331</c:v>
                </c:pt>
                <c:pt idx="11982">
                  <c:v>41331</c:v>
                </c:pt>
                <c:pt idx="11983">
                  <c:v>41331</c:v>
                </c:pt>
                <c:pt idx="11984">
                  <c:v>41331</c:v>
                </c:pt>
                <c:pt idx="11985">
                  <c:v>41331</c:v>
                </c:pt>
                <c:pt idx="11986">
                  <c:v>41331</c:v>
                </c:pt>
                <c:pt idx="11987">
                  <c:v>41331</c:v>
                </c:pt>
                <c:pt idx="11988">
                  <c:v>41331</c:v>
                </c:pt>
                <c:pt idx="11989">
                  <c:v>41331</c:v>
                </c:pt>
                <c:pt idx="11990">
                  <c:v>41331</c:v>
                </c:pt>
                <c:pt idx="11991">
                  <c:v>41331</c:v>
                </c:pt>
                <c:pt idx="11992">
                  <c:v>41331</c:v>
                </c:pt>
                <c:pt idx="11993">
                  <c:v>41331</c:v>
                </c:pt>
                <c:pt idx="11994">
                  <c:v>41331</c:v>
                </c:pt>
                <c:pt idx="11995">
                  <c:v>41331</c:v>
                </c:pt>
                <c:pt idx="11996">
                  <c:v>41331</c:v>
                </c:pt>
                <c:pt idx="11997">
                  <c:v>41331</c:v>
                </c:pt>
                <c:pt idx="11998">
                  <c:v>41331</c:v>
                </c:pt>
                <c:pt idx="11999">
                  <c:v>41331</c:v>
                </c:pt>
                <c:pt idx="12000">
                  <c:v>41331</c:v>
                </c:pt>
                <c:pt idx="12001">
                  <c:v>41331</c:v>
                </c:pt>
                <c:pt idx="12002">
                  <c:v>41331</c:v>
                </c:pt>
                <c:pt idx="12003">
                  <c:v>41331</c:v>
                </c:pt>
                <c:pt idx="12004">
                  <c:v>41331</c:v>
                </c:pt>
                <c:pt idx="12005">
                  <c:v>41331</c:v>
                </c:pt>
                <c:pt idx="12006">
                  <c:v>41331</c:v>
                </c:pt>
                <c:pt idx="12007">
                  <c:v>41331</c:v>
                </c:pt>
                <c:pt idx="12008">
                  <c:v>41331</c:v>
                </c:pt>
                <c:pt idx="12009">
                  <c:v>41331</c:v>
                </c:pt>
                <c:pt idx="12010">
                  <c:v>41331</c:v>
                </c:pt>
                <c:pt idx="12011">
                  <c:v>41331</c:v>
                </c:pt>
                <c:pt idx="12012">
                  <c:v>41331</c:v>
                </c:pt>
                <c:pt idx="12013">
                  <c:v>41331</c:v>
                </c:pt>
                <c:pt idx="12014">
                  <c:v>41331</c:v>
                </c:pt>
                <c:pt idx="12015">
                  <c:v>41331</c:v>
                </c:pt>
                <c:pt idx="12016">
                  <c:v>41331</c:v>
                </c:pt>
                <c:pt idx="12017">
                  <c:v>41331</c:v>
                </c:pt>
                <c:pt idx="12018">
                  <c:v>41331</c:v>
                </c:pt>
                <c:pt idx="12019">
                  <c:v>41331</c:v>
                </c:pt>
                <c:pt idx="12020">
                  <c:v>41331</c:v>
                </c:pt>
                <c:pt idx="12021">
                  <c:v>41331</c:v>
                </c:pt>
                <c:pt idx="12022">
                  <c:v>41331</c:v>
                </c:pt>
                <c:pt idx="12023">
                  <c:v>41331</c:v>
                </c:pt>
                <c:pt idx="12024">
                  <c:v>41331</c:v>
                </c:pt>
                <c:pt idx="12025">
                  <c:v>41331</c:v>
                </c:pt>
                <c:pt idx="12026">
                  <c:v>41331</c:v>
                </c:pt>
                <c:pt idx="12027">
                  <c:v>41331</c:v>
                </c:pt>
                <c:pt idx="12028">
                  <c:v>41331</c:v>
                </c:pt>
                <c:pt idx="12029">
                  <c:v>41331</c:v>
                </c:pt>
                <c:pt idx="12030">
                  <c:v>41331</c:v>
                </c:pt>
                <c:pt idx="12031">
                  <c:v>41331</c:v>
                </c:pt>
                <c:pt idx="12032">
                  <c:v>41331</c:v>
                </c:pt>
                <c:pt idx="12033">
                  <c:v>41331</c:v>
                </c:pt>
                <c:pt idx="12034">
                  <c:v>41331</c:v>
                </c:pt>
                <c:pt idx="12035">
                  <c:v>41331</c:v>
                </c:pt>
                <c:pt idx="12036">
                  <c:v>41331</c:v>
                </c:pt>
                <c:pt idx="12037">
                  <c:v>41331</c:v>
                </c:pt>
                <c:pt idx="12038">
                  <c:v>41331</c:v>
                </c:pt>
                <c:pt idx="12039">
                  <c:v>41331</c:v>
                </c:pt>
                <c:pt idx="12040">
                  <c:v>41331</c:v>
                </c:pt>
                <c:pt idx="12041">
                  <c:v>41331</c:v>
                </c:pt>
                <c:pt idx="12042">
                  <c:v>41331</c:v>
                </c:pt>
                <c:pt idx="12043">
                  <c:v>41331</c:v>
                </c:pt>
                <c:pt idx="12044">
                  <c:v>41331</c:v>
                </c:pt>
                <c:pt idx="12045">
                  <c:v>41331</c:v>
                </c:pt>
                <c:pt idx="12046">
                  <c:v>41331</c:v>
                </c:pt>
                <c:pt idx="12047">
                  <c:v>41331</c:v>
                </c:pt>
                <c:pt idx="12048">
                  <c:v>41332</c:v>
                </c:pt>
                <c:pt idx="12049">
                  <c:v>41332</c:v>
                </c:pt>
                <c:pt idx="12050">
                  <c:v>41332</c:v>
                </c:pt>
                <c:pt idx="12051">
                  <c:v>41332</c:v>
                </c:pt>
                <c:pt idx="12052">
                  <c:v>41332</c:v>
                </c:pt>
                <c:pt idx="12053">
                  <c:v>41332</c:v>
                </c:pt>
                <c:pt idx="12054">
                  <c:v>41332</c:v>
                </c:pt>
                <c:pt idx="12055">
                  <c:v>41332</c:v>
                </c:pt>
                <c:pt idx="12056">
                  <c:v>41332</c:v>
                </c:pt>
                <c:pt idx="12057">
                  <c:v>41332</c:v>
                </c:pt>
                <c:pt idx="12058">
                  <c:v>41332</c:v>
                </c:pt>
                <c:pt idx="12059">
                  <c:v>41332</c:v>
                </c:pt>
                <c:pt idx="12060">
                  <c:v>41332</c:v>
                </c:pt>
                <c:pt idx="12061">
                  <c:v>41332</c:v>
                </c:pt>
                <c:pt idx="12062">
                  <c:v>41332</c:v>
                </c:pt>
                <c:pt idx="12063">
                  <c:v>41332</c:v>
                </c:pt>
                <c:pt idx="12064">
                  <c:v>41332</c:v>
                </c:pt>
                <c:pt idx="12065">
                  <c:v>41332</c:v>
                </c:pt>
                <c:pt idx="12066">
                  <c:v>41332</c:v>
                </c:pt>
                <c:pt idx="12067">
                  <c:v>41332</c:v>
                </c:pt>
                <c:pt idx="12068">
                  <c:v>41332</c:v>
                </c:pt>
                <c:pt idx="12069">
                  <c:v>41332</c:v>
                </c:pt>
                <c:pt idx="12070">
                  <c:v>41332</c:v>
                </c:pt>
                <c:pt idx="12071">
                  <c:v>41332</c:v>
                </c:pt>
                <c:pt idx="12072">
                  <c:v>41332</c:v>
                </c:pt>
                <c:pt idx="12073">
                  <c:v>41332</c:v>
                </c:pt>
                <c:pt idx="12074">
                  <c:v>41332</c:v>
                </c:pt>
                <c:pt idx="12075">
                  <c:v>41332</c:v>
                </c:pt>
                <c:pt idx="12076">
                  <c:v>41332</c:v>
                </c:pt>
                <c:pt idx="12077">
                  <c:v>41332</c:v>
                </c:pt>
                <c:pt idx="12078">
                  <c:v>41332</c:v>
                </c:pt>
                <c:pt idx="12079">
                  <c:v>41332</c:v>
                </c:pt>
                <c:pt idx="12080">
                  <c:v>41332</c:v>
                </c:pt>
                <c:pt idx="12081">
                  <c:v>41332</c:v>
                </c:pt>
                <c:pt idx="12082">
                  <c:v>41332</c:v>
                </c:pt>
                <c:pt idx="12083">
                  <c:v>41332</c:v>
                </c:pt>
                <c:pt idx="12084">
                  <c:v>41332</c:v>
                </c:pt>
                <c:pt idx="12085">
                  <c:v>41332</c:v>
                </c:pt>
                <c:pt idx="12086">
                  <c:v>41332</c:v>
                </c:pt>
                <c:pt idx="12087">
                  <c:v>41332</c:v>
                </c:pt>
                <c:pt idx="12088">
                  <c:v>41332</c:v>
                </c:pt>
                <c:pt idx="12089">
                  <c:v>41332</c:v>
                </c:pt>
                <c:pt idx="12090">
                  <c:v>41332</c:v>
                </c:pt>
                <c:pt idx="12091">
                  <c:v>41332</c:v>
                </c:pt>
                <c:pt idx="12092">
                  <c:v>41332</c:v>
                </c:pt>
                <c:pt idx="12093">
                  <c:v>41332</c:v>
                </c:pt>
                <c:pt idx="12094">
                  <c:v>41332</c:v>
                </c:pt>
                <c:pt idx="12095">
                  <c:v>41332</c:v>
                </c:pt>
                <c:pt idx="12096">
                  <c:v>41332</c:v>
                </c:pt>
                <c:pt idx="12097">
                  <c:v>41332</c:v>
                </c:pt>
                <c:pt idx="12098">
                  <c:v>41332</c:v>
                </c:pt>
                <c:pt idx="12099">
                  <c:v>41332</c:v>
                </c:pt>
                <c:pt idx="12100">
                  <c:v>41332</c:v>
                </c:pt>
                <c:pt idx="12101">
                  <c:v>41332</c:v>
                </c:pt>
                <c:pt idx="12102">
                  <c:v>41332</c:v>
                </c:pt>
                <c:pt idx="12103">
                  <c:v>41332</c:v>
                </c:pt>
                <c:pt idx="12104">
                  <c:v>41332</c:v>
                </c:pt>
                <c:pt idx="12105">
                  <c:v>41332</c:v>
                </c:pt>
                <c:pt idx="12106">
                  <c:v>41332</c:v>
                </c:pt>
                <c:pt idx="12107">
                  <c:v>41332</c:v>
                </c:pt>
                <c:pt idx="12108">
                  <c:v>41332</c:v>
                </c:pt>
                <c:pt idx="12109">
                  <c:v>41332</c:v>
                </c:pt>
                <c:pt idx="12110">
                  <c:v>41332</c:v>
                </c:pt>
                <c:pt idx="12111">
                  <c:v>41332</c:v>
                </c:pt>
                <c:pt idx="12112">
                  <c:v>41332</c:v>
                </c:pt>
                <c:pt idx="12113">
                  <c:v>41332</c:v>
                </c:pt>
                <c:pt idx="12114">
                  <c:v>41332</c:v>
                </c:pt>
                <c:pt idx="12115">
                  <c:v>41332</c:v>
                </c:pt>
                <c:pt idx="12116">
                  <c:v>41332</c:v>
                </c:pt>
                <c:pt idx="12117">
                  <c:v>41332</c:v>
                </c:pt>
                <c:pt idx="12118">
                  <c:v>41332</c:v>
                </c:pt>
                <c:pt idx="12119">
                  <c:v>41332</c:v>
                </c:pt>
                <c:pt idx="12120">
                  <c:v>41332</c:v>
                </c:pt>
                <c:pt idx="12121">
                  <c:v>41332</c:v>
                </c:pt>
                <c:pt idx="12122">
                  <c:v>41333</c:v>
                </c:pt>
                <c:pt idx="12123">
                  <c:v>41333</c:v>
                </c:pt>
                <c:pt idx="12124">
                  <c:v>41333</c:v>
                </c:pt>
                <c:pt idx="12125">
                  <c:v>41333</c:v>
                </c:pt>
                <c:pt idx="12126">
                  <c:v>41333</c:v>
                </c:pt>
                <c:pt idx="12127">
                  <c:v>41333</c:v>
                </c:pt>
                <c:pt idx="12128">
                  <c:v>41333</c:v>
                </c:pt>
                <c:pt idx="12129">
                  <c:v>41333</c:v>
                </c:pt>
                <c:pt idx="12130">
                  <c:v>41333</c:v>
                </c:pt>
                <c:pt idx="12131">
                  <c:v>41333</c:v>
                </c:pt>
                <c:pt idx="12132">
                  <c:v>41333</c:v>
                </c:pt>
                <c:pt idx="12133">
                  <c:v>41333</c:v>
                </c:pt>
                <c:pt idx="12134">
                  <c:v>41333</c:v>
                </c:pt>
                <c:pt idx="12135">
                  <c:v>41333</c:v>
                </c:pt>
                <c:pt idx="12136">
                  <c:v>41333</c:v>
                </c:pt>
                <c:pt idx="12137">
                  <c:v>41333</c:v>
                </c:pt>
                <c:pt idx="12138">
                  <c:v>41333</c:v>
                </c:pt>
                <c:pt idx="12139">
                  <c:v>41333</c:v>
                </c:pt>
                <c:pt idx="12140">
                  <c:v>41333</c:v>
                </c:pt>
                <c:pt idx="12141">
                  <c:v>41333</c:v>
                </c:pt>
                <c:pt idx="12142">
                  <c:v>41333</c:v>
                </c:pt>
                <c:pt idx="12143">
                  <c:v>41333</c:v>
                </c:pt>
                <c:pt idx="12144">
                  <c:v>41333</c:v>
                </c:pt>
                <c:pt idx="12145">
                  <c:v>41333</c:v>
                </c:pt>
                <c:pt idx="12146">
                  <c:v>41333</c:v>
                </c:pt>
                <c:pt idx="12147">
                  <c:v>41333</c:v>
                </c:pt>
                <c:pt idx="12148">
                  <c:v>41333</c:v>
                </c:pt>
                <c:pt idx="12149">
                  <c:v>41333</c:v>
                </c:pt>
                <c:pt idx="12150">
                  <c:v>41333</c:v>
                </c:pt>
                <c:pt idx="12151">
                  <c:v>41333</c:v>
                </c:pt>
                <c:pt idx="12152">
                  <c:v>41333</c:v>
                </c:pt>
                <c:pt idx="12153">
                  <c:v>41333</c:v>
                </c:pt>
                <c:pt idx="12154">
                  <c:v>41333</c:v>
                </c:pt>
                <c:pt idx="12155">
                  <c:v>41333</c:v>
                </c:pt>
                <c:pt idx="12156">
                  <c:v>41333</c:v>
                </c:pt>
                <c:pt idx="12157">
                  <c:v>41333</c:v>
                </c:pt>
                <c:pt idx="12158">
                  <c:v>41333</c:v>
                </c:pt>
                <c:pt idx="12159">
                  <c:v>41333</c:v>
                </c:pt>
                <c:pt idx="12160">
                  <c:v>41333</c:v>
                </c:pt>
                <c:pt idx="12161">
                  <c:v>41333</c:v>
                </c:pt>
                <c:pt idx="12162">
                  <c:v>41333</c:v>
                </c:pt>
                <c:pt idx="12163">
                  <c:v>41333</c:v>
                </c:pt>
                <c:pt idx="12164">
                  <c:v>41333</c:v>
                </c:pt>
                <c:pt idx="12165">
                  <c:v>41333</c:v>
                </c:pt>
                <c:pt idx="12166">
                  <c:v>41333</c:v>
                </c:pt>
                <c:pt idx="12167">
                  <c:v>41333</c:v>
                </c:pt>
                <c:pt idx="12168">
                  <c:v>41333</c:v>
                </c:pt>
                <c:pt idx="12169">
                  <c:v>41333</c:v>
                </c:pt>
                <c:pt idx="12170">
                  <c:v>41333</c:v>
                </c:pt>
                <c:pt idx="12171">
                  <c:v>41333</c:v>
                </c:pt>
                <c:pt idx="12172">
                  <c:v>41333</c:v>
                </c:pt>
                <c:pt idx="12173">
                  <c:v>41333</c:v>
                </c:pt>
                <c:pt idx="12174">
                  <c:v>41333</c:v>
                </c:pt>
                <c:pt idx="12175">
                  <c:v>41333</c:v>
                </c:pt>
                <c:pt idx="12176">
                  <c:v>41333</c:v>
                </c:pt>
                <c:pt idx="12177">
                  <c:v>41333</c:v>
                </c:pt>
                <c:pt idx="12178">
                  <c:v>41333</c:v>
                </c:pt>
                <c:pt idx="12179">
                  <c:v>41333</c:v>
                </c:pt>
                <c:pt idx="12180">
                  <c:v>41333</c:v>
                </c:pt>
                <c:pt idx="12181">
                  <c:v>41333</c:v>
                </c:pt>
                <c:pt idx="12182">
                  <c:v>41333</c:v>
                </c:pt>
                <c:pt idx="12183">
                  <c:v>41333</c:v>
                </c:pt>
                <c:pt idx="12184">
                  <c:v>41333</c:v>
                </c:pt>
                <c:pt idx="12185">
                  <c:v>41333</c:v>
                </c:pt>
                <c:pt idx="12186">
                  <c:v>41333</c:v>
                </c:pt>
                <c:pt idx="12187">
                  <c:v>41333</c:v>
                </c:pt>
                <c:pt idx="12188">
                  <c:v>41333</c:v>
                </c:pt>
                <c:pt idx="12189">
                  <c:v>41333</c:v>
                </c:pt>
                <c:pt idx="12190">
                  <c:v>41333</c:v>
                </c:pt>
                <c:pt idx="12191">
                  <c:v>41333</c:v>
                </c:pt>
                <c:pt idx="12192">
                  <c:v>41333</c:v>
                </c:pt>
                <c:pt idx="12193">
                  <c:v>41333</c:v>
                </c:pt>
                <c:pt idx="12194">
                  <c:v>41333</c:v>
                </c:pt>
                <c:pt idx="12195">
                  <c:v>41333</c:v>
                </c:pt>
                <c:pt idx="12196">
                  <c:v>41333</c:v>
                </c:pt>
                <c:pt idx="12197">
                  <c:v>41333</c:v>
                </c:pt>
                <c:pt idx="12198">
                  <c:v>41333</c:v>
                </c:pt>
                <c:pt idx="12199">
                  <c:v>41333</c:v>
                </c:pt>
                <c:pt idx="12200">
                  <c:v>41333</c:v>
                </c:pt>
                <c:pt idx="12201">
                  <c:v>41333</c:v>
                </c:pt>
                <c:pt idx="12202">
                  <c:v>41333</c:v>
                </c:pt>
                <c:pt idx="12203">
                  <c:v>41333</c:v>
                </c:pt>
                <c:pt idx="12204">
                  <c:v>41333</c:v>
                </c:pt>
                <c:pt idx="12205">
                  <c:v>41333</c:v>
                </c:pt>
                <c:pt idx="12206">
                  <c:v>41333</c:v>
                </c:pt>
                <c:pt idx="12207">
                  <c:v>41333</c:v>
                </c:pt>
                <c:pt idx="12208">
                  <c:v>41333</c:v>
                </c:pt>
                <c:pt idx="12209">
                  <c:v>41333</c:v>
                </c:pt>
                <c:pt idx="12210">
                  <c:v>41333</c:v>
                </c:pt>
                <c:pt idx="12211">
                  <c:v>41333</c:v>
                </c:pt>
                <c:pt idx="12212">
                  <c:v>41333</c:v>
                </c:pt>
                <c:pt idx="12213">
                  <c:v>41333</c:v>
                </c:pt>
                <c:pt idx="12214">
                  <c:v>41333</c:v>
                </c:pt>
                <c:pt idx="12215">
                  <c:v>41333</c:v>
                </c:pt>
                <c:pt idx="12216">
                  <c:v>41333</c:v>
                </c:pt>
                <c:pt idx="12217">
                  <c:v>41333</c:v>
                </c:pt>
                <c:pt idx="12218">
                  <c:v>41333</c:v>
                </c:pt>
                <c:pt idx="12219">
                  <c:v>41333</c:v>
                </c:pt>
                <c:pt idx="12220">
                  <c:v>41333</c:v>
                </c:pt>
                <c:pt idx="12221">
                  <c:v>41333</c:v>
                </c:pt>
                <c:pt idx="12222">
                  <c:v>41333</c:v>
                </c:pt>
                <c:pt idx="12223">
                  <c:v>41333</c:v>
                </c:pt>
                <c:pt idx="12224">
                  <c:v>41333</c:v>
                </c:pt>
                <c:pt idx="12225">
                  <c:v>41333</c:v>
                </c:pt>
                <c:pt idx="12226">
                  <c:v>41333</c:v>
                </c:pt>
                <c:pt idx="12227">
                  <c:v>41333</c:v>
                </c:pt>
                <c:pt idx="12228">
                  <c:v>41333</c:v>
                </c:pt>
                <c:pt idx="12229">
                  <c:v>41333</c:v>
                </c:pt>
                <c:pt idx="12230">
                  <c:v>41333</c:v>
                </c:pt>
                <c:pt idx="12231">
                  <c:v>41333</c:v>
                </c:pt>
                <c:pt idx="12232">
                  <c:v>41333</c:v>
                </c:pt>
                <c:pt idx="12233">
                  <c:v>41333</c:v>
                </c:pt>
                <c:pt idx="12234">
                  <c:v>41333</c:v>
                </c:pt>
                <c:pt idx="12235">
                  <c:v>41333</c:v>
                </c:pt>
                <c:pt idx="12236">
                  <c:v>41333</c:v>
                </c:pt>
                <c:pt idx="12237">
                  <c:v>41333</c:v>
                </c:pt>
                <c:pt idx="12238">
                  <c:v>41333</c:v>
                </c:pt>
                <c:pt idx="12239">
                  <c:v>41333</c:v>
                </c:pt>
                <c:pt idx="12240">
                  <c:v>41333</c:v>
                </c:pt>
                <c:pt idx="12241">
                  <c:v>41333</c:v>
                </c:pt>
                <c:pt idx="12242">
                  <c:v>41333</c:v>
                </c:pt>
                <c:pt idx="12243">
                  <c:v>41333</c:v>
                </c:pt>
                <c:pt idx="12244">
                  <c:v>41333</c:v>
                </c:pt>
                <c:pt idx="12245">
                  <c:v>41333</c:v>
                </c:pt>
                <c:pt idx="12246">
                  <c:v>41333</c:v>
                </c:pt>
                <c:pt idx="12247">
                  <c:v>41333</c:v>
                </c:pt>
                <c:pt idx="12248">
                  <c:v>41333</c:v>
                </c:pt>
                <c:pt idx="12249">
                  <c:v>41333</c:v>
                </c:pt>
                <c:pt idx="12250">
                  <c:v>41333</c:v>
                </c:pt>
                <c:pt idx="12251">
                  <c:v>41333</c:v>
                </c:pt>
                <c:pt idx="12252">
                  <c:v>41333</c:v>
                </c:pt>
                <c:pt idx="12253">
                  <c:v>41333</c:v>
                </c:pt>
                <c:pt idx="12254">
                  <c:v>41333</c:v>
                </c:pt>
                <c:pt idx="12255">
                  <c:v>41333</c:v>
                </c:pt>
                <c:pt idx="12256">
                  <c:v>41333</c:v>
                </c:pt>
                <c:pt idx="12257">
                  <c:v>41333</c:v>
                </c:pt>
                <c:pt idx="12258">
                  <c:v>41333</c:v>
                </c:pt>
                <c:pt idx="12259">
                  <c:v>41333</c:v>
                </c:pt>
                <c:pt idx="12260">
                  <c:v>41333</c:v>
                </c:pt>
                <c:pt idx="12261">
                  <c:v>41333</c:v>
                </c:pt>
                <c:pt idx="12262">
                  <c:v>41333</c:v>
                </c:pt>
                <c:pt idx="12263">
                  <c:v>41333</c:v>
                </c:pt>
                <c:pt idx="12264">
                  <c:v>41333</c:v>
                </c:pt>
                <c:pt idx="12265">
                  <c:v>41333</c:v>
                </c:pt>
                <c:pt idx="12266">
                  <c:v>41333</c:v>
                </c:pt>
                <c:pt idx="12267">
                  <c:v>41333</c:v>
                </c:pt>
                <c:pt idx="12268">
                  <c:v>41333</c:v>
                </c:pt>
                <c:pt idx="12269">
                  <c:v>41333</c:v>
                </c:pt>
                <c:pt idx="12270">
                  <c:v>41333</c:v>
                </c:pt>
                <c:pt idx="12271">
                  <c:v>41333</c:v>
                </c:pt>
                <c:pt idx="12272">
                  <c:v>41333</c:v>
                </c:pt>
                <c:pt idx="12273">
                  <c:v>41333</c:v>
                </c:pt>
                <c:pt idx="12274">
                  <c:v>41333</c:v>
                </c:pt>
                <c:pt idx="12275">
                  <c:v>41333</c:v>
                </c:pt>
                <c:pt idx="12276">
                  <c:v>41333</c:v>
                </c:pt>
                <c:pt idx="12277">
                  <c:v>41333</c:v>
                </c:pt>
                <c:pt idx="12278">
                  <c:v>41333</c:v>
                </c:pt>
                <c:pt idx="12279">
                  <c:v>41333</c:v>
                </c:pt>
                <c:pt idx="12280">
                  <c:v>41333</c:v>
                </c:pt>
                <c:pt idx="12281">
                  <c:v>41333</c:v>
                </c:pt>
                <c:pt idx="12282">
                  <c:v>41333</c:v>
                </c:pt>
                <c:pt idx="12283">
                  <c:v>41333</c:v>
                </c:pt>
                <c:pt idx="12284">
                  <c:v>41333</c:v>
                </c:pt>
                <c:pt idx="12285">
                  <c:v>41333</c:v>
                </c:pt>
                <c:pt idx="12286">
                  <c:v>41333</c:v>
                </c:pt>
                <c:pt idx="12287">
                  <c:v>41333</c:v>
                </c:pt>
                <c:pt idx="12288">
                  <c:v>41333</c:v>
                </c:pt>
                <c:pt idx="12289">
                  <c:v>41333</c:v>
                </c:pt>
                <c:pt idx="12290">
                  <c:v>41333</c:v>
                </c:pt>
                <c:pt idx="12291">
                  <c:v>41333</c:v>
                </c:pt>
                <c:pt idx="12292">
                  <c:v>41333</c:v>
                </c:pt>
                <c:pt idx="12293">
                  <c:v>41333</c:v>
                </c:pt>
                <c:pt idx="12294">
                  <c:v>41333</c:v>
                </c:pt>
                <c:pt idx="12295">
                  <c:v>41333</c:v>
                </c:pt>
                <c:pt idx="12296">
                  <c:v>41333</c:v>
                </c:pt>
                <c:pt idx="12297">
                  <c:v>41333</c:v>
                </c:pt>
                <c:pt idx="12298">
                  <c:v>41333</c:v>
                </c:pt>
                <c:pt idx="12299">
                  <c:v>41333</c:v>
                </c:pt>
                <c:pt idx="12300">
                  <c:v>41333</c:v>
                </c:pt>
                <c:pt idx="12301">
                  <c:v>41333</c:v>
                </c:pt>
                <c:pt idx="12302">
                  <c:v>41333</c:v>
                </c:pt>
                <c:pt idx="12303">
                  <c:v>41333</c:v>
                </c:pt>
                <c:pt idx="12304">
                  <c:v>41333</c:v>
                </c:pt>
                <c:pt idx="12305">
                  <c:v>41333</c:v>
                </c:pt>
                <c:pt idx="12306">
                  <c:v>41333</c:v>
                </c:pt>
                <c:pt idx="12307">
                  <c:v>41333</c:v>
                </c:pt>
                <c:pt idx="12308">
                  <c:v>41333</c:v>
                </c:pt>
                <c:pt idx="12309">
                  <c:v>41333</c:v>
                </c:pt>
                <c:pt idx="12310">
                  <c:v>41333</c:v>
                </c:pt>
                <c:pt idx="12311">
                  <c:v>41333</c:v>
                </c:pt>
                <c:pt idx="12312">
                  <c:v>41333</c:v>
                </c:pt>
                <c:pt idx="12313">
                  <c:v>41333</c:v>
                </c:pt>
                <c:pt idx="12314">
                  <c:v>41333</c:v>
                </c:pt>
                <c:pt idx="12315">
                  <c:v>41333</c:v>
                </c:pt>
                <c:pt idx="12316">
                  <c:v>41334</c:v>
                </c:pt>
                <c:pt idx="12317">
                  <c:v>41334</c:v>
                </c:pt>
                <c:pt idx="12318">
                  <c:v>41334</c:v>
                </c:pt>
                <c:pt idx="12319">
                  <c:v>41334</c:v>
                </c:pt>
                <c:pt idx="12320">
                  <c:v>41334</c:v>
                </c:pt>
                <c:pt idx="12321">
                  <c:v>41334</c:v>
                </c:pt>
                <c:pt idx="12322">
                  <c:v>41334</c:v>
                </c:pt>
                <c:pt idx="12323">
                  <c:v>41334</c:v>
                </c:pt>
                <c:pt idx="12324">
                  <c:v>41334</c:v>
                </c:pt>
                <c:pt idx="12325">
                  <c:v>41334</c:v>
                </c:pt>
                <c:pt idx="12326">
                  <c:v>41334</c:v>
                </c:pt>
                <c:pt idx="12327">
                  <c:v>41334</c:v>
                </c:pt>
                <c:pt idx="12328">
                  <c:v>41334</c:v>
                </c:pt>
                <c:pt idx="12329">
                  <c:v>41334</c:v>
                </c:pt>
                <c:pt idx="12330">
                  <c:v>41334</c:v>
                </c:pt>
                <c:pt idx="12331">
                  <c:v>41334</c:v>
                </c:pt>
                <c:pt idx="12332">
                  <c:v>41334</c:v>
                </c:pt>
                <c:pt idx="12333">
                  <c:v>41334</c:v>
                </c:pt>
                <c:pt idx="12334">
                  <c:v>41334</c:v>
                </c:pt>
                <c:pt idx="12335">
                  <c:v>41334</c:v>
                </c:pt>
                <c:pt idx="12336">
                  <c:v>41334</c:v>
                </c:pt>
                <c:pt idx="12337">
                  <c:v>41334</c:v>
                </c:pt>
                <c:pt idx="12338">
                  <c:v>41334</c:v>
                </c:pt>
                <c:pt idx="12339">
                  <c:v>41334</c:v>
                </c:pt>
                <c:pt idx="12340">
                  <c:v>41334</c:v>
                </c:pt>
                <c:pt idx="12341">
                  <c:v>41334</c:v>
                </c:pt>
                <c:pt idx="12342">
                  <c:v>41334</c:v>
                </c:pt>
                <c:pt idx="12343">
                  <c:v>41334</c:v>
                </c:pt>
                <c:pt idx="12344">
                  <c:v>41334</c:v>
                </c:pt>
                <c:pt idx="12345">
                  <c:v>41334</c:v>
                </c:pt>
                <c:pt idx="12346">
                  <c:v>41334</c:v>
                </c:pt>
                <c:pt idx="12347">
                  <c:v>41334</c:v>
                </c:pt>
                <c:pt idx="12348">
                  <c:v>41334</c:v>
                </c:pt>
                <c:pt idx="12349">
                  <c:v>41334</c:v>
                </c:pt>
                <c:pt idx="12350">
                  <c:v>41334</c:v>
                </c:pt>
                <c:pt idx="12351">
                  <c:v>41334</c:v>
                </c:pt>
                <c:pt idx="12352">
                  <c:v>41334</c:v>
                </c:pt>
                <c:pt idx="12353">
                  <c:v>41334</c:v>
                </c:pt>
                <c:pt idx="12354">
                  <c:v>41334</c:v>
                </c:pt>
                <c:pt idx="12355">
                  <c:v>41334</c:v>
                </c:pt>
                <c:pt idx="12356">
                  <c:v>41334</c:v>
                </c:pt>
                <c:pt idx="12357">
                  <c:v>41334</c:v>
                </c:pt>
                <c:pt idx="12358">
                  <c:v>41334</c:v>
                </c:pt>
                <c:pt idx="12359">
                  <c:v>41334</c:v>
                </c:pt>
                <c:pt idx="12360">
                  <c:v>41334</c:v>
                </c:pt>
                <c:pt idx="12361">
                  <c:v>41334</c:v>
                </c:pt>
                <c:pt idx="12362">
                  <c:v>41334</c:v>
                </c:pt>
                <c:pt idx="12363">
                  <c:v>41334</c:v>
                </c:pt>
                <c:pt idx="12364">
                  <c:v>41334</c:v>
                </c:pt>
                <c:pt idx="12365">
                  <c:v>41334</c:v>
                </c:pt>
                <c:pt idx="12366">
                  <c:v>41334</c:v>
                </c:pt>
                <c:pt idx="12367">
                  <c:v>41334</c:v>
                </c:pt>
                <c:pt idx="12368">
                  <c:v>41334</c:v>
                </c:pt>
                <c:pt idx="12369">
                  <c:v>41334</c:v>
                </c:pt>
                <c:pt idx="12370">
                  <c:v>41334</c:v>
                </c:pt>
                <c:pt idx="12371">
                  <c:v>41334</c:v>
                </c:pt>
                <c:pt idx="12372">
                  <c:v>41334</c:v>
                </c:pt>
                <c:pt idx="12373">
                  <c:v>41334</c:v>
                </c:pt>
                <c:pt idx="12374">
                  <c:v>41334</c:v>
                </c:pt>
                <c:pt idx="12375">
                  <c:v>41334</c:v>
                </c:pt>
                <c:pt idx="12376">
                  <c:v>41334</c:v>
                </c:pt>
                <c:pt idx="12377">
                  <c:v>41334</c:v>
                </c:pt>
                <c:pt idx="12378">
                  <c:v>41334</c:v>
                </c:pt>
                <c:pt idx="12379">
                  <c:v>41334</c:v>
                </c:pt>
                <c:pt idx="12380">
                  <c:v>41334</c:v>
                </c:pt>
                <c:pt idx="12381">
                  <c:v>41334</c:v>
                </c:pt>
                <c:pt idx="12382">
                  <c:v>41334</c:v>
                </c:pt>
                <c:pt idx="12383">
                  <c:v>41335</c:v>
                </c:pt>
                <c:pt idx="12384">
                  <c:v>41335</c:v>
                </c:pt>
                <c:pt idx="12385">
                  <c:v>41335</c:v>
                </c:pt>
                <c:pt idx="12386">
                  <c:v>41335</c:v>
                </c:pt>
                <c:pt idx="12387">
                  <c:v>41335</c:v>
                </c:pt>
                <c:pt idx="12388">
                  <c:v>41335</c:v>
                </c:pt>
                <c:pt idx="12389">
                  <c:v>41335</c:v>
                </c:pt>
                <c:pt idx="12390">
                  <c:v>41335</c:v>
                </c:pt>
                <c:pt idx="12391">
                  <c:v>41335</c:v>
                </c:pt>
                <c:pt idx="12392">
                  <c:v>41335</c:v>
                </c:pt>
                <c:pt idx="12393">
                  <c:v>41335</c:v>
                </c:pt>
                <c:pt idx="12394">
                  <c:v>41335</c:v>
                </c:pt>
                <c:pt idx="12395">
                  <c:v>41335</c:v>
                </c:pt>
                <c:pt idx="12396">
                  <c:v>41335</c:v>
                </c:pt>
                <c:pt idx="12397">
                  <c:v>41335</c:v>
                </c:pt>
                <c:pt idx="12398">
                  <c:v>41335</c:v>
                </c:pt>
                <c:pt idx="12399">
                  <c:v>41335</c:v>
                </c:pt>
                <c:pt idx="12400">
                  <c:v>41335</c:v>
                </c:pt>
                <c:pt idx="12401">
                  <c:v>41335</c:v>
                </c:pt>
                <c:pt idx="12402">
                  <c:v>41336</c:v>
                </c:pt>
                <c:pt idx="12403">
                  <c:v>41336</c:v>
                </c:pt>
                <c:pt idx="12404">
                  <c:v>41336</c:v>
                </c:pt>
                <c:pt idx="12405">
                  <c:v>41336</c:v>
                </c:pt>
                <c:pt idx="12406">
                  <c:v>41336</c:v>
                </c:pt>
                <c:pt idx="12407">
                  <c:v>41336</c:v>
                </c:pt>
                <c:pt idx="12408">
                  <c:v>41336</c:v>
                </c:pt>
                <c:pt idx="12409">
                  <c:v>41336</c:v>
                </c:pt>
                <c:pt idx="12410">
                  <c:v>41336</c:v>
                </c:pt>
                <c:pt idx="12411">
                  <c:v>41336</c:v>
                </c:pt>
                <c:pt idx="12412">
                  <c:v>41336</c:v>
                </c:pt>
                <c:pt idx="12413">
                  <c:v>41336</c:v>
                </c:pt>
                <c:pt idx="12414">
                  <c:v>41336</c:v>
                </c:pt>
                <c:pt idx="12415">
                  <c:v>41336</c:v>
                </c:pt>
                <c:pt idx="12416">
                  <c:v>41336</c:v>
                </c:pt>
                <c:pt idx="12417">
                  <c:v>41337</c:v>
                </c:pt>
                <c:pt idx="12418">
                  <c:v>41337</c:v>
                </c:pt>
                <c:pt idx="12419">
                  <c:v>41337</c:v>
                </c:pt>
                <c:pt idx="12420">
                  <c:v>41337</c:v>
                </c:pt>
                <c:pt idx="12421">
                  <c:v>41337</c:v>
                </c:pt>
                <c:pt idx="12422">
                  <c:v>41337</c:v>
                </c:pt>
                <c:pt idx="12423">
                  <c:v>41337</c:v>
                </c:pt>
                <c:pt idx="12424">
                  <c:v>41337</c:v>
                </c:pt>
                <c:pt idx="12425">
                  <c:v>41337</c:v>
                </c:pt>
                <c:pt idx="12426">
                  <c:v>41337</c:v>
                </c:pt>
                <c:pt idx="12427">
                  <c:v>41337</c:v>
                </c:pt>
                <c:pt idx="12428">
                  <c:v>41337</c:v>
                </c:pt>
                <c:pt idx="12429">
                  <c:v>41337</c:v>
                </c:pt>
                <c:pt idx="12430">
                  <c:v>41337</c:v>
                </c:pt>
                <c:pt idx="12431">
                  <c:v>41337</c:v>
                </c:pt>
                <c:pt idx="12432">
                  <c:v>41337</c:v>
                </c:pt>
                <c:pt idx="12433">
                  <c:v>41337</c:v>
                </c:pt>
                <c:pt idx="12434">
                  <c:v>41337</c:v>
                </c:pt>
                <c:pt idx="12435">
                  <c:v>41337</c:v>
                </c:pt>
                <c:pt idx="12436">
                  <c:v>41337</c:v>
                </c:pt>
                <c:pt idx="12437">
                  <c:v>41337</c:v>
                </c:pt>
                <c:pt idx="12438">
                  <c:v>41337</c:v>
                </c:pt>
                <c:pt idx="12439">
                  <c:v>41337</c:v>
                </c:pt>
                <c:pt idx="12440">
                  <c:v>41337</c:v>
                </c:pt>
                <c:pt idx="12441">
                  <c:v>41337</c:v>
                </c:pt>
                <c:pt idx="12442">
                  <c:v>41337</c:v>
                </c:pt>
                <c:pt idx="12443">
                  <c:v>41337</c:v>
                </c:pt>
                <c:pt idx="12444">
                  <c:v>41337</c:v>
                </c:pt>
                <c:pt idx="12445">
                  <c:v>41337</c:v>
                </c:pt>
                <c:pt idx="12446">
                  <c:v>41338</c:v>
                </c:pt>
                <c:pt idx="12447">
                  <c:v>41338</c:v>
                </c:pt>
                <c:pt idx="12448">
                  <c:v>41338</c:v>
                </c:pt>
                <c:pt idx="12449">
                  <c:v>41338</c:v>
                </c:pt>
                <c:pt idx="12450">
                  <c:v>41338</c:v>
                </c:pt>
                <c:pt idx="12451">
                  <c:v>41338</c:v>
                </c:pt>
                <c:pt idx="12452">
                  <c:v>41338</c:v>
                </c:pt>
                <c:pt idx="12453">
                  <c:v>41338</c:v>
                </c:pt>
                <c:pt idx="12454">
                  <c:v>41338</c:v>
                </c:pt>
                <c:pt idx="12455">
                  <c:v>41338</c:v>
                </c:pt>
                <c:pt idx="12456">
                  <c:v>41338</c:v>
                </c:pt>
                <c:pt idx="12457">
                  <c:v>41338</c:v>
                </c:pt>
                <c:pt idx="12458">
                  <c:v>41338</c:v>
                </c:pt>
                <c:pt idx="12459">
                  <c:v>41338</c:v>
                </c:pt>
                <c:pt idx="12460">
                  <c:v>41338</c:v>
                </c:pt>
                <c:pt idx="12461">
                  <c:v>41338</c:v>
                </c:pt>
                <c:pt idx="12462">
                  <c:v>41338</c:v>
                </c:pt>
                <c:pt idx="12463">
                  <c:v>41338</c:v>
                </c:pt>
                <c:pt idx="12464">
                  <c:v>41338</c:v>
                </c:pt>
                <c:pt idx="12465">
                  <c:v>41338</c:v>
                </c:pt>
                <c:pt idx="12466">
                  <c:v>41338</c:v>
                </c:pt>
                <c:pt idx="12467">
                  <c:v>41338</c:v>
                </c:pt>
                <c:pt idx="12468">
                  <c:v>41338</c:v>
                </c:pt>
                <c:pt idx="12469">
                  <c:v>41338</c:v>
                </c:pt>
                <c:pt idx="12470">
                  <c:v>41338</c:v>
                </c:pt>
                <c:pt idx="12471">
                  <c:v>41338</c:v>
                </c:pt>
                <c:pt idx="12472">
                  <c:v>41338</c:v>
                </c:pt>
                <c:pt idx="12473">
                  <c:v>41338</c:v>
                </c:pt>
                <c:pt idx="12474">
                  <c:v>41338</c:v>
                </c:pt>
                <c:pt idx="12475">
                  <c:v>41338</c:v>
                </c:pt>
                <c:pt idx="12476">
                  <c:v>41338</c:v>
                </c:pt>
                <c:pt idx="12477">
                  <c:v>41338</c:v>
                </c:pt>
                <c:pt idx="12478">
                  <c:v>41338</c:v>
                </c:pt>
                <c:pt idx="12479">
                  <c:v>41338</c:v>
                </c:pt>
                <c:pt idx="12480">
                  <c:v>41338</c:v>
                </c:pt>
                <c:pt idx="12481">
                  <c:v>41338</c:v>
                </c:pt>
                <c:pt idx="12482">
                  <c:v>41338</c:v>
                </c:pt>
                <c:pt idx="12483">
                  <c:v>41338</c:v>
                </c:pt>
                <c:pt idx="12484">
                  <c:v>41338</c:v>
                </c:pt>
                <c:pt idx="12485">
                  <c:v>41338</c:v>
                </c:pt>
                <c:pt idx="12486">
                  <c:v>41338</c:v>
                </c:pt>
                <c:pt idx="12487">
                  <c:v>41338</c:v>
                </c:pt>
                <c:pt idx="12488">
                  <c:v>41338</c:v>
                </c:pt>
                <c:pt idx="12489">
                  <c:v>41338</c:v>
                </c:pt>
                <c:pt idx="12490">
                  <c:v>41338</c:v>
                </c:pt>
                <c:pt idx="12491">
                  <c:v>41338</c:v>
                </c:pt>
                <c:pt idx="12492">
                  <c:v>41338</c:v>
                </c:pt>
                <c:pt idx="12493">
                  <c:v>41338</c:v>
                </c:pt>
                <c:pt idx="12494">
                  <c:v>41338</c:v>
                </c:pt>
                <c:pt idx="12495">
                  <c:v>41338</c:v>
                </c:pt>
                <c:pt idx="12496">
                  <c:v>41338</c:v>
                </c:pt>
                <c:pt idx="12497">
                  <c:v>41338</c:v>
                </c:pt>
                <c:pt idx="12498">
                  <c:v>41338</c:v>
                </c:pt>
                <c:pt idx="12499">
                  <c:v>41338</c:v>
                </c:pt>
                <c:pt idx="12500">
                  <c:v>41338</c:v>
                </c:pt>
                <c:pt idx="12501">
                  <c:v>41338</c:v>
                </c:pt>
                <c:pt idx="12502">
                  <c:v>41338</c:v>
                </c:pt>
                <c:pt idx="12503">
                  <c:v>41338</c:v>
                </c:pt>
                <c:pt idx="12504">
                  <c:v>41338</c:v>
                </c:pt>
                <c:pt idx="12505">
                  <c:v>41338</c:v>
                </c:pt>
                <c:pt idx="12506">
                  <c:v>41338</c:v>
                </c:pt>
                <c:pt idx="12507">
                  <c:v>41338</c:v>
                </c:pt>
                <c:pt idx="12508">
                  <c:v>41338</c:v>
                </c:pt>
                <c:pt idx="12509">
                  <c:v>41338</c:v>
                </c:pt>
                <c:pt idx="12510">
                  <c:v>41338</c:v>
                </c:pt>
                <c:pt idx="12511">
                  <c:v>41338</c:v>
                </c:pt>
                <c:pt idx="12512">
                  <c:v>41338</c:v>
                </c:pt>
                <c:pt idx="12513">
                  <c:v>41338</c:v>
                </c:pt>
                <c:pt idx="12514">
                  <c:v>41338</c:v>
                </c:pt>
                <c:pt idx="12515">
                  <c:v>41338</c:v>
                </c:pt>
                <c:pt idx="12516">
                  <c:v>41338</c:v>
                </c:pt>
                <c:pt idx="12517">
                  <c:v>41338</c:v>
                </c:pt>
                <c:pt idx="12518">
                  <c:v>41338</c:v>
                </c:pt>
                <c:pt idx="12519">
                  <c:v>41338</c:v>
                </c:pt>
                <c:pt idx="12520">
                  <c:v>41338</c:v>
                </c:pt>
                <c:pt idx="12521">
                  <c:v>41338</c:v>
                </c:pt>
                <c:pt idx="12522">
                  <c:v>41338</c:v>
                </c:pt>
                <c:pt idx="12523">
                  <c:v>41338</c:v>
                </c:pt>
                <c:pt idx="12524">
                  <c:v>41338</c:v>
                </c:pt>
                <c:pt idx="12525">
                  <c:v>41338</c:v>
                </c:pt>
                <c:pt idx="12526">
                  <c:v>41338</c:v>
                </c:pt>
                <c:pt idx="12527">
                  <c:v>41338</c:v>
                </c:pt>
                <c:pt idx="12528">
                  <c:v>41338</c:v>
                </c:pt>
                <c:pt idx="12529">
                  <c:v>41338</c:v>
                </c:pt>
                <c:pt idx="12530">
                  <c:v>41338</c:v>
                </c:pt>
                <c:pt idx="12531">
                  <c:v>41338</c:v>
                </c:pt>
                <c:pt idx="12532">
                  <c:v>41338</c:v>
                </c:pt>
                <c:pt idx="12533">
                  <c:v>41338</c:v>
                </c:pt>
                <c:pt idx="12534">
                  <c:v>41338</c:v>
                </c:pt>
                <c:pt idx="12535">
                  <c:v>41338</c:v>
                </c:pt>
                <c:pt idx="12536">
                  <c:v>41338</c:v>
                </c:pt>
                <c:pt idx="12537">
                  <c:v>41338</c:v>
                </c:pt>
                <c:pt idx="12538">
                  <c:v>41338</c:v>
                </c:pt>
                <c:pt idx="12539">
                  <c:v>41338</c:v>
                </c:pt>
                <c:pt idx="12540">
                  <c:v>41338</c:v>
                </c:pt>
                <c:pt idx="12541">
                  <c:v>41338</c:v>
                </c:pt>
                <c:pt idx="12542">
                  <c:v>41338</c:v>
                </c:pt>
                <c:pt idx="12543">
                  <c:v>41338</c:v>
                </c:pt>
                <c:pt idx="12544">
                  <c:v>41338</c:v>
                </c:pt>
                <c:pt idx="12545">
                  <c:v>41338</c:v>
                </c:pt>
                <c:pt idx="12546">
                  <c:v>41338</c:v>
                </c:pt>
                <c:pt idx="12547">
                  <c:v>41338</c:v>
                </c:pt>
                <c:pt idx="12548">
                  <c:v>41338</c:v>
                </c:pt>
                <c:pt idx="12549">
                  <c:v>41338</c:v>
                </c:pt>
                <c:pt idx="12550">
                  <c:v>41338</c:v>
                </c:pt>
                <c:pt idx="12551">
                  <c:v>41338</c:v>
                </c:pt>
                <c:pt idx="12552">
                  <c:v>41338</c:v>
                </c:pt>
                <c:pt idx="12553">
                  <c:v>41338</c:v>
                </c:pt>
                <c:pt idx="12554">
                  <c:v>41338</c:v>
                </c:pt>
                <c:pt idx="12555">
                  <c:v>41338</c:v>
                </c:pt>
                <c:pt idx="12556">
                  <c:v>41338</c:v>
                </c:pt>
                <c:pt idx="12557">
                  <c:v>41338</c:v>
                </c:pt>
                <c:pt idx="12558">
                  <c:v>41338</c:v>
                </c:pt>
                <c:pt idx="12559">
                  <c:v>41338</c:v>
                </c:pt>
                <c:pt idx="12560">
                  <c:v>41338</c:v>
                </c:pt>
                <c:pt idx="12561">
                  <c:v>41338</c:v>
                </c:pt>
                <c:pt idx="12562">
                  <c:v>41338</c:v>
                </c:pt>
                <c:pt idx="12563">
                  <c:v>41338</c:v>
                </c:pt>
                <c:pt idx="12564">
                  <c:v>41338</c:v>
                </c:pt>
                <c:pt idx="12565">
                  <c:v>41338</c:v>
                </c:pt>
                <c:pt idx="12566">
                  <c:v>41338</c:v>
                </c:pt>
                <c:pt idx="12567">
                  <c:v>41338</c:v>
                </c:pt>
                <c:pt idx="12568">
                  <c:v>41338</c:v>
                </c:pt>
                <c:pt idx="12569">
                  <c:v>41338</c:v>
                </c:pt>
                <c:pt idx="12570">
                  <c:v>41338</c:v>
                </c:pt>
                <c:pt idx="12571">
                  <c:v>41338</c:v>
                </c:pt>
                <c:pt idx="12572">
                  <c:v>41338</c:v>
                </c:pt>
                <c:pt idx="12573">
                  <c:v>41338</c:v>
                </c:pt>
                <c:pt idx="12574">
                  <c:v>41338</c:v>
                </c:pt>
                <c:pt idx="12575">
                  <c:v>41338</c:v>
                </c:pt>
                <c:pt idx="12576">
                  <c:v>41338</c:v>
                </c:pt>
                <c:pt idx="12577">
                  <c:v>41338</c:v>
                </c:pt>
                <c:pt idx="12578">
                  <c:v>41338</c:v>
                </c:pt>
                <c:pt idx="12579">
                  <c:v>41338</c:v>
                </c:pt>
                <c:pt idx="12580">
                  <c:v>41338</c:v>
                </c:pt>
                <c:pt idx="12581">
                  <c:v>41338</c:v>
                </c:pt>
                <c:pt idx="12582">
                  <c:v>41338</c:v>
                </c:pt>
                <c:pt idx="12583">
                  <c:v>41338</c:v>
                </c:pt>
                <c:pt idx="12584">
                  <c:v>41338</c:v>
                </c:pt>
                <c:pt idx="12585">
                  <c:v>41338</c:v>
                </c:pt>
                <c:pt idx="12586">
                  <c:v>41338</c:v>
                </c:pt>
                <c:pt idx="12587">
                  <c:v>41338</c:v>
                </c:pt>
                <c:pt idx="12588">
                  <c:v>41338</c:v>
                </c:pt>
                <c:pt idx="12589">
                  <c:v>41338</c:v>
                </c:pt>
                <c:pt idx="12590">
                  <c:v>41338</c:v>
                </c:pt>
                <c:pt idx="12591">
                  <c:v>41338</c:v>
                </c:pt>
                <c:pt idx="12592">
                  <c:v>41338</c:v>
                </c:pt>
                <c:pt idx="12593">
                  <c:v>41338</c:v>
                </c:pt>
                <c:pt idx="12594">
                  <c:v>41338</c:v>
                </c:pt>
                <c:pt idx="12595">
                  <c:v>41338</c:v>
                </c:pt>
                <c:pt idx="12596">
                  <c:v>41338</c:v>
                </c:pt>
                <c:pt idx="12597">
                  <c:v>41338</c:v>
                </c:pt>
                <c:pt idx="12598">
                  <c:v>41338</c:v>
                </c:pt>
                <c:pt idx="12599">
                  <c:v>41338</c:v>
                </c:pt>
                <c:pt idx="12600">
                  <c:v>41338</c:v>
                </c:pt>
                <c:pt idx="12601">
                  <c:v>41338</c:v>
                </c:pt>
                <c:pt idx="12602">
                  <c:v>41338</c:v>
                </c:pt>
                <c:pt idx="12603">
                  <c:v>41338</c:v>
                </c:pt>
                <c:pt idx="12604">
                  <c:v>41338</c:v>
                </c:pt>
                <c:pt idx="12605">
                  <c:v>41338</c:v>
                </c:pt>
                <c:pt idx="12606">
                  <c:v>41338</c:v>
                </c:pt>
                <c:pt idx="12607">
                  <c:v>41338</c:v>
                </c:pt>
                <c:pt idx="12608">
                  <c:v>41338</c:v>
                </c:pt>
                <c:pt idx="12609">
                  <c:v>41338</c:v>
                </c:pt>
                <c:pt idx="12610">
                  <c:v>41338</c:v>
                </c:pt>
                <c:pt idx="12611">
                  <c:v>41338</c:v>
                </c:pt>
                <c:pt idx="12612">
                  <c:v>41338</c:v>
                </c:pt>
                <c:pt idx="12613">
                  <c:v>41338</c:v>
                </c:pt>
                <c:pt idx="12614">
                  <c:v>41338</c:v>
                </c:pt>
                <c:pt idx="12615">
                  <c:v>41338</c:v>
                </c:pt>
                <c:pt idx="12616">
                  <c:v>41338</c:v>
                </c:pt>
                <c:pt idx="12617">
                  <c:v>41338</c:v>
                </c:pt>
                <c:pt idx="12618">
                  <c:v>41338</c:v>
                </c:pt>
                <c:pt idx="12619">
                  <c:v>41338</c:v>
                </c:pt>
                <c:pt idx="12620">
                  <c:v>41338</c:v>
                </c:pt>
                <c:pt idx="12621">
                  <c:v>41338</c:v>
                </c:pt>
                <c:pt idx="12622">
                  <c:v>41338</c:v>
                </c:pt>
                <c:pt idx="12623">
                  <c:v>41338</c:v>
                </c:pt>
                <c:pt idx="12624">
                  <c:v>41338</c:v>
                </c:pt>
                <c:pt idx="12625">
                  <c:v>41338</c:v>
                </c:pt>
                <c:pt idx="12626">
                  <c:v>41338</c:v>
                </c:pt>
                <c:pt idx="12627">
                  <c:v>41338</c:v>
                </c:pt>
                <c:pt idx="12628">
                  <c:v>41338</c:v>
                </c:pt>
                <c:pt idx="12629">
                  <c:v>41338</c:v>
                </c:pt>
                <c:pt idx="12630">
                  <c:v>41338</c:v>
                </c:pt>
                <c:pt idx="12631">
                  <c:v>41338</c:v>
                </c:pt>
                <c:pt idx="12632">
                  <c:v>41338</c:v>
                </c:pt>
                <c:pt idx="12633">
                  <c:v>41338</c:v>
                </c:pt>
                <c:pt idx="12634">
                  <c:v>41338</c:v>
                </c:pt>
                <c:pt idx="12635">
                  <c:v>41338</c:v>
                </c:pt>
                <c:pt idx="12636">
                  <c:v>41338</c:v>
                </c:pt>
                <c:pt idx="12637">
                  <c:v>41338</c:v>
                </c:pt>
                <c:pt idx="12638">
                  <c:v>41338</c:v>
                </c:pt>
                <c:pt idx="12639">
                  <c:v>41338</c:v>
                </c:pt>
                <c:pt idx="12640">
                  <c:v>41338</c:v>
                </c:pt>
                <c:pt idx="12641">
                  <c:v>41338</c:v>
                </c:pt>
                <c:pt idx="12642">
                  <c:v>41338</c:v>
                </c:pt>
                <c:pt idx="12643">
                  <c:v>41338</c:v>
                </c:pt>
                <c:pt idx="12644">
                  <c:v>41338</c:v>
                </c:pt>
                <c:pt idx="12645">
                  <c:v>41338</c:v>
                </c:pt>
                <c:pt idx="12646">
                  <c:v>41338</c:v>
                </c:pt>
                <c:pt idx="12647">
                  <c:v>41338</c:v>
                </c:pt>
                <c:pt idx="12648">
                  <c:v>41338</c:v>
                </c:pt>
                <c:pt idx="12649">
                  <c:v>41338</c:v>
                </c:pt>
                <c:pt idx="12650">
                  <c:v>41338</c:v>
                </c:pt>
                <c:pt idx="12651">
                  <c:v>41338</c:v>
                </c:pt>
                <c:pt idx="12652">
                  <c:v>41338</c:v>
                </c:pt>
                <c:pt idx="12653">
                  <c:v>41338</c:v>
                </c:pt>
                <c:pt idx="12654">
                  <c:v>41338</c:v>
                </c:pt>
                <c:pt idx="12655">
                  <c:v>41338</c:v>
                </c:pt>
                <c:pt idx="12656">
                  <c:v>41338</c:v>
                </c:pt>
                <c:pt idx="12657">
                  <c:v>41338</c:v>
                </c:pt>
                <c:pt idx="12658">
                  <c:v>41338</c:v>
                </c:pt>
                <c:pt idx="12659">
                  <c:v>41338</c:v>
                </c:pt>
                <c:pt idx="12660">
                  <c:v>41338</c:v>
                </c:pt>
                <c:pt idx="12661">
                  <c:v>41338</c:v>
                </c:pt>
                <c:pt idx="12662">
                  <c:v>41338</c:v>
                </c:pt>
                <c:pt idx="12663">
                  <c:v>41338</c:v>
                </c:pt>
                <c:pt idx="12664">
                  <c:v>41338</c:v>
                </c:pt>
                <c:pt idx="12665">
                  <c:v>41338</c:v>
                </c:pt>
                <c:pt idx="12666">
                  <c:v>41338</c:v>
                </c:pt>
                <c:pt idx="12667">
                  <c:v>41338</c:v>
                </c:pt>
                <c:pt idx="12668">
                  <c:v>41338</c:v>
                </c:pt>
                <c:pt idx="12669">
                  <c:v>41338</c:v>
                </c:pt>
                <c:pt idx="12670">
                  <c:v>41338</c:v>
                </c:pt>
                <c:pt idx="12671">
                  <c:v>41338</c:v>
                </c:pt>
                <c:pt idx="12672">
                  <c:v>41338</c:v>
                </c:pt>
                <c:pt idx="12673">
                  <c:v>41338</c:v>
                </c:pt>
                <c:pt idx="12674">
                  <c:v>41338</c:v>
                </c:pt>
                <c:pt idx="12675">
                  <c:v>41338</c:v>
                </c:pt>
                <c:pt idx="12676">
                  <c:v>41338</c:v>
                </c:pt>
                <c:pt idx="12677">
                  <c:v>41338</c:v>
                </c:pt>
                <c:pt idx="12678">
                  <c:v>41338</c:v>
                </c:pt>
                <c:pt idx="12679">
                  <c:v>41338</c:v>
                </c:pt>
                <c:pt idx="12680">
                  <c:v>41338</c:v>
                </c:pt>
                <c:pt idx="12681">
                  <c:v>41338</c:v>
                </c:pt>
                <c:pt idx="12682">
                  <c:v>41338</c:v>
                </c:pt>
                <c:pt idx="12683">
                  <c:v>41338</c:v>
                </c:pt>
                <c:pt idx="12684">
                  <c:v>41338</c:v>
                </c:pt>
                <c:pt idx="12685">
                  <c:v>41338</c:v>
                </c:pt>
                <c:pt idx="12686">
                  <c:v>41338</c:v>
                </c:pt>
                <c:pt idx="12687">
                  <c:v>41338</c:v>
                </c:pt>
                <c:pt idx="12688">
                  <c:v>41338</c:v>
                </c:pt>
                <c:pt idx="12689">
                  <c:v>41338</c:v>
                </c:pt>
                <c:pt idx="12690">
                  <c:v>41338</c:v>
                </c:pt>
                <c:pt idx="12691">
                  <c:v>41338</c:v>
                </c:pt>
                <c:pt idx="12692">
                  <c:v>41338</c:v>
                </c:pt>
                <c:pt idx="12693">
                  <c:v>41338</c:v>
                </c:pt>
                <c:pt idx="12694">
                  <c:v>41338</c:v>
                </c:pt>
                <c:pt idx="12695">
                  <c:v>41338</c:v>
                </c:pt>
                <c:pt idx="12696">
                  <c:v>41338</c:v>
                </c:pt>
                <c:pt idx="12697">
                  <c:v>41338</c:v>
                </c:pt>
                <c:pt idx="12698">
                  <c:v>41338</c:v>
                </c:pt>
                <c:pt idx="12699">
                  <c:v>41338</c:v>
                </c:pt>
                <c:pt idx="12700">
                  <c:v>41338</c:v>
                </c:pt>
                <c:pt idx="12701">
                  <c:v>41338</c:v>
                </c:pt>
                <c:pt idx="12702">
                  <c:v>41338</c:v>
                </c:pt>
                <c:pt idx="12703">
                  <c:v>41338</c:v>
                </c:pt>
                <c:pt idx="12704">
                  <c:v>41338</c:v>
                </c:pt>
                <c:pt idx="12705">
                  <c:v>41338</c:v>
                </c:pt>
                <c:pt idx="12706">
                  <c:v>41338</c:v>
                </c:pt>
                <c:pt idx="12707">
                  <c:v>41338</c:v>
                </c:pt>
                <c:pt idx="12708">
                  <c:v>41338</c:v>
                </c:pt>
                <c:pt idx="12709">
                  <c:v>41338</c:v>
                </c:pt>
                <c:pt idx="12710">
                  <c:v>41338</c:v>
                </c:pt>
                <c:pt idx="12711">
                  <c:v>41338</c:v>
                </c:pt>
                <c:pt idx="12712">
                  <c:v>41338</c:v>
                </c:pt>
                <c:pt idx="12713">
                  <c:v>41338</c:v>
                </c:pt>
                <c:pt idx="12714">
                  <c:v>41338</c:v>
                </c:pt>
                <c:pt idx="12715">
                  <c:v>41338</c:v>
                </c:pt>
                <c:pt idx="12716">
                  <c:v>41338</c:v>
                </c:pt>
                <c:pt idx="12717">
                  <c:v>41338</c:v>
                </c:pt>
                <c:pt idx="12718">
                  <c:v>41338</c:v>
                </c:pt>
                <c:pt idx="12719">
                  <c:v>41338</c:v>
                </c:pt>
                <c:pt idx="12720">
                  <c:v>41338</c:v>
                </c:pt>
                <c:pt idx="12721">
                  <c:v>41338</c:v>
                </c:pt>
                <c:pt idx="12722">
                  <c:v>41338</c:v>
                </c:pt>
                <c:pt idx="12723">
                  <c:v>41338</c:v>
                </c:pt>
                <c:pt idx="12724">
                  <c:v>41338</c:v>
                </c:pt>
                <c:pt idx="12725">
                  <c:v>41338</c:v>
                </c:pt>
                <c:pt idx="12726">
                  <c:v>41338</c:v>
                </c:pt>
                <c:pt idx="12727">
                  <c:v>41338</c:v>
                </c:pt>
                <c:pt idx="12728">
                  <c:v>41338</c:v>
                </c:pt>
                <c:pt idx="12729">
                  <c:v>41338</c:v>
                </c:pt>
                <c:pt idx="12730">
                  <c:v>41338</c:v>
                </c:pt>
                <c:pt idx="12731">
                  <c:v>41338</c:v>
                </c:pt>
                <c:pt idx="12732">
                  <c:v>41338</c:v>
                </c:pt>
                <c:pt idx="12733">
                  <c:v>41338</c:v>
                </c:pt>
                <c:pt idx="12734">
                  <c:v>41338</c:v>
                </c:pt>
                <c:pt idx="12735">
                  <c:v>41338</c:v>
                </c:pt>
                <c:pt idx="12736">
                  <c:v>41338</c:v>
                </c:pt>
                <c:pt idx="12737">
                  <c:v>41338</c:v>
                </c:pt>
                <c:pt idx="12738">
                  <c:v>41338</c:v>
                </c:pt>
                <c:pt idx="12739">
                  <c:v>41338</c:v>
                </c:pt>
                <c:pt idx="12740">
                  <c:v>41338</c:v>
                </c:pt>
                <c:pt idx="12741">
                  <c:v>41338</c:v>
                </c:pt>
                <c:pt idx="12742">
                  <c:v>41338</c:v>
                </c:pt>
                <c:pt idx="12743">
                  <c:v>41338</c:v>
                </c:pt>
                <c:pt idx="12744">
                  <c:v>41338</c:v>
                </c:pt>
                <c:pt idx="12745">
                  <c:v>41338</c:v>
                </c:pt>
                <c:pt idx="12746">
                  <c:v>41338</c:v>
                </c:pt>
                <c:pt idx="12747">
                  <c:v>41338</c:v>
                </c:pt>
                <c:pt idx="12748">
                  <c:v>41338</c:v>
                </c:pt>
                <c:pt idx="12749">
                  <c:v>41338</c:v>
                </c:pt>
                <c:pt idx="12750">
                  <c:v>41338</c:v>
                </c:pt>
                <c:pt idx="12751">
                  <c:v>41338</c:v>
                </c:pt>
                <c:pt idx="12752">
                  <c:v>41338</c:v>
                </c:pt>
                <c:pt idx="12753">
                  <c:v>41338</c:v>
                </c:pt>
                <c:pt idx="12754">
                  <c:v>41338</c:v>
                </c:pt>
                <c:pt idx="12755">
                  <c:v>41338</c:v>
                </c:pt>
                <c:pt idx="12756">
                  <c:v>41338</c:v>
                </c:pt>
                <c:pt idx="12757">
                  <c:v>41338</c:v>
                </c:pt>
                <c:pt idx="12758">
                  <c:v>41338</c:v>
                </c:pt>
                <c:pt idx="12759">
                  <c:v>41338</c:v>
                </c:pt>
                <c:pt idx="12760">
                  <c:v>41338</c:v>
                </c:pt>
                <c:pt idx="12761">
                  <c:v>41338</c:v>
                </c:pt>
                <c:pt idx="12762">
                  <c:v>41338</c:v>
                </c:pt>
                <c:pt idx="12763">
                  <c:v>41338</c:v>
                </c:pt>
                <c:pt idx="12764">
                  <c:v>41338</c:v>
                </c:pt>
                <c:pt idx="12765">
                  <c:v>41338</c:v>
                </c:pt>
                <c:pt idx="12766">
                  <c:v>41338</c:v>
                </c:pt>
                <c:pt idx="12767">
                  <c:v>41338</c:v>
                </c:pt>
                <c:pt idx="12768">
                  <c:v>41338</c:v>
                </c:pt>
                <c:pt idx="12769">
                  <c:v>41338</c:v>
                </c:pt>
                <c:pt idx="12770">
                  <c:v>41338</c:v>
                </c:pt>
                <c:pt idx="12771">
                  <c:v>41338</c:v>
                </c:pt>
                <c:pt idx="12772">
                  <c:v>41338</c:v>
                </c:pt>
                <c:pt idx="12773">
                  <c:v>41338</c:v>
                </c:pt>
                <c:pt idx="12774">
                  <c:v>41338</c:v>
                </c:pt>
                <c:pt idx="12775">
                  <c:v>41338</c:v>
                </c:pt>
                <c:pt idx="12776">
                  <c:v>41338</c:v>
                </c:pt>
                <c:pt idx="12777">
                  <c:v>41338</c:v>
                </c:pt>
                <c:pt idx="12778">
                  <c:v>41338</c:v>
                </c:pt>
                <c:pt idx="12779">
                  <c:v>41338</c:v>
                </c:pt>
                <c:pt idx="12780">
                  <c:v>41338</c:v>
                </c:pt>
                <c:pt idx="12781">
                  <c:v>41338</c:v>
                </c:pt>
                <c:pt idx="12782">
                  <c:v>41338</c:v>
                </c:pt>
                <c:pt idx="12783">
                  <c:v>41338</c:v>
                </c:pt>
                <c:pt idx="12784">
                  <c:v>41338</c:v>
                </c:pt>
                <c:pt idx="12785">
                  <c:v>41338</c:v>
                </c:pt>
                <c:pt idx="12786">
                  <c:v>41338</c:v>
                </c:pt>
                <c:pt idx="12787">
                  <c:v>41338</c:v>
                </c:pt>
                <c:pt idx="12788">
                  <c:v>41338</c:v>
                </c:pt>
                <c:pt idx="12789">
                  <c:v>41338</c:v>
                </c:pt>
                <c:pt idx="12790">
                  <c:v>41338</c:v>
                </c:pt>
                <c:pt idx="12791">
                  <c:v>41338</c:v>
                </c:pt>
                <c:pt idx="12792">
                  <c:v>41338</c:v>
                </c:pt>
                <c:pt idx="12793">
                  <c:v>41338</c:v>
                </c:pt>
                <c:pt idx="12794">
                  <c:v>41338</c:v>
                </c:pt>
                <c:pt idx="12795">
                  <c:v>41338</c:v>
                </c:pt>
                <c:pt idx="12796">
                  <c:v>41338</c:v>
                </c:pt>
                <c:pt idx="12797">
                  <c:v>41338</c:v>
                </c:pt>
                <c:pt idx="12798">
                  <c:v>41338</c:v>
                </c:pt>
                <c:pt idx="12799">
                  <c:v>41338</c:v>
                </c:pt>
                <c:pt idx="12800">
                  <c:v>41338</c:v>
                </c:pt>
                <c:pt idx="12801">
                  <c:v>41338</c:v>
                </c:pt>
                <c:pt idx="12802">
                  <c:v>41338</c:v>
                </c:pt>
                <c:pt idx="12803">
                  <c:v>41338</c:v>
                </c:pt>
                <c:pt idx="12804">
                  <c:v>41338</c:v>
                </c:pt>
                <c:pt idx="12805">
                  <c:v>41338</c:v>
                </c:pt>
                <c:pt idx="12806">
                  <c:v>41338</c:v>
                </c:pt>
                <c:pt idx="12807">
                  <c:v>41338</c:v>
                </c:pt>
                <c:pt idx="12808">
                  <c:v>41338</c:v>
                </c:pt>
                <c:pt idx="12809">
                  <c:v>41338</c:v>
                </c:pt>
                <c:pt idx="12810">
                  <c:v>41338</c:v>
                </c:pt>
                <c:pt idx="12811">
                  <c:v>41338</c:v>
                </c:pt>
                <c:pt idx="12812">
                  <c:v>41338</c:v>
                </c:pt>
                <c:pt idx="12813">
                  <c:v>41338</c:v>
                </c:pt>
                <c:pt idx="12814">
                  <c:v>41338</c:v>
                </c:pt>
                <c:pt idx="12815">
                  <c:v>41338</c:v>
                </c:pt>
                <c:pt idx="12816">
                  <c:v>41338</c:v>
                </c:pt>
                <c:pt idx="12817">
                  <c:v>41338</c:v>
                </c:pt>
                <c:pt idx="12818">
                  <c:v>41338</c:v>
                </c:pt>
                <c:pt idx="12819">
                  <c:v>41338</c:v>
                </c:pt>
                <c:pt idx="12820">
                  <c:v>41338</c:v>
                </c:pt>
                <c:pt idx="12821">
                  <c:v>41338</c:v>
                </c:pt>
                <c:pt idx="12822">
                  <c:v>41338</c:v>
                </c:pt>
                <c:pt idx="12823">
                  <c:v>41338</c:v>
                </c:pt>
                <c:pt idx="12824">
                  <c:v>41338</c:v>
                </c:pt>
                <c:pt idx="12825">
                  <c:v>41338</c:v>
                </c:pt>
                <c:pt idx="12826">
                  <c:v>41338</c:v>
                </c:pt>
                <c:pt idx="12827">
                  <c:v>41338</c:v>
                </c:pt>
                <c:pt idx="12828">
                  <c:v>41338</c:v>
                </c:pt>
                <c:pt idx="12829">
                  <c:v>41338</c:v>
                </c:pt>
                <c:pt idx="12830">
                  <c:v>41338</c:v>
                </c:pt>
                <c:pt idx="12831">
                  <c:v>41338</c:v>
                </c:pt>
                <c:pt idx="12832">
                  <c:v>41338</c:v>
                </c:pt>
                <c:pt idx="12833">
                  <c:v>41338</c:v>
                </c:pt>
                <c:pt idx="12834">
                  <c:v>41338</c:v>
                </c:pt>
                <c:pt idx="12835">
                  <c:v>41338</c:v>
                </c:pt>
                <c:pt idx="12836">
                  <c:v>41338</c:v>
                </c:pt>
                <c:pt idx="12837">
                  <c:v>41338</c:v>
                </c:pt>
                <c:pt idx="12838">
                  <c:v>41338</c:v>
                </c:pt>
                <c:pt idx="12839">
                  <c:v>41338</c:v>
                </c:pt>
                <c:pt idx="12840">
                  <c:v>41338</c:v>
                </c:pt>
                <c:pt idx="12841">
                  <c:v>41338</c:v>
                </c:pt>
                <c:pt idx="12842">
                  <c:v>41338</c:v>
                </c:pt>
                <c:pt idx="12843">
                  <c:v>41338</c:v>
                </c:pt>
                <c:pt idx="12844">
                  <c:v>41338</c:v>
                </c:pt>
                <c:pt idx="12845">
                  <c:v>41338</c:v>
                </c:pt>
                <c:pt idx="12846">
                  <c:v>41338</c:v>
                </c:pt>
                <c:pt idx="12847">
                  <c:v>41338</c:v>
                </c:pt>
                <c:pt idx="12848">
                  <c:v>41338</c:v>
                </c:pt>
                <c:pt idx="12849">
                  <c:v>41338</c:v>
                </c:pt>
                <c:pt idx="12850">
                  <c:v>41338</c:v>
                </c:pt>
                <c:pt idx="12851">
                  <c:v>41338</c:v>
                </c:pt>
                <c:pt idx="12852">
                  <c:v>41338</c:v>
                </c:pt>
                <c:pt idx="12853">
                  <c:v>41338</c:v>
                </c:pt>
                <c:pt idx="12854">
                  <c:v>41338</c:v>
                </c:pt>
                <c:pt idx="12855">
                  <c:v>41338</c:v>
                </c:pt>
                <c:pt idx="12856">
                  <c:v>41338</c:v>
                </c:pt>
                <c:pt idx="12857">
                  <c:v>41338</c:v>
                </c:pt>
                <c:pt idx="12858">
                  <c:v>41338</c:v>
                </c:pt>
                <c:pt idx="12859">
                  <c:v>41338</c:v>
                </c:pt>
                <c:pt idx="12860">
                  <c:v>41338</c:v>
                </c:pt>
                <c:pt idx="12861">
                  <c:v>41338</c:v>
                </c:pt>
                <c:pt idx="12862">
                  <c:v>41338</c:v>
                </c:pt>
                <c:pt idx="12863">
                  <c:v>41338</c:v>
                </c:pt>
                <c:pt idx="12864">
                  <c:v>41338</c:v>
                </c:pt>
                <c:pt idx="12865">
                  <c:v>41338</c:v>
                </c:pt>
                <c:pt idx="12866">
                  <c:v>41338</c:v>
                </c:pt>
                <c:pt idx="12867">
                  <c:v>41338</c:v>
                </c:pt>
                <c:pt idx="12868">
                  <c:v>41338</c:v>
                </c:pt>
                <c:pt idx="12869">
                  <c:v>41338</c:v>
                </c:pt>
                <c:pt idx="12870">
                  <c:v>41338</c:v>
                </c:pt>
                <c:pt idx="12871">
                  <c:v>41338</c:v>
                </c:pt>
                <c:pt idx="12872">
                  <c:v>41338</c:v>
                </c:pt>
                <c:pt idx="12873">
                  <c:v>41338</c:v>
                </c:pt>
                <c:pt idx="12874">
                  <c:v>41338</c:v>
                </c:pt>
                <c:pt idx="12875">
                  <c:v>41338</c:v>
                </c:pt>
                <c:pt idx="12876">
                  <c:v>41338</c:v>
                </c:pt>
                <c:pt idx="12877">
                  <c:v>41338</c:v>
                </c:pt>
                <c:pt idx="12878">
                  <c:v>41338</c:v>
                </c:pt>
                <c:pt idx="12879">
                  <c:v>41338</c:v>
                </c:pt>
                <c:pt idx="12880">
                  <c:v>41338</c:v>
                </c:pt>
                <c:pt idx="12881">
                  <c:v>41338</c:v>
                </c:pt>
                <c:pt idx="12882">
                  <c:v>41338</c:v>
                </c:pt>
                <c:pt idx="12883">
                  <c:v>41338</c:v>
                </c:pt>
                <c:pt idx="12884">
                  <c:v>41338</c:v>
                </c:pt>
                <c:pt idx="12885">
                  <c:v>41338</c:v>
                </c:pt>
                <c:pt idx="12886">
                  <c:v>41338</c:v>
                </c:pt>
                <c:pt idx="12887">
                  <c:v>41338</c:v>
                </c:pt>
                <c:pt idx="12888">
                  <c:v>41338</c:v>
                </c:pt>
                <c:pt idx="12889">
                  <c:v>41338</c:v>
                </c:pt>
                <c:pt idx="12890">
                  <c:v>41338</c:v>
                </c:pt>
                <c:pt idx="12891">
                  <c:v>41338</c:v>
                </c:pt>
                <c:pt idx="12892">
                  <c:v>41338</c:v>
                </c:pt>
                <c:pt idx="12893">
                  <c:v>41338</c:v>
                </c:pt>
                <c:pt idx="12894">
                  <c:v>41338</c:v>
                </c:pt>
                <c:pt idx="12895">
                  <c:v>41338</c:v>
                </c:pt>
                <c:pt idx="12896">
                  <c:v>41338</c:v>
                </c:pt>
                <c:pt idx="12897">
                  <c:v>41338</c:v>
                </c:pt>
                <c:pt idx="12898">
                  <c:v>41338</c:v>
                </c:pt>
                <c:pt idx="12899">
                  <c:v>41338</c:v>
                </c:pt>
                <c:pt idx="12900">
                  <c:v>41338</c:v>
                </c:pt>
                <c:pt idx="12901">
                  <c:v>41338</c:v>
                </c:pt>
                <c:pt idx="12902">
                  <c:v>41338</c:v>
                </c:pt>
                <c:pt idx="12903">
                  <c:v>41338</c:v>
                </c:pt>
                <c:pt idx="12904">
                  <c:v>41338</c:v>
                </c:pt>
                <c:pt idx="12905">
                  <c:v>41338</c:v>
                </c:pt>
                <c:pt idx="12906">
                  <c:v>41338</c:v>
                </c:pt>
                <c:pt idx="12907">
                  <c:v>41338</c:v>
                </c:pt>
                <c:pt idx="12908">
                  <c:v>41338</c:v>
                </c:pt>
                <c:pt idx="12909">
                  <c:v>41338</c:v>
                </c:pt>
                <c:pt idx="12910">
                  <c:v>41338</c:v>
                </c:pt>
                <c:pt idx="12911">
                  <c:v>41338</c:v>
                </c:pt>
                <c:pt idx="12912">
                  <c:v>41338</c:v>
                </c:pt>
                <c:pt idx="12913">
                  <c:v>41338</c:v>
                </c:pt>
                <c:pt idx="12914">
                  <c:v>41338</c:v>
                </c:pt>
                <c:pt idx="12915">
                  <c:v>41338</c:v>
                </c:pt>
                <c:pt idx="12916">
                  <c:v>41338</c:v>
                </c:pt>
                <c:pt idx="12917">
                  <c:v>41338</c:v>
                </c:pt>
                <c:pt idx="12918">
                  <c:v>41338</c:v>
                </c:pt>
                <c:pt idx="12919">
                  <c:v>41338</c:v>
                </c:pt>
                <c:pt idx="12920">
                  <c:v>41338</c:v>
                </c:pt>
                <c:pt idx="12921">
                  <c:v>41338</c:v>
                </c:pt>
                <c:pt idx="12922">
                  <c:v>41338</c:v>
                </c:pt>
                <c:pt idx="12923">
                  <c:v>41338</c:v>
                </c:pt>
                <c:pt idx="12924">
                  <c:v>41338</c:v>
                </c:pt>
                <c:pt idx="12925">
                  <c:v>41338</c:v>
                </c:pt>
                <c:pt idx="12926">
                  <c:v>41338</c:v>
                </c:pt>
                <c:pt idx="12927">
                  <c:v>41338</c:v>
                </c:pt>
                <c:pt idx="12928">
                  <c:v>41338</c:v>
                </c:pt>
                <c:pt idx="12929">
                  <c:v>41338</c:v>
                </c:pt>
                <c:pt idx="12930">
                  <c:v>41338</c:v>
                </c:pt>
                <c:pt idx="12931">
                  <c:v>41338</c:v>
                </c:pt>
                <c:pt idx="12932">
                  <c:v>41338</c:v>
                </c:pt>
                <c:pt idx="12933">
                  <c:v>41338</c:v>
                </c:pt>
                <c:pt idx="12934">
                  <c:v>41338</c:v>
                </c:pt>
                <c:pt idx="12935">
                  <c:v>41338</c:v>
                </c:pt>
                <c:pt idx="12936">
                  <c:v>41338</c:v>
                </c:pt>
                <c:pt idx="12937">
                  <c:v>41338</c:v>
                </c:pt>
                <c:pt idx="12938">
                  <c:v>41338</c:v>
                </c:pt>
                <c:pt idx="12939">
                  <c:v>41338</c:v>
                </c:pt>
                <c:pt idx="12940">
                  <c:v>41338</c:v>
                </c:pt>
                <c:pt idx="12941">
                  <c:v>41338</c:v>
                </c:pt>
                <c:pt idx="12942">
                  <c:v>41338</c:v>
                </c:pt>
                <c:pt idx="12943">
                  <c:v>41338</c:v>
                </c:pt>
                <c:pt idx="12944">
                  <c:v>41338</c:v>
                </c:pt>
                <c:pt idx="12945">
                  <c:v>41338</c:v>
                </c:pt>
                <c:pt idx="12946">
                  <c:v>41338</c:v>
                </c:pt>
                <c:pt idx="12947">
                  <c:v>41338</c:v>
                </c:pt>
                <c:pt idx="12948">
                  <c:v>41338</c:v>
                </c:pt>
                <c:pt idx="12949">
                  <c:v>41338</c:v>
                </c:pt>
                <c:pt idx="12950">
                  <c:v>41338</c:v>
                </c:pt>
                <c:pt idx="12951">
                  <c:v>41338</c:v>
                </c:pt>
                <c:pt idx="12952">
                  <c:v>41338</c:v>
                </c:pt>
                <c:pt idx="12953">
                  <c:v>41338</c:v>
                </c:pt>
                <c:pt idx="12954">
                  <c:v>41338</c:v>
                </c:pt>
                <c:pt idx="12955">
                  <c:v>41338</c:v>
                </c:pt>
                <c:pt idx="12956">
                  <c:v>41338</c:v>
                </c:pt>
                <c:pt idx="12957">
                  <c:v>41338</c:v>
                </c:pt>
                <c:pt idx="12958">
                  <c:v>41338</c:v>
                </c:pt>
                <c:pt idx="12959">
                  <c:v>41338</c:v>
                </c:pt>
                <c:pt idx="12960">
                  <c:v>41338</c:v>
                </c:pt>
                <c:pt idx="12961">
                  <c:v>41338</c:v>
                </c:pt>
                <c:pt idx="12962">
                  <c:v>41338</c:v>
                </c:pt>
                <c:pt idx="12963">
                  <c:v>41338</c:v>
                </c:pt>
                <c:pt idx="12964">
                  <c:v>41338</c:v>
                </c:pt>
                <c:pt idx="12965">
                  <c:v>41338</c:v>
                </c:pt>
                <c:pt idx="12966">
                  <c:v>41338</c:v>
                </c:pt>
                <c:pt idx="12967">
                  <c:v>41338</c:v>
                </c:pt>
                <c:pt idx="12968">
                  <c:v>41338</c:v>
                </c:pt>
                <c:pt idx="12969">
                  <c:v>41338</c:v>
                </c:pt>
                <c:pt idx="12970">
                  <c:v>41338</c:v>
                </c:pt>
                <c:pt idx="12971">
                  <c:v>41338</c:v>
                </c:pt>
                <c:pt idx="12972">
                  <c:v>41338</c:v>
                </c:pt>
                <c:pt idx="12973">
                  <c:v>41338</c:v>
                </c:pt>
                <c:pt idx="12974">
                  <c:v>41338</c:v>
                </c:pt>
                <c:pt idx="12975">
                  <c:v>41338</c:v>
                </c:pt>
                <c:pt idx="12976">
                  <c:v>41338</c:v>
                </c:pt>
                <c:pt idx="12977">
                  <c:v>41338</c:v>
                </c:pt>
                <c:pt idx="12978">
                  <c:v>41338</c:v>
                </c:pt>
                <c:pt idx="12979">
                  <c:v>41338</c:v>
                </c:pt>
                <c:pt idx="12980">
                  <c:v>41338</c:v>
                </c:pt>
                <c:pt idx="12981">
                  <c:v>41338</c:v>
                </c:pt>
                <c:pt idx="12982">
                  <c:v>41338</c:v>
                </c:pt>
                <c:pt idx="12983">
                  <c:v>41338</c:v>
                </c:pt>
                <c:pt idx="12984">
                  <c:v>41338</c:v>
                </c:pt>
                <c:pt idx="12985">
                  <c:v>41338</c:v>
                </c:pt>
                <c:pt idx="12986">
                  <c:v>41338</c:v>
                </c:pt>
                <c:pt idx="12987">
                  <c:v>41338</c:v>
                </c:pt>
                <c:pt idx="12988">
                  <c:v>41338</c:v>
                </c:pt>
                <c:pt idx="12989">
                  <c:v>41338</c:v>
                </c:pt>
                <c:pt idx="12990">
                  <c:v>41338</c:v>
                </c:pt>
                <c:pt idx="12991">
                  <c:v>41338</c:v>
                </c:pt>
                <c:pt idx="12992">
                  <c:v>41338</c:v>
                </c:pt>
                <c:pt idx="12993">
                  <c:v>41338</c:v>
                </c:pt>
                <c:pt idx="12994">
                  <c:v>41338</c:v>
                </c:pt>
                <c:pt idx="12995">
                  <c:v>41338</c:v>
                </c:pt>
                <c:pt idx="12996">
                  <c:v>41338</c:v>
                </c:pt>
                <c:pt idx="12997">
                  <c:v>41338</c:v>
                </c:pt>
                <c:pt idx="12998">
                  <c:v>41338</c:v>
                </c:pt>
                <c:pt idx="12999">
                  <c:v>41338</c:v>
                </c:pt>
                <c:pt idx="13000">
                  <c:v>41338</c:v>
                </c:pt>
                <c:pt idx="13001">
                  <c:v>41338</c:v>
                </c:pt>
                <c:pt idx="13002">
                  <c:v>41338</c:v>
                </c:pt>
                <c:pt idx="13003">
                  <c:v>41338</c:v>
                </c:pt>
                <c:pt idx="13004">
                  <c:v>41338</c:v>
                </c:pt>
                <c:pt idx="13005">
                  <c:v>41338</c:v>
                </c:pt>
                <c:pt idx="13006">
                  <c:v>41338</c:v>
                </c:pt>
                <c:pt idx="13007">
                  <c:v>41338</c:v>
                </c:pt>
                <c:pt idx="13008">
                  <c:v>41338</c:v>
                </c:pt>
                <c:pt idx="13009">
                  <c:v>41338</c:v>
                </c:pt>
                <c:pt idx="13010">
                  <c:v>41338</c:v>
                </c:pt>
                <c:pt idx="13011">
                  <c:v>41338</c:v>
                </c:pt>
                <c:pt idx="13012">
                  <c:v>41338</c:v>
                </c:pt>
                <c:pt idx="13013">
                  <c:v>41338</c:v>
                </c:pt>
                <c:pt idx="13014">
                  <c:v>41338</c:v>
                </c:pt>
                <c:pt idx="13015">
                  <c:v>41338</c:v>
                </c:pt>
                <c:pt idx="13016">
                  <c:v>41338</c:v>
                </c:pt>
                <c:pt idx="13017">
                  <c:v>41338</c:v>
                </c:pt>
                <c:pt idx="13018">
                  <c:v>41338</c:v>
                </c:pt>
                <c:pt idx="13019">
                  <c:v>41338</c:v>
                </c:pt>
                <c:pt idx="13020">
                  <c:v>41338</c:v>
                </c:pt>
                <c:pt idx="13021">
                  <c:v>41338</c:v>
                </c:pt>
                <c:pt idx="13022">
                  <c:v>41338</c:v>
                </c:pt>
                <c:pt idx="13023">
                  <c:v>41338</c:v>
                </c:pt>
                <c:pt idx="13024">
                  <c:v>41338</c:v>
                </c:pt>
                <c:pt idx="13025">
                  <c:v>41338</c:v>
                </c:pt>
                <c:pt idx="13026">
                  <c:v>41338</c:v>
                </c:pt>
                <c:pt idx="13027">
                  <c:v>41338</c:v>
                </c:pt>
                <c:pt idx="13028">
                  <c:v>41338</c:v>
                </c:pt>
                <c:pt idx="13029">
                  <c:v>41338</c:v>
                </c:pt>
                <c:pt idx="13030">
                  <c:v>41338</c:v>
                </c:pt>
                <c:pt idx="13031">
                  <c:v>41338</c:v>
                </c:pt>
                <c:pt idx="13032">
                  <c:v>41338</c:v>
                </c:pt>
                <c:pt idx="13033">
                  <c:v>41338</c:v>
                </c:pt>
                <c:pt idx="13034">
                  <c:v>41338</c:v>
                </c:pt>
                <c:pt idx="13035">
                  <c:v>41338</c:v>
                </c:pt>
                <c:pt idx="13036">
                  <c:v>41338</c:v>
                </c:pt>
                <c:pt idx="13037">
                  <c:v>41338</c:v>
                </c:pt>
                <c:pt idx="13038">
                  <c:v>41338</c:v>
                </c:pt>
                <c:pt idx="13039">
                  <c:v>41338</c:v>
                </c:pt>
                <c:pt idx="13040">
                  <c:v>41338</c:v>
                </c:pt>
                <c:pt idx="13041">
                  <c:v>41338</c:v>
                </c:pt>
                <c:pt idx="13042">
                  <c:v>41338</c:v>
                </c:pt>
                <c:pt idx="13043">
                  <c:v>41338</c:v>
                </c:pt>
                <c:pt idx="13044">
                  <c:v>41338</c:v>
                </c:pt>
                <c:pt idx="13045">
                  <c:v>41338</c:v>
                </c:pt>
                <c:pt idx="13046">
                  <c:v>41338</c:v>
                </c:pt>
                <c:pt idx="13047">
                  <c:v>41338</c:v>
                </c:pt>
                <c:pt idx="13048">
                  <c:v>41338</c:v>
                </c:pt>
                <c:pt idx="13049">
                  <c:v>41338</c:v>
                </c:pt>
                <c:pt idx="13050">
                  <c:v>41338</c:v>
                </c:pt>
                <c:pt idx="13051">
                  <c:v>41338</c:v>
                </c:pt>
                <c:pt idx="13052">
                  <c:v>41338</c:v>
                </c:pt>
                <c:pt idx="13053">
                  <c:v>41338</c:v>
                </c:pt>
                <c:pt idx="13054">
                  <c:v>41338</c:v>
                </c:pt>
                <c:pt idx="13055">
                  <c:v>41338</c:v>
                </c:pt>
                <c:pt idx="13056">
                  <c:v>41338</c:v>
                </c:pt>
                <c:pt idx="13057">
                  <c:v>41338</c:v>
                </c:pt>
                <c:pt idx="13058">
                  <c:v>41338</c:v>
                </c:pt>
                <c:pt idx="13059">
                  <c:v>41338</c:v>
                </c:pt>
                <c:pt idx="13060">
                  <c:v>41338</c:v>
                </c:pt>
                <c:pt idx="13061">
                  <c:v>41338</c:v>
                </c:pt>
                <c:pt idx="13062">
                  <c:v>41338</c:v>
                </c:pt>
                <c:pt idx="13063">
                  <c:v>41338</c:v>
                </c:pt>
                <c:pt idx="13064">
                  <c:v>41338</c:v>
                </c:pt>
                <c:pt idx="13065">
                  <c:v>41338</c:v>
                </c:pt>
                <c:pt idx="13066">
                  <c:v>41338</c:v>
                </c:pt>
                <c:pt idx="13067">
                  <c:v>41338</c:v>
                </c:pt>
                <c:pt idx="13068">
                  <c:v>41338</c:v>
                </c:pt>
                <c:pt idx="13069">
                  <c:v>41338</c:v>
                </c:pt>
                <c:pt idx="13070">
                  <c:v>41338</c:v>
                </c:pt>
                <c:pt idx="13071">
                  <c:v>41338</c:v>
                </c:pt>
                <c:pt idx="13072">
                  <c:v>41339</c:v>
                </c:pt>
                <c:pt idx="13073">
                  <c:v>41339</c:v>
                </c:pt>
                <c:pt idx="13074">
                  <c:v>41339</c:v>
                </c:pt>
                <c:pt idx="13075">
                  <c:v>41339</c:v>
                </c:pt>
                <c:pt idx="13076">
                  <c:v>41339</c:v>
                </c:pt>
                <c:pt idx="13077">
                  <c:v>41339</c:v>
                </c:pt>
                <c:pt idx="13078">
                  <c:v>41339</c:v>
                </c:pt>
                <c:pt idx="13079">
                  <c:v>41339</c:v>
                </c:pt>
                <c:pt idx="13080">
                  <c:v>41339</c:v>
                </c:pt>
                <c:pt idx="13081">
                  <c:v>41339</c:v>
                </c:pt>
                <c:pt idx="13082">
                  <c:v>41339</c:v>
                </c:pt>
                <c:pt idx="13083">
                  <c:v>41339</c:v>
                </c:pt>
                <c:pt idx="13084">
                  <c:v>41339</c:v>
                </c:pt>
                <c:pt idx="13085">
                  <c:v>41339</c:v>
                </c:pt>
                <c:pt idx="13086">
                  <c:v>41339</c:v>
                </c:pt>
                <c:pt idx="13087">
                  <c:v>41339</c:v>
                </c:pt>
                <c:pt idx="13088">
                  <c:v>41339</c:v>
                </c:pt>
                <c:pt idx="13089">
                  <c:v>41339</c:v>
                </c:pt>
                <c:pt idx="13090">
                  <c:v>41339</c:v>
                </c:pt>
                <c:pt idx="13091">
                  <c:v>41339</c:v>
                </c:pt>
                <c:pt idx="13092">
                  <c:v>41339</c:v>
                </c:pt>
                <c:pt idx="13093">
                  <c:v>41339</c:v>
                </c:pt>
                <c:pt idx="13094">
                  <c:v>41339</c:v>
                </c:pt>
                <c:pt idx="13095">
                  <c:v>41339</c:v>
                </c:pt>
                <c:pt idx="13096">
                  <c:v>41339</c:v>
                </c:pt>
                <c:pt idx="13097">
                  <c:v>41339</c:v>
                </c:pt>
                <c:pt idx="13098">
                  <c:v>41339</c:v>
                </c:pt>
                <c:pt idx="13099">
                  <c:v>41339</c:v>
                </c:pt>
                <c:pt idx="13100">
                  <c:v>41339</c:v>
                </c:pt>
                <c:pt idx="13101">
                  <c:v>41339</c:v>
                </c:pt>
                <c:pt idx="13102">
                  <c:v>41339</c:v>
                </c:pt>
                <c:pt idx="13103">
                  <c:v>41339</c:v>
                </c:pt>
                <c:pt idx="13104">
                  <c:v>41339</c:v>
                </c:pt>
                <c:pt idx="13105">
                  <c:v>41339</c:v>
                </c:pt>
                <c:pt idx="13106">
                  <c:v>41339</c:v>
                </c:pt>
                <c:pt idx="13107">
                  <c:v>41339</c:v>
                </c:pt>
                <c:pt idx="13108">
                  <c:v>41339</c:v>
                </c:pt>
                <c:pt idx="13109">
                  <c:v>41339</c:v>
                </c:pt>
                <c:pt idx="13110">
                  <c:v>41339</c:v>
                </c:pt>
                <c:pt idx="13111">
                  <c:v>41339</c:v>
                </c:pt>
                <c:pt idx="13112">
                  <c:v>41339</c:v>
                </c:pt>
                <c:pt idx="13113">
                  <c:v>41339</c:v>
                </c:pt>
                <c:pt idx="13114">
                  <c:v>41339</c:v>
                </c:pt>
                <c:pt idx="13115">
                  <c:v>41339</c:v>
                </c:pt>
                <c:pt idx="13116">
                  <c:v>41339</c:v>
                </c:pt>
                <c:pt idx="13117">
                  <c:v>41339</c:v>
                </c:pt>
                <c:pt idx="13118">
                  <c:v>41339</c:v>
                </c:pt>
                <c:pt idx="13119">
                  <c:v>41339</c:v>
                </c:pt>
                <c:pt idx="13120">
                  <c:v>41339</c:v>
                </c:pt>
                <c:pt idx="13121">
                  <c:v>41339</c:v>
                </c:pt>
                <c:pt idx="13122">
                  <c:v>41339</c:v>
                </c:pt>
                <c:pt idx="13123">
                  <c:v>41339</c:v>
                </c:pt>
                <c:pt idx="13124">
                  <c:v>41339</c:v>
                </c:pt>
                <c:pt idx="13125">
                  <c:v>41339</c:v>
                </c:pt>
                <c:pt idx="13126">
                  <c:v>41339</c:v>
                </c:pt>
                <c:pt idx="13127">
                  <c:v>41339</c:v>
                </c:pt>
                <c:pt idx="13128">
                  <c:v>41339</c:v>
                </c:pt>
                <c:pt idx="13129">
                  <c:v>41339</c:v>
                </c:pt>
                <c:pt idx="13130">
                  <c:v>41339</c:v>
                </c:pt>
                <c:pt idx="13131">
                  <c:v>41339</c:v>
                </c:pt>
                <c:pt idx="13132">
                  <c:v>41339</c:v>
                </c:pt>
                <c:pt idx="13133">
                  <c:v>41339</c:v>
                </c:pt>
                <c:pt idx="13134">
                  <c:v>41339</c:v>
                </c:pt>
                <c:pt idx="13135">
                  <c:v>41339</c:v>
                </c:pt>
                <c:pt idx="13136">
                  <c:v>41339</c:v>
                </c:pt>
                <c:pt idx="13137">
                  <c:v>41339</c:v>
                </c:pt>
                <c:pt idx="13138">
                  <c:v>41339</c:v>
                </c:pt>
                <c:pt idx="13139">
                  <c:v>41339</c:v>
                </c:pt>
                <c:pt idx="13140">
                  <c:v>41339</c:v>
                </c:pt>
                <c:pt idx="13141">
                  <c:v>41339</c:v>
                </c:pt>
                <c:pt idx="13142">
                  <c:v>41339</c:v>
                </c:pt>
                <c:pt idx="13143">
                  <c:v>41339</c:v>
                </c:pt>
                <c:pt idx="13144">
                  <c:v>41339</c:v>
                </c:pt>
                <c:pt idx="13145">
                  <c:v>41339</c:v>
                </c:pt>
                <c:pt idx="13146">
                  <c:v>41339</c:v>
                </c:pt>
                <c:pt idx="13147">
                  <c:v>41339</c:v>
                </c:pt>
                <c:pt idx="13148">
                  <c:v>41339</c:v>
                </c:pt>
                <c:pt idx="13149">
                  <c:v>41339</c:v>
                </c:pt>
                <c:pt idx="13150">
                  <c:v>41339</c:v>
                </c:pt>
                <c:pt idx="13151">
                  <c:v>41339</c:v>
                </c:pt>
                <c:pt idx="13152">
                  <c:v>41339</c:v>
                </c:pt>
                <c:pt idx="13153">
                  <c:v>41339</c:v>
                </c:pt>
                <c:pt idx="13154">
                  <c:v>41339</c:v>
                </c:pt>
                <c:pt idx="13155">
                  <c:v>41339</c:v>
                </c:pt>
                <c:pt idx="13156">
                  <c:v>41339</c:v>
                </c:pt>
                <c:pt idx="13157">
                  <c:v>41339</c:v>
                </c:pt>
                <c:pt idx="13158">
                  <c:v>41339</c:v>
                </c:pt>
                <c:pt idx="13159">
                  <c:v>41339</c:v>
                </c:pt>
                <c:pt idx="13160">
                  <c:v>41340</c:v>
                </c:pt>
                <c:pt idx="13161">
                  <c:v>41340</c:v>
                </c:pt>
                <c:pt idx="13162">
                  <c:v>41340</c:v>
                </c:pt>
                <c:pt idx="13163">
                  <c:v>41340</c:v>
                </c:pt>
                <c:pt idx="13164">
                  <c:v>41340</c:v>
                </c:pt>
                <c:pt idx="13165">
                  <c:v>41340</c:v>
                </c:pt>
                <c:pt idx="13166">
                  <c:v>41340</c:v>
                </c:pt>
                <c:pt idx="13167">
                  <c:v>41340</c:v>
                </c:pt>
                <c:pt idx="13168">
                  <c:v>41340</c:v>
                </c:pt>
                <c:pt idx="13169">
                  <c:v>41340</c:v>
                </c:pt>
                <c:pt idx="13170">
                  <c:v>41340</c:v>
                </c:pt>
                <c:pt idx="13171">
                  <c:v>41340</c:v>
                </c:pt>
                <c:pt idx="13172">
                  <c:v>41340</c:v>
                </c:pt>
                <c:pt idx="13173">
                  <c:v>41340</c:v>
                </c:pt>
                <c:pt idx="13174">
                  <c:v>41340</c:v>
                </c:pt>
                <c:pt idx="13175">
                  <c:v>41340</c:v>
                </c:pt>
                <c:pt idx="13176">
                  <c:v>41340</c:v>
                </c:pt>
                <c:pt idx="13177">
                  <c:v>41340</c:v>
                </c:pt>
                <c:pt idx="13178">
                  <c:v>41340</c:v>
                </c:pt>
                <c:pt idx="13179">
                  <c:v>41340</c:v>
                </c:pt>
                <c:pt idx="13180">
                  <c:v>41340</c:v>
                </c:pt>
                <c:pt idx="13181">
                  <c:v>41340</c:v>
                </c:pt>
                <c:pt idx="13182">
                  <c:v>41340</c:v>
                </c:pt>
                <c:pt idx="13183">
                  <c:v>41340</c:v>
                </c:pt>
                <c:pt idx="13184">
                  <c:v>41340</c:v>
                </c:pt>
                <c:pt idx="13185">
                  <c:v>41340</c:v>
                </c:pt>
                <c:pt idx="13186">
                  <c:v>41340</c:v>
                </c:pt>
                <c:pt idx="13187">
                  <c:v>41340</c:v>
                </c:pt>
                <c:pt idx="13188">
                  <c:v>41340</c:v>
                </c:pt>
                <c:pt idx="13189">
                  <c:v>41340</c:v>
                </c:pt>
                <c:pt idx="13190">
                  <c:v>41340</c:v>
                </c:pt>
                <c:pt idx="13191">
                  <c:v>41340</c:v>
                </c:pt>
                <c:pt idx="13192">
                  <c:v>41340</c:v>
                </c:pt>
                <c:pt idx="13193">
                  <c:v>41340</c:v>
                </c:pt>
                <c:pt idx="13194">
                  <c:v>41340</c:v>
                </c:pt>
                <c:pt idx="13195">
                  <c:v>41340</c:v>
                </c:pt>
                <c:pt idx="13196">
                  <c:v>41340</c:v>
                </c:pt>
                <c:pt idx="13197">
                  <c:v>41340</c:v>
                </c:pt>
                <c:pt idx="13198">
                  <c:v>41340</c:v>
                </c:pt>
                <c:pt idx="13199">
                  <c:v>41340</c:v>
                </c:pt>
                <c:pt idx="13200">
                  <c:v>41340</c:v>
                </c:pt>
                <c:pt idx="13201">
                  <c:v>41340</c:v>
                </c:pt>
                <c:pt idx="13202">
                  <c:v>41340</c:v>
                </c:pt>
                <c:pt idx="13203">
                  <c:v>41340</c:v>
                </c:pt>
                <c:pt idx="13204">
                  <c:v>41340</c:v>
                </c:pt>
                <c:pt idx="13205">
                  <c:v>41340</c:v>
                </c:pt>
                <c:pt idx="13206">
                  <c:v>41340</c:v>
                </c:pt>
                <c:pt idx="13207">
                  <c:v>41340</c:v>
                </c:pt>
                <c:pt idx="13208">
                  <c:v>41340</c:v>
                </c:pt>
                <c:pt idx="13209">
                  <c:v>41340</c:v>
                </c:pt>
                <c:pt idx="13210">
                  <c:v>41340</c:v>
                </c:pt>
                <c:pt idx="13211">
                  <c:v>41340</c:v>
                </c:pt>
                <c:pt idx="13212">
                  <c:v>41341</c:v>
                </c:pt>
                <c:pt idx="13213">
                  <c:v>41341</c:v>
                </c:pt>
                <c:pt idx="13214">
                  <c:v>41341</c:v>
                </c:pt>
                <c:pt idx="13215">
                  <c:v>41341</c:v>
                </c:pt>
                <c:pt idx="13216">
                  <c:v>41341</c:v>
                </c:pt>
                <c:pt idx="13217">
                  <c:v>41341</c:v>
                </c:pt>
                <c:pt idx="13218">
                  <c:v>41341</c:v>
                </c:pt>
                <c:pt idx="13219">
                  <c:v>41341</c:v>
                </c:pt>
                <c:pt idx="13220">
                  <c:v>41341</c:v>
                </c:pt>
                <c:pt idx="13221">
                  <c:v>41341</c:v>
                </c:pt>
                <c:pt idx="13222">
                  <c:v>41341</c:v>
                </c:pt>
                <c:pt idx="13223">
                  <c:v>41341</c:v>
                </c:pt>
                <c:pt idx="13224">
                  <c:v>41341</c:v>
                </c:pt>
                <c:pt idx="13225">
                  <c:v>41341</c:v>
                </c:pt>
                <c:pt idx="13226">
                  <c:v>41341</c:v>
                </c:pt>
                <c:pt idx="13227">
                  <c:v>41341</c:v>
                </c:pt>
                <c:pt idx="13228">
                  <c:v>41341</c:v>
                </c:pt>
                <c:pt idx="13229">
                  <c:v>41341</c:v>
                </c:pt>
                <c:pt idx="13230">
                  <c:v>41341</c:v>
                </c:pt>
                <c:pt idx="13231">
                  <c:v>41341</c:v>
                </c:pt>
                <c:pt idx="13232">
                  <c:v>41341</c:v>
                </c:pt>
                <c:pt idx="13233">
                  <c:v>41341</c:v>
                </c:pt>
                <c:pt idx="13234">
                  <c:v>41341</c:v>
                </c:pt>
                <c:pt idx="13235">
                  <c:v>41341</c:v>
                </c:pt>
                <c:pt idx="13236">
                  <c:v>41341</c:v>
                </c:pt>
                <c:pt idx="13237">
                  <c:v>41341</c:v>
                </c:pt>
                <c:pt idx="13238">
                  <c:v>41341</c:v>
                </c:pt>
                <c:pt idx="13239">
                  <c:v>41341</c:v>
                </c:pt>
                <c:pt idx="13240">
                  <c:v>41341</c:v>
                </c:pt>
                <c:pt idx="13241">
                  <c:v>41341</c:v>
                </c:pt>
                <c:pt idx="13242">
                  <c:v>41341</c:v>
                </c:pt>
                <c:pt idx="13243">
                  <c:v>41341</c:v>
                </c:pt>
                <c:pt idx="13244">
                  <c:v>41341</c:v>
                </c:pt>
                <c:pt idx="13245">
                  <c:v>41341</c:v>
                </c:pt>
                <c:pt idx="13246">
                  <c:v>41341</c:v>
                </c:pt>
                <c:pt idx="13247">
                  <c:v>41341</c:v>
                </c:pt>
                <c:pt idx="13248">
                  <c:v>41341</c:v>
                </c:pt>
                <c:pt idx="13249">
                  <c:v>41341</c:v>
                </c:pt>
                <c:pt idx="13250">
                  <c:v>41341</c:v>
                </c:pt>
                <c:pt idx="13251">
                  <c:v>41341</c:v>
                </c:pt>
                <c:pt idx="13252">
                  <c:v>41341</c:v>
                </c:pt>
                <c:pt idx="13253">
                  <c:v>41341</c:v>
                </c:pt>
                <c:pt idx="13254">
                  <c:v>41341</c:v>
                </c:pt>
                <c:pt idx="13255">
                  <c:v>41341</c:v>
                </c:pt>
                <c:pt idx="13256">
                  <c:v>41341</c:v>
                </c:pt>
                <c:pt idx="13257">
                  <c:v>41341</c:v>
                </c:pt>
                <c:pt idx="13258">
                  <c:v>41341</c:v>
                </c:pt>
                <c:pt idx="13259">
                  <c:v>41341</c:v>
                </c:pt>
                <c:pt idx="13260">
                  <c:v>41341</c:v>
                </c:pt>
                <c:pt idx="13261">
                  <c:v>41341</c:v>
                </c:pt>
                <c:pt idx="13262">
                  <c:v>41341</c:v>
                </c:pt>
                <c:pt idx="13263">
                  <c:v>41341</c:v>
                </c:pt>
                <c:pt idx="13264">
                  <c:v>41341</c:v>
                </c:pt>
                <c:pt idx="13265">
                  <c:v>41341</c:v>
                </c:pt>
                <c:pt idx="13266">
                  <c:v>41341</c:v>
                </c:pt>
                <c:pt idx="13267">
                  <c:v>41341</c:v>
                </c:pt>
                <c:pt idx="13268">
                  <c:v>41341</c:v>
                </c:pt>
                <c:pt idx="13269">
                  <c:v>41341</c:v>
                </c:pt>
                <c:pt idx="13270">
                  <c:v>41341</c:v>
                </c:pt>
                <c:pt idx="13271">
                  <c:v>41341</c:v>
                </c:pt>
                <c:pt idx="13272">
                  <c:v>41341</c:v>
                </c:pt>
                <c:pt idx="13273">
                  <c:v>41341</c:v>
                </c:pt>
                <c:pt idx="13274">
                  <c:v>41341</c:v>
                </c:pt>
                <c:pt idx="13275">
                  <c:v>41341</c:v>
                </c:pt>
                <c:pt idx="13276">
                  <c:v>41341</c:v>
                </c:pt>
                <c:pt idx="13277">
                  <c:v>41341</c:v>
                </c:pt>
                <c:pt idx="13278">
                  <c:v>41341</c:v>
                </c:pt>
                <c:pt idx="13279">
                  <c:v>41341</c:v>
                </c:pt>
                <c:pt idx="13280">
                  <c:v>41341</c:v>
                </c:pt>
                <c:pt idx="13281">
                  <c:v>41341</c:v>
                </c:pt>
                <c:pt idx="13282">
                  <c:v>41341</c:v>
                </c:pt>
                <c:pt idx="13283">
                  <c:v>41341</c:v>
                </c:pt>
                <c:pt idx="13284">
                  <c:v>41341</c:v>
                </c:pt>
                <c:pt idx="13285">
                  <c:v>41341</c:v>
                </c:pt>
                <c:pt idx="13286">
                  <c:v>41341</c:v>
                </c:pt>
                <c:pt idx="13287">
                  <c:v>41341</c:v>
                </c:pt>
                <c:pt idx="13288">
                  <c:v>41341</c:v>
                </c:pt>
                <c:pt idx="13289">
                  <c:v>41341</c:v>
                </c:pt>
                <c:pt idx="13290">
                  <c:v>41341</c:v>
                </c:pt>
                <c:pt idx="13291">
                  <c:v>41341</c:v>
                </c:pt>
                <c:pt idx="13292">
                  <c:v>41341</c:v>
                </c:pt>
                <c:pt idx="13293">
                  <c:v>41341</c:v>
                </c:pt>
                <c:pt idx="13294">
                  <c:v>41341</c:v>
                </c:pt>
                <c:pt idx="13295">
                  <c:v>41341</c:v>
                </c:pt>
                <c:pt idx="13296">
                  <c:v>41341</c:v>
                </c:pt>
                <c:pt idx="13297">
                  <c:v>41342</c:v>
                </c:pt>
                <c:pt idx="13298">
                  <c:v>41342</c:v>
                </c:pt>
                <c:pt idx="13299">
                  <c:v>41342</c:v>
                </c:pt>
                <c:pt idx="13300">
                  <c:v>41342</c:v>
                </c:pt>
                <c:pt idx="13301">
                  <c:v>41342</c:v>
                </c:pt>
                <c:pt idx="13302">
                  <c:v>41342</c:v>
                </c:pt>
                <c:pt idx="13303">
                  <c:v>41342</c:v>
                </c:pt>
                <c:pt idx="13304">
                  <c:v>41342</c:v>
                </c:pt>
                <c:pt idx="13305">
                  <c:v>41342</c:v>
                </c:pt>
                <c:pt idx="13306">
                  <c:v>41342</c:v>
                </c:pt>
                <c:pt idx="13307">
                  <c:v>41342</c:v>
                </c:pt>
                <c:pt idx="13308">
                  <c:v>41342</c:v>
                </c:pt>
                <c:pt idx="13309">
                  <c:v>41342</c:v>
                </c:pt>
                <c:pt idx="13310">
                  <c:v>41342</c:v>
                </c:pt>
                <c:pt idx="13311">
                  <c:v>41342</c:v>
                </c:pt>
                <c:pt idx="13312">
                  <c:v>41342</c:v>
                </c:pt>
                <c:pt idx="13313">
                  <c:v>41342</c:v>
                </c:pt>
                <c:pt idx="13314">
                  <c:v>41342</c:v>
                </c:pt>
                <c:pt idx="13315">
                  <c:v>41342</c:v>
                </c:pt>
                <c:pt idx="13316">
                  <c:v>41342</c:v>
                </c:pt>
                <c:pt idx="13317">
                  <c:v>41342</c:v>
                </c:pt>
                <c:pt idx="13318">
                  <c:v>41342</c:v>
                </c:pt>
                <c:pt idx="13319">
                  <c:v>41342</c:v>
                </c:pt>
                <c:pt idx="13320">
                  <c:v>41342</c:v>
                </c:pt>
                <c:pt idx="13321">
                  <c:v>41342</c:v>
                </c:pt>
                <c:pt idx="13322">
                  <c:v>41342</c:v>
                </c:pt>
                <c:pt idx="13323">
                  <c:v>41342</c:v>
                </c:pt>
                <c:pt idx="13324">
                  <c:v>41342</c:v>
                </c:pt>
                <c:pt idx="13325">
                  <c:v>41342</c:v>
                </c:pt>
                <c:pt idx="13326">
                  <c:v>41342</c:v>
                </c:pt>
                <c:pt idx="13327">
                  <c:v>41342</c:v>
                </c:pt>
                <c:pt idx="13328">
                  <c:v>41342</c:v>
                </c:pt>
                <c:pt idx="13329">
                  <c:v>41342</c:v>
                </c:pt>
                <c:pt idx="13330">
                  <c:v>41342</c:v>
                </c:pt>
                <c:pt idx="13331">
                  <c:v>41342</c:v>
                </c:pt>
                <c:pt idx="13332">
                  <c:v>41342</c:v>
                </c:pt>
                <c:pt idx="13333">
                  <c:v>41342</c:v>
                </c:pt>
                <c:pt idx="13334">
                  <c:v>41342</c:v>
                </c:pt>
                <c:pt idx="13335">
                  <c:v>41342</c:v>
                </c:pt>
                <c:pt idx="13336">
                  <c:v>41342</c:v>
                </c:pt>
                <c:pt idx="13337">
                  <c:v>41342</c:v>
                </c:pt>
                <c:pt idx="13338">
                  <c:v>41342</c:v>
                </c:pt>
                <c:pt idx="13339">
                  <c:v>41342</c:v>
                </c:pt>
                <c:pt idx="13340">
                  <c:v>41342</c:v>
                </c:pt>
                <c:pt idx="13341">
                  <c:v>41342</c:v>
                </c:pt>
                <c:pt idx="13342">
                  <c:v>41342</c:v>
                </c:pt>
                <c:pt idx="13343">
                  <c:v>41342</c:v>
                </c:pt>
                <c:pt idx="13344">
                  <c:v>41342</c:v>
                </c:pt>
                <c:pt idx="13345">
                  <c:v>41342</c:v>
                </c:pt>
                <c:pt idx="13346">
                  <c:v>41342</c:v>
                </c:pt>
                <c:pt idx="13347">
                  <c:v>41342</c:v>
                </c:pt>
                <c:pt idx="13348">
                  <c:v>41342</c:v>
                </c:pt>
                <c:pt idx="13349">
                  <c:v>41342</c:v>
                </c:pt>
                <c:pt idx="13350">
                  <c:v>41342</c:v>
                </c:pt>
                <c:pt idx="13351">
                  <c:v>41342</c:v>
                </c:pt>
                <c:pt idx="13352">
                  <c:v>41342</c:v>
                </c:pt>
                <c:pt idx="13353">
                  <c:v>41342</c:v>
                </c:pt>
                <c:pt idx="13354">
                  <c:v>41342</c:v>
                </c:pt>
                <c:pt idx="13355">
                  <c:v>41342</c:v>
                </c:pt>
                <c:pt idx="13356">
                  <c:v>41343</c:v>
                </c:pt>
                <c:pt idx="13357">
                  <c:v>41343</c:v>
                </c:pt>
                <c:pt idx="13358">
                  <c:v>41343</c:v>
                </c:pt>
                <c:pt idx="13359">
                  <c:v>41343</c:v>
                </c:pt>
                <c:pt idx="13360">
                  <c:v>41343</c:v>
                </c:pt>
                <c:pt idx="13361">
                  <c:v>41343</c:v>
                </c:pt>
                <c:pt idx="13362">
                  <c:v>41343</c:v>
                </c:pt>
                <c:pt idx="13363">
                  <c:v>41343</c:v>
                </c:pt>
                <c:pt idx="13364">
                  <c:v>41343</c:v>
                </c:pt>
                <c:pt idx="13365">
                  <c:v>41343</c:v>
                </c:pt>
                <c:pt idx="13366">
                  <c:v>41343</c:v>
                </c:pt>
                <c:pt idx="13367">
                  <c:v>41343</c:v>
                </c:pt>
                <c:pt idx="13368">
                  <c:v>41343</c:v>
                </c:pt>
                <c:pt idx="13369">
                  <c:v>41343</c:v>
                </c:pt>
                <c:pt idx="13370">
                  <c:v>41343</c:v>
                </c:pt>
                <c:pt idx="13371">
                  <c:v>41343</c:v>
                </c:pt>
                <c:pt idx="13372">
                  <c:v>41343</c:v>
                </c:pt>
                <c:pt idx="13373">
                  <c:v>41343</c:v>
                </c:pt>
                <c:pt idx="13374">
                  <c:v>41343</c:v>
                </c:pt>
                <c:pt idx="13375">
                  <c:v>41343</c:v>
                </c:pt>
                <c:pt idx="13376">
                  <c:v>41343</c:v>
                </c:pt>
                <c:pt idx="13377">
                  <c:v>41343</c:v>
                </c:pt>
                <c:pt idx="13378">
                  <c:v>41343</c:v>
                </c:pt>
                <c:pt idx="13379">
                  <c:v>41343</c:v>
                </c:pt>
                <c:pt idx="13380">
                  <c:v>41343</c:v>
                </c:pt>
                <c:pt idx="13381">
                  <c:v>41343</c:v>
                </c:pt>
                <c:pt idx="13382">
                  <c:v>41343</c:v>
                </c:pt>
                <c:pt idx="13383">
                  <c:v>41343</c:v>
                </c:pt>
                <c:pt idx="13384">
                  <c:v>41344</c:v>
                </c:pt>
                <c:pt idx="13385">
                  <c:v>41344</c:v>
                </c:pt>
                <c:pt idx="13386">
                  <c:v>41344</c:v>
                </c:pt>
                <c:pt idx="13387">
                  <c:v>41344</c:v>
                </c:pt>
                <c:pt idx="13388">
                  <c:v>41344</c:v>
                </c:pt>
                <c:pt idx="13389">
                  <c:v>41344</c:v>
                </c:pt>
                <c:pt idx="13390">
                  <c:v>41344</c:v>
                </c:pt>
                <c:pt idx="13391">
                  <c:v>41344</c:v>
                </c:pt>
                <c:pt idx="13392">
                  <c:v>41344</c:v>
                </c:pt>
                <c:pt idx="13393">
                  <c:v>41344</c:v>
                </c:pt>
                <c:pt idx="13394">
                  <c:v>41344</c:v>
                </c:pt>
                <c:pt idx="13395">
                  <c:v>41344</c:v>
                </c:pt>
                <c:pt idx="13396">
                  <c:v>41344</c:v>
                </c:pt>
                <c:pt idx="13397">
                  <c:v>41344</c:v>
                </c:pt>
                <c:pt idx="13398">
                  <c:v>41344</c:v>
                </c:pt>
                <c:pt idx="13399">
                  <c:v>41344</c:v>
                </c:pt>
                <c:pt idx="13400">
                  <c:v>41344</c:v>
                </c:pt>
                <c:pt idx="13401">
                  <c:v>41344</c:v>
                </c:pt>
                <c:pt idx="13402">
                  <c:v>41344</c:v>
                </c:pt>
                <c:pt idx="13403">
                  <c:v>41344</c:v>
                </c:pt>
                <c:pt idx="13404">
                  <c:v>41344</c:v>
                </c:pt>
                <c:pt idx="13405">
                  <c:v>41344</c:v>
                </c:pt>
                <c:pt idx="13406">
                  <c:v>41344</c:v>
                </c:pt>
                <c:pt idx="13407">
                  <c:v>41344</c:v>
                </c:pt>
                <c:pt idx="13408">
                  <c:v>41344</c:v>
                </c:pt>
                <c:pt idx="13409">
                  <c:v>41344</c:v>
                </c:pt>
                <c:pt idx="13410">
                  <c:v>41344</c:v>
                </c:pt>
                <c:pt idx="13411">
                  <c:v>41344</c:v>
                </c:pt>
                <c:pt idx="13412">
                  <c:v>41344</c:v>
                </c:pt>
                <c:pt idx="13413">
                  <c:v>41344</c:v>
                </c:pt>
                <c:pt idx="13414">
                  <c:v>41344</c:v>
                </c:pt>
                <c:pt idx="13415">
                  <c:v>41344</c:v>
                </c:pt>
                <c:pt idx="13416">
                  <c:v>41344</c:v>
                </c:pt>
                <c:pt idx="13417">
                  <c:v>41344</c:v>
                </c:pt>
                <c:pt idx="13418">
                  <c:v>41344</c:v>
                </c:pt>
                <c:pt idx="13419">
                  <c:v>41344</c:v>
                </c:pt>
                <c:pt idx="13420">
                  <c:v>41344</c:v>
                </c:pt>
                <c:pt idx="13421">
                  <c:v>41344</c:v>
                </c:pt>
                <c:pt idx="13422">
                  <c:v>41344</c:v>
                </c:pt>
                <c:pt idx="13423">
                  <c:v>41344</c:v>
                </c:pt>
                <c:pt idx="13424">
                  <c:v>41344</c:v>
                </c:pt>
                <c:pt idx="13425">
                  <c:v>41344</c:v>
                </c:pt>
                <c:pt idx="13426">
                  <c:v>41344</c:v>
                </c:pt>
                <c:pt idx="13427">
                  <c:v>41344</c:v>
                </c:pt>
                <c:pt idx="13428">
                  <c:v>41344</c:v>
                </c:pt>
                <c:pt idx="13429">
                  <c:v>41344</c:v>
                </c:pt>
                <c:pt idx="13430">
                  <c:v>41344</c:v>
                </c:pt>
                <c:pt idx="13431">
                  <c:v>41344</c:v>
                </c:pt>
                <c:pt idx="13432">
                  <c:v>41344</c:v>
                </c:pt>
                <c:pt idx="13433">
                  <c:v>41344</c:v>
                </c:pt>
                <c:pt idx="13434">
                  <c:v>41344</c:v>
                </c:pt>
                <c:pt idx="13435">
                  <c:v>41344</c:v>
                </c:pt>
                <c:pt idx="13436">
                  <c:v>41344</c:v>
                </c:pt>
                <c:pt idx="13437">
                  <c:v>41344</c:v>
                </c:pt>
                <c:pt idx="13438">
                  <c:v>41344</c:v>
                </c:pt>
                <c:pt idx="13439">
                  <c:v>41344</c:v>
                </c:pt>
                <c:pt idx="13440">
                  <c:v>41344</c:v>
                </c:pt>
                <c:pt idx="13441">
                  <c:v>41344</c:v>
                </c:pt>
                <c:pt idx="13442">
                  <c:v>41344</c:v>
                </c:pt>
                <c:pt idx="13443">
                  <c:v>41344</c:v>
                </c:pt>
                <c:pt idx="13444">
                  <c:v>41344</c:v>
                </c:pt>
                <c:pt idx="13445">
                  <c:v>41344</c:v>
                </c:pt>
                <c:pt idx="13446">
                  <c:v>41345</c:v>
                </c:pt>
                <c:pt idx="13447">
                  <c:v>41345</c:v>
                </c:pt>
                <c:pt idx="13448">
                  <c:v>41345</c:v>
                </c:pt>
                <c:pt idx="13449">
                  <c:v>41345</c:v>
                </c:pt>
                <c:pt idx="13450">
                  <c:v>41345</c:v>
                </c:pt>
                <c:pt idx="13451">
                  <c:v>41345</c:v>
                </c:pt>
                <c:pt idx="13452">
                  <c:v>41345</c:v>
                </c:pt>
                <c:pt idx="13453">
                  <c:v>41345</c:v>
                </c:pt>
                <c:pt idx="13454">
                  <c:v>41345</c:v>
                </c:pt>
                <c:pt idx="13455">
                  <c:v>41345</c:v>
                </c:pt>
                <c:pt idx="13456">
                  <c:v>41345</c:v>
                </c:pt>
                <c:pt idx="13457">
                  <c:v>41345</c:v>
                </c:pt>
                <c:pt idx="13458">
                  <c:v>41345</c:v>
                </c:pt>
                <c:pt idx="13459">
                  <c:v>41345</c:v>
                </c:pt>
                <c:pt idx="13460">
                  <c:v>41345</c:v>
                </c:pt>
                <c:pt idx="13461">
                  <c:v>41345</c:v>
                </c:pt>
                <c:pt idx="13462">
                  <c:v>41345</c:v>
                </c:pt>
                <c:pt idx="13463">
                  <c:v>41345</c:v>
                </c:pt>
                <c:pt idx="13464">
                  <c:v>41345</c:v>
                </c:pt>
                <c:pt idx="13465">
                  <c:v>41345</c:v>
                </c:pt>
                <c:pt idx="13466">
                  <c:v>41345</c:v>
                </c:pt>
                <c:pt idx="13467">
                  <c:v>41345</c:v>
                </c:pt>
                <c:pt idx="13468">
                  <c:v>41345</c:v>
                </c:pt>
                <c:pt idx="13469">
                  <c:v>41345</c:v>
                </c:pt>
                <c:pt idx="13470">
                  <c:v>41345</c:v>
                </c:pt>
                <c:pt idx="13471">
                  <c:v>41345</c:v>
                </c:pt>
                <c:pt idx="13472">
                  <c:v>41345</c:v>
                </c:pt>
                <c:pt idx="13473">
                  <c:v>41345</c:v>
                </c:pt>
                <c:pt idx="13474">
                  <c:v>41345</c:v>
                </c:pt>
                <c:pt idx="13475">
                  <c:v>41345</c:v>
                </c:pt>
                <c:pt idx="13476">
                  <c:v>41345</c:v>
                </c:pt>
                <c:pt idx="13477">
                  <c:v>41345</c:v>
                </c:pt>
                <c:pt idx="13478">
                  <c:v>41345</c:v>
                </c:pt>
                <c:pt idx="13479">
                  <c:v>41345</c:v>
                </c:pt>
                <c:pt idx="13480">
                  <c:v>41345</c:v>
                </c:pt>
                <c:pt idx="13481">
                  <c:v>41345</c:v>
                </c:pt>
                <c:pt idx="13482">
                  <c:v>41345</c:v>
                </c:pt>
                <c:pt idx="13483">
                  <c:v>41345</c:v>
                </c:pt>
                <c:pt idx="13484">
                  <c:v>41345</c:v>
                </c:pt>
                <c:pt idx="13485">
                  <c:v>41345</c:v>
                </c:pt>
                <c:pt idx="13486">
                  <c:v>41345</c:v>
                </c:pt>
                <c:pt idx="13487">
                  <c:v>41345</c:v>
                </c:pt>
                <c:pt idx="13488">
                  <c:v>41345</c:v>
                </c:pt>
                <c:pt idx="13489">
                  <c:v>41345</c:v>
                </c:pt>
                <c:pt idx="13490">
                  <c:v>41345</c:v>
                </c:pt>
                <c:pt idx="13491">
                  <c:v>41345</c:v>
                </c:pt>
                <c:pt idx="13492">
                  <c:v>41345</c:v>
                </c:pt>
                <c:pt idx="13493">
                  <c:v>41345</c:v>
                </c:pt>
                <c:pt idx="13494">
                  <c:v>41345</c:v>
                </c:pt>
                <c:pt idx="13495">
                  <c:v>41345</c:v>
                </c:pt>
                <c:pt idx="13496">
                  <c:v>41345</c:v>
                </c:pt>
                <c:pt idx="13497">
                  <c:v>41345</c:v>
                </c:pt>
                <c:pt idx="13498">
                  <c:v>41345</c:v>
                </c:pt>
                <c:pt idx="13499">
                  <c:v>41345</c:v>
                </c:pt>
                <c:pt idx="13500">
                  <c:v>41345</c:v>
                </c:pt>
                <c:pt idx="13501">
                  <c:v>41345</c:v>
                </c:pt>
                <c:pt idx="13502">
                  <c:v>41345</c:v>
                </c:pt>
                <c:pt idx="13503">
                  <c:v>41345</c:v>
                </c:pt>
                <c:pt idx="13504">
                  <c:v>41345</c:v>
                </c:pt>
                <c:pt idx="13505">
                  <c:v>41345</c:v>
                </c:pt>
                <c:pt idx="13506">
                  <c:v>41345</c:v>
                </c:pt>
                <c:pt idx="13507">
                  <c:v>41345</c:v>
                </c:pt>
                <c:pt idx="13508">
                  <c:v>41345</c:v>
                </c:pt>
                <c:pt idx="13509">
                  <c:v>41345</c:v>
                </c:pt>
                <c:pt idx="13510">
                  <c:v>41345</c:v>
                </c:pt>
                <c:pt idx="13511">
                  <c:v>41345</c:v>
                </c:pt>
                <c:pt idx="13512">
                  <c:v>41345</c:v>
                </c:pt>
                <c:pt idx="13513">
                  <c:v>41345</c:v>
                </c:pt>
                <c:pt idx="13514">
                  <c:v>41345</c:v>
                </c:pt>
                <c:pt idx="13515">
                  <c:v>41345</c:v>
                </c:pt>
                <c:pt idx="13516">
                  <c:v>41345</c:v>
                </c:pt>
                <c:pt idx="13517">
                  <c:v>41345</c:v>
                </c:pt>
                <c:pt idx="13518">
                  <c:v>41345</c:v>
                </c:pt>
                <c:pt idx="13519">
                  <c:v>41345</c:v>
                </c:pt>
                <c:pt idx="13520">
                  <c:v>41345</c:v>
                </c:pt>
                <c:pt idx="13521">
                  <c:v>41345</c:v>
                </c:pt>
                <c:pt idx="13522">
                  <c:v>41345</c:v>
                </c:pt>
                <c:pt idx="13523">
                  <c:v>41345</c:v>
                </c:pt>
                <c:pt idx="13524">
                  <c:v>41345</c:v>
                </c:pt>
                <c:pt idx="13525">
                  <c:v>41345</c:v>
                </c:pt>
                <c:pt idx="13526">
                  <c:v>41345</c:v>
                </c:pt>
                <c:pt idx="13527">
                  <c:v>41345</c:v>
                </c:pt>
                <c:pt idx="13528">
                  <c:v>41345</c:v>
                </c:pt>
                <c:pt idx="13529">
                  <c:v>41345</c:v>
                </c:pt>
                <c:pt idx="13530">
                  <c:v>41345</c:v>
                </c:pt>
                <c:pt idx="13531">
                  <c:v>41345</c:v>
                </c:pt>
                <c:pt idx="13532">
                  <c:v>41345</c:v>
                </c:pt>
                <c:pt idx="13533">
                  <c:v>41345</c:v>
                </c:pt>
                <c:pt idx="13534">
                  <c:v>41345</c:v>
                </c:pt>
                <c:pt idx="13535">
                  <c:v>41345</c:v>
                </c:pt>
                <c:pt idx="13536">
                  <c:v>41345</c:v>
                </c:pt>
                <c:pt idx="13537">
                  <c:v>41345</c:v>
                </c:pt>
                <c:pt idx="13538">
                  <c:v>41345</c:v>
                </c:pt>
                <c:pt idx="13539">
                  <c:v>41345</c:v>
                </c:pt>
                <c:pt idx="13540">
                  <c:v>41345</c:v>
                </c:pt>
                <c:pt idx="13541">
                  <c:v>41345</c:v>
                </c:pt>
                <c:pt idx="13542">
                  <c:v>41345</c:v>
                </c:pt>
                <c:pt idx="13543">
                  <c:v>41345</c:v>
                </c:pt>
                <c:pt idx="13544">
                  <c:v>41345</c:v>
                </c:pt>
                <c:pt idx="13545">
                  <c:v>41345</c:v>
                </c:pt>
                <c:pt idx="13546">
                  <c:v>41345</c:v>
                </c:pt>
                <c:pt idx="13547">
                  <c:v>41345</c:v>
                </c:pt>
                <c:pt idx="13548">
                  <c:v>41345</c:v>
                </c:pt>
                <c:pt idx="13549">
                  <c:v>41345</c:v>
                </c:pt>
                <c:pt idx="13550">
                  <c:v>41345</c:v>
                </c:pt>
                <c:pt idx="13551">
                  <c:v>41345</c:v>
                </c:pt>
                <c:pt idx="13552">
                  <c:v>41345</c:v>
                </c:pt>
                <c:pt idx="13553">
                  <c:v>41345</c:v>
                </c:pt>
                <c:pt idx="13554">
                  <c:v>41345</c:v>
                </c:pt>
                <c:pt idx="13555">
                  <c:v>41345</c:v>
                </c:pt>
                <c:pt idx="13556">
                  <c:v>41345</c:v>
                </c:pt>
                <c:pt idx="13557">
                  <c:v>41345</c:v>
                </c:pt>
                <c:pt idx="13558">
                  <c:v>41345</c:v>
                </c:pt>
                <c:pt idx="13559">
                  <c:v>41345</c:v>
                </c:pt>
                <c:pt idx="13560">
                  <c:v>41345</c:v>
                </c:pt>
                <c:pt idx="13561">
                  <c:v>41345</c:v>
                </c:pt>
                <c:pt idx="13562">
                  <c:v>41345</c:v>
                </c:pt>
                <c:pt idx="13563">
                  <c:v>41345</c:v>
                </c:pt>
                <c:pt idx="13564">
                  <c:v>41345</c:v>
                </c:pt>
                <c:pt idx="13565">
                  <c:v>41345</c:v>
                </c:pt>
                <c:pt idx="13566">
                  <c:v>41345</c:v>
                </c:pt>
                <c:pt idx="13567">
                  <c:v>41345</c:v>
                </c:pt>
                <c:pt idx="13568">
                  <c:v>41345</c:v>
                </c:pt>
                <c:pt idx="13569">
                  <c:v>41345</c:v>
                </c:pt>
                <c:pt idx="13570">
                  <c:v>41345</c:v>
                </c:pt>
                <c:pt idx="13571">
                  <c:v>41345</c:v>
                </c:pt>
                <c:pt idx="13572">
                  <c:v>41345</c:v>
                </c:pt>
                <c:pt idx="13573">
                  <c:v>41345</c:v>
                </c:pt>
                <c:pt idx="13574">
                  <c:v>41345</c:v>
                </c:pt>
                <c:pt idx="13575">
                  <c:v>41345</c:v>
                </c:pt>
                <c:pt idx="13576">
                  <c:v>41345</c:v>
                </c:pt>
                <c:pt idx="13577">
                  <c:v>41345</c:v>
                </c:pt>
                <c:pt idx="13578">
                  <c:v>41345</c:v>
                </c:pt>
                <c:pt idx="13579">
                  <c:v>41345</c:v>
                </c:pt>
                <c:pt idx="13580">
                  <c:v>41345</c:v>
                </c:pt>
                <c:pt idx="13581">
                  <c:v>41345</c:v>
                </c:pt>
                <c:pt idx="13582">
                  <c:v>41345</c:v>
                </c:pt>
                <c:pt idx="13583">
                  <c:v>41345</c:v>
                </c:pt>
                <c:pt idx="13584">
                  <c:v>41345</c:v>
                </c:pt>
                <c:pt idx="13585">
                  <c:v>41345</c:v>
                </c:pt>
                <c:pt idx="13586">
                  <c:v>41345</c:v>
                </c:pt>
                <c:pt idx="13587">
                  <c:v>41345</c:v>
                </c:pt>
                <c:pt idx="13588">
                  <c:v>41345</c:v>
                </c:pt>
                <c:pt idx="13589">
                  <c:v>41345</c:v>
                </c:pt>
                <c:pt idx="13590">
                  <c:v>41345</c:v>
                </c:pt>
                <c:pt idx="13591">
                  <c:v>41345</c:v>
                </c:pt>
                <c:pt idx="13592">
                  <c:v>41345</c:v>
                </c:pt>
                <c:pt idx="13593">
                  <c:v>41345</c:v>
                </c:pt>
                <c:pt idx="13594">
                  <c:v>41345</c:v>
                </c:pt>
                <c:pt idx="13595">
                  <c:v>41345</c:v>
                </c:pt>
                <c:pt idx="13596">
                  <c:v>41345</c:v>
                </c:pt>
                <c:pt idx="13597">
                  <c:v>41345</c:v>
                </c:pt>
                <c:pt idx="13598">
                  <c:v>41345</c:v>
                </c:pt>
                <c:pt idx="13599">
                  <c:v>41345</c:v>
                </c:pt>
                <c:pt idx="13600">
                  <c:v>41345</c:v>
                </c:pt>
                <c:pt idx="13601">
                  <c:v>41345</c:v>
                </c:pt>
                <c:pt idx="13602">
                  <c:v>41345</c:v>
                </c:pt>
                <c:pt idx="13603">
                  <c:v>41345</c:v>
                </c:pt>
                <c:pt idx="13604">
                  <c:v>41345</c:v>
                </c:pt>
                <c:pt idx="13605">
                  <c:v>41345</c:v>
                </c:pt>
                <c:pt idx="13606">
                  <c:v>41345</c:v>
                </c:pt>
                <c:pt idx="13607">
                  <c:v>41345</c:v>
                </c:pt>
                <c:pt idx="13608">
                  <c:v>41345</c:v>
                </c:pt>
                <c:pt idx="13609">
                  <c:v>41345</c:v>
                </c:pt>
                <c:pt idx="13610">
                  <c:v>41345</c:v>
                </c:pt>
                <c:pt idx="13611">
                  <c:v>41345</c:v>
                </c:pt>
                <c:pt idx="13612">
                  <c:v>41345</c:v>
                </c:pt>
                <c:pt idx="13613">
                  <c:v>41345</c:v>
                </c:pt>
                <c:pt idx="13614">
                  <c:v>41345</c:v>
                </c:pt>
                <c:pt idx="13615">
                  <c:v>41345</c:v>
                </c:pt>
                <c:pt idx="13616">
                  <c:v>41345</c:v>
                </c:pt>
                <c:pt idx="13617">
                  <c:v>41345</c:v>
                </c:pt>
                <c:pt idx="13618">
                  <c:v>41345</c:v>
                </c:pt>
                <c:pt idx="13619">
                  <c:v>41345</c:v>
                </c:pt>
                <c:pt idx="13620">
                  <c:v>41345</c:v>
                </c:pt>
                <c:pt idx="13621">
                  <c:v>41345</c:v>
                </c:pt>
                <c:pt idx="13622">
                  <c:v>41345</c:v>
                </c:pt>
                <c:pt idx="13623">
                  <c:v>41345</c:v>
                </c:pt>
                <c:pt idx="13624">
                  <c:v>41345</c:v>
                </c:pt>
                <c:pt idx="13625">
                  <c:v>41345</c:v>
                </c:pt>
                <c:pt idx="13626">
                  <c:v>41345</c:v>
                </c:pt>
                <c:pt idx="13627">
                  <c:v>41345</c:v>
                </c:pt>
                <c:pt idx="13628">
                  <c:v>41345</c:v>
                </c:pt>
                <c:pt idx="13629">
                  <c:v>41345</c:v>
                </c:pt>
                <c:pt idx="13630">
                  <c:v>41345</c:v>
                </c:pt>
                <c:pt idx="13631">
                  <c:v>41345</c:v>
                </c:pt>
                <c:pt idx="13632">
                  <c:v>41345</c:v>
                </c:pt>
                <c:pt idx="13633">
                  <c:v>41345</c:v>
                </c:pt>
                <c:pt idx="13634">
                  <c:v>41345</c:v>
                </c:pt>
                <c:pt idx="13635">
                  <c:v>41345</c:v>
                </c:pt>
                <c:pt idx="13636">
                  <c:v>41345</c:v>
                </c:pt>
                <c:pt idx="13637">
                  <c:v>41345</c:v>
                </c:pt>
                <c:pt idx="13638">
                  <c:v>41345</c:v>
                </c:pt>
                <c:pt idx="13639">
                  <c:v>41345</c:v>
                </c:pt>
                <c:pt idx="13640">
                  <c:v>41345</c:v>
                </c:pt>
                <c:pt idx="13641">
                  <c:v>41345</c:v>
                </c:pt>
                <c:pt idx="13642">
                  <c:v>41345</c:v>
                </c:pt>
                <c:pt idx="13643">
                  <c:v>41345</c:v>
                </c:pt>
                <c:pt idx="13644">
                  <c:v>41345</c:v>
                </c:pt>
                <c:pt idx="13645">
                  <c:v>41345</c:v>
                </c:pt>
                <c:pt idx="13646">
                  <c:v>41345</c:v>
                </c:pt>
                <c:pt idx="13647">
                  <c:v>41345</c:v>
                </c:pt>
                <c:pt idx="13648">
                  <c:v>41345</c:v>
                </c:pt>
                <c:pt idx="13649">
                  <c:v>41345</c:v>
                </c:pt>
                <c:pt idx="13650">
                  <c:v>41345</c:v>
                </c:pt>
                <c:pt idx="13651">
                  <c:v>41345</c:v>
                </c:pt>
                <c:pt idx="13652">
                  <c:v>41345</c:v>
                </c:pt>
                <c:pt idx="13653">
                  <c:v>41345</c:v>
                </c:pt>
                <c:pt idx="13654">
                  <c:v>41345</c:v>
                </c:pt>
                <c:pt idx="13655">
                  <c:v>41345</c:v>
                </c:pt>
                <c:pt idx="13656">
                  <c:v>41345</c:v>
                </c:pt>
                <c:pt idx="13657">
                  <c:v>41345</c:v>
                </c:pt>
                <c:pt idx="13658">
                  <c:v>41345</c:v>
                </c:pt>
                <c:pt idx="13659">
                  <c:v>41345</c:v>
                </c:pt>
                <c:pt idx="13660">
                  <c:v>41345</c:v>
                </c:pt>
                <c:pt idx="13661">
                  <c:v>41345</c:v>
                </c:pt>
                <c:pt idx="13662">
                  <c:v>41345</c:v>
                </c:pt>
                <c:pt idx="13663">
                  <c:v>41345</c:v>
                </c:pt>
                <c:pt idx="13664">
                  <c:v>41345</c:v>
                </c:pt>
                <c:pt idx="13665">
                  <c:v>41345</c:v>
                </c:pt>
                <c:pt idx="13666">
                  <c:v>41345</c:v>
                </c:pt>
                <c:pt idx="13667">
                  <c:v>41345</c:v>
                </c:pt>
                <c:pt idx="13668">
                  <c:v>41345</c:v>
                </c:pt>
                <c:pt idx="13669">
                  <c:v>41345</c:v>
                </c:pt>
                <c:pt idx="13670">
                  <c:v>41345</c:v>
                </c:pt>
                <c:pt idx="13671">
                  <c:v>41345</c:v>
                </c:pt>
                <c:pt idx="13672">
                  <c:v>41345</c:v>
                </c:pt>
                <c:pt idx="13673">
                  <c:v>41345</c:v>
                </c:pt>
                <c:pt idx="13674">
                  <c:v>41345</c:v>
                </c:pt>
                <c:pt idx="13675">
                  <c:v>41345</c:v>
                </c:pt>
                <c:pt idx="13676">
                  <c:v>41345</c:v>
                </c:pt>
                <c:pt idx="13677">
                  <c:v>41345</c:v>
                </c:pt>
                <c:pt idx="13678">
                  <c:v>41345</c:v>
                </c:pt>
                <c:pt idx="13679">
                  <c:v>41345</c:v>
                </c:pt>
                <c:pt idx="13680">
                  <c:v>41345</c:v>
                </c:pt>
                <c:pt idx="13681">
                  <c:v>41345</c:v>
                </c:pt>
                <c:pt idx="13682">
                  <c:v>41345</c:v>
                </c:pt>
                <c:pt idx="13683">
                  <c:v>41345</c:v>
                </c:pt>
                <c:pt idx="13684">
                  <c:v>41345</c:v>
                </c:pt>
                <c:pt idx="13685">
                  <c:v>41345</c:v>
                </c:pt>
                <c:pt idx="13686">
                  <c:v>41345</c:v>
                </c:pt>
                <c:pt idx="13687">
                  <c:v>41345</c:v>
                </c:pt>
                <c:pt idx="13688">
                  <c:v>41345</c:v>
                </c:pt>
                <c:pt idx="13689">
                  <c:v>41345</c:v>
                </c:pt>
                <c:pt idx="13690">
                  <c:v>41345</c:v>
                </c:pt>
                <c:pt idx="13691">
                  <c:v>41345</c:v>
                </c:pt>
                <c:pt idx="13692">
                  <c:v>41345</c:v>
                </c:pt>
                <c:pt idx="13693">
                  <c:v>41345</c:v>
                </c:pt>
                <c:pt idx="13694">
                  <c:v>41345</c:v>
                </c:pt>
                <c:pt idx="13695">
                  <c:v>41345</c:v>
                </c:pt>
                <c:pt idx="13696">
                  <c:v>41345</c:v>
                </c:pt>
                <c:pt idx="13697">
                  <c:v>41345</c:v>
                </c:pt>
                <c:pt idx="13698">
                  <c:v>41345</c:v>
                </c:pt>
                <c:pt idx="13699">
                  <c:v>41345</c:v>
                </c:pt>
                <c:pt idx="13700">
                  <c:v>41345</c:v>
                </c:pt>
                <c:pt idx="13701">
                  <c:v>41345</c:v>
                </c:pt>
                <c:pt idx="13702">
                  <c:v>41345</c:v>
                </c:pt>
                <c:pt idx="13703">
                  <c:v>41345</c:v>
                </c:pt>
                <c:pt idx="13704">
                  <c:v>41345</c:v>
                </c:pt>
                <c:pt idx="13705">
                  <c:v>41345</c:v>
                </c:pt>
                <c:pt idx="13706">
                  <c:v>41345</c:v>
                </c:pt>
                <c:pt idx="13707">
                  <c:v>41345</c:v>
                </c:pt>
                <c:pt idx="13708">
                  <c:v>41345</c:v>
                </c:pt>
                <c:pt idx="13709">
                  <c:v>41345</c:v>
                </c:pt>
                <c:pt idx="13710">
                  <c:v>41345</c:v>
                </c:pt>
                <c:pt idx="13711">
                  <c:v>41345</c:v>
                </c:pt>
                <c:pt idx="13712">
                  <c:v>41345</c:v>
                </c:pt>
                <c:pt idx="13713">
                  <c:v>41345</c:v>
                </c:pt>
                <c:pt idx="13714">
                  <c:v>41345</c:v>
                </c:pt>
                <c:pt idx="13715">
                  <c:v>41345</c:v>
                </c:pt>
                <c:pt idx="13716">
                  <c:v>41345</c:v>
                </c:pt>
                <c:pt idx="13717">
                  <c:v>41345</c:v>
                </c:pt>
                <c:pt idx="13718">
                  <c:v>41345</c:v>
                </c:pt>
                <c:pt idx="13719">
                  <c:v>41345</c:v>
                </c:pt>
                <c:pt idx="13720">
                  <c:v>41345</c:v>
                </c:pt>
                <c:pt idx="13721">
                  <c:v>41345</c:v>
                </c:pt>
                <c:pt idx="13722">
                  <c:v>41345</c:v>
                </c:pt>
                <c:pt idx="13723">
                  <c:v>41345</c:v>
                </c:pt>
                <c:pt idx="13724">
                  <c:v>41345</c:v>
                </c:pt>
                <c:pt idx="13725">
                  <c:v>41345</c:v>
                </c:pt>
                <c:pt idx="13726">
                  <c:v>41345</c:v>
                </c:pt>
                <c:pt idx="13727">
                  <c:v>41345</c:v>
                </c:pt>
                <c:pt idx="13728">
                  <c:v>41345</c:v>
                </c:pt>
                <c:pt idx="13729">
                  <c:v>41345</c:v>
                </c:pt>
                <c:pt idx="13730">
                  <c:v>41345</c:v>
                </c:pt>
                <c:pt idx="13731">
                  <c:v>41345</c:v>
                </c:pt>
                <c:pt idx="13732">
                  <c:v>41345</c:v>
                </c:pt>
                <c:pt idx="13733">
                  <c:v>41345</c:v>
                </c:pt>
                <c:pt idx="13734">
                  <c:v>41345</c:v>
                </c:pt>
                <c:pt idx="13735">
                  <c:v>41345</c:v>
                </c:pt>
                <c:pt idx="13736">
                  <c:v>41345</c:v>
                </c:pt>
                <c:pt idx="13737">
                  <c:v>41345</c:v>
                </c:pt>
                <c:pt idx="13738">
                  <c:v>41345</c:v>
                </c:pt>
                <c:pt idx="13739">
                  <c:v>41345</c:v>
                </c:pt>
                <c:pt idx="13740">
                  <c:v>41345</c:v>
                </c:pt>
                <c:pt idx="13741">
                  <c:v>41345</c:v>
                </c:pt>
                <c:pt idx="13742">
                  <c:v>41345</c:v>
                </c:pt>
                <c:pt idx="13743">
                  <c:v>41345</c:v>
                </c:pt>
                <c:pt idx="13744">
                  <c:v>41345</c:v>
                </c:pt>
                <c:pt idx="13745">
                  <c:v>41345</c:v>
                </c:pt>
                <c:pt idx="13746">
                  <c:v>41345</c:v>
                </c:pt>
                <c:pt idx="13747">
                  <c:v>41345</c:v>
                </c:pt>
                <c:pt idx="13748">
                  <c:v>41345</c:v>
                </c:pt>
                <c:pt idx="13749">
                  <c:v>41345</c:v>
                </c:pt>
                <c:pt idx="13750">
                  <c:v>41345</c:v>
                </c:pt>
                <c:pt idx="13751">
                  <c:v>41345</c:v>
                </c:pt>
                <c:pt idx="13752">
                  <c:v>41345</c:v>
                </c:pt>
                <c:pt idx="13753">
                  <c:v>41345</c:v>
                </c:pt>
                <c:pt idx="13754">
                  <c:v>41345</c:v>
                </c:pt>
                <c:pt idx="13755">
                  <c:v>41345</c:v>
                </c:pt>
                <c:pt idx="13756">
                  <c:v>41345</c:v>
                </c:pt>
                <c:pt idx="13757">
                  <c:v>41345</c:v>
                </c:pt>
                <c:pt idx="13758">
                  <c:v>41345</c:v>
                </c:pt>
                <c:pt idx="13759">
                  <c:v>41345</c:v>
                </c:pt>
                <c:pt idx="13760">
                  <c:v>41345</c:v>
                </c:pt>
                <c:pt idx="13761">
                  <c:v>41345</c:v>
                </c:pt>
                <c:pt idx="13762">
                  <c:v>41345</c:v>
                </c:pt>
                <c:pt idx="13763">
                  <c:v>41345</c:v>
                </c:pt>
                <c:pt idx="13764">
                  <c:v>41345</c:v>
                </c:pt>
                <c:pt idx="13765">
                  <c:v>41345</c:v>
                </c:pt>
                <c:pt idx="13766">
                  <c:v>41345</c:v>
                </c:pt>
                <c:pt idx="13767">
                  <c:v>41345</c:v>
                </c:pt>
                <c:pt idx="13768">
                  <c:v>41345</c:v>
                </c:pt>
                <c:pt idx="13769">
                  <c:v>41345</c:v>
                </c:pt>
                <c:pt idx="13770">
                  <c:v>41345</c:v>
                </c:pt>
                <c:pt idx="13771">
                  <c:v>41345</c:v>
                </c:pt>
                <c:pt idx="13772">
                  <c:v>41345</c:v>
                </c:pt>
                <c:pt idx="13773">
                  <c:v>41345</c:v>
                </c:pt>
                <c:pt idx="13774">
                  <c:v>41345</c:v>
                </c:pt>
                <c:pt idx="13775">
                  <c:v>41345</c:v>
                </c:pt>
                <c:pt idx="13776">
                  <c:v>41345</c:v>
                </c:pt>
                <c:pt idx="13777">
                  <c:v>41345</c:v>
                </c:pt>
                <c:pt idx="13778">
                  <c:v>41345</c:v>
                </c:pt>
                <c:pt idx="13779">
                  <c:v>41345</c:v>
                </c:pt>
                <c:pt idx="13780">
                  <c:v>41345</c:v>
                </c:pt>
                <c:pt idx="13781">
                  <c:v>41345</c:v>
                </c:pt>
                <c:pt idx="13782">
                  <c:v>41345</c:v>
                </c:pt>
                <c:pt idx="13783">
                  <c:v>41345</c:v>
                </c:pt>
                <c:pt idx="13784">
                  <c:v>41345</c:v>
                </c:pt>
                <c:pt idx="13785">
                  <c:v>41345</c:v>
                </c:pt>
                <c:pt idx="13786">
                  <c:v>41345</c:v>
                </c:pt>
                <c:pt idx="13787">
                  <c:v>41345</c:v>
                </c:pt>
                <c:pt idx="13788">
                  <c:v>41345</c:v>
                </c:pt>
                <c:pt idx="13789">
                  <c:v>41345</c:v>
                </c:pt>
                <c:pt idx="13790">
                  <c:v>41345</c:v>
                </c:pt>
                <c:pt idx="13791">
                  <c:v>41345</c:v>
                </c:pt>
                <c:pt idx="13792">
                  <c:v>41345</c:v>
                </c:pt>
                <c:pt idx="13793">
                  <c:v>41345</c:v>
                </c:pt>
                <c:pt idx="13794">
                  <c:v>41345</c:v>
                </c:pt>
                <c:pt idx="13795">
                  <c:v>41345</c:v>
                </c:pt>
                <c:pt idx="13796">
                  <c:v>41345</c:v>
                </c:pt>
                <c:pt idx="13797">
                  <c:v>41345</c:v>
                </c:pt>
                <c:pt idx="13798">
                  <c:v>41345</c:v>
                </c:pt>
                <c:pt idx="13799">
                  <c:v>41345</c:v>
                </c:pt>
                <c:pt idx="13800">
                  <c:v>41345</c:v>
                </c:pt>
                <c:pt idx="13801">
                  <c:v>41345</c:v>
                </c:pt>
                <c:pt idx="13802">
                  <c:v>41345</c:v>
                </c:pt>
                <c:pt idx="13803">
                  <c:v>41345</c:v>
                </c:pt>
                <c:pt idx="13804">
                  <c:v>41345</c:v>
                </c:pt>
                <c:pt idx="13805">
                  <c:v>41345</c:v>
                </c:pt>
                <c:pt idx="13806">
                  <c:v>41345</c:v>
                </c:pt>
                <c:pt idx="13807">
                  <c:v>41345</c:v>
                </c:pt>
                <c:pt idx="13808">
                  <c:v>41345</c:v>
                </c:pt>
                <c:pt idx="13809">
                  <c:v>41345</c:v>
                </c:pt>
                <c:pt idx="13810">
                  <c:v>41345</c:v>
                </c:pt>
                <c:pt idx="13811">
                  <c:v>41345</c:v>
                </c:pt>
                <c:pt idx="13812">
                  <c:v>41345</c:v>
                </c:pt>
                <c:pt idx="13813">
                  <c:v>41345</c:v>
                </c:pt>
                <c:pt idx="13814">
                  <c:v>41345</c:v>
                </c:pt>
                <c:pt idx="13815">
                  <c:v>41345</c:v>
                </c:pt>
                <c:pt idx="13816">
                  <c:v>41345</c:v>
                </c:pt>
                <c:pt idx="13817">
                  <c:v>41345</c:v>
                </c:pt>
                <c:pt idx="13818">
                  <c:v>41345</c:v>
                </c:pt>
                <c:pt idx="13819">
                  <c:v>41345</c:v>
                </c:pt>
                <c:pt idx="13820">
                  <c:v>41345</c:v>
                </c:pt>
                <c:pt idx="13821">
                  <c:v>41345</c:v>
                </c:pt>
                <c:pt idx="13822">
                  <c:v>41345</c:v>
                </c:pt>
                <c:pt idx="13823">
                  <c:v>41345</c:v>
                </c:pt>
                <c:pt idx="13824">
                  <c:v>41345</c:v>
                </c:pt>
                <c:pt idx="13825">
                  <c:v>41345</c:v>
                </c:pt>
                <c:pt idx="13826">
                  <c:v>41345</c:v>
                </c:pt>
                <c:pt idx="13827">
                  <c:v>41345</c:v>
                </c:pt>
                <c:pt idx="13828">
                  <c:v>41345</c:v>
                </c:pt>
                <c:pt idx="13829">
                  <c:v>41345</c:v>
                </c:pt>
                <c:pt idx="13830">
                  <c:v>41345</c:v>
                </c:pt>
                <c:pt idx="13831">
                  <c:v>41345</c:v>
                </c:pt>
                <c:pt idx="13832">
                  <c:v>41345</c:v>
                </c:pt>
                <c:pt idx="13833">
                  <c:v>41345</c:v>
                </c:pt>
                <c:pt idx="13834">
                  <c:v>41345</c:v>
                </c:pt>
                <c:pt idx="13835">
                  <c:v>41345</c:v>
                </c:pt>
                <c:pt idx="13836">
                  <c:v>41345</c:v>
                </c:pt>
                <c:pt idx="13837">
                  <c:v>41345</c:v>
                </c:pt>
                <c:pt idx="13838">
                  <c:v>41345</c:v>
                </c:pt>
                <c:pt idx="13839">
                  <c:v>41345</c:v>
                </c:pt>
                <c:pt idx="13840">
                  <c:v>41345</c:v>
                </c:pt>
                <c:pt idx="13841">
                  <c:v>41345</c:v>
                </c:pt>
                <c:pt idx="13842">
                  <c:v>41345</c:v>
                </c:pt>
                <c:pt idx="13843">
                  <c:v>41345</c:v>
                </c:pt>
                <c:pt idx="13844">
                  <c:v>41345</c:v>
                </c:pt>
                <c:pt idx="13845">
                  <c:v>41345</c:v>
                </c:pt>
                <c:pt idx="13846">
                  <c:v>41345</c:v>
                </c:pt>
                <c:pt idx="13847">
                  <c:v>41345</c:v>
                </c:pt>
                <c:pt idx="13848">
                  <c:v>41345</c:v>
                </c:pt>
                <c:pt idx="13849">
                  <c:v>41345</c:v>
                </c:pt>
                <c:pt idx="13850">
                  <c:v>41345</c:v>
                </c:pt>
                <c:pt idx="13851">
                  <c:v>41345</c:v>
                </c:pt>
                <c:pt idx="13852">
                  <c:v>41345</c:v>
                </c:pt>
                <c:pt idx="13853">
                  <c:v>41345</c:v>
                </c:pt>
                <c:pt idx="13854">
                  <c:v>41345</c:v>
                </c:pt>
                <c:pt idx="13855">
                  <c:v>41345</c:v>
                </c:pt>
                <c:pt idx="13856">
                  <c:v>41345</c:v>
                </c:pt>
                <c:pt idx="13857">
                  <c:v>41345</c:v>
                </c:pt>
                <c:pt idx="13858">
                  <c:v>41345</c:v>
                </c:pt>
                <c:pt idx="13859">
                  <c:v>41345</c:v>
                </c:pt>
                <c:pt idx="13860">
                  <c:v>41345</c:v>
                </c:pt>
                <c:pt idx="13861">
                  <c:v>41345</c:v>
                </c:pt>
                <c:pt idx="13862">
                  <c:v>41345</c:v>
                </c:pt>
                <c:pt idx="13863">
                  <c:v>41345</c:v>
                </c:pt>
                <c:pt idx="13864">
                  <c:v>41345</c:v>
                </c:pt>
                <c:pt idx="13865">
                  <c:v>41345</c:v>
                </c:pt>
                <c:pt idx="13866">
                  <c:v>41345</c:v>
                </c:pt>
                <c:pt idx="13867">
                  <c:v>41345</c:v>
                </c:pt>
                <c:pt idx="13868">
                  <c:v>41345</c:v>
                </c:pt>
                <c:pt idx="13869">
                  <c:v>41345</c:v>
                </c:pt>
                <c:pt idx="13870">
                  <c:v>41345</c:v>
                </c:pt>
                <c:pt idx="13871">
                  <c:v>41345</c:v>
                </c:pt>
                <c:pt idx="13872">
                  <c:v>41345</c:v>
                </c:pt>
                <c:pt idx="13873">
                  <c:v>41345</c:v>
                </c:pt>
                <c:pt idx="13874">
                  <c:v>41345</c:v>
                </c:pt>
                <c:pt idx="13875">
                  <c:v>41345</c:v>
                </c:pt>
                <c:pt idx="13876">
                  <c:v>41345</c:v>
                </c:pt>
                <c:pt idx="13877">
                  <c:v>41345</c:v>
                </c:pt>
                <c:pt idx="13878">
                  <c:v>41345</c:v>
                </c:pt>
                <c:pt idx="13879">
                  <c:v>41345</c:v>
                </c:pt>
                <c:pt idx="13880">
                  <c:v>41345</c:v>
                </c:pt>
                <c:pt idx="13881">
                  <c:v>41345</c:v>
                </c:pt>
                <c:pt idx="13882">
                  <c:v>41345</c:v>
                </c:pt>
                <c:pt idx="13883">
                  <c:v>41345</c:v>
                </c:pt>
                <c:pt idx="13884">
                  <c:v>41345</c:v>
                </c:pt>
                <c:pt idx="13885">
                  <c:v>41345</c:v>
                </c:pt>
                <c:pt idx="13886">
                  <c:v>41345</c:v>
                </c:pt>
                <c:pt idx="13887">
                  <c:v>41345</c:v>
                </c:pt>
                <c:pt idx="13888">
                  <c:v>41345</c:v>
                </c:pt>
                <c:pt idx="13889">
                  <c:v>41345</c:v>
                </c:pt>
                <c:pt idx="13890">
                  <c:v>41345</c:v>
                </c:pt>
                <c:pt idx="13891">
                  <c:v>41345</c:v>
                </c:pt>
                <c:pt idx="13892">
                  <c:v>41345</c:v>
                </c:pt>
                <c:pt idx="13893">
                  <c:v>41345</c:v>
                </c:pt>
                <c:pt idx="13894">
                  <c:v>41345</c:v>
                </c:pt>
                <c:pt idx="13895">
                  <c:v>41345</c:v>
                </c:pt>
                <c:pt idx="13896">
                  <c:v>41345</c:v>
                </c:pt>
                <c:pt idx="13897">
                  <c:v>41345</c:v>
                </c:pt>
                <c:pt idx="13898">
                  <c:v>41345</c:v>
                </c:pt>
                <c:pt idx="13899">
                  <c:v>41345</c:v>
                </c:pt>
                <c:pt idx="13900">
                  <c:v>41345</c:v>
                </c:pt>
                <c:pt idx="13901">
                  <c:v>41345</c:v>
                </c:pt>
                <c:pt idx="13902">
                  <c:v>41345</c:v>
                </c:pt>
                <c:pt idx="13903">
                  <c:v>41345</c:v>
                </c:pt>
                <c:pt idx="13904">
                  <c:v>41345</c:v>
                </c:pt>
                <c:pt idx="13905">
                  <c:v>41345</c:v>
                </c:pt>
                <c:pt idx="13906">
                  <c:v>41345</c:v>
                </c:pt>
                <c:pt idx="13907">
                  <c:v>41345</c:v>
                </c:pt>
                <c:pt idx="13908">
                  <c:v>41345</c:v>
                </c:pt>
                <c:pt idx="13909">
                  <c:v>41345</c:v>
                </c:pt>
                <c:pt idx="13910">
                  <c:v>41345</c:v>
                </c:pt>
                <c:pt idx="13911">
                  <c:v>41345</c:v>
                </c:pt>
                <c:pt idx="13912">
                  <c:v>41345</c:v>
                </c:pt>
                <c:pt idx="13913">
                  <c:v>41345</c:v>
                </c:pt>
                <c:pt idx="13914">
                  <c:v>41345</c:v>
                </c:pt>
                <c:pt idx="13915">
                  <c:v>41345</c:v>
                </c:pt>
                <c:pt idx="13916">
                  <c:v>41345</c:v>
                </c:pt>
                <c:pt idx="13917">
                  <c:v>41345</c:v>
                </c:pt>
                <c:pt idx="13918">
                  <c:v>41345</c:v>
                </c:pt>
                <c:pt idx="13919">
                  <c:v>41345</c:v>
                </c:pt>
                <c:pt idx="13920">
                  <c:v>41345</c:v>
                </c:pt>
                <c:pt idx="13921">
                  <c:v>41345</c:v>
                </c:pt>
                <c:pt idx="13922">
                  <c:v>41345</c:v>
                </c:pt>
                <c:pt idx="13923">
                  <c:v>41345</c:v>
                </c:pt>
                <c:pt idx="13924">
                  <c:v>41345</c:v>
                </c:pt>
                <c:pt idx="13925">
                  <c:v>41345</c:v>
                </c:pt>
                <c:pt idx="13926">
                  <c:v>41345</c:v>
                </c:pt>
                <c:pt idx="13927">
                  <c:v>41345</c:v>
                </c:pt>
                <c:pt idx="13928">
                  <c:v>41345</c:v>
                </c:pt>
                <c:pt idx="13929">
                  <c:v>41345</c:v>
                </c:pt>
                <c:pt idx="13930">
                  <c:v>41345</c:v>
                </c:pt>
                <c:pt idx="13931">
                  <c:v>41345</c:v>
                </c:pt>
                <c:pt idx="13932">
                  <c:v>41345</c:v>
                </c:pt>
                <c:pt idx="13933">
                  <c:v>41345</c:v>
                </c:pt>
                <c:pt idx="13934">
                  <c:v>41345</c:v>
                </c:pt>
                <c:pt idx="13935">
                  <c:v>41345</c:v>
                </c:pt>
                <c:pt idx="13936">
                  <c:v>41345</c:v>
                </c:pt>
                <c:pt idx="13937">
                  <c:v>41345</c:v>
                </c:pt>
                <c:pt idx="13938">
                  <c:v>41345</c:v>
                </c:pt>
                <c:pt idx="13939">
                  <c:v>41345</c:v>
                </c:pt>
                <c:pt idx="13940">
                  <c:v>41345</c:v>
                </c:pt>
                <c:pt idx="13941">
                  <c:v>41345</c:v>
                </c:pt>
                <c:pt idx="13942">
                  <c:v>41345</c:v>
                </c:pt>
                <c:pt idx="13943">
                  <c:v>41345</c:v>
                </c:pt>
                <c:pt idx="13944">
                  <c:v>41345</c:v>
                </c:pt>
                <c:pt idx="13945">
                  <c:v>41345</c:v>
                </c:pt>
                <c:pt idx="13946">
                  <c:v>41345</c:v>
                </c:pt>
                <c:pt idx="13947">
                  <c:v>41345</c:v>
                </c:pt>
                <c:pt idx="13948">
                  <c:v>41345</c:v>
                </c:pt>
                <c:pt idx="13949">
                  <c:v>41345</c:v>
                </c:pt>
                <c:pt idx="13950">
                  <c:v>41345</c:v>
                </c:pt>
                <c:pt idx="13951">
                  <c:v>41345</c:v>
                </c:pt>
                <c:pt idx="13952">
                  <c:v>41345</c:v>
                </c:pt>
                <c:pt idx="13953">
                  <c:v>41345</c:v>
                </c:pt>
                <c:pt idx="13954">
                  <c:v>41345</c:v>
                </c:pt>
                <c:pt idx="13955">
                  <c:v>41345</c:v>
                </c:pt>
                <c:pt idx="13956">
                  <c:v>41345</c:v>
                </c:pt>
                <c:pt idx="13957">
                  <c:v>41345</c:v>
                </c:pt>
                <c:pt idx="13958">
                  <c:v>41345</c:v>
                </c:pt>
                <c:pt idx="13959">
                  <c:v>41345</c:v>
                </c:pt>
                <c:pt idx="13960">
                  <c:v>41345</c:v>
                </c:pt>
                <c:pt idx="13961">
                  <c:v>41345</c:v>
                </c:pt>
                <c:pt idx="13962">
                  <c:v>41345</c:v>
                </c:pt>
                <c:pt idx="13963">
                  <c:v>41345</c:v>
                </c:pt>
                <c:pt idx="13964">
                  <c:v>41345</c:v>
                </c:pt>
                <c:pt idx="13965">
                  <c:v>41345</c:v>
                </c:pt>
                <c:pt idx="13966">
                  <c:v>41345</c:v>
                </c:pt>
                <c:pt idx="13967">
                  <c:v>41345</c:v>
                </c:pt>
                <c:pt idx="13968">
                  <c:v>41345</c:v>
                </c:pt>
                <c:pt idx="13969">
                  <c:v>41345</c:v>
                </c:pt>
                <c:pt idx="13970">
                  <c:v>41345</c:v>
                </c:pt>
                <c:pt idx="13971">
                  <c:v>41345</c:v>
                </c:pt>
                <c:pt idx="13972">
                  <c:v>41345</c:v>
                </c:pt>
                <c:pt idx="13973">
                  <c:v>41345</c:v>
                </c:pt>
                <c:pt idx="13974">
                  <c:v>41345</c:v>
                </c:pt>
                <c:pt idx="13975">
                  <c:v>41345</c:v>
                </c:pt>
                <c:pt idx="13976">
                  <c:v>41345</c:v>
                </c:pt>
                <c:pt idx="13977">
                  <c:v>41345</c:v>
                </c:pt>
                <c:pt idx="13978">
                  <c:v>41345</c:v>
                </c:pt>
                <c:pt idx="13979">
                  <c:v>41345</c:v>
                </c:pt>
                <c:pt idx="13980">
                  <c:v>41345</c:v>
                </c:pt>
                <c:pt idx="13981">
                  <c:v>41345</c:v>
                </c:pt>
                <c:pt idx="13982">
                  <c:v>41345</c:v>
                </c:pt>
                <c:pt idx="13983">
                  <c:v>41345</c:v>
                </c:pt>
                <c:pt idx="13984">
                  <c:v>41345</c:v>
                </c:pt>
                <c:pt idx="13985">
                  <c:v>41345</c:v>
                </c:pt>
                <c:pt idx="13986">
                  <c:v>41345</c:v>
                </c:pt>
                <c:pt idx="13987">
                  <c:v>41345</c:v>
                </c:pt>
                <c:pt idx="13988">
                  <c:v>41345</c:v>
                </c:pt>
                <c:pt idx="13989">
                  <c:v>41345</c:v>
                </c:pt>
                <c:pt idx="13990">
                  <c:v>41345</c:v>
                </c:pt>
                <c:pt idx="13991">
                  <c:v>41345</c:v>
                </c:pt>
                <c:pt idx="13992">
                  <c:v>41345</c:v>
                </c:pt>
                <c:pt idx="13993">
                  <c:v>41345</c:v>
                </c:pt>
                <c:pt idx="13994">
                  <c:v>41345</c:v>
                </c:pt>
                <c:pt idx="13995">
                  <c:v>41345</c:v>
                </c:pt>
                <c:pt idx="13996">
                  <c:v>41345</c:v>
                </c:pt>
                <c:pt idx="13997">
                  <c:v>41345</c:v>
                </c:pt>
                <c:pt idx="13998">
                  <c:v>41345</c:v>
                </c:pt>
                <c:pt idx="13999">
                  <c:v>41345</c:v>
                </c:pt>
                <c:pt idx="14000">
                  <c:v>41345</c:v>
                </c:pt>
                <c:pt idx="14001">
                  <c:v>41345</c:v>
                </c:pt>
                <c:pt idx="14002">
                  <c:v>41345</c:v>
                </c:pt>
                <c:pt idx="14003">
                  <c:v>41345</c:v>
                </c:pt>
                <c:pt idx="14004">
                  <c:v>41345</c:v>
                </c:pt>
                <c:pt idx="14005">
                  <c:v>41345</c:v>
                </c:pt>
                <c:pt idx="14006">
                  <c:v>41345</c:v>
                </c:pt>
                <c:pt idx="14007">
                  <c:v>41345</c:v>
                </c:pt>
                <c:pt idx="14008">
                  <c:v>41345</c:v>
                </c:pt>
                <c:pt idx="14009">
                  <c:v>41345</c:v>
                </c:pt>
                <c:pt idx="14010">
                  <c:v>41345</c:v>
                </c:pt>
                <c:pt idx="14011">
                  <c:v>41345</c:v>
                </c:pt>
                <c:pt idx="14012">
                  <c:v>41345</c:v>
                </c:pt>
                <c:pt idx="14013">
                  <c:v>41345</c:v>
                </c:pt>
                <c:pt idx="14014">
                  <c:v>41345</c:v>
                </c:pt>
                <c:pt idx="14015">
                  <c:v>41345</c:v>
                </c:pt>
                <c:pt idx="14016">
                  <c:v>41345</c:v>
                </c:pt>
                <c:pt idx="14017">
                  <c:v>41345</c:v>
                </c:pt>
                <c:pt idx="14018">
                  <c:v>41345</c:v>
                </c:pt>
                <c:pt idx="14019">
                  <c:v>41345</c:v>
                </c:pt>
                <c:pt idx="14020">
                  <c:v>41345</c:v>
                </c:pt>
                <c:pt idx="14021">
                  <c:v>41345</c:v>
                </c:pt>
                <c:pt idx="14022">
                  <c:v>41345</c:v>
                </c:pt>
                <c:pt idx="14023">
                  <c:v>41345</c:v>
                </c:pt>
                <c:pt idx="14024">
                  <c:v>41345</c:v>
                </c:pt>
                <c:pt idx="14025">
                  <c:v>41345</c:v>
                </c:pt>
                <c:pt idx="14026">
                  <c:v>41345</c:v>
                </c:pt>
                <c:pt idx="14027">
                  <c:v>41345</c:v>
                </c:pt>
                <c:pt idx="14028">
                  <c:v>41345</c:v>
                </c:pt>
                <c:pt idx="14029">
                  <c:v>41345</c:v>
                </c:pt>
                <c:pt idx="14030">
                  <c:v>41345</c:v>
                </c:pt>
                <c:pt idx="14031">
                  <c:v>41345</c:v>
                </c:pt>
                <c:pt idx="14032">
                  <c:v>41345</c:v>
                </c:pt>
                <c:pt idx="14033">
                  <c:v>41345</c:v>
                </c:pt>
                <c:pt idx="14034">
                  <c:v>41345</c:v>
                </c:pt>
                <c:pt idx="14035">
                  <c:v>41345</c:v>
                </c:pt>
                <c:pt idx="14036">
                  <c:v>41345</c:v>
                </c:pt>
                <c:pt idx="14037">
                  <c:v>41345</c:v>
                </c:pt>
                <c:pt idx="14038">
                  <c:v>41345</c:v>
                </c:pt>
                <c:pt idx="14039">
                  <c:v>41345</c:v>
                </c:pt>
                <c:pt idx="14040">
                  <c:v>41345</c:v>
                </c:pt>
                <c:pt idx="14041">
                  <c:v>41345</c:v>
                </c:pt>
                <c:pt idx="14042">
                  <c:v>41345</c:v>
                </c:pt>
                <c:pt idx="14043">
                  <c:v>41345</c:v>
                </c:pt>
                <c:pt idx="14044">
                  <c:v>41345</c:v>
                </c:pt>
                <c:pt idx="14045">
                  <c:v>41345</c:v>
                </c:pt>
                <c:pt idx="14046">
                  <c:v>41345</c:v>
                </c:pt>
                <c:pt idx="14047">
                  <c:v>41345</c:v>
                </c:pt>
                <c:pt idx="14048">
                  <c:v>41345</c:v>
                </c:pt>
                <c:pt idx="14049">
                  <c:v>41345</c:v>
                </c:pt>
                <c:pt idx="14050">
                  <c:v>41345</c:v>
                </c:pt>
                <c:pt idx="14051">
                  <c:v>41345</c:v>
                </c:pt>
                <c:pt idx="14052">
                  <c:v>41345</c:v>
                </c:pt>
                <c:pt idx="14053">
                  <c:v>41345</c:v>
                </c:pt>
                <c:pt idx="14054">
                  <c:v>41346</c:v>
                </c:pt>
                <c:pt idx="14055">
                  <c:v>41346</c:v>
                </c:pt>
                <c:pt idx="14056">
                  <c:v>41346</c:v>
                </c:pt>
                <c:pt idx="14057">
                  <c:v>41346</c:v>
                </c:pt>
                <c:pt idx="14058">
                  <c:v>41346</c:v>
                </c:pt>
                <c:pt idx="14059">
                  <c:v>41346</c:v>
                </c:pt>
                <c:pt idx="14060">
                  <c:v>41346</c:v>
                </c:pt>
                <c:pt idx="14061">
                  <c:v>41346</c:v>
                </c:pt>
                <c:pt idx="14062">
                  <c:v>41346</c:v>
                </c:pt>
                <c:pt idx="14063">
                  <c:v>41346</c:v>
                </c:pt>
                <c:pt idx="14064">
                  <c:v>41346</c:v>
                </c:pt>
                <c:pt idx="14065">
                  <c:v>41346</c:v>
                </c:pt>
                <c:pt idx="14066">
                  <c:v>41346</c:v>
                </c:pt>
                <c:pt idx="14067">
                  <c:v>41346</c:v>
                </c:pt>
                <c:pt idx="14068">
                  <c:v>41346</c:v>
                </c:pt>
                <c:pt idx="14069">
                  <c:v>41346</c:v>
                </c:pt>
                <c:pt idx="14070">
                  <c:v>41346</c:v>
                </c:pt>
                <c:pt idx="14071">
                  <c:v>41346</c:v>
                </c:pt>
                <c:pt idx="14072">
                  <c:v>41346</c:v>
                </c:pt>
                <c:pt idx="14073">
                  <c:v>41346</c:v>
                </c:pt>
                <c:pt idx="14074">
                  <c:v>41346</c:v>
                </c:pt>
                <c:pt idx="14075">
                  <c:v>41346</c:v>
                </c:pt>
                <c:pt idx="14076">
                  <c:v>41346</c:v>
                </c:pt>
                <c:pt idx="14077">
                  <c:v>41346</c:v>
                </c:pt>
                <c:pt idx="14078">
                  <c:v>41346</c:v>
                </c:pt>
                <c:pt idx="14079">
                  <c:v>41346</c:v>
                </c:pt>
                <c:pt idx="14080">
                  <c:v>41346</c:v>
                </c:pt>
                <c:pt idx="14081">
                  <c:v>41346</c:v>
                </c:pt>
                <c:pt idx="14082">
                  <c:v>41346</c:v>
                </c:pt>
                <c:pt idx="14083">
                  <c:v>41346</c:v>
                </c:pt>
                <c:pt idx="14084">
                  <c:v>41346</c:v>
                </c:pt>
                <c:pt idx="14085">
                  <c:v>41346</c:v>
                </c:pt>
                <c:pt idx="14086">
                  <c:v>41346</c:v>
                </c:pt>
                <c:pt idx="14087">
                  <c:v>41346</c:v>
                </c:pt>
                <c:pt idx="14088">
                  <c:v>41346</c:v>
                </c:pt>
                <c:pt idx="14089">
                  <c:v>41346</c:v>
                </c:pt>
                <c:pt idx="14090">
                  <c:v>41346</c:v>
                </c:pt>
                <c:pt idx="14091">
                  <c:v>41346</c:v>
                </c:pt>
                <c:pt idx="14092">
                  <c:v>41346</c:v>
                </c:pt>
                <c:pt idx="14093">
                  <c:v>41346</c:v>
                </c:pt>
                <c:pt idx="14094">
                  <c:v>41346</c:v>
                </c:pt>
                <c:pt idx="14095">
                  <c:v>41346</c:v>
                </c:pt>
                <c:pt idx="14096">
                  <c:v>41346</c:v>
                </c:pt>
                <c:pt idx="14097">
                  <c:v>41346</c:v>
                </c:pt>
                <c:pt idx="14098">
                  <c:v>41346</c:v>
                </c:pt>
                <c:pt idx="14099">
                  <c:v>41346</c:v>
                </c:pt>
                <c:pt idx="14100">
                  <c:v>41346</c:v>
                </c:pt>
                <c:pt idx="14101">
                  <c:v>41346</c:v>
                </c:pt>
                <c:pt idx="14102">
                  <c:v>41346</c:v>
                </c:pt>
                <c:pt idx="14103">
                  <c:v>41346</c:v>
                </c:pt>
                <c:pt idx="14104">
                  <c:v>41346</c:v>
                </c:pt>
                <c:pt idx="14105">
                  <c:v>41346</c:v>
                </c:pt>
                <c:pt idx="14106">
                  <c:v>41346</c:v>
                </c:pt>
                <c:pt idx="14107">
                  <c:v>41346</c:v>
                </c:pt>
                <c:pt idx="14108">
                  <c:v>41346</c:v>
                </c:pt>
                <c:pt idx="14109">
                  <c:v>41346</c:v>
                </c:pt>
                <c:pt idx="14110">
                  <c:v>41346</c:v>
                </c:pt>
                <c:pt idx="14111">
                  <c:v>41346</c:v>
                </c:pt>
                <c:pt idx="14112">
                  <c:v>41346</c:v>
                </c:pt>
                <c:pt idx="14113">
                  <c:v>41346</c:v>
                </c:pt>
                <c:pt idx="14114">
                  <c:v>41346</c:v>
                </c:pt>
                <c:pt idx="14115">
                  <c:v>41346</c:v>
                </c:pt>
                <c:pt idx="14116">
                  <c:v>41346</c:v>
                </c:pt>
                <c:pt idx="14117">
                  <c:v>41346</c:v>
                </c:pt>
                <c:pt idx="14118">
                  <c:v>41346</c:v>
                </c:pt>
                <c:pt idx="14119">
                  <c:v>41346</c:v>
                </c:pt>
                <c:pt idx="14120">
                  <c:v>41346</c:v>
                </c:pt>
                <c:pt idx="14121">
                  <c:v>41346</c:v>
                </c:pt>
                <c:pt idx="14122">
                  <c:v>41346</c:v>
                </c:pt>
                <c:pt idx="14123">
                  <c:v>41346</c:v>
                </c:pt>
                <c:pt idx="14124">
                  <c:v>41346</c:v>
                </c:pt>
                <c:pt idx="14125">
                  <c:v>41346</c:v>
                </c:pt>
                <c:pt idx="14126">
                  <c:v>41346</c:v>
                </c:pt>
                <c:pt idx="14127">
                  <c:v>41346</c:v>
                </c:pt>
                <c:pt idx="14128">
                  <c:v>41346</c:v>
                </c:pt>
                <c:pt idx="14129">
                  <c:v>41346</c:v>
                </c:pt>
                <c:pt idx="14130">
                  <c:v>41346</c:v>
                </c:pt>
                <c:pt idx="14131">
                  <c:v>41346</c:v>
                </c:pt>
                <c:pt idx="14132">
                  <c:v>41346</c:v>
                </c:pt>
                <c:pt idx="14133">
                  <c:v>41346</c:v>
                </c:pt>
                <c:pt idx="14134">
                  <c:v>41346</c:v>
                </c:pt>
                <c:pt idx="14135">
                  <c:v>41346</c:v>
                </c:pt>
                <c:pt idx="14136">
                  <c:v>41346</c:v>
                </c:pt>
                <c:pt idx="14137">
                  <c:v>41346</c:v>
                </c:pt>
                <c:pt idx="14138">
                  <c:v>41346</c:v>
                </c:pt>
                <c:pt idx="14139">
                  <c:v>41346</c:v>
                </c:pt>
                <c:pt idx="14140">
                  <c:v>41347</c:v>
                </c:pt>
                <c:pt idx="14141">
                  <c:v>41347</c:v>
                </c:pt>
                <c:pt idx="14142">
                  <c:v>41347</c:v>
                </c:pt>
                <c:pt idx="14143">
                  <c:v>41347</c:v>
                </c:pt>
                <c:pt idx="14144">
                  <c:v>41347</c:v>
                </c:pt>
                <c:pt idx="14145">
                  <c:v>41347</c:v>
                </c:pt>
                <c:pt idx="14146">
                  <c:v>41347</c:v>
                </c:pt>
                <c:pt idx="14147">
                  <c:v>41347</c:v>
                </c:pt>
                <c:pt idx="14148">
                  <c:v>41347</c:v>
                </c:pt>
                <c:pt idx="14149">
                  <c:v>41347</c:v>
                </c:pt>
                <c:pt idx="14150">
                  <c:v>41347</c:v>
                </c:pt>
                <c:pt idx="14151">
                  <c:v>41347</c:v>
                </c:pt>
                <c:pt idx="14152">
                  <c:v>41347</c:v>
                </c:pt>
                <c:pt idx="14153">
                  <c:v>41347</c:v>
                </c:pt>
                <c:pt idx="14154">
                  <c:v>41347</c:v>
                </c:pt>
                <c:pt idx="14155">
                  <c:v>41347</c:v>
                </c:pt>
                <c:pt idx="14156">
                  <c:v>41347</c:v>
                </c:pt>
                <c:pt idx="14157">
                  <c:v>41347</c:v>
                </c:pt>
                <c:pt idx="14158">
                  <c:v>41347</c:v>
                </c:pt>
                <c:pt idx="14159">
                  <c:v>41347</c:v>
                </c:pt>
                <c:pt idx="14160">
                  <c:v>41347</c:v>
                </c:pt>
                <c:pt idx="14161">
                  <c:v>41347</c:v>
                </c:pt>
                <c:pt idx="14162">
                  <c:v>41347</c:v>
                </c:pt>
                <c:pt idx="14163">
                  <c:v>41347</c:v>
                </c:pt>
                <c:pt idx="14164">
                  <c:v>41347</c:v>
                </c:pt>
                <c:pt idx="14165">
                  <c:v>41347</c:v>
                </c:pt>
                <c:pt idx="14166">
                  <c:v>41347</c:v>
                </c:pt>
                <c:pt idx="14167">
                  <c:v>41347</c:v>
                </c:pt>
                <c:pt idx="14168">
                  <c:v>41347</c:v>
                </c:pt>
                <c:pt idx="14169">
                  <c:v>41347</c:v>
                </c:pt>
                <c:pt idx="14170">
                  <c:v>41347</c:v>
                </c:pt>
                <c:pt idx="14171">
                  <c:v>41347</c:v>
                </c:pt>
                <c:pt idx="14172">
                  <c:v>41347</c:v>
                </c:pt>
                <c:pt idx="14173">
                  <c:v>41347</c:v>
                </c:pt>
                <c:pt idx="14174">
                  <c:v>41347</c:v>
                </c:pt>
                <c:pt idx="14175">
                  <c:v>41347</c:v>
                </c:pt>
                <c:pt idx="14176">
                  <c:v>41347</c:v>
                </c:pt>
                <c:pt idx="14177">
                  <c:v>41347</c:v>
                </c:pt>
                <c:pt idx="14178">
                  <c:v>41347</c:v>
                </c:pt>
                <c:pt idx="14179">
                  <c:v>41347</c:v>
                </c:pt>
                <c:pt idx="14180">
                  <c:v>41347</c:v>
                </c:pt>
                <c:pt idx="14181">
                  <c:v>41347</c:v>
                </c:pt>
                <c:pt idx="14182">
                  <c:v>41347</c:v>
                </c:pt>
                <c:pt idx="14183">
                  <c:v>41347</c:v>
                </c:pt>
                <c:pt idx="14184">
                  <c:v>41347</c:v>
                </c:pt>
                <c:pt idx="14185">
                  <c:v>41347</c:v>
                </c:pt>
                <c:pt idx="14186">
                  <c:v>41347</c:v>
                </c:pt>
                <c:pt idx="14187">
                  <c:v>41347</c:v>
                </c:pt>
                <c:pt idx="14188">
                  <c:v>41347</c:v>
                </c:pt>
                <c:pt idx="14189">
                  <c:v>41347</c:v>
                </c:pt>
                <c:pt idx="14190">
                  <c:v>41347</c:v>
                </c:pt>
                <c:pt idx="14191">
                  <c:v>41347</c:v>
                </c:pt>
                <c:pt idx="14192">
                  <c:v>41347</c:v>
                </c:pt>
                <c:pt idx="14193">
                  <c:v>41347</c:v>
                </c:pt>
                <c:pt idx="14194">
                  <c:v>41347</c:v>
                </c:pt>
                <c:pt idx="14195">
                  <c:v>41347</c:v>
                </c:pt>
                <c:pt idx="14196">
                  <c:v>41347</c:v>
                </c:pt>
                <c:pt idx="14197">
                  <c:v>41347</c:v>
                </c:pt>
                <c:pt idx="14198">
                  <c:v>41347</c:v>
                </c:pt>
                <c:pt idx="14199">
                  <c:v>41347</c:v>
                </c:pt>
                <c:pt idx="14200">
                  <c:v>41347</c:v>
                </c:pt>
                <c:pt idx="14201">
                  <c:v>41347</c:v>
                </c:pt>
                <c:pt idx="14202">
                  <c:v>41347</c:v>
                </c:pt>
                <c:pt idx="14203">
                  <c:v>41347</c:v>
                </c:pt>
                <c:pt idx="14204">
                  <c:v>41347</c:v>
                </c:pt>
                <c:pt idx="14205">
                  <c:v>41347</c:v>
                </c:pt>
                <c:pt idx="14206">
                  <c:v>41347</c:v>
                </c:pt>
                <c:pt idx="14207">
                  <c:v>41347</c:v>
                </c:pt>
                <c:pt idx="14208">
                  <c:v>41347</c:v>
                </c:pt>
                <c:pt idx="14209">
                  <c:v>41347</c:v>
                </c:pt>
                <c:pt idx="14210">
                  <c:v>41347</c:v>
                </c:pt>
                <c:pt idx="14211">
                  <c:v>41348</c:v>
                </c:pt>
                <c:pt idx="14212">
                  <c:v>41348</c:v>
                </c:pt>
                <c:pt idx="14213">
                  <c:v>41348</c:v>
                </c:pt>
                <c:pt idx="14214">
                  <c:v>41348</c:v>
                </c:pt>
                <c:pt idx="14215">
                  <c:v>41348</c:v>
                </c:pt>
                <c:pt idx="14216">
                  <c:v>41348</c:v>
                </c:pt>
                <c:pt idx="14217">
                  <c:v>41348</c:v>
                </c:pt>
                <c:pt idx="14218">
                  <c:v>41348</c:v>
                </c:pt>
                <c:pt idx="14219">
                  <c:v>41348</c:v>
                </c:pt>
                <c:pt idx="14220">
                  <c:v>41348</c:v>
                </c:pt>
                <c:pt idx="14221">
                  <c:v>41348</c:v>
                </c:pt>
                <c:pt idx="14222">
                  <c:v>41348</c:v>
                </c:pt>
                <c:pt idx="14223">
                  <c:v>41348</c:v>
                </c:pt>
                <c:pt idx="14224">
                  <c:v>41348</c:v>
                </c:pt>
                <c:pt idx="14225">
                  <c:v>41348</c:v>
                </c:pt>
                <c:pt idx="14226">
                  <c:v>41348</c:v>
                </c:pt>
                <c:pt idx="14227">
                  <c:v>41348</c:v>
                </c:pt>
                <c:pt idx="14228">
                  <c:v>41348</c:v>
                </c:pt>
                <c:pt idx="14229">
                  <c:v>41348</c:v>
                </c:pt>
                <c:pt idx="14230">
                  <c:v>41348</c:v>
                </c:pt>
                <c:pt idx="14231">
                  <c:v>41348</c:v>
                </c:pt>
                <c:pt idx="14232">
                  <c:v>41348</c:v>
                </c:pt>
                <c:pt idx="14233">
                  <c:v>41348</c:v>
                </c:pt>
                <c:pt idx="14234">
                  <c:v>41348</c:v>
                </c:pt>
                <c:pt idx="14235">
                  <c:v>41348</c:v>
                </c:pt>
                <c:pt idx="14236">
                  <c:v>41348</c:v>
                </c:pt>
                <c:pt idx="14237">
                  <c:v>41348</c:v>
                </c:pt>
                <c:pt idx="14238">
                  <c:v>41348</c:v>
                </c:pt>
                <c:pt idx="14239">
                  <c:v>41348</c:v>
                </c:pt>
                <c:pt idx="14240">
                  <c:v>41348</c:v>
                </c:pt>
                <c:pt idx="14241">
                  <c:v>41348</c:v>
                </c:pt>
                <c:pt idx="14242">
                  <c:v>41348</c:v>
                </c:pt>
                <c:pt idx="14243">
                  <c:v>41348</c:v>
                </c:pt>
                <c:pt idx="14244">
                  <c:v>41348</c:v>
                </c:pt>
                <c:pt idx="14245">
                  <c:v>41348</c:v>
                </c:pt>
                <c:pt idx="14246">
                  <c:v>41348</c:v>
                </c:pt>
                <c:pt idx="14247">
                  <c:v>41348</c:v>
                </c:pt>
                <c:pt idx="14248">
                  <c:v>41348</c:v>
                </c:pt>
                <c:pt idx="14249">
                  <c:v>41348</c:v>
                </c:pt>
                <c:pt idx="14250">
                  <c:v>41348</c:v>
                </c:pt>
                <c:pt idx="14251">
                  <c:v>41348</c:v>
                </c:pt>
                <c:pt idx="14252">
                  <c:v>41348</c:v>
                </c:pt>
                <c:pt idx="14253">
                  <c:v>41348</c:v>
                </c:pt>
                <c:pt idx="14254">
                  <c:v>41348</c:v>
                </c:pt>
                <c:pt idx="14255">
                  <c:v>41348</c:v>
                </c:pt>
                <c:pt idx="14256">
                  <c:v>41348</c:v>
                </c:pt>
                <c:pt idx="14257">
                  <c:v>41348</c:v>
                </c:pt>
                <c:pt idx="14258">
                  <c:v>41348</c:v>
                </c:pt>
                <c:pt idx="14259">
                  <c:v>41348</c:v>
                </c:pt>
                <c:pt idx="14260">
                  <c:v>41348</c:v>
                </c:pt>
                <c:pt idx="14261">
                  <c:v>41348</c:v>
                </c:pt>
                <c:pt idx="14262">
                  <c:v>41348</c:v>
                </c:pt>
                <c:pt idx="14263">
                  <c:v>41348</c:v>
                </c:pt>
                <c:pt idx="14264">
                  <c:v>41348</c:v>
                </c:pt>
                <c:pt idx="14265">
                  <c:v>41348</c:v>
                </c:pt>
                <c:pt idx="14266">
                  <c:v>41348</c:v>
                </c:pt>
                <c:pt idx="14267">
                  <c:v>41348</c:v>
                </c:pt>
                <c:pt idx="14268">
                  <c:v>41348</c:v>
                </c:pt>
                <c:pt idx="14269">
                  <c:v>41348</c:v>
                </c:pt>
                <c:pt idx="14270">
                  <c:v>41348</c:v>
                </c:pt>
                <c:pt idx="14271">
                  <c:v>41348</c:v>
                </c:pt>
                <c:pt idx="14272">
                  <c:v>41348</c:v>
                </c:pt>
                <c:pt idx="14273">
                  <c:v>41349</c:v>
                </c:pt>
                <c:pt idx="14274">
                  <c:v>41349</c:v>
                </c:pt>
                <c:pt idx="14275">
                  <c:v>41349</c:v>
                </c:pt>
                <c:pt idx="14276">
                  <c:v>41349</c:v>
                </c:pt>
                <c:pt idx="14277">
                  <c:v>41349</c:v>
                </c:pt>
                <c:pt idx="14278">
                  <c:v>41349</c:v>
                </c:pt>
                <c:pt idx="14279">
                  <c:v>41349</c:v>
                </c:pt>
                <c:pt idx="14280">
                  <c:v>41349</c:v>
                </c:pt>
                <c:pt idx="14281">
                  <c:v>41349</c:v>
                </c:pt>
                <c:pt idx="14282">
                  <c:v>41349</c:v>
                </c:pt>
                <c:pt idx="14283">
                  <c:v>41349</c:v>
                </c:pt>
                <c:pt idx="14284">
                  <c:v>41349</c:v>
                </c:pt>
                <c:pt idx="14285">
                  <c:v>41349</c:v>
                </c:pt>
                <c:pt idx="14286">
                  <c:v>41349</c:v>
                </c:pt>
                <c:pt idx="14287">
                  <c:v>41349</c:v>
                </c:pt>
                <c:pt idx="14288">
                  <c:v>41349</c:v>
                </c:pt>
                <c:pt idx="14289">
                  <c:v>41349</c:v>
                </c:pt>
                <c:pt idx="14290">
                  <c:v>41349</c:v>
                </c:pt>
                <c:pt idx="14291">
                  <c:v>41349</c:v>
                </c:pt>
                <c:pt idx="14292">
                  <c:v>41349</c:v>
                </c:pt>
                <c:pt idx="14293">
                  <c:v>41349</c:v>
                </c:pt>
                <c:pt idx="14294">
                  <c:v>41349</c:v>
                </c:pt>
                <c:pt idx="14295">
                  <c:v>41349</c:v>
                </c:pt>
                <c:pt idx="14296">
                  <c:v>41349</c:v>
                </c:pt>
                <c:pt idx="14297">
                  <c:v>41349</c:v>
                </c:pt>
                <c:pt idx="14298">
                  <c:v>41349</c:v>
                </c:pt>
                <c:pt idx="14299">
                  <c:v>41349</c:v>
                </c:pt>
                <c:pt idx="14300">
                  <c:v>41349</c:v>
                </c:pt>
                <c:pt idx="14301">
                  <c:v>41349</c:v>
                </c:pt>
                <c:pt idx="14302">
                  <c:v>41349</c:v>
                </c:pt>
                <c:pt idx="14303">
                  <c:v>41349</c:v>
                </c:pt>
                <c:pt idx="14304">
                  <c:v>41349</c:v>
                </c:pt>
                <c:pt idx="14305">
                  <c:v>41349</c:v>
                </c:pt>
                <c:pt idx="14306">
                  <c:v>41349</c:v>
                </c:pt>
                <c:pt idx="14307">
                  <c:v>41350</c:v>
                </c:pt>
                <c:pt idx="14308">
                  <c:v>41350</c:v>
                </c:pt>
                <c:pt idx="14309">
                  <c:v>41350</c:v>
                </c:pt>
                <c:pt idx="14310">
                  <c:v>41350</c:v>
                </c:pt>
                <c:pt idx="14311">
                  <c:v>41350</c:v>
                </c:pt>
                <c:pt idx="14312">
                  <c:v>41350</c:v>
                </c:pt>
                <c:pt idx="14313">
                  <c:v>41350</c:v>
                </c:pt>
                <c:pt idx="14314">
                  <c:v>41350</c:v>
                </c:pt>
                <c:pt idx="14315">
                  <c:v>41350</c:v>
                </c:pt>
                <c:pt idx="14316">
                  <c:v>41350</c:v>
                </c:pt>
                <c:pt idx="14317">
                  <c:v>41350</c:v>
                </c:pt>
                <c:pt idx="14318">
                  <c:v>41350</c:v>
                </c:pt>
                <c:pt idx="14319">
                  <c:v>41350</c:v>
                </c:pt>
                <c:pt idx="14320">
                  <c:v>41350</c:v>
                </c:pt>
                <c:pt idx="14321">
                  <c:v>41350</c:v>
                </c:pt>
                <c:pt idx="14322">
                  <c:v>41350</c:v>
                </c:pt>
                <c:pt idx="14323">
                  <c:v>41351</c:v>
                </c:pt>
                <c:pt idx="14324">
                  <c:v>41351</c:v>
                </c:pt>
                <c:pt idx="14325">
                  <c:v>41351</c:v>
                </c:pt>
                <c:pt idx="14326">
                  <c:v>41351</c:v>
                </c:pt>
                <c:pt idx="14327">
                  <c:v>41351</c:v>
                </c:pt>
                <c:pt idx="14328">
                  <c:v>41351</c:v>
                </c:pt>
                <c:pt idx="14329">
                  <c:v>41351</c:v>
                </c:pt>
                <c:pt idx="14330">
                  <c:v>41351</c:v>
                </c:pt>
                <c:pt idx="14331">
                  <c:v>41351</c:v>
                </c:pt>
                <c:pt idx="14332">
                  <c:v>41351</c:v>
                </c:pt>
                <c:pt idx="14333">
                  <c:v>41351</c:v>
                </c:pt>
                <c:pt idx="14334">
                  <c:v>41351</c:v>
                </c:pt>
                <c:pt idx="14335">
                  <c:v>41351</c:v>
                </c:pt>
                <c:pt idx="14336">
                  <c:v>41351</c:v>
                </c:pt>
                <c:pt idx="14337">
                  <c:v>41351</c:v>
                </c:pt>
                <c:pt idx="14338">
                  <c:v>41351</c:v>
                </c:pt>
                <c:pt idx="14339">
                  <c:v>41351</c:v>
                </c:pt>
                <c:pt idx="14340">
                  <c:v>41351</c:v>
                </c:pt>
                <c:pt idx="14341">
                  <c:v>41351</c:v>
                </c:pt>
                <c:pt idx="14342">
                  <c:v>41351</c:v>
                </c:pt>
                <c:pt idx="14343">
                  <c:v>41351</c:v>
                </c:pt>
                <c:pt idx="14344">
                  <c:v>41351</c:v>
                </c:pt>
                <c:pt idx="14345">
                  <c:v>41351</c:v>
                </c:pt>
                <c:pt idx="14346">
                  <c:v>41351</c:v>
                </c:pt>
                <c:pt idx="14347">
                  <c:v>41351</c:v>
                </c:pt>
                <c:pt idx="14348">
                  <c:v>41351</c:v>
                </c:pt>
                <c:pt idx="14349">
                  <c:v>41351</c:v>
                </c:pt>
                <c:pt idx="14350">
                  <c:v>41351</c:v>
                </c:pt>
                <c:pt idx="14351">
                  <c:v>41351</c:v>
                </c:pt>
                <c:pt idx="14352">
                  <c:v>41351</c:v>
                </c:pt>
                <c:pt idx="14353">
                  <c:v>41351</c:v>
                </c:pt>
                <c:pt idx="14354">
                  <c:v>41351</c:v>
                </c:pt>
                <c:pt idx="14355">
                  <c:v>41351</c:v>
                </c:pt>
                <c:pt idx="14356">
                  <c:v>41351</c:v>
                </c:pt>
                <c:pt idx="14357">
                  <c:v>41351</c:v>
                </c:pt>
                <c:pt idx="14358">
                  <c:v>41351</c:v>
                </c:pt>
                <c:pt idx="14359">
                  <c:v>41351</c:v>
                </c:pt>
                <c:pt idx="14360">
                  <c:v>41351</c:v>
                </c:pt>
                <c:pt idx="14361">
                  <c:v>41351</c:v>
                </c:pt>
                <c:pt idx="14362">
                  <c:v>41351</c:v>
                </c:pt>
                <c:pt idx="14363">
                  <c:v>41351</c:v>
                </c:pt>
                <c:pt idx="14364">
                  <c:v>41351</c:v>
                </c:pt>
                <c:pt idx="14365">
                  <c:v>41351</c:v>
                </c:pt>
                <c:pt idx="14366">
                  <c:v>41351</c:v>
                </c:pt>
                <c:pt idx="14367">
                  <c:v>41351</c:v>
                </c:pt>
                <c:pt idx="14368">
                  <c:v>41351</c:v>
                </c:pt>
                <c:pt idx="14369">
                  <c:v>41351</c:v>
                </c:pt>
                <c:pt idx="14370">
                  <c:v>41351</c:v>
                </c:pt>
                <c:pt idx="14371">
                  <c:v>41351</c:v>
                </c:pt>
                <c:pt idx="14372">
                  <c:v>41351</c:v>
                </c:pt>
                <c:pt idx="14373">
                  <c:v>41351</c:v>
                </c:pt>
                <c:pt idx="14374">
                  <c:v>41351</c:v>
                </c:pt>
                <c:pt idx="14375">
                  <c:v>41351</c:v>
                </c:pt>
                <c:pt idx="14376">
                  <c:v>41351</c:v>
                </c:pt>
                <c:pt idx="14377">
                  <c:v>41351</c:v>
                </c:pt>
                <c:pt idx="14378">
                  <c:v>41351</c:v>
                </c:pt>
                <c:pt idx="14379">
                  <c:v>41351</c:v>
                </c:pt>
                <c:pt idx="14380">
                  <c:v>41351</c:v>
                </c:pt>
                <c:pt idx="14381">
                  <c:v>41351</c:v>
                </c:pt>
                <c:pt idx="14382">
                  <c:v>41351</c:v>
                </c:pt>
                <c:pt idx="14383">
                  <c:v>41351</c:v>
                </c:pt>
                <c:pt idx="14384">
                  <c:v>41351</c:v>
                </c:pt>
                <c:pt idx="14385">
                  <c:v>41351</c:v>
                </c:pt>
                <c:pt idx="14386">
                  <c:v>41351</c:v>
                </c:pt>
                <c:pt idx="14387">
                  <c:v>41351</c:v>
                </c:pt>
                <c:pt idx="14388">
                  <c:v>41351</c:v>
                </c:pt>
                <c:pt idx="14389">
                  <c:v>41351</c:v>
                </c:pt>
                <c:pt idx="14390">
                  <c:v>41351</c:v>
                </c:pt>
                <c:pt idx="14391">
                  <c:v>41351</c:v>
                </c:pt>
                <c:pt idx="14392">
                  <c:v>41351</c:v>
                </c:pt>
                <c:pt idx="14393">
                  <c:v>41351</c:v>
                </c:pt>
                <c:pt idx="14394">
                  <c:v>41351</c:v>
                </c:pt>
                <c:pt idx="14395">
                  <c:v>41351</c:v>
                </c:pt>
                <c:pt idx="14396">
                  <c:v>41351</c:v>
                </c:pt>
                <c:pt idx="14397">
                  <c:v>41351</c:v>
                </c:pt>
                <c:pt idx="14398">
                  <c:v>41351</c:v>
                </c:pt>
                <c:pt idx="14399">
                  <c:v>41351</c:v>
                </c:pt>
                <c:pt idx="14400">
                  <c:v>41351</c:v>
                </c:pt>
                <c:pt idx="14401">
                  <c:v>41351</c:v>
                </c:pt>
                <c:pt idx="14402">
                  <c:v>41351</c:v>
                </c:pt>
                <c:pt idx="14403">
                  <c:v>41351</c:v>
                </c:pt>
                <c:pt idx="14404">
                  <c:v>41351</c:v>
                </c:pt>
                <c:pt idx="14405">
                  <c:v>41351</c:v>
                </c:pt>
                <c:pt idx="14406">
                  <c:v>41351</c:v>
                </c:pt>
                <c:pt idx="14407">
                  <c:v>41351</c:v>
                </c:pt>
                <c:pt idx="14408">
                  <c:v>41351</c:v>
                </c:pt>
                <c:pt idx="14409">
                  <c:v>41351</c:v>
                </c:pt>
                <c:pt idx="14410">
                  <c:v>41351</c:v>
                </c:pt>
                <c:pt idx="14411">
                  <c:v>41351</c:v>
                </c:pt>
                <c:pt idx="14412">
                  <c:v>41351</c:v>
                </c:pt>
                <c:pt idx="14413">
                  <c:v>41352</c:v>
                </c:pt>
                <c:pt idx="14414">
                  <c:v>41352</c:v>
                </c:pt>
                <c:pt idx="14415">
                  <c:v>41352</c:v>
                </c:pt>
                <c:pt idx="14416">
                  <c:v>41352</c:v>
                </c:pt>
                <c:pt idx="14417">
                  <c:v>41352</c:v>
                </c:pt>
                <c:pt idx="14418">
                  <c:v>41352</c:v>
                </c:pt>
                <c:pt idx="14419">
                  <c:v>41352</c:v>
                </c:pt>
                <c:pt idx="14420">
                  <c:v>41352</c:v>
                </c:pt>
                <c:pt idx="14421">
                  <c:v>41352</c:v>
                </c:pt>
                <c:pt idx="14422">
                  <c:v>41352</c:v>
                </c:pt>
                <c:pt idx="14423">
                  <c:v>41352</c:v>
                </c:pt>
                <c:pt idx="14424">
                  <c:v>41352</c:v>
                </c:pt>
                <c:pt idx="14425">
                  <c:v>41352</c:v>
                </c:pt>
                <c:pt idx="14426">
                  <c:v>41352</c:v>
                </c:pt>
                <c:pt idx="14427">
                  <c:v>41352</c:v>
                </c:pt>
                <c:pt idx="14428">
                  <c:v>41352</c:v>
                </c:pt>
                <c:pt idx="14429">
                  <c:v>41352</c:v>
                </c:pt>
                <c:pt idx="14430">
                  <c:v>41352</c:v>
                </c:pt>
                <c:pt idx="14431">
                  <c:v>41352</c:v>
                </c:pt>
                <c:pt idx="14432">
                  <c:v>41352</c:v>
                </c:pt>
                <c:pt idx="14433">
                  <c:v>41352</c:v>
                </c:pt>
                <c:pt idx="14434">
                  <c:v>41352</c:v>
                </c:pt>
                <c:pt idx="14435">
                  <c:v>41352</c:v>
                </c:pt>
                <c:pt idx="14436">
                  <c:v>41352</c:v>
                </c:pt>
                <c:pt idx="14437">
                  <c:v>41352</c:v>
                </c:pt>
                <c:pt idx="14438">
                  <c:v>41352</c:v>
                </c:pt>
                <c:pt idx="14439">
                  <c:v>41352</c:v>
                </c:pt>
                <c:pt idx="14440">
                  <c:v>41352</c:v>
                </c:pt>
                <c:pt idx="14441">
                  <c:v>41352</c:v>
                </c:pt>
                <c:pt idx="14442">
                  <c:v>41352</c:v>
                </c:pt>
                <c:pt idx="14443">
                  <c:v>41352</c:v>
                </c:pt>
                <c:pt idx="14444">
                  <c:v>41352</c:v>
                </c:pt>
                <c:pt idx="14445">
                  <c:v>41352</c:v>
                </c:pt>
                <c:pt idx="14446">
                  <c:v>41352</c:v>
                </c:pt>
                <c:pt idx="14447">
                  <c:v>41352</c:v>
                </c:pt>
                <c:pt idx="14448">
                  <c:v>41352</c:v>
                </c:pt>
                <c:pt idx="14449">
                  <c:v>41352</c:v>
                </c:pt>
                <c:pt idx="14450">
                  <c:v>41352</c:v>
                </c:pt>
                <c:pt idx="14451">
                  <c:v>41352</c:v>
                </c:pt>
                <c:pt idx="14452">
                  <c:v>41352</c:v>
                </c:pt>
                <c:pt idx="14453">
                  <c:v>41352</c:v>
                </c:pt>
                <c:pt idx="14454">
                  <c:v>41352</c:v>
                </c:pt>
                <c:pt idx="14455">
                  <c:v>41352</c:v>
                </c:pt>
                <c:pt idx="14456">
                  <c:v>41352</c:v>
                </c:pt>
                <c:pt idx="14457">
                  <c:v>41352</c:v>
                </c:pt>
                <c:pt idx="14458">
                  <c:v>41352</c:v>
                </c:pt>
                <c:pt idx="14459">
                  <c:v>41352</c:v>
                </c:pt>
                <c:pt idx="14460">
                  <c:v>41352</c:v>
                </c:pt>
                <c:pt idx="14461">
                  <c:v>41352</c:v>
                </c:pt>
                <c:pt idx="14462">
                  <c:v>41352</c:v>
                </c:pt>
                <c:pt idx="14463">
                  <c:v>41352</c:v>
                </c:pt>
                <c:pt idx="14464">
                  <c:v>41352</c:v>
                </c:pt>
                <c:pt idx="14465">
                  <c:v>41352</c:v>
                </c:pt>
                <c:pt idx="14466">
                  <c:v>41352</c:v>
                </c:pt>
                <c:pt idx="14467">
                  <c:v>41352</c:v>
                </c:pt>
                <c:pt idx="14468">
                  <c:v>41352</c:v>
                </c:pt>
                <c:pt idx="14469">
                  <c:v>41352</c:v>
                </c:pt>
                <c:pt idx="14470">
                  <c:v>41352</c:v>
                </c:pt>
                <c:pt idx="14471">
                  <c:v>41352</c:v>
                </c:pt>
                <c:pt idx="14472">
                  <c:v>41352</c:v>
                </c:pt>
                <c:pt idx="14473">
                  <c:v>41352</c:v>
                </c:pt>
                <c:pt idx="14474">
                  <c:v>41352</c:v>
                </c:pt>
                <c:pt idx="14475">
                  <c:v>41352</c:v>
                </c:pt>
                <c:pt idx="14476">
                  <c:v>41352</c:v>
                </c:pt>
                <c:pt idx="14477">
                  <c:v>41352</c:v>
                </c:pt>
                <c:pt idx="14478">
                  <c:v>41352</c:v>
                </c:pt>
                <c:pt idx="14479">
                  <c:v>41352</c:v>
                </c:pt>
                <c:pt idx="14480">
                  <c:v>41352</c:v>
                </c:pt>
                <c:pt idx="14481">
                  <c:v>41352</c:v>
                </c:pt>
                <c:pt idx="14482">
                  <c:v>41352</c:v>
                </c:pt>
                <c:pt idx="14483">
                  <c:v>41352</c:v>
                </c:pt>
                <c:pt idx="14484">
                  <c:v>41352</c:v>
                </c:pt>
                <c:pt idx="14485">
                  <c:v>41352</c:v>
                </c:pt>
                <c:pt idx="14486">
                  <c:v>41352</c:v>
                </c:pt>
                <c:pt idx="14487">
                  <c:v>41352</c:v>
                </c:pt>
                <c:pt idx="14488">
                  <c:v>41352</c:v>
                </c:pt>
                <c:pt idx="14489">
                  <c:v>41352</c:v>
                </c:pt>
                <c:pt idx="14490">
                  <c:v>41352</c:v>
                </c:pt>
                <c:pt idx="14491">
                  <c:v>41352</c:v>
                </c:pt>
                <c:pt idx="14492">
                  <c:v>41352</c:v>
                </c:pt>
                <c:pt idx="14493">
                  <c:v>41352</c:v>
                </c:pt>
                <c:pt idx="14494">
                  <c:v>41352</c:v>
                </c:pt>
                <c:pt idx="14495">
                  <c:v>41352</c:v>
                </c:pt>
                <c:pt idx="14496">
                  <c:v>41352</c:v>
                </c:pt>
                <c:pt idx="14497">
                  <c:v>41352</c:v>
                </c:pt>
                <c:pt idx="14498">
                  <c:v>41352</c:v>
                </c:pt>
                <c:pt idx="14499">
                  <c:v>41352</c:v>
                </c:pt>
                <c:pt idx="14500">
                  <c:v>41352</c:v>
                </c:pt>
                <c:pt idx="14501">
                  <c:v>41352</c:v>
                </c:pt>
                <c:pt idx="14502">
                  <c:v>41352</c:v>
                </c:pt>
                <c:pt idx="14503">
                  <c:v>41352</c:v>
                </c:pt>
                <c:pt idx="14504">
                  <c:v>41352</c:v>
                </c:pt>
                <c:pt idx="14505">
                  <c:v>41352</c:v>
                </c:pt>
                <c:pt idx="14506">
                  <c:v>41352</c:v>
                </c:pt>
                <c:pt idx="14507">
                  <c:v>41352</c:v>
                </c:pt>
                <c:pt idx="14508">
                  <c:v>41352</c:v>
                </c:pt>
                <c:pt idx="14509">
                  <c:v>41352</c:v>
                </c:pt>
                <c:pt idx="14510">
                  <c:v>41352</c:v>
                </c:pt>
                <c:pt idx="14511">
                  <c:v>41352</c:v>
                </c:pt>
                <c:pt idx="14512">
                  <c:v>41352</c:v>
                </c:pt>
                <c:pt idx="14513">
                  <c:v>41352</c:v>
                </c:pt>
                <c:pt idx="14514">
                  <c:v>41352</c:v>
                </c:pt>
                <c:pt idx="14515">
                  <c:v>41352</c:v>
                </c:pt>
                <c:pt idx="14516">
                  <c:v>41352</c:v>
                </c:pt>
                <c:pt idx="14517">
                  <c:v>41352</c:v>
                </c:pt>
                <c:pt idx="14518">
                  <c:v>41352</c:v>
                </c:pt>
                <c:pt idx="14519">
                  <c:v>41352</c:v>
                </c:pt>
                <c:pt idx="14520">
                  <c:v>41352</c:v>
                </c:pt>
                <c:pt idx="14521">
                  <c:v>41352</c:v>
                </c:pt>
                <c:pt idx="14522">
                  <c:v>41352</c:v>
                </c:pt>
                <c:pt idx="14523">
                  <c:v>41352</c:v>
                </c:pt>
                <c:pt idx="14524">
                  <c:v>41352</c:v>
                </c:pt>
                <c:pt idx="14525">
                  <c:v>41352</c:v>
                </c:pt>
                <c:pt idx="14526">
                  <c:v>41352</c:v>
                </c:pt>
                <c:pt idx="14527">
                  <c:v>41352</c:v>
                </c:pt>
                <c:pt idx="14528">
                  <c:v>41352</c:v>
                </c:pt>
                <c:pt idx="14529">
                  <c:v>41352</c:v>
                </c:pt>
                <c:pt idx="14530">
                  <c:v>41352</c:v>
                </c:pt>
                <c:pt idx="14531">
                  <c:v>41352</c:v>
                </c:pt>
                <c:pt idx="14532">
                  <c:v>41352</c:v>
                </c:pt>
                <c:pt idx="14533">
                  <c:v>41352</c:v>
                </c:pt>
                <c:pt idx="14534">
                  <c:v>41352</c:v>
                </c:pt>
                <c:pt idx="14535">
                  <c:v>41352</c:v>
                </c:pt>
                <c:pt idx="14536">
                  <c:v>41352</c:v>
                </c:pt>
                <c:pt idx="14537">
                  <c:v>41352</c:v>
                </c:pt>
                <c:pt idx="14538">
                  <c:v>41352</c:v>
                </c:pt>
                <c:pt idx="14539">
                  <c:v>41352</c:v>
                </c:pt>
                <c:pt idx="14540">
                  <c:v>41352</c:v>
                </c:pt>
                <c:pt idx="14541">
                  <c:v>41352</c:v>
                </c:pt>
                <c:pt idx="14542">
                  <c:v>41352</c:v>
                </c:pt>
                <c:pt idx="14543">
                  <c:v>41352</c:v>
                </c:pt>
                <c:pt idx="14544">
                  <c:v>41352</c:v>
                </c:pt>
                <c:pt idx="14545">
                  <c:v>41352</c:v>
                </c:pt>
                <c:pt idx="14546">
                  <c:v>41352</c:v>
                </c:pt>
                <c:pt idx="14547">
                  <c:v>41352</c:v>
                </c:pt>
                <c:pt idx="14548">
                  <c:v>41352</c:v>
                </c:pt>
                <c:pt idx="14549">
                  <c:v>41352</c:v>
                </c:pt>
                <c:pt idx="14550">
                  <c:v>41352</c:v>
                </c:pt>
                <c:pt idx="14551">
                  <c:v>41352</c:v>
                </c:pt>
                <c:pt idx="14552">
                  <c:v>41352</c:v>
                </c:pt>
                <c:pt idx="14553">
                  <c:v>41352</c:v>
                </c:pt>
                <c:pt idx="14554">
                  <c:v>41352</c:v>
                </c:pt>
                <c:pt idx="14555">
                  <c:v>41352</c:v>
                </c:pt>
                <c:pt idx="14556">
                  <c:v>41352</c:v>
                </c:pt>
                <c:pt idx="14557">
                  <c:v>41352</c:v>
                </c:pt>
                <c:pt idx="14558">
                  <c:v>41352</c:v>
                </c:pt>
                <c:pt idx="14559">
                  <c:v>41352</c:v>
                </c:pt>
                <c:pt idx="14560">
                  <c:v>41352</c:v>
                </c:pt>
                <c:pt idx="14561">
                  <c:v>41352</c:v>
                </c:pt>
                <c:pt idx="14562">
                  <c:v>41352</c:v>
                </c:pt>
                <c:pt idx="14563">
                  <c:v>41352</c:v>
                </c:pt>
                <c:pt idx="14564">
                  <c:v>41352</c:v>
                </c:pt>
                <c:pt idx="14565">
                  <c:v>41352</c:v>
                </c:pt>
                <c:pt idx="14566">
                  <c:v>41352</c:v>
                </c:pt>
                <c:pt idx="14567">
                  <c:v>41352</c:v>
                </c:pt>
                <c:pt idx="14568">
                  <c:v>41352</c:v>
                </c:pt>
                <c:pt idx="14569">
                  <c:v>41352</c:v>
                </c:pt>
                <c:pt idx="14570">
                  <c:v>41352</c:v>
                </c:pt>
                <c:pt idx="14571">
                  <c:v>41352</c:v>
                </c:pt>
                <c:pt idx="14572">
                  <c:v>41352</c:v>
                </c:pt>
                <c:pt idx="14573">
                  <c:v>41352</c:v>
                </c:pt>
                <c:pt idx="14574">
                  <c:v>41352</c:v>
                </c:pt>
                <c:pt idx="14575">
                  <c:v>41352</c:v>
                </c:pt>
                <c:pt idx="14576">
                  <c:v>41352</c:v>
                </c:pt>
                <c:pt idx="14577">
                  <c:v>41352</c:v>
                </c:pt>
                <c:pt idx="14578">
                  <c:v>41352</c:v>
                </c:pt>
                <c:pt idx="14579">
                  <c:v>41352</c:v>
                </c:pt>
                <c:pt idx="14580">
                  <c:v>41352</c:v>
                </c:pt>
                <c:pt idx="14581">
                  <c:v>41352</c:v>
                </c:pt>
                <c:pt idx="14582">
                  <c:v>41352</c:v>
                </c:pt>
                <c:pt idx="14583">
                  <c:v>41352</c:v>
                </c:pt>
                <c:pt idx="14584">
                  <c:v>41352</c:v>
                </c:pt>
                <c:pt idx="14585">
                  <c:v>41352</c:v>
                </c:pt>
                <c:pt idx="14586">
                  <c:v>41352</c:v>
                </c:pt>
                <c:pt idx="14587">
                  <c:v>41352</c:v>
                </c:pt>
                <c:pt idx="14588">
                  <c:v>41352</c:v>
                </c:pt>
                <c:pt idx="14589">
                  <c:v>41352</c:v>
                </c:pt>
                <c:pt idx="14590">
                  <c:v>41352</c:v>
                </c:pt>
                <c:pt idx="14591">
                  <c:v>41352</c:v>
                </c:pt>
                <c:pt idx="14592">
                  <c:v>41352</c:v>
                </c:pt>
                <c:pt idx="14593">
                  <c:v>41352</c:v>
                </c:pt>
                <c:pt idx="14594">
                  <c:v>41352</c:v>
                </c:pt>
                <c:pt idx="14595">
                  <c:v>41352</c:v>
                </c:pt>
                <c:pt idx="14596">
                  <c:v>41352</c:v>
                </c:pt>
                <c:pt idx="14597">
                  <c:v>41352</c:v>
                </c:pt>
                <c:pt idx="14598">
                  <c:v>41352</c:v>
                </c:pt>
                <c:pt idx="14599">
                  <c:v>41352</c:v>
                </c:pt>
                <c:pt idx="14600">
                  <c:v>41352</c:v>
                </c:pt>
                <c:pt idx="14601">
                  <c:v>41352</c:v>
                </c:pt>
                <c:pt idx="14602">
                  <c:v>41352</c:v>
                </c:pt>
                <c:pt idx="14603">
                  <c:v>41352</c:v>
                </c:pt>
                <c:pt idx="14604">
                  <c:v>41352</c:v>
                </c:pt>
                <c:pt idx="14605">
                  <c:v>41352</c:v>
                </c:pt>
                <c:pt idx="14606">
                  <c:v>41352</c:v>
                </c:pt>
                <c:pt idx="14607">
                  <c:v>41352</c:v>
                </c:pt>
                <c:pt idx="14608">
                  <c:v>41352</c:v>
                </c:pt>
                <c:pt idx="14609">
                  <c:v>41352</c:v>
                </c:pt>
                <c:pt idx="14610">
                  <c:v>41352</c:v>
                </c:pt>
                <c:pt idx="14611">
                  <c:v>41352</c:v>
                </c:pt>
                <c:pt idx="14612">
                  <c:v>41352</c:v>
                </c:pt>
                <c:pt idx="14613">
                  <c:v>41352</c:v>
                </c:pt>
                <c:pt idx="14614">
                  <c:v>41352</c:v>
                </c:pt>
                <c:pt idx="14615">
                  <c:v>41352</c:v>
                </c:pt>
                <c:pt idx="14616">
                  <c:v>41352</c:v>
                </c:pt>
                <c:pt idx="14617">
                  <c:v>41352</c:v>
                </c:pt>
                <c:pt idx="14618">
                  <c:v>41352</c:v>
                </c:pt>
                <c:pt idx="14619">
                  <c:v>41352</c:v>
                </c:pt>
                <c:pt idx="14620">
                  <c:v>41352</c:v>
                </c:pt>
                <c:pt idx="14621">
                  <c:v>41352</c:v>
                </c:pt>
                <c:pt idx="14622">
                  <c:v>41352</c:v>
                </c:pt>
                <c:pt idx="14623">
                  <c:v>41352</c:v>
                </c:pt>
                <c:pt idx="14624">
                  <c:v>41352</c:v>
                </c:pt>
                <c:pt idx="14625">
                  <c:v>41352</c:v>
                </c:pt>
                <c:pt idx="14626">
                  <c:v>41352</c:v>
                </c:pt>
                <c:pt idx="14627">
                  <c:v>41352</c:v>
                </c:pt>
                <c:pt idx="14628">
                  <c:v>41352</c:v>
                </c:pt>
                <c:pt idx="14629">
                  <c:v>41352</c:v>
                </c:pt>
                <c:pt idx="14630">
                  <c:v>41352</c:v>
                </c:pt>
                <c:pt idx="14631">
                  <c:v>41352</c:v>
                </c:pt>
                <c:pt idx="14632">
                  <c:v>41352</c:v>
                </c:pt>
                <c:pt idx="14633">
                  <c:v>41352</c:v>
                </c:pt>
                <c:pt idx="14634">
                  <c:v>41352</c:v>
                </c:pt>
                <c:pt idx="14635">
                  <c:v>41352</c:v>
                </c:pt>
                <c:pt idx="14636">
                  <c:v>41352</c:v>
                </c:pt>
                <c:pt idx="14637">
                  <c:v>41352</c:v>
                </c:pt>
                <c:pt idx="14638">
                  <c:v>41352</c:v>
                </c:pt>
                <c:pt idx="14639">
                  <c:v>41352</c:v>
                </c:pt>
                <c:pt idx="14640">
                  <c:v>41352</c:v>
                </c:pt>
                <c:pt idx="14641">
                  <c:v>41352</c:v>
                </c:pt>
                <c:pt idx="14642">
                  <c:v>41352</c:v>
                </c:pt>
                <c:pt idx="14643">
                  <c:v>41352</c:v>
                </c:pt>
                <c:pt idx="14644">
                  <c:v>41352</c:v>
                </c:pt>
                <c:pt idx="14645">
                  <c:v>41352</c:v>
                </c:pt>
                <c:pt idx="14646">
                  <c:v>41352</c:v>
                </c:pt>
                <c:pt idx="14647">
                  <c:v>41352</c:v>
                </c:pt>
                <c:pt idx="14648">
                  <c:v>41352</c:v>
                </c:pt>
                <c:pt idx="14649">
                  <c:v>41352</c:v>
                </c:pt>
                <c:pt idx="14650">
                  <c:v>41352</c:v>
                </c:pt>
                <c:pt idx="14651">
                  <c:v>41352</c:v>
                </c:pt>
                <c:pt idx="14652">
                  <c:v>41352</c:v>
                </c:pt>
                <c:pt idx="14653">
                  <c:v>41352</c:v>
                </c:pt>
                <c:pt idx="14654">
                  <c:v>41352</c:v>
                </c:pt>
                <c:pt idx="14655">
                  <c:v>41352</c:v>
                </c:pt>
                <c:pt idx="14656">
                  <c:v>41352</c:v>
                </c:pt>
                <c:pt idx="14657">
                  <c:v>41352</c:v>
                </c:pt>
                <c:pt idx="14658">
                  <c:v>41352</c:v>
                </c:pt>
                <c:pt idx="14659">
                  <c:v>41352</c:v>
                </c:pt>
                <c:pt idx="14660">
                  <c:v>41352</c:v>
                </c:pt>
                <c:pt idx="14661">
                  <c:v>41352</c:v>
                </c:pt>
                <c:pt idx="14662">
                  <c:v>41352</c:v>
                </c:pt>
                <c:pt idx="14663">
                  <c:v>41352</c:v>
                </c:pt>
                <c:pt idx="14664">
                  <c:v>41352</c:v>
                </c:pt>
                <c:pt idx="14665">
                  <c:v>41352</c:v>
                </c:pt>
                <c:pt idx="14666">
                  <c:v>41352</c:v>
                </c:pt>
                <c:pt idx="14667">
                  <c:v>41352</c:v>
                </c:pt>
                <c:pt idx="14668">
                  <c:v>41352</c:v>
                </c:pt>
                <c:pt idx="14669">
                  <c:v>41352</c:v>
                </c:pt>
                <c:pt idx="14670">
                  <c:v>41352</c:v>
                </c:pt>
                <c:pt idx="14671">
                  <c:v>41352</c:v>
                </c:pt>
                <c:pt idx="14672">
                  <c:v>41352</c:v>
                </c:pt>
                <c:pt idx="14673">
                  <c:v>41352</c:v>
                </c:pt>
                <c:pt idx="14674">
                  <c:v>41352</c:v>
                </c:pt>
                <c:pt idx="14675">
                  <c:v>41352</c:v>
                </c:pt>
                <c:pt idx="14676">
                  <c:v>41352</c:v>
                </c:pt>
                <c:pt idx="14677">
                  <c:v>41352</c:v>
                </c:pt>
                <c:pt idx="14678">
                  <c:v>41352</c:v>
                </c:pt>
                <c:pt idx="14679">
                  <c:v>41352</c:v>
                </c:pt>
                <c:pt idx="14680">
                  <c:v>41352</c:v>
                </c:pt>
                <c:pt idx="14681">
                  <c:v>41352</c:v>
                </c:pt>
                <c:pt idx="14682">
                  <c:v>41352</c:v>
                </c:pt>
                <c:pt idx="14683">
                  <c:v>41352</c:v>
                </c:pt>
                <c:pt idx="14684">
                  <c:v>41352</c:v>
                </c:pt>
                <c:pt idx="14685">
                  <c:v>41352</c:v>
                </c:pt>
                <c:pt idx="14686">
                  <c:v>41352</c:v>
                </c:pt>
                <c:pt idx="14687">
                  <c:v>41352</c:v>
                </c:pt>
                <c:pt idx="14688">
                  <c:v>41352</c:v>
                </c:pt>
                <c:pt idx="14689">
                  <c:v>41352</c:v>
                </c:pt>
                <c:pt idx="14690">
                  <c:v>41352</c:v>
                </c:pt>
                <c:pt idx="14691">
                  <c:v>41352</c:v>
                </c:pt>
                <c:pt idx="14692">
                  <c:v>41352</c:v>
                </c:pt>
                <c:pt idx="14693">
                  <c:v>41352</c:v>
                </c:pt>
                <c:pt idx="14694">
                  <c:v>41352</c:v>
                </c:pt>
                <c:pt idx="14695">
                  <c:v>41352</c:v>
                </c:pt>
                <c:pt idx="14696">
                  <c:v>41352</c:v>
                </c:pt>
                <c:pt idx="14697">
                  <c:v>41352</c:v>
                </c:pt>
                <c:pt idx="14698">
                  <c:v>41352</c:v>
                </c:pt>
                <c:pt idx="14699">
                  <c:v>41352</c:v>
                </c:pt>
                <c:pt idx="14700">
                  <c:v>41352</c:v>
                </c:pt>
                <c:pt idx="14701">
                  <c:v>41352</c:v>
                </c:pt>
                <c:pt idx="14702">
                  <c:v>41352</c:v>
                </c:pt>
                <c:pt idx="14703">
                  <c:v>41352</c:v>
                </c:pt>
                <c:pt idx="14704">
                  <c:v>41352</c:v>
                </c:pt>
                <c:pt idx="14705">
                  <c:v>41352</c:v>
                </c:pt>
                <c:pt idx="14706">
                  <c:v>41352</c:v>
                </c:pt>
                <c:pt idx="14707">
                  <c:v>41352</c:v>
                </c:pt>
                <c:pt idx="14708">
                  <c:v>41352</c:v>
                </c:pt>
                <c:pt idx="14709">
                  <c:v>41352</c:v>
                </c:pt>
                <c:pt idx="14710">
                  <c:v>41352</c:v>
                </c:pt>
                <c:pt idx="14711">
                  <c:v>41352</c:v>
                </c:pt>
                <c:pt idx="14712">
                  <c:v>41352</c:v>
                </c:pt>
                <c:pt idx="14713">
                  <c:v>41352</c:v>
                </c:pt>
                <c:pt idx="14714">
                  <c:v>41352</c:v>
                </c:pt>
                <c:pt idx="14715">
                  <c:v>41352</c:v>
                </c:pt>
                <c:pt idx="14716">
                  <c:v>41352</c:v>
                </c:pt>
                <c:pt idx="14717">
                  <c:v>41352</c:v>
                </c:pt>
                <c:pt idx="14718">
                  <c:v>41352</c:v>
                </c:pt>
                <c:pt idx="14719">
                  <c:v>41352</c:v>
                </c:pt>
                <c:pt idx="14720">
                  <c:v>41352</c:v>
                </c:pt>
                <c:pt idx="14721">
                  <c:v>41352</c:v>
                </c:pt>
                <c:pt idx="14722">
                  <c:v>41352</c:v>
                </c:pt>
                <c:pt idx="14723">
                  <c:v>41352</c:v>
                </c:pt>
                <c:pt idx="14724">
                  <c:v>41352</c:v>
                </c:pt>
                <c:pt idx="14725">
                  <c:v>41352</c:v>
                </c:pt>
                <c:pt idx="14726">
                  <c:v>41352</c:v>
                </c:pt>
                <c:pt idx="14727">
                  <c:v>41352</c:v>
                </c:pt>
                <c:pt idx="14728">
                  <c:v>41352</c:v>
                </c:pt>
                <c:pt idx="14729">
                  <c:v>41352</c:v>
                </c:pt>
                <c:pt idx="14730">
                  <c:v>41352</c:v>
                </c:pt>
                <c:pt idx="14731">
                  <c:v>41352</c:v>
                </c:pt>
                <c:pt idx="14732">
                  <c:v>41352</c:v>
                </c:pt>
                <c:pt idx="14733">
                  <c:v>41352</c:v>
                </c:pt>
                <c:pt idx="14734">
                  <c:v>41352</c:v>
                </c:pt>
                <c:pt idx="14735">
                  <c:v>41352</c:v>
                </c:pt>
                <c:pt idx="14736">
                  <c:v>41352</c:v>
                </c:pt>
                <c:pt idx="14737">
                  <c:v>41352</c:v>
                </c:pt>
                <c:pt idx="14738">
                  <c:v>41352</c:v>
                </c:pt>
                <c:pt idx="14739">
                  <c:v>41352</c:v>
                </c:pt>
                <c:pt idx="14740">
                  <c:v>41352</c:v>
                </c:pt>
                <c:pt idx="14741">
                  <c:v>41352</c:v>
                </c:pt>
                <c:pt idx="14742">
                  <c:v>41352</c:v>
                </c:pt>
                <c:pt idx="14743">
                  <c:v>41352</c:v>
                </c:pt>
                <c:pt idx="14744">
                  <c:v>41352</c:v>
                </c:pt>
                <c:pt idx="14745">
                  <c:v>41352</c:v>
                </c:pt>
                <c:pt idx="14746">
                  <c:v>41352</c:v>
                </c:pt>
                <c:pt idx="14747">
                  <c:v>41352</c:v>
                </c:pt>
                <c:pt idx="14748">
                  <c:v>41352</c:v>
                </c:pt>
                <c:pt idx="14749">
                  <c:v>41352</c:v>
                </c:pt>
                <c:pt idx="14750">
                  <c:v>41352</c:v>
                </c:pt>
                <c:pt idx="14751">
                  <c:v>41352</c:v>
                </c:pt>
                <c:pt idx="14752">
                  <c:v>41352</c:v>
                </c:pt>
                <c:pt idx="14753">
                  <c:v>41352</c:v>
                </c:pt>
                <c:pt idx="14754">
                  <c:v>41352</c:v>
                </c:pt>
                <c:pt idx="14755">
                  <c:v>41352</c:v>
                </c:pt>
                <c:pt idx="14756">
                  <c:v>41352</c:v>
                </c:pt>
                <c:pt idx="14757">
                  <c:v>41352</c:v>
                </c:pt>
                <c:pt idx="14758">
                  <c:v>41352</c:v>
                </c:pt>
                <c:pt idx="14759">
                  <c:v>41352</c:v>
                </c:pt>
                <c:pt idx="14760">
                  <c:v>41352</c:v>
                </c:pt>
                <c:pt idx="14761">
                  <c:v>41352</c:v>
                </c:pt>
                <c:pt idx="14762">
                  <c:v>41352</c:v>
                </c:pt>
                <c:pt idx="14763">
                  <c:v>41352</c:v>
                </c:pt>
                <c:pt idx="14764">
                  <c:v>41352</c:v>
                </c:pt>
                <c:pt idx="14765">
                  <c:v>41352</c:v>
                </c:pt>
                <c:pt idx="14766">
                  <c:v>41352</c:v>
                </c:pt>
                <c:pt idx="14767">
                  <c:v>41352</c:v>
                </c:pt>
                <c:pt idx="14768">
                  <c:v>41352</c:v>
                </c:pt>
                <c:pt idx="14769">
                  <c:v>41352</c:v>
                </c:pt>
                <c:pt idx="14770">
                  <c:v>41352</c:v>
                </c:pt>
                <c:pt idx="14771">
                  <c:v>41352</c:v>
                </c:pt>
                <c:pt idx="14772">
                  <c:v>41352</c:v>
                </c:pt>
                <c:pt idx="14773">
                  <c:v>41352</c:v>
                </c:pt>
                <c:pt idx="14774">
                  <c:v>41352</c:v>
                </c:pt>
                <c:pt idx="14775">
                  <c:v>41352</c:v>
                </c:pt>
                <c:pt idx="14776">
                  <c:v>41352</c:v>
                </c:pt>
                <c:pt idx="14777">
                  <c:v>41352</c:v>
                </c:pt>
                <c:pt idx="14778">
                  <c:v>41352</c:v>
                </c:pt>
                <c:pt idx="14779">
                  <c:v>41352</c:v>
                </c:pt>
                <c:pt idx="14780">
                  <c:v>41352</c:v>
                </c:pt>
                <c:pt idx="14781">
                  <c:v>41352</c:v>
                </c:pt>
                <c:pt idx="14782">
                  <c:v>41352</c:v>
                </c:pt>
                <c:pt idx="14783">
                  <c:v>41352</c:v>
                </c:pt>
                <c:pt idx="14784">
                  <c:v>41352</c:v>
                </c:pt>
                <c:pt idx="14785">
                  <c:v>41352</c:v>
                </c:pt>
                <c:pt idx="14786">
                  <c:v>41352</c:v>
                </c:pt>
                <c:pt idx="14787">
                  <c:v>41352</c:v>
                </c:pt>
                <c:pt idx="14788">
                  <c:v>41352</c:v>
                </c:pt>
                <c:pt idx="14789">
                  <c:v>41352</c:v>
                </c:pt>
                <c:pt idx="14790">
                  <c:v>41352</c:v>
                </c:pt>
                <c:pt idx="14791">
                  <c:v>41352</c:v>
                </c:pt>
                <c:pt idx="14792">
                  <c:v>41352</c:v>
                </c:pt>
                <c:pt idx="14793">
                  <c:v>41352</c:v>
                </c:pt>
                <c:pt idx="14794">
                  <c:v>41352</c:v>
                </c:pt>
                <c:pt idx="14795">
                  <c:v>41352</c:v>
                </c:pt>
                <c:pt idx="14796">
                  <c:v>41352</c:v>
                </c:pt>
                <c:pt idx="14797">
                  <c:v>41352</c:v>
                </c:pt>
                <c:pt idx="14798">
                  <c:v>41352</c:v>
                </c:pt>
                <c:pt idx="14799">
                  <c:v>41352</c:v>
                </c:pt>
                <c:pt idx="14800">
                  <c:v>41352</c:v>
                </c:pt>
                <c:pt idx="14801">
                  <c:v>41352</c:v>
                </c:pt>
                <c:pt idx="14802">
                  <c:v>41352</c:v>
                </c:pt>
                <c:pt idx="14803">
                  <c:v>41352</c:v>
                </c:pt>
                <c:pt idx="14804">
                  <c:v>41352</c:v>
                </c:pt>
                <c:pt idx="14805">
                  <c:v>41352</c:v>
                </c:pt>
                <c:pt idx="14806">
                  <c:v>41352</c:v>
                </c:pt>
                <c:pt idx="14807">
                  <c:v>41352</c:v>
                </c:pt>
                <c:pt idx="14808">
                  <c:v>41352</c:v>
                </c:pt>
                <c:pt idx="14809">
                  <c:v>41352</c:v>
                </c:pt>
                <c:pt idx="14810">
                  <c:v>41352</c:v>
                </c:pt>
                <c:pt idx="14811">
                  <c:v>41352</c:v>
                </c:pt>
                <c:pt idx="14812">
                  <c:v>41352</c:v>
                </c:pt>
                <c:pt idx="14813">
                  <c:v>41352</c:v>
                </c:pt>
                <c:pt idx="14814">
                  <c:v>41352</c:v>
                </c:pt>
                <c:pt idx="14815">
                  <c:v>41352</c:v>
                </c:pt>
                <c:pt idx="14816">
                  <c:v>41352</c:v>
                </c:pt>
                <c:pt idx="14817">
                  <c:v>41352</c:v>
                </c:pt>
                <c:pt idx="14818">
                  <c:v>41352</c:v>
                </c:pt>
                <c:pt idx="14819">
                  <c:v>41352</c:v>
                </c:pt>
                <c:pt idx="14820">
                  <c:v>41352</c:v>
                </c:pt>
                <c:pt idx="14821">
                  <c:v>41352</c:v>
                </c:pt>
                <c:pt idx="14822">
                  <c:v>41352</c:v>
                </c:pt>
                <c:pt idx="14823">
                  <c:v>41352</c:v>
                </c:pt>
                <c:pt idx="14824">
                  <c:v>41352</c:v>
                </c:pt>
                <c:pt idx="14825">
                  <c:v>41352</c:v>
                </c:pt>
                <c:pt idx="14826">
                  <c:v>41352</c:v>
                </c:pt>
                <c:pt idx="14827">
                  <c:v>41352</c:v>
                </c:pt>
                <c:pt idx="14828">
                  <c:v>41352</c:v>
                </c:pt>
                <c:pt idx="14829">
                  <c:v>41352</c:v>
                </c:pt>
                <c:pt idx="14830">
                  <c:v>41352</c:v>
                </c:pt>
                <c:pt idx="14831">
                  <c:v>41352</c:v>
                </c:pt>
                <c:pt idx="14832">
                  <c:v>41352</c:v>
                </c:pt>
                <c:pt idx="14833">
                  <c:v>41352</c:v>
                </c:pt>
                <c:pt idx="14834">
                  <c:v>41352</c:v>
                </c:pt>
                <c:pt idx="14835">
                  <c:v>41352</c:v>
                </c:pt>
                <c:pt idx="14836">
                  <c:v>41352</c:v>
                </c:pt>
                <c:pt idx="14837">
                  <c:v>41352</c:v>
                </c:pt>
                <c:pt idx="14838">
                  <c:v>41352</c:v>
                </c:pt>
                <c:pt idx="14839">
                  <c:v>41352</c:v>
                </c:pt>
                <c:pt idx="14840">
                  <c:v>41352</c:v>
                </c:pt>
                <c:pt idx="14841">
                  <c:v>41352</c:v>
                </c:pt>
                <c:pt idx="14842">
                  <c:v>41352</c:v>
                </c:pt>
                <c:pt idx="14843">
                  <c:v>41352</c:v>
                </c:pt>
                <c:pt idx="14844">
                  <c:v>41352</c:v>
                </c:pt>
                <c:pt idx="14845">
                  <c:v>41352</c:v>
                </c:pt>
                <c:pt idx="14846">
                  <c:v>41352</c:v>
                </c:pt>
                <c:pt idx="14847">
                  <c:v>41352</c:v>
                </c:pt>
                <c:pt idx="14848">
                  <c:v>41352</c:v>
                </c:pt>
                <c:pt idx="14849">
                  <c:v>41352</c:v>
                </c:pt>
                <c:pt idx="14850">
                  <c:v>41352</c:v>
                </c:pt>
                <c:pt idx="14851">
                  <c:v>41352</c:v>
                </c:pt>
                <c:pt idx="14852">
                  <c:v>41352</c:v>
                </c:pt>
                <c:pt idx="14853">
                  <c:v>41352</c:v>
                </c:pt>
                <c:pt idx="14854">
                  <c:v>41352</c:v>
                </c:pt>
                <c:pt idx="14855">
                  <c:v>41352</c:v>
                </c:pt>
                <c:pt idx="14856">
                  <c:v>41352</c:v>
                </c:pt>
                <c:pt idx="14857">
                  <c:v>41352</c:v>
                </c:pt>
                <c:pt idx="14858">
                  <c:v>41352</c:v>
                </c:pt>
                <c:pt idx="14859">
                  <c:v>41352</c:v>
                </c:pt>
                <c:pt idx="14860">
                  <c:v>41352</c:v>
                </c:pt>
                <c:pt idx="14861">
                  <c:v>41352</c:v>
                </c:pt>
                <c:pt idx="14862">
                  <c:v>41352</c:v>
                </c:pt>
                <c:pt idx="14863">
                  <c:v>41352</c:v>
                </c:pt>
                <c:pt idx="14864">
                  <c:v>41352</c:v>
                </c:pt>
                <c:pt idx="14865">
                  <c:v>41352</c:v>
                </c:pt>
                <c:pt idx="14866">
                  <c:v>41352</c:v>
                </c:pt>
                <c:pt idx="14867">
                  <c:v>41352</c:v>
                </c:pt>
                <c:pt idx="14868">
                  <c:v>41352</c:v>
                </c:pt>
                <c:pt idx="14869">
                  <c:v>41352</c:v>
                </c:pt>
                <c:pt idx="14870">
                  <c:v>41352</c:v>
                </c:pt>
                <c:pt idx="14871">
                  <c:v>41352</c:v>
                </c:pt>
                <c:pt idx="14872">
                  <c:v>41352</c:v>
                </c:pt>
                <c:pt idx="14873">
                  <c:v>41352</c:v>
                </c:pt>
                <c:pt idx="14874">
                  <c:v>41352</c:v>
                </c:pt>
                <c:pt idx="14875">
                  <c:v>41352</c:v>
                </c:pt>
                <c:pt idx="14876">
                  <c:v>41352</c:v>
                </c:pt>
                <c:pt idx="14877">
                  <c:v>41352</c:v>
                </c:pt>
                <c:pt idx="14878">
                  <c:v>41352</c:v>
                </c:pt>
                <c:pt idx="14879">
                  <c:v>41352</c:v>
                </c:pt>
                <c:pt idx="14880">
                  <c:v>41352</c:v>
                </c:pt>
                <c:pt idx="14881">
                  <c:v>41352</c:v>
                </c:pt>
                <c:pt idx="14882">
                  <c:v>41352</c:v>
                </c:pt>
                <c:pt idx="14883">
                  <c:v>41352</c:v>
                </c:pt>
                <c:pt idx="14884">
                  <c:v>41352</c:v>
                </c:pt>
                <c:pt idx="14885">
                  <c:v>41352</c:v>
                </c:pt>
                <c:pt idx="14886">
                  <c:v>41352</c:v>
                </c:pt>
                <c:pt idx="14887">
                  <c:v>41352</c:v>
                </c:pt>
                <c:pt idx="14888">
                  <c:v>41352</c:v>
                </c:pt>
                <c:pt idx="14889">
                  <c:v>41352</c:v>
                </c:pt>
                <c:pt idx="14890">
                  <c:v>41352</c:v>
                </c:pt>
                <c:pt idx="14891">
                  <c:v>41352</c:v>
                </c:pt>
                <c:pt idx="14892">
                  <c:v>41352</c:v>
                </c:pt>
                <c:pt idx="14893">
                  <c:v>41352</c:v>
                </c:pt>
                <c:pt idx="14894">
                  <c:v>41352</c:v>
                </c:pt>
                <c:pt idx="14895">
                  <c:v>41352</c:v>
                </c:pt>
                <c:pt idx="14896">
                  <c:v>41352</c:v>
                </c:pt>
                <c:pt idx="14897">
                  <c:v>41352</c:v>
                </c:pt>
                <c:pt idx="14898">
                  <c:v>41352</c:v>
                </c:pt>
                <c:pt idx="14899">
                  <c:v>41352</c:v>
                </c:pt>
                <c:pt idx="14900">
                  <c:v>41352</c:v>
                </c:pt>
                <c:pt idx="14901">
                  <c:v>41352</c:v>
                </c:pt>
                <c:pt idx="14902">
                  <c:v>41352</c:v>
                </c:pt>
                <c:pt idx="14903">
                  <c:v>41352</c:v>
                </c:pt>
                <c:pt idx="14904">
                  <c:v>41352</c:v>
                </c:pt>
                <c:pt idx="14905">
                  <c:v>41352</c:v>
                </c:pt>
                <c:pt idx="14906">
                  <c:v>41352</c:v>
                </c:pt>
                <c:pt idx="14907">
                  <c:v>41352</c:v>
                </c:pt>
                <c:pt idx="14908">
                  <c:v>41352</c:v>
                </c:pt>
                <c:pt idx="14909">
                  <c:v>41352</c:v>
                </c:pt>
                <c:pt idx="14910">
                  <c:v>41352</c:v>
                </c:pt>
                <c:pt idx="14911">
                  <c:v>41352</c:v>
                </c:pt>
                <c:pt idx="14912">
                  <c:v>41352</c:v>
                </c:pt>
                <c:pt idx="14913">
                  <c:v>41352</c:v>
                </c:pt>
                <c:pt idx="14914">
                  <c:v>41352</c:v>
                </c:pt>
                <c:pt idx="14915">
                  <c:v>41352</c:v>
                </c:pt>
                <c:pt idx="14916">
                  <c:v>41352</c:v>
                </c:pt>
                <c:pt idx="14917">
                  <c:v>41352</c:v>
                </c:pt>
                <c:pt idx="14918">
                  <c:v>41352</c:v>
                </c:pt>
                <c:pt idx="14919">
                  <c:v>41352</c:v>
                </c:pt>
                <c:pt idx="14920">
                  <c:v>41352</c:v>
                </c:pt>
                <c:pt idx="14921">
                  <c:v>41352</c:v>
                </c:pt>
                <c:pt idx="14922">
                  <c:v>41352</c:v>
                </c:pt>
                <c:pt idx="14923">
                  <c:v>41352</c:v>
                </c:pt>
                <c:pt idx="14924">
                  <c:v>41352</c:v>
                </c:pt>
                <c:pt idx="14925">
                  <c:v>41352</c:v>
                </c:pt>
                <c:pt idx="14926">
                  <c:v>41352</c:v>
                </c:pt>
                <c:pt idx="14927">
                  <c:v>41352</c:v>
                </c:pt>
                <c:pt idx="14928">
                  <c:v>41352</c:v>
                </c:pt>
                <c:pt idx="14929">
                  <c:v>41352</c:v>
                </c:pt>
                <c:pt idx="14930">
                  <c:v>41352</c:v>
                </c:pt>
                <c:pt idx="14931">
                  <c:v>41352</c:v>
                </c:pt>
                <c:pt idx="14932">
                  <c:v>41352</c:v>
                </c:pt>
                <c:pt idx="14933">
                  <c:v>41352</c:v>
                </c:pt>
                <c:pt idx="14934">
                  <c:v>41352</c:v>
                </c:pt>
                <c:pt idx="14935">
                  <c:v>41352</c:v>
                </c:pt>
                <c:pt idx="14936">
                  <c:v>41352</c:v>
                </c:pt>
                <c:pt idx="14937">
                  <c:v>41352</c:v>
                </c:pt>
                <c:pt idx="14938">
                  <c:v>41352</c:v>
                </c:pt>
                <c:pt idx="14939">
                  <c:v>41352</c:v>
                </c:pt>
                <c:pt idx="14940">
                  <c:v>41352</c:v>
                </c:pt>
                <c:pt idx="14941">
                  <c:v>41352</c:v>
                </c:pt>
                <c:pt idx="14942">
                  <c:v>41352</c:v>
                </c:pt>
                <c:pt idx="14943">
                  <c:v>41352</c:v>
                </c:pt>
                <c:pt idx="14944">
                  <c:v>41352</c:v>
                </c:pt>
                <c:pt idx="14945">
                  <c:v>41352</c:v>
                </c:pt>
                <c:pt idx="14946">
                  <c:v>41352</c:v>
                </c:pt>
                <c:pt idx="14947">
                  <c:v>41352</c:v>
                </c:pt>
                <c:pt idx="14948">
                  <c:v>41352</c:v>
                </c:pt>
                <c:pt idx="14949">
                  <c:v>41352</c:v>
                </c:pt>
                <c:pt idx="14950">
                  <c:v>41352</c:v>
                </c:pt>
                <c:pt idx="14951">
                  <c:v>41352</c:v>
                </c:pt>
                <c:pt idx="14952">
                  <c:v>41352</c:v>
                </c:pt>
                <c:pt idx="14953">
                  <c:v>41352</c:v>
                </c:pt>
                <c:pt idx="14954">
                  <c:v>41352</c:v>
                </c:pt>
                <c:pt idx="14955">
                  <c:v>41352</c:v>
                </c:pt>
                <c:pt idx="14956">
                  <c:v>41352</c:v>
                </c:pt>
                <c:pt idx="14957">
                  <c:v>41352</c:v>
                </c:pt>
                <c:pt idx="14958">
                  <c:v>41352</c:v>
                </c:pt>
                <c:pt idx="14959">
                  <c:v>41352</c:v>
                </c:pt>
                <c:pt idx="14960">
                  <c:v>41352</c:v>
                </c:pt>
                <c:pt idx="14961">
                  <c:v>41352</c:v>
                </c:pt>
                <c:pt idx="14962">
                  <c:v>41352</c:v>
                </c:pt>
                <c:pt idx="14963">
                  <c:v>41352</c:v>
                </c:pt>
                <c:pt idx="14964">
                  <c:v>41352</c:v>
                </c:pt>
                <c:pt idx="14965">
                  <c:v>41352</c:v>
                </c:pt>
                <c:pt idx="14966">
                  <c:v>41352</c:v>
                </c:pt>
                <c:pt idx="14967">
                  <c:v>41352</c:v>
                </c:pt>
                <c:pt idx="14968">
                  <c:v>41352</c:v>
                </c:pt>
                <c:pt idx="14969">
                  <c:v>41352</c:v>
                </c:pt>
                <c:pt idx="14970">
                  <c:v>41352</c:v>
                </c:pt>
                <c:pt idx="14971">
                  <c:v>41352</c:v>
                </c:pt>
                <c:pt idx="14972">
                  <c:v>41352</c:v>
                </c:pt>
                <c:pt idx="14973">
                  <c:v>41352</c:v>
                </c:pt>
                <c:pt idx="14974">
                  <c:v>41352</c:v>
                </c:pt>
                <c:pt idx="14975">
                  <c:v>41352</c:v>
                </c:pt>
                <c:pt idx="14976">
                  <c:v>41352</c:v>
                </c:pt>
                <c:pt idx="14977">
                  <c:v>41352</c:v>
                </c:pt>
                <c:pt idx="14978">
                  <c:v>41352</c:v>
                </c:pt>
                <c:pt idx="14979">
                  <c:v>41352</c:v>
                </c:pt>
                <c:pt idx="14980">
                  <c:v>41352</c:v>
                </c:pt>
                <c:pt idx="14981">
                  <c:v>41352</c:v>
                </c:pt>
                <c:pt idx="14982">
                  <c:v>41352</c:v>
                </c:pt>
                <c:pt idx="14983">
                  <c:v>41352</c:v>
                </c:pt>
                <c:pt idx="14984">
                  <c:v>41352</c:v>
                </c:pt>
                <c:pt idx="14985">
                  <c:v>41352</c:v>
                </c:pt>
                <c:pt idx="14986">
                  <c:v>41352</c:v>
                </c:pt>
                <c:pt idx="14987">
                  <c:v>41352</c:v>
                </c:pt>
                <c:pt idx="14988">
                  <c:v>41352</c:v>
                </c:pt>
                <c:pt idx="14989">
                  <c:v>41352</c:v>
                </c:pt>
                <c:pt idx="14990">
                  <c:v>41352</c:v>
                </c:pt>
                <c:pt idx="14991">
                  <c:v>41353</c:v>
                </c:pt>
                <c:pt idx="14992">
                  <c:v>41353</c:v>
                </c:pt>
                <c:pt idx="14993">
                  <c:v>41353</c:v>
                </c:pt>
                <c:pt idx="14994">
                  <c:v>41353</c:v>
                </c:pt>
                <c:pt idx="14995">
                  <c:v>41353</c:v>
                </c:pt>
                <c:pt idx="14996">
                  <c:v>41353</c:v>
                </c:pt>
                <c:pt idx="14997">
                  <c:v>41353</c:v>
                </c:pt>
                <c:pt idx="14998">
                  <c:v>41353</c:v>
                </c:pt>
                <c:pt idx="14999">
                  <c:v>41353</c:v>
                </c:pt>
                <c:pt idx="15000">
                  <c:v>41353</c:v>
                </c:pt>
                <c:pt idx="15001">
                  <c:v>41353</c:v>
                </c:pt>
                <c:pt idx="15002">
                  <c:v>41353</c:v>
                </c:pt>
                <c:pt idx="15003">
                  <c:v>41353</c:v>
                </c:pt>
                <c:pt idx="15004">
                  <c:v>41353</c:v>
                </c:pt>
                <c:pt idx="15005">
                  <c:v>41353</c:v>
                </c:pt>
                <c:pt idx="15006">
                  <c:v>41353</c:v>
                </c:pt>
                <c:pt idx="15007">
                  <c:v>41353</c:v>
                </c:pt>
                <c:pt idx="15008">
                  <c:v>41353</c:v>
                </c:pt>
                <c:pt idx="15009">
                  <c:v>41353</c:v>
                </c:pt>
                <c:pt idx="15010">
                  <c:v>41353</c:v>
                </c:pt>
                <c:pt idx="15011">
                  <c:v>41353</c:v>
                </c:pt>
                <c:pt idx="15012">
                  <c:v>41353</c:v>
                </c:pt>
                <c:pt idx="15013">
                  <c:v>41353</c:v>
                </c:pt>
                <c:pt idx="15014">
                  <c:v>41353</c:v>
                </c:pt>
                <c:pt idx="15015">
                  <c:v>41353</c:v>
                </c:pt>
                <c:pt idx="15016">
                  <c:v>41353</c:v>
                </c:pt>
                <c:pt idx="15017">
                  <c:v>41353</c:v>
                </c:pt>
                <c:pt idx="15018">
                  <c:v>41353</c:v>
                </c:pt>
                <c:pt idx="15019">
                  <c:v>41353</c:v>
                </c:pt>
                <c:pt idx="15020">
                  <c:v>41353</c:v>
                </c:pt>
                <c:pt idx="15021">
                  <c:v>41353</c:v>
                </c:pt>
                <c:pt idx="15022">
                  <c:v>41353</c:v>
                </c:pt>
                <c:pt idx="15023">
                  <c:v>41353</c:v>
                </c:pt>
                <c:pt idx="15024">
                  <c:v>41353</c:v>
                </c:pt>
                <c:pt idx="15025">
                  <c:v>41353</c:v>
                </c:pt>
                <c:pt idx="15026">
                  <c:v>41353</c:v>
                </c:pt>
                <c:pt idx="15027">
                  <c:v>41353</c:v>
                </c:pt>
                <c:pt idx="15028">
                  <c:v>41353</c:v>
                </c:pt>
                <c:pt idx="15029">
                  <c:v>41353</c:v>
                </c:pt>
                <c:pt idx="15030">
                  <c:v>41353</c:v>
                </c:pt>
                <c:pt idx="15031">
                  <c:v>41353</c:v>
                </c:pt>
                <c:pt idx="15032">
                  <c:v>41353</c:v>
                </c:pt>
                <c:pt idx="15033">
                  <c:v>41353</c:v>
                </c:pt>
                <c:pt idx="15034">
                  <c:v>41353</c:v>
                </c:pt>
                <c:pt idx="15035">
                  <c:v>41353</c:v>
                </c:pt>
                <c:pt idx="15036">
                  <c:v>41353</c:v>
                </c:pt>
                <c:pt idx="15037">
                  <c:v>41353</c:v>
                </c:pt>
                <c:pt idx="15038">
                  <c:v>41353</c:v>
                </c:pt>
                <c:pt idx="15039">
                  <c:v>41354</c:v>
                </c:pt>
                <c:pt idx="15040">
                  <c:v>41354</c:v>
                </c:pt>
                <c:pt idx="15041">
                  <c:v>41354</c:v>
                </c:pt>
                <c:pt idx="15042">
                  <c:v>41354</c:v>
                </c:pt>
                <c:pt idx="15043">
                  <c:v>41354</c:v>
                </c:pt>
                <c:pt idx="15044">
                  <c:v>41354</c:v>
                </c:pt>
                <c:pt idx="15045">
                  <c:v>41354</c:v>
                </c:pt>
                <c:pt idx="15046">
                  <c:v>41354</c:v>
                </c:pt>
                <c:pt idx="15047">
                  <c:v>41354</c:v>
                </c:pt>
                <c:pt idx="15048">
                  <c:v>41354</c:v>
                </c:pt>
                <c:pt idx="15049">
                  <c:v>41354</c:v>
                </c:pt>
                <c:pt idx="15050">
                  <c:v>41354</c:v>
                </c:pt>
                <c:pt idx="15051">
                  <c:v>41354</c:v>
                </c:pt>
                <c:pt idx="15052">
                  <c:v>41354</c:v>
                </c:pt>
                <c:pt idx="15053">
                  <c:v>41354</c:v>
                </c:pt>
                <c:pt idx="15054">
                  <c:v>41354</c:v>
                </c:pt>
                <c:pt idx="15055">
                  <c:v>41354</c:v>
                </c:pt>
                <c:pt idx="15056">
                  <c:v>41354</c:v>
                </c:pt>
                <c:pt idx="15057">
                  <c:v>41354</c:v>
                </c:pt>
                <c:pt idx="15058">
                  <c:v>41354</c:v>
                </c:pt>
                <c:pt idx="15059">
                  <c:v>41354</c:v>
                </c:pt>
                <c:pt idx="15060">
                  <c:v>41354</c:v>
                </c:pt>
                <c:pt idx="15061">
                  <c:v>41354</c:v>
                </c:pt>
                <c:pt idx="15062">
                  <c:v>41354</c:v>
                </c:pt>
                <c:pt idx="15063">
                  <c:v>41354</c:v>
                </c:pt>
                <c:pt idx="15064">
                  <c:v>41354</c:v>
                </c:pt>
                <c:pt idx="15065">
                  <c:v>41354</c:v>
                </c:pt>
                <c:pt idx="15066">
                  <c:v>41354</c:v>
                </c:pt>
                <c:pt idx="15067">
                  <c:v>41354</c:v>
                </c:pt>
                <c:pt idx="15068">
                  <c:v>41354</c:v>
                </c:pt>
                <c:pt idx="15069">
                  <c:v>41354</c:v>
                </c:pt>
                <c:pt idx="15070">
                  <c:v>41354</c:v>
                </c:pt>
                <c:pt idx="15071">
                  <c:v>41354</c:v>
                </c:pt>
                <c:pt idx="15072">
                  <c:v>41354</c:v>
                </c:pt>
                <c:pt idx="15073">
                  <c:v>41354</c:v>
                </c:pt>
                <c:pt idx="15074">
                  <c:v>41354</c:v>
                </c:pt>
                <c:pt idx="15075">
                  <c:v>41354</c:v>
                </c:pt>
                <c:pt idx="15076">
                  <c:v>41354</c:v>
                </c:pt>
                <c:pt idx="15077">
                  <c:v>41354</c:v>
                </c:pt>
                <c:pt idx="15078">
                  <c:v>41354</c:v>
                </c:pt>
                <c:pt idx="15079">
                  <c:v>41354</c:v>
                </c:pt>
                <c:pt idx="15080">
                  <c:v>41354</c:v>
                </c:pt>
                <c:pt idx="15081">
                  <c:v>41354</c:v>
                </c:pt>
                <c:pt idx="15082">
                  <c:v>41354</c:v>
                </c:pt>
                <c:pt idx="15083">
                  <c:v>41354</c:v>
                </c:pt>
                <c:pt idx="15084">
                  <c:v>41354</c:v>
                </c:pt>
                <c:pt idx="15085">
                  <c:v>41354</c:v>
                </c:pt>
                <c:pt idx="15086">
                  <c:v>41354</c:v>
                </c:pt>
                <c:pt idx="15087">
                  <c:v>41354</c:v>
                </c:pt>
                <c:pt idx="15088">
                  <c:v>41354</c:v>
                </c:pt>
                <c:pt idx="15089">
                  <c:v>41354</c:v>
                </c:pt>
                <c:pt idx="15090">
                  <c:v>41354</c:v>
                </c:pt>
                <c:pt idx="15091">
                  <c:v>41354</c:v>
                </c:pt>
                <c:pt idx="15092">
                  <c:v>41354</c:v>
                </c:pt>
                <c:pt idx="15093">
                  <c:v>41354</c:v>
                </c:pt>
                <c:pt idx="15094">
                  <c:v>41354</c:v>
                </c:pt>
                <c:pt idx="15095">
                  <c:v>41354</c:v>
                </c:pt>
                <c:pt idx="15096">
                  <c:v>41354</c:v>
                </c:pt>
                <c:pt idx="15097">
                  <c:v>41354</c:v>
                </c:pt>
                <c:pt idx="15098">
                  <c:v>41354</c:v>
                </c:pt>
                <c:pt idx="15099">
                  <c:v>41354</c:v>
                </c:pt>
                <c:pt idx="15100">
                  <c:v>41354</c:v>
                </c:pt>
                <c:pt idx="15101">
                  <c:v>41354</c:v>
                </c:pt>
                <c:pt idx="15102">
                  <c:v>41354</c:v>
                </c:pt>
                <c:pt idx="15103">
                  <c:v>41354</c:v>
                </c:pt>
                <c:pt idx="15104">
                  <c:v>41354</c:v>
                </c:pt>
                <c:pt idx="15105">
                  <c:v>41354</c:v>
                </c:pt>
                <c:pt idx="15106">
                  <c:v>41354</c:v>
                </c:pt>
                <c:pt idx="15107">
                  <c:v>41354</c:v>
                </c:pt>
                <c:pt idx="15108">
                  <c:v>41354</c:v>
                </c:pt>
                <c:pt idx="15109">
                  <c:v>41354</c:v>
                </c:pt>
                <c:pt idx="15110">
                  <c:v>41354</c:v>
                </c:pt>
                <c:pt idx="15111">
                  <c:v>41354</c:v>
                </c:pt>
                <c:pt idx="15112">
                  <c:v>41354</c:v>
                </c:pt>
                <c:pt idx="15113">
                  <c:v>41354</c:v>
                </c:pt>
                <c:pt idx="15114">
                  <c:v>41354</c:v>
                </c:pt>
                <c:pt idx="15115">
                  <c:v>41354</c:v>
                </c:pt>
                <c:pt idx="15116">
                  <c:v>41355</c:v>
                </c:pt>
                <c:pt idx="15117">
                  <c:v>41355</c:v>
                </c:pt>
                <c:pt idx="15118">
                  <c:v>41355</c:v>
                </c:pt>
                <c:pt idx="15119">
                  <c:v>41355</c:v>
                </c:pt>
                <c:pt idx="15120">
                  <c:v>41355</c:v>
                </c:pt>
                <c:pt idx="15121">
                  <c:v>41355</c:v>
                </c:pt>
                <c:pt idx="15122">
                  <c:v>41355</c:v>
                </c:pt>
                <c:pt idx="15123">
                  <c:v>41355</c:v>
                </c:pt>
                <c:pt idx="15124">
                  <c:v>41355</c:v>
                </c:pt>
                <c:pt idx="15125">
                  <c:v>41355</c:v>
                </c:pt>
                <c:pt idx="15126">
                  <c:v>41355</c:v>
                </c:pt>
                <c:pt idx="15127">
                  <c:v>41355</c:v>
                </c:pt>
                <c:pt idx="15128">
                  <c:v>41355</c:v>
                </c:pt>
                <c:pt idx="15129">
                  <c:v>41355</c:v>
                </c:pt>
                <c:pt idx="15130">
                  <c:v>41355</c:v>
                </c:pt>
                <c:pt idx="15131">
                  <c:v>41355</c:v>
                </c:pt>
                <c:pt idx="15132">
                  <c:v>41355</c:v>
                </c:pt>
                <c:pt idx="15133">
                  <c:v>41355</c:v>
                </c:pt>
                <c:pt idx="15134">
                  <c:v>41355</c:v>
                </c:pt>
                <c:pt idx="15135">
                  <c:v>41355</c:v>
                </c:pt>
                <c:pt idx="15136">
                  <c:v>41355</c:v>
                </c:pt>
                <c:pt idx="15137">
                  <c:v>41355</c:v>
                </c:pt>
                <c:pt idx="15138">
                  <c:v>41355</c:v>
                </c:pt>
                <c:pt idx="15139">
                  <c:v>41355</c:v>
                </c:pt>
                <c:pt idx="15140">
                  <c:v>41355</c:v>
                </c:pt>
                <c:pt idx="15141">
                  <c:v>41355</c:v>
                </c:pt>
                <c:pt idx="15142">
                  <c:v>41355</c:v>
                </c:pt>
                <c:pt idx="15143">
                  <c:v>41355</c:v>
                </c:pt>
                <c:pt idx="15144">
                  <c:v>41355</c:v>
                </c:pt>
                <c:pt idx="15145">
                  <c:v>41355</c:v>
                </c:pt>
                <c:pt idx="15146">
                  <c:v>41355</c:v>
                </c:pt>
                <c:pt idx="15147">
                  <c:v>41355</c:v>
                </c:pt>
                <c:pt idx="15148">
                  <c:v>41355</c:v>
                </c:pt>
                <c:pt idx="15149">
                  <c:v>41355</c:v>
                </c:pt>
                <c:pt idx="15150">
                  <c:v>41355</c:v>
                </c:pt>
                <c:pt idx="15151">
                  <c:v>41355</c:v>
                </c:pt>
                <c:pt idx="15152">
                  <c:v>41355</c:v>
                </c:pt>
                <c:pt idx="15153">
                  <c:v>41355</c:v>
                </c:pt>
                <c:pt idx="15154">
                  <c:v>41355</c:v>
                </c:pt>
                <c:pt idx="15155">
                  <c:v>41355</c:v>
                </c:pt>
                <c:pt idx="15156">
                  <c:v>41355</c:v>
                </c:pt>
                <c:pt idx="15157">
                  <c:v>41355</c:v>
                </c:pt>
                <c:pt idx="15158">
                  <c:v>41355</c:v>
                </c:pt>
                <c:pt idx="15159">
                  <c:v>41355</c:v>
                </c:pt>
                <c:pt idx="15160">
                  <c:v>41355</c:v>
                </c:pt>
                <c:pt idx="15161">
                  <c:v>41355</c:v>
                </c:pt>
                <c:pt idx="15162">
                  <c:v>41355</c:v>
                </c:pt>
                <c:pt idx="15163">
                  <c:v>41355</c:v>
                </c:pt>
                <c:pt idx="15164">
                  <c:v>41355</c:v>
                </c:pt>
                <c:pt idx="15165">
                  <c:v>41355</c:v>
                </c:pt>
                <c:pt idx="15166">
                  <c:v>41355</c:v>
                </c:pt>
                <c:pt idx="15167">
                  <c:v>41355</c:v>
                </c:pt>
                <c:pt idx="15168">
                  <c:v>41355</c:v>
                </c:pt>
                <c:pt idx="15169">
                  <c:v>41356</c:v>
                </c:pt>
                <c:pt idx="15170">
                  <c:v>41356</c:v>
                </c:pt>
                <c:pt idx="15171">
                  <c:v>41356</c:v>
                </c:pt>
                <c:pt idx="15172">
                  <c:v>41356</c:v>
                </c:pt>
                <c:pt idx="15173">
                  <c:v>41356</c:v>
                </c:pt>
                <c:pt idx="15174">
                  <c:v>41356</c:v>
                </c:pt>
                <c:pt idx="15175">
                  <c:v>41356</c:v>
                </c:pt>
                <c:pt idx="15176">
                  <c:v>41356</c:v>
                </c:pt>
                <c:pt idx="15177">
                  <c:v>41356</c:v>
                </c:pt>
                <c:pt idx="15178">
                  <c:v>41356</c:v>
                </c:pt>
                <c:pt idx="15179">
                  <c:v>41356</c:v>
                </c:pt>
                <c:pt idx="15180">
                  <c:v>41356</c:v>
                </c:pt>
                <c:pt idx="15181">
                  <c:v>41356</c:v>
                </c:pt>
                <c:pt idx="15182">
                  <c:v>41356</c:v>
                </c:pt>
                <c:pt idx="15183">
                  <c:v>41356</c:v>
                </c:pt>
                <c:pt idx="15184">
                  <c:v>41356</c:v>
                </c:pt>
                <c:pt idx="15185">
                  <c:v>41357</c:v>
                </c:pt>
                <c:pt idx="15186">
                  <c:v>41357</c:v>
                </c:pt>
                <c:pt idx="15187">
                  <c:v>41357</c:v>
                </c:pt>
                <c:pt idx="15188">
                  <c:v>41357</c:v>
                </c:pt>
                <c:pt idx="15189">
                  <c:v>41357</c:v>
                </c:pt>
                <c:pt idx="15190">
                  <c:v>41357</c:v>
                </c:pt>
                <c:pt idx="15191">
                  <c:v>41357</c:v>
                </c:pt>
                <c:pt idx="15192">
                  <c:v>41357</c:v>
                </c:pt>
                <c:pt idx="15193">
                  <c:v>41357</c:v>
                </c:pt>
                <c:pt idx="15194">
                  <c:v>41358</c:v>
                </c:pt>
                <c:pt idx="15195">
                  <c:v>41358</c:v>
                </c:pt>
                <c:pt idx="15196">
                  <c:v>41358</c:v>
                </c:pt>
                <c:pt idx="15197">
                  <c:v>41358</c:v>
                </c:pt>
                <c:pt idx="15198">
                  <c:v>41358</c:v>
                </c:pt>
                <c:pt idx="15199">
                  <c:v>41358</c:v>
                </c:pt>
                <c:pt idx="15200">
                  <c:v>41358</c:v>
                </c:pt>
                <c:pt idx="15201">
                  <c:v>41358</c:v>
                </c:pt>
                <c:pt idx="15202">
                  <c:v>41358</c:v>
                </c:pt>
                <c:pt idx="15203">
                  <c:v>41358</c:v>
                </c:pt>
                <c:pt idx="15204">
                  <c:v>41358</c:v>
                </c:pt>
                <c:pt idx="15205">
                  <c:v>41358</c:v>
                </c:pt>
                <c:pt idx="15206">
                  <c:v>41358</c:v>
                </c:pt>
                <c:pt idx="15207">
                  <c:v>41358</c:v>
                </c:pt>
                <c:pt idx="15208">
                  <c:v>41358</c:v>
                </c:pt>
                <c:pt idx="15209">
                  <c:v>41358</c:v>
                </c:pt>
                <c:pt idx="15210">
                  <c:v>41358</c:v>
                </c:pt>
                <c:pt idx="15211">
                  <c:v>41358</c:v>
                </c:pt>
                <c:pt idx="15212">
                  <c:v>41358</c:v>
                </c:pt>
                <c:pt idx="15213">
                  <c:v>41358</c:v>
                </c:pt>
                <c:pt idx="15214">
                  <c:v>41358</c:v>
                </c:pt>
                <c:pt idx="15215">
                  <c:v>41358</c:v>
                </c:pt>
                <c:pt idx="15216">
                  <c:v>41358</c:v>
                </c:pt>
                <c:pt idx="15217">
                  <c:v>41358</c:v>
                </c:pt>
                <c:pt idx="15218">
                  <c:v>41358</c:v>
                </c:pt>
                <c:pt idx="15219">
                  <c:v>41358</c:v>
                </c:pt>
                <c:pt idx="15220">
                  <c:v>41358</c:v>
                </c:pt>
                <c:pt idx="15221">
                  <c:v>41358</c:v>
                </c:pt>
                <c:pt idx="15222">
                  <c:v>41358</c:v>
                </c:pt>
                <c:pt idx="15223">
                  <c:v>41358</c:v>
                </c:pt>
                <c:pt idx="15224">
                  <c:v>41358</c:v>
                </c:pt>
                <c:pt idx="15225">
                  <c:v>41358</c:v>
                </c:pt>
                <c:pt idx="15226">
                  <c:v>41358</c:v>
                </c:pt>
                <c:pt idx="15227">
                  <c:v>41358</c:v>
                </c:pt>
                <c:pt idx="15228">
                  <c:v>41358</c:v>
                </c:pt>
                <c:pt idx="15229">
                  <c:v>41358</c:v>
                </c:pt>
                <c:pt idx="15230">
                  <c:v>41358</c:v>
                </c:pt>
                <c:pt idx="15231">
                  <c:v>41358</c:v>
                </c:pt>
                <c:pt idx="15232">
                  <c:v>41358</c:v>
                </c:pt>
                <c:pt idx="15233">
                  <c:v>41358</c:v>
                </c:pt>
                <c:pt idx="15234">
                  <c:v>41358</c:v>
                </c:pt>
                <c:pt idx="15235">
                  <c:v>41358</c:v>
                </c:pt>
                <c:pt idx="15236">
                  <c:v>41358</c:v>
                </c:pt>
                <c:pt idx="15237">
                  <c:v>41358</c:v>
                </c:pt>
                <c:pt idx="15238">
                  <c:v>41358</c:v>
                </c:pt>
                <c:pt idx="15239">
                  <c:v>41358</c:v>
                </c:pt>
                <c:pt idx="15240">
                  <c:v>41358</c:v>
                </c:pt>
                <c:pt idx="15241">
                  <c:v>41358</c:v>
                </c:pt>
                <c:pt idx="15242">
                  <c:v>41358</c:v>
                </c:pt>
                <c:pt idx="15243">
                  <c:v>41358</c:v>
                </c:pt>
                <c:pt idx="15244">
                  <c:v>41358</c:v>
                </c:pt>
                <c:pt idx="15245">
                  <c:v>41358</c:v>
                </c:pt>
                <c:pt idx="15246">
                  <c:v>41358</c:v>
                </c:pt>
                <c:pt idx="15247">
                  <c:v>41358</c:v>
                </c:pt>
                <c:pt idx="15248">
                  <c:v>41358</c:v>
                </c:pt>
                <c:pt idx="15249">
                  <c:v>41358</c:v>
                </c:pt>
                <c:pt idx="15250">
                  <c:v>41358</c:v>
                </c:pt>
                <c:pt idx="15251">
                  <c:v>41358</c:v>
                </c:pt>
                <c:pt idx="15252">
                  <c:v>41358</c:v>
                </c:pt>
                <c:pt idx="15253">
                  <c:v>41358</c:v>
                </c:pt>
                <c:pt idx="15254">
                  <c:v>41358</c:v>
                </c:pt>
                <c:pt idx="15255">
                  <c:v>41358</c:v>
                </c:pt>
                <c:pt idx="15256">
                  <c:v>41358</c:v>
                </c:pt>
                <c:pt idx="15257">
                  <c:v>41358</c:v>
                </c:pt>
                <c:pt idx="15258">
                  <c:v>41358</c:v>
                </c:pt>
                <c:pt idx="15259">
                  <c:v>41358</c:v>
                </c:pt>
                <c:pt idx="15260">
                  <c:v>41358</c:v>
                </c:pt>
                <c:pt idx="15261">
                  <c:v>41358</c:v>
                </c:pt>
                <c:pt idx="15262">
                  <c:v>41358</c:v>
                </c:pt>
                <c:pt idx="15263">
                  <c:v>41358</c:v>
                </c:pt>
                <c:pt idx="15264">
                  <c:v>41358</c:v>
                </c:pt>
                <c:pt idx="15265">
                  <c:v>41358</c:v>
                </c:pt>
                <c:pt idx="15266">
                  <c:v>41358</c:v>
                </c:pt>
                <c:pt idx="15267">
                  <c:v>41358</c:v>
                </c:pt>
                <c:pt idx="15268">
                  <c:v>41358</c:v>
                </c:pt>
                <c:pt idx="15269">
                  <c:v>41358</c:v>
                </c:pt>
                <c:pt idx="15270">
                  <c:v>41358</c:v>
                </c:pt>
                <c:pt idx="15271">
                  <c:v>41358</c:v>
                </c:pt>
                <c:pt idx="15272">
                  <c:v>41358</c:v>
                </c:pt>
                <c:pt idx="15273">
                  <c:v>41359</c:v>
                </c:pt>
                <c:pt idx="15274">
                  <c:v>41359</c:v>
                </c:pt>
                <c:pt idx="15275">
                  <c:v>41359</c:v>
                </c:pt>
                <c:pt idx="15276">
                  <c:v>41359</c:v>
                </c:pt>
                <c:pt idx="15277">
                  <c:v>41359</c:v>
                </c:pt>
                <c:pt idx="15278">
                  <c:v>41359</c:v>
                </c:pt>
                <c:pt idx="15279">
                  <c:v>41359</c:v>
                </c:pt>
                <c:pt idx="15280">
                  <c:v>41359</c:v>
                </c:pt>
                <c:pt idx="15281">
                  <c:v>41359</c:v>
                </c:pt>
                <c:pt idx="15282">
                  <c:v>41359</c:v>
                </c:pt>
                <c:pt idx="15283">
                  <c:v>41359</c:v>
                </c:pt>
                <c:pt idx="15284">
                  <c:v>41359</c:v>
                </c:pt>
                <c:pt idx="15285">
                  <c:v>41359</c:v>
                </c:pt>
                <c:pt idx="15286">
                  <c:v>41359</c:v>
                </c:pt>
                <c:pt idx="15287">
                  <c:v>41359</c:v>
                </c:pt>
                <c:pt idx="15288">
                  <c:v>41359</c:v>
                </c:pt>
                <c:pt idx="15289">
                  <c:v>41359</c:v>
                </c:pt>
                <c:pt idx="15290">
                  <c:v>41359</c:v>
                </c:pt>
                <c:pt idx="15291">
                  <c:v>41359</c:v>
                </c:pt>
                <c:pt idx="15292">
                  <c:v>41359</c:v>
                </c:pt>
                <c:pt idx="15293">
                  <c:v>41359</c:v>
                </c:pt>
                <c:pt idx="15294">
                  <c:v>41359</c:v>
                </c:pt>
                <c:pt idx="15295">
                  <c:v>41359</c:v>
                </c:pt>
                <c:pt idx="15296">
                  <c:v>41359</c:v>
                </c:pt>
                <c:pt idx="15297">
                  <c:v>41359</c:v>
                </c:pt>
                <c:pt idx="15298">
                  <c:v>41359</c:v>
                </c:pt>
                <c:pt idx="15299">
                  <c:v>41359</c:v>
                </c:pt>
                <c:pt idx="15300">
                  <c:v>41359</c:v>
                </c:pt>
                <c:pt idx="15301">
                  <c:v>41359</c:v>
                </c:pt>
                <c:pt idx="15302">
                  <c:v>41359</c:v>
                </c:pt>
                <c:pt idx="15303">
                  <c:v>41359</c:v>
                </c:pt>
                <c:pt idx="15304">
                  <c:v>41359</c:v>
                </c:pt>
                <c:pt idx="15305">
                  <c:v>41359</c:v>
                </c:pt>
                <c:pt idx="15306">
                  <c:v>41359</c:v>
                </c:pt>
                <c:pt idx="15307">
                  <c:v>41359</c:v>
                </c:pt>
                <c:pt idx="15308">
                  <c:v>41359</c:v>
                </c:pt>
                <c:pt idx="15309">
                  <c:v>41359</c:v>
                </c:pt>
                <c:pt idx="15310">
                  <c:v>41359</c:v>
                </c:pt>
                <c:pt idx="15311">
                  <c:v>41359</c:v>
                </c:pt>
                <c:pt idx="15312">
                  <c:v>41359</c:v>
                </c:pt>
                <c:pt idx="15313">
                  <c:v>41359</c:v>
                </c:pt>
                <c:pt idx="15314">
                  <c:v>41359</c:v>
                </c:pt>
                <c:pt idx="15315">
                  <c:v>41359</c:v>
                </c:pt>
                <c:pt idx="15316">
                  <c:v>41359</c:v>
                </c:pt>
                <c:pt idx="15317">
                  <c:v>41359</c:v>
                </c:pt>
                <c:pt idx="15318">
                  <c:v>41359</c:v>
                </c:pt>
                <c:pt idx="15319">
                  <c:v>41359</c:v>
                </c:pt>
                <c:pt idx="15320">
                  <c:v>41359</c:v>
                </c:pt>
                <c:pt idx="15321">
                  <c:v>41359</c:v>
                </c:pt>
                <c:pt idx="15322">
                  <c:v>41359</c:v>
                </c:pt>
                <c:pt idx="15323">
                  <c:v>41359</c:v>
                </c:pt>
                <c:pt idx="15324">
                  <c:v>41359</c:v>
                </c:pt>
                <c:pt idx="15325">
                  <c:v>41359</c:v>
                </c:pt>
                <c:pt idx="15326">
                  <c:v>41359</c:v>
                </c:pt>
                <c:pt idx="15327">
                  <c:v>41359</c:v>
                </c:pt>
                <c:pt idx="15328">
                  <c:v>41359</c:v>
                </c:pt>
                <c:pt idx="15329">
                  <c:v>41359</c:v>
                </c:pt>
                <c:pt idx="15330">
                  <c:v>41359</c:v>
                </c:pt>
                <c:pt idx="15331">
                  <c:v>41359</c:v>
                </c:pt>
                <c:pt idx="15332">
                  <c:v>41359</c:v>
                </c:pt>
                <c:pt idx="15333">
                  <c:v>41359</c:v>
                </c:pt>
                <c:pt idx="15334">
                  <c:v>41359</c:v>
                </c:pt>
                <c:pt idx="15335">
                  <c:v>41359</c:v>
                </c:pt>
                <c:pt idx="15336">
                  <c:v>41359</c:v>
                </c:pt>
                <c:pt idx="15337">
                  <c:v>41359</c:v>
                </c:pt>
                <c:pt idx="15338">
                  <c:v>41359</c:v>
                </c:pt>
                <c:pt idx="15339">
                  <c:v>41359</c:v>
                </c:pt>
                <c:pt idx="15340">
                  <c:v>41359</c:v>
                </c:pt>
                <c:pt idx="15341">
                  <c:v>41359</c:v>
                </c:pt>
                <c:pt idx="15342">
                  <c:v>41359</c:v>
                </c:pt>
                <c:pt idx="15343">
                  <c:v>41359</c:v>
                </c:pt>
                <c:pt idx="15344">
                  <c:v>41359</c:v>
                </c:pt>
                <c:pt idx="15345">
                  <c:v>41359</c:v>
                </c:pt>
                <c:pt idx="15346">
                  <c:v>41359</c:v>
                </c:pt>
                <c:pt idx="15347">
                  <c:v>41359</c:v>
                </c:pt>
                <c:pt idx="15348">
                  <c:v>41359</c:v>
                </c:pt>
                <c:pt idx="15349">
                  <c:v>41359</c:v>
                </c:pt>
                <c:pt idx="15350">
                  <c:v>41359</c:v>
                </c:pt>
                <c:pt idx="15351">
                  <c:v>41359</c:v>
                </c:pt>
                <c:pt idx="15352">
                  <c:v>41359</c:v>
                </c:pt>
                <c:pt idx="15353">
                  <c:v>41359</c:v>
                </c:pt>
                <c:pt idx="15354">
                  <c:v>41359</c:v>
                </c:pt>
                <c:pt idx="15355">
                  <c:v>41359</c:v>
                </c:pt>
                <c:pt idx="15356">
                  <c:v>41359</c:v>
                </c:pt>
                <c:pt idx="15357">
                  <c:v>41359</c:v>
                </c:pt>
                <c:pt idx="15358">
                  <c:v>41359</c:v>
                </c:pt>
                <c:pt idx="15359">
                  <c:v>41359</c:v>
                </c:pt>
                <c:pt idx="15360">
                  <c:v>41359</c:v>
                </c:pt>
                <c:pt idx="15361">
                  <c:v>41359</c:v>
                </c:pt>
                <c:pt idx="15362">
                  <c:v>41359</c:v>
                </c:pt>
                <c:pt idx="15363">
                  <c:v>41359</c:v>
                </c:pt>
                <c:pt idx="15364">
                  <c:v>41359</c:v>
                </c:pt>
                <c:pt idx="15365">
                  <c:v>41359</c:v>
                </c:pt>
                <c:pt idx="15366">
                  <c:v>41359</c:v>
                </c:pt>
                <c:pt idx="15367">
                  <c:v>41359</c:v>
                </c:pt>
                <c:pt idx="15368">
                  <c:v>41359</c:v>
                </c:pt>
                <c:pt idx="15369">
                  <c:v>41359</c:v>
                </c:pt>
                <c:pt idx="15370">
                  <c:v>41359</c:v>
                </c:pt>
                <c:pt idx="15371">
                  <c:v>41359</c:v>
                </c:pt>
                <c:pt idx="15372">
                  <c:v>41359</c:v>
                </c:pt>
                <c:pt idx="15373">
                  <c:v>41359</c:v>
                </c:pt>
                <c:pt idx="15374">
                  <c:v>41359</c:v>
                </c:pt>
                <c:pt idx="15375">
                  <c:v>41359</c:v>
                </c:pt>
                <c:pt idx="15376">
                  <c:v>41359</c:v>
                </c:pt>
                <c:pt idx="15377">
                  <c:v>41359</c:v>
                </c:pt>
                <c:pt idx="15378">
                  <c:v>41359</c:v>
                </c:pt>
                <c:pt idx="15379">
                  <c:v>41359</c:v>
                </c:pt>
                <c:pt idx="15380">
                  <c:v>41359</c:v>
                </c:pt>
                <c:pt idx="15381">
                  <c:v>41359</c:v>
                </c:pt>
                <c:pt idx="15382">
                  <c:v>41359</c:v>
                </c:pt>
                <c:pt idx="15383">
                  <c:v>41359</c:v>
                </c:pt>
                <c:pt idx="15384">
                  <c:v>41359</c:v>
                </c:pt>
                <c:pt idx="15385">
                  <c:v>41359</c:v>
                </c:pt>
                <c:pt idx="15386">
                  <c:v>41359</c:v>
                </c:pt>
                <c:pt idx="15387">
                  <c:v>41359</c:v>
                </c:pt>
                <c:pt idx="15388">
                  <c:v>41359</c:v>
                </c:pt>
                <c:pt idx="15389">
                  <c:v>41359</c:v>
                </c:pt>
                <c:pt idx="15390">
                  <c:v>41359</c:v>
                </c:pt>
                <c:pt idx="15391">
                  <c:v>41359</c:v>
                </c:pt>
                <c:pt idx="15392">
                  <c:v>41359</c:v>
                </c:pt>
                <c:pt idx="15393">
                  <c:v>41359</c:v>
                </c:pt>
                <c:pt idx="15394">
                  <c:v>41359</c:v>
                </c:pt>
                <c:pt idx="15395">
                  <c:v>41359</c:v>
                </c:pt>
                <c:pt idx="15396">
                  <c:v>41359</c:v>
                </c:pt>
                <c:pt idx="15397">
                  <c:v>41359</c:v>
                </c:pt>
                <c:pt idx="15398">
                  <c:v>41359</c:v>
                </c:pt>
                <c:pt idx="15399">
                  <c:v>41359</c:v>
                </c:pt>
                <c:pt idx="15400">
                  <c:v>41359</c:v>
                </c:pt>
                <c:pt idx="15401">
                  <c:v>41359</c:v>
                </c:pt>
                <c:pt idx="15402">
                  <c:v>41359</c:v>
                </c:pt>
                <c:pt idx="15403">
                  <c:v>41359</c:v>
                </c:pt>
                <c:pt idx="15404">
                  <c:v>41359</c:v>
                </c:pt>
                <c:pt idx="15405">
                  <c:v>41359</c:v>
                </c:pt>
                <c:pt idx="15406">
                  <c:v>41359</c:v>
                </c:pt>
                <c:pt idx="15407">
                  <c:v>41359</c:v>
                </c:pt>
                <c:pt idx="15408">
                  <c:v>41359</c:v>
                </c:pt>
                <c:pt idx="15409">
                  <c:v>41359</c:v>
                </c:pt>
                <c:pt idx="15410">
                  <c:v>41359</c:v>
                </c:pt>
                <c:pt idx="15411">
                  <c:v>41359</c:v>
                </c:pt>
                <c:pt idx="15412">
                  <c:v>41359</c:v>
                </c:pt>
                <c:pt idx="15413">
                  <c:v>41359</c:v>
                </c:pt>
                <c:pt idx="15414">
                  <c:v>41359</c:v>
                </c:pt>
                <c:pt idx="15415">
                  <c:v>41359</c:v>
                </c:pt>
                <c:pt idx="15416">
                  <c:v>41359</c:v>
                </c:pt>
                <c:pt idx="15417">
                  <c:v>41359</c:v>
                </c:pt>
                <c:pt idx="15418">
                  <c:v>41359</c:v>
                </c:pt>
                <c:pt idx="15419">
                  <c:v>41359</c:v>
                </c:pt>
                <c:pt idx="15420">
                  <c:v>41359</c:v>
                </c:pt>
                <c:pt idx="15421">
                  <c:v>41359</c:v>
                </c:pt>
                <c:pt idx="15422">
                  <c:v>41359</c:v>
                </c:pt>
                <c:pt idx="15423">
                  <c:v>41359</c:v>
                </c:pt>
                <c:pt idx="15424">
                  <c:v>41359</c:v>
                </c:pt>
                <c:pt idx="15425">
                  <c:v>41359</c:v>
                </c:pt>
                <c:pt idx="15426">
                  <c:v>41359</c:v>
                </c:pt>
                <c:pt idx="15427">
                  <c:v>41359</c:v>
                </c:pt>
                <c:pt idx="15428">
                  <c:v>41359</c:v>
                </c:pt>
                <c:pt idx="15429">
                  <c:v>41359</c:v>
                </c:pt>
                <c:pt idx="15430">
                  <c:v>41359</c:v>
                </c:pt>
                <c:pt idx="15431">
                  <c:v>41359</c:v>
                </c:pt>
                <c:pt idx="15432">
                  <c:v>41359</c:v>
                </c:pt>
                <c:pt idx="15433">
                  <c:v>41359</c:v>
                </c:pt>
                <c:pt idx="15434">
                  <c:v>41359</c:v>
                </c:pt>
                <c:pt idx="15435">
                  <c:v>41359</c:v>
                </c:pt>
                <c:pt idx="15436">
                  <c:v>41359</c:v>
                </c:pt>
                <c:pt idx="15437">
                  <c:v>41359</c:v>
                </c:pt>
                <c:pt idx="15438">
                  <c:v>41359</c:v>
                </c:pt>
                <c:pt idx="15439">
                  <c:v>41359</c:v>
                </c:pt>
                <c:pt idx="15440">
                  <c:v>41359</c:v>
                </c:pt>
                <c:pt idx="15441">
                  <c:v>41359</c:v>
                </c:pt>
                <c:pt idx="15442">
                  <c:v>41359</c:v>
                </c:pt>
                <c:pt idx="15443">
                  <c:v>41359</c:v>
                </c:pt>
                <c:pt idx="15444">
                  <c:v>41359</c:v>
                </c:pt>
                <c:pt idx="15445">
                  <c:v>41359</c:v>
                </c:pt>
                <c:pt idx="15446">
                  <c:v>41359</c:v>
                </c:pt>
                <c:pt idx="15447">
                  <c:v>41359</c:v>
                </c:pt>
                <c:pt idx="15448">
                  <c:v>41359</c:v>
                </c:pt>
                <c:pt idx="15449">
                  <c:v>41359</c:v>
                </c:pt>
                <c:pt idx="15450">
                  <c:v>41359</c:v>
                </c:pt>
                <c:pt idx="15451">
                  <c:v>41359</c:v>
                </c:pt>
                <c:pt idx="15452">
                  <c:v>41359</c:v>
                </c:pt>
                <c:pt idx="15453">
                  <c:v>41359</c:v>
                </c:pt>
                <c:pt idx="15454">
                  <c:v>41359</c:v>
                </c:pt>
                <c:pt idx="15455">
                  <c:v>41359</c:v>
                </c:pt>
                <c:pt idx="15456">
                  <c:v>41359</c:v>
                </c:pt>
                <c:pt idx="15457">
                  <c:v>41359</c:v>
                </c:pt>
                <c:pt idx="15458">
                  <c:v>41359</c:v>
                </c:pt>
                <c:pt idx="15459">
                  <c:v>41359</c:v>
                </c:pt>
                <c:pt idx="15460">
                  <c:v>41359</c:v>
                </c:pt>
                <c:pt idx="15461">
                  <c:v>41359</c:v>
                </c:pt>
                <c:pt idx="15462">
                  <c:v>41359</c:v>
                </c:pt>
                <c:pt idx="15463">
                  <c:v>41359</c:v>
                </c:pt>
                <c:pt idx="15464">
                  <c:v>41359</c:v>
                </c:pt>
                <c:pt idx="15465">
                  <c:v>41359</c:v>
                </c:pt>
                <c:pt idx="15466">
                  <c:v>41359</c:v>
                </c:pt>
                <c:pt idx="15467">
                  <c:v>41359</c:v>
                </c:pt>
                <c:pt idx="15468">
                  <c:v>41359</c:v>
                </c:pt>
                <c:pt idx="15469">
                  <c:v>41359</c:v>
                </c:pt>
                <c:pt idx="15470">
                  <c:v>41359</c:v>
                </c:pt>
                <c:pt idx="15471">
                  <c:v>41359</c:v>
                </c:pt>
                <c:pt idx="15472">
                  <c:v>41359</c:v>
                </c:pt>
                <c:pt idx="15473">
                  <c:v>41359</c:v>
                </c:pt>
                <c:pt idx="15474">
                  <c:v>41359</c:v>
                </c:pt>
                <c:pt idx="15475">
                  <c:v>41359</c:v>
                </c:pt>
                <c:pt idx="15476">
                  <c:v>41359</c:v>
                </c:pt>
                <c:pt idx="15477">
                  <c:v>41359</c:v>
                </c:pt>
                <c:pt idx="15478">
                  <c:v>41359</c:v>
                </c:pt>
                <c:pt idx="15479">
                  <c:v>41359</c:v>
                </c:pt>
                <c:pt idx="15480">
                  <c:v>41359</c:v>
                </c:pt>
                <c:pt idx="15481">
                  <c:v>41359</c:v>
                </c:pt>
                <c:pt idx="15482">
                  <c:v>41359</c:v>
                </c:pt>
                <c:pt idx="15483">
                  <c:v>41359</c:v>
                </c:pt>
                <c:pt idx="15484">
                  <c:v>41359</c:v>
                </c:pt>
                <c:pt idx="15485">
                  <c:v>41359</c:v>
                </c:pt>
                <c:pt idx="15486">
                  <c:v>41359</c:v>
                </c:pt>
                <c:pt idx="15487">
                  <c:v>41359</c:v>
                </c:pt>
                <c:pt idx="15488">
                  <c:v>41359</c:v>
                </c:pt>
                <c:pt idx="15489">
                  <c:v>41359</c:v>
                </c:pt>
                <c:pt idx="15490">
                  <c:v>41359</c:v>
                </c:pt>
                <c:pt idx="15491">
                  <c:v>41359</c:v>
                </c:pt>
                <c:pt idx="15492">
                  <c:v>41359</c:v>
                </c:pt>
                <c:pt idx="15493">
                  <c:v>41359</c:v>
                </c:pt>
                <c:pt idx="15494">
                  <c:v>41359</c:v>
                </c:pt>
                <c:pt idx="15495">
                  <c:v>41359</c:v>
                </c:pt>
                <c:pt idx="15496">
                  <c:v>41359</c:v>
                </c:pt>
                <c:pt idx="15497">
                  <c:v>41359</c:v>
                </c:pt>
                <c:pt idx="15498">
                  <c:v>41359</c:v>
                </c:pt>
                <c:pt idx="15499">
                  <c:v>41359</c:v>
                </c:pt>
                <c:pt idx="15500">
                  <c:v>41359</c:v>
                </c:pt>
                <c:pt idx="15501">
                  <c:v>41359</c:v>
                </c:pt>
                <c:pt idx="15502">
                  <c:v>41359</c:v>
                </c:pt>
                <c:pt idx="15503">
                  <c:v>41359</c:v>
                </c:pt>
                <c:pt idx="15504">
                  <c:v>41359</c:v>
                </c:pt>
                <c:pt idx="15505">
                  <c:v>41359</c:v>
                </c:pt>
                <c:pt idx="15506">
                  <c:v>41359</c:v>
                </c:pt>
                <c:pt idx="15507">
                  <c:v>41359</c:v>
                </c:pt>
                <c:pt idx="15508">
                  <c:v>41359</c:v>
                </c:pt>
                <c:pt idx="15509">
                  <c:v>41359</c:v>
                </c:pt>
                <c:pt idx="15510">
                  <c:v>41359</c:v>
                </c:pt>
                <c:pt idx="15511">
                  <c:v>41359</c:v>
                </c:pt>
                <c:pt idx="15512">
                  <c:v>41359</c:v>
                </c:pt>
                <c:pt idx="15513">
                  <c:v>41359</c:v>
                </c:pt>
                <c:pt idx="15514">
                  <c:v>41359</c:v>
                </c:pt>
                <c:pt idx="15515">
                  <c:v>41359</c:v>
                </c:pt>
                <c:pt idx="15516">
                  <c:v>41359</c:v>
                </c:pt>
                <c:pt idx="15517">
                  <c:v>41359</c:v>
                </c:pt>
                <c:pt idx="15518">
                  <c:v>41359</c:v>
                </c:pt>
                <c:pt idx="15519">
                  <c:v>41359</c:v>
                </c:pt>
                <c:pt idx="15520">
                  <c:v>41359</c:v>
                </c:pt>
                <c:pt idx="15521">
                  <c:v>41359</c:v>
                </c:pt>
                <c:pt idx="15522">
                  <c:v>41359</c:v>
                </c:pt>
                <c:pt idx="15523">
                  <c:v>41359</c:v>
                </c:pt>
                <c:pt idx="15524">
                  <c:v>41359</c:v>
                </c:pt>
                <c:pt idx="15525">
                  <c:v>41359</c:v>
                </c:pt>
                <c:pt idx="15526">
                  <c:v>41359</c:v>
                </c:pt>
                <c:pt idx="15527">
                  <c:v>41359</c:v>
                </c:pt>
                <c:pt idx="15528">
                  <c:v>41359</c:v>
                </c:pt>
                <c:pt idx="15529">
                  <c:v>41359</c:v>
                </c:pt>
                <c:pt idx="15530">
                  <c:v>41359</c:v>
                </c:pt>
                <c:pt idx="15531">
                  <c:v>41359</c:v>
                </c:pt>
                <c:pt idx="15532">
                  <c:v>41359</c:v>
                </c:pt>
                <c:pt idx="15533">
                  <c:v>41359</c:v>
                </c:pt>
                <c:pt idx="15534">
                  <c:v>41359</c:v>
                </c:pt>
                <c:pt idx="15535">
                  <c:v>41359</c:v>
                </c:pt>
                <c:pt idx="15536">
                  <c:v>41359</c:v>
                </c:pt>
                <c:pt idx="15537">
                  <c:v>41359</c:v>
                </c:pt>
                <c:pt idx="15538">
                  <c:v>41359</c:v>
                </c:pt>
                <c:pt idx="15539">
                  <c:v>41359</c:v>
                </c:pt>
                <c:pt idx="15540">
                  <c:v>41359</c:v>
                </c:pt>
                <c:pt idx="15541">
                  <c:v>41359</c:v>
                </c:pt>
                <c:pt idx="15542">
                  <c:v>41359</c:v>
                </c:pt>
                <c:pt idx="15543">
                  <c:v>41359</c:v>
                </c:pt>
                <c:pt idx="15544">
                  <c:v>41359</c:v>
                </c:pt>
                <c:pt idx="15545">
                  <c:v>41359</c:v>
                </c:pt>
                <c:pt idx="15546">
                  <c:v>41359</c:v>
                </c:pt>
                <c:pt idx="15547">
                  <c:v>41359</c:v>
                </c:pt>
                <c:pt idx="15548">
                  <c:v>41359</c:v>
                </c:pt>
                <c:pt idx="15549">
                  <c:v>41359</c:v>
                </c:pt>
                <c:pt idx="15550">
                  <c:v>41359</c:v>
                </c:pt>
                <c:pt idx="15551">
                  <c:v>41359</c:v>
                </c:pt>
                <c:pt idx="15552">
                  <c:v>41359</c:v>
                </c:pt>
                <c:pt idx="15553">
                  <c:v>41359</c:v>
                </c:pt>
                <c:pt idx="15554">
                  <c:v>41359</c:v>
                </c:pt>
                <c:pt idx="15555">
                  <c:v>41359</c:v>
                </c:pt>
                <c:pt idx="15556">
                  <c:v>41359</c:v>
                </c:pt>
                <c:pt idx="15557">
                  <c:v>41359</c:v>
                </c:pt>
                <c:pt idx="15558">
                  <c:v>41359</c:v>
                </c:pt>
                <c:pt idx="15559">
                  <c:v>41359</c:v>
                </c:pt>
                <c:pt idx="15560">
                  <c:v>41359</c:v>
                </c:pt>
                <c:pt idx="15561">
                  <c:v>41359</c:v>
                </c:pt>
                <c:pt idx="15562">
                  <c:v>41359</c:v>
                </c:pt>
                <c:pt idx="15563">
                  <c:v>41359</c:v>
                </c:pt>
                <c:pt idx="15564">
                  <c:v>41359</c:v>
                </c:pt>
                <c:pt idx="15565">
                  <c:v>41359</c:v>
                </c:pt>
                <c:pt idx="15566">
                  <c:v>41359</c:v>
                </c:pt>
                <c:pt idx="15567">
                  <c:v>41359</c:v>
                </c:pt>
                <c:pt idx="15568">
                  <c:v>41359</c:v>
                </c:pt>
                <c:pt idx="15569">
                  <c:v>41359</c:v>
                </c:pt>
                <c:pt idx="15570">
                  <c:v>41359</c:v>
                </c:pt>
                <c:pt idx="15571">
                  <c:v>41359</c:v>
                </c:pt>
                <c:pt idx="15572">
                  <c:v>41359</c:v>
                </c:pt>
                <c:pt idx="15573">
                  <c:v>41359</c:v>
                </c:pt>
                <c:pt idx="15574">
                  <c:v>41359</c:v>
                </c:pt>
                <c:pt idx="15575">
                  <c:v>41359</c:v>
                </c:pt>
                <c:pt idx="15576">
                  <c:v>41359</c:v>
                </c:pt>
                <c:pt idx="15577">
                  <c:v>41359</c:v>
                </c:pt>
                <c:pt idx="15578">
                  <c:v>41359</c:v>
                </c:pt>
                <c:pt idx="15579">
                  <c:v>41359</c:v>
                </c:pt>
                <c:pt idx="15580">
                  <c:v>41359</c:v>
                </c:pt>
                <c:pt idx="15581">
                  <c:v>41359</c:v>
                </c:pt>
                <c:pt idx="15582">
                  <c:v>41359</c:v>
                </c:pt>
                <c:pt idx="15583">
                  <c:v>41359</c:v>
                </c:pt>
                <c:pt idx="15584">
                  <c:v>41359</c:v>
                </c:pt>
                <c:pt idx="15585">
                  <c:v>41359</c:v>
                </c:pt>
                <c:pt idx="15586">
                  <c:v>41359</c:v>
                </c:pt>
                <c:pt idx="15587">
                  <c:v>41359</c:v>
                </c:pt>
                <c:pt idx="15588">
                  <c:v>41359</c:v>
                </c:pt>
                <c:pt idx="15589">
                  <c:v>41359</c:v>
                </c:pt>
                <c:pt idx="15590">
                  <c:v>41359</c:v>
                </c:pt>
                <c:pt idx="15591">
                  <c:v>41359</c:v>
                </c:pt>
                <c:pt idx="15592">
                  <c:v>41359</c:v>
                </c:pt>
                <c:pt idx="15593">
                  <c:v>41359</c:v>
                </c:pt>
                <c:pt idx="15594">
                  <c:v>41359</c:v>
                </c:pt>
                <c:pt idx="15595">
                  <c:v>41359</c:v>
                </c:pt>
                <c:pt idx="15596">
                  <c:v>41359</c:v>
                </c:pt>
                <c:pt idx="15597">
                  <c:v>41359</c:v>
                </c:pt>
                <c:pt idx="15598">
                  <c:v>41359</c:v>
                </c:pt>
                <c:pt idx="15599">
                  <c:v>41359</c:v>
                </c:pt>
                <c:pt idx="15600">
                  <c:v>41359</c:v>
                </c:pt>
                <c:pt idx="15601">
                  <c:v>41359</c:v>
                </c:pt>
                <c:pt idx="15602">
                  <c:v>41359</c:v>
                </c:pt>
                <c:pt idx="15603">
                  <c:v>41359</c:v>
                </c:pt>
                <c:pt idx="15604">
                  <c:v>41359</c:v>
                </c:pt>
                <c:pt idx="15605">
                  <c:v>41359</c:v>
                </c:pt>
                <c:pt idx="15606">
                  <c:v>41359</c:v>
                </c:pt>
                <c:pt idx="15607">
                  <c:v>41359</c:v>
                </c:pt>
                <c:pt idx="15608">
                  <c:v>41359</c:v>
                </c:pt>
                <c:pt idx="15609">
                  <c:v>41359</c:v>
                </c:pt>
                <c:pt idx="15610">
                  <c:v>41359</c:v>
                </c:pt>
                <c:pt idx="15611">
                  <c:v>41359</c:v>
                </c:pt>
                <c:pt idx="15612">
                  <c:v>41359</c:v>
                </c:pt>
                <c:pt idx="15613">
                  <c:v>41359</c:v>
                </c:pt>
                <c:pt idx="15614">
                  <c:v>41359</c:v>
                </c:pt>
                <c:pt idx="15615">
                  <c:v>41359</c:v>
                </c:pt>
                <c:pt idx="15616">
                  <c:v>41359</c:v>
                </c:pt>
                <c:pt idx="15617">
                  <c:v>41359</c:v>
                </c:pt>
                <c:pt idx="15618">
                  <c:v>41359</c:v>
                </c:pt>
                <c:pt idx="15619">
                  <c:v>41359</c:v>
                </c:pt>
                <c:pt idx="15620">
                  <c:v>41359</c:v>
                </c:pt>
                <c:pt idx="15621">
                  <c:v>41359</c:v>
                </c:pt>
                <c:pt idx="15622">
                  <c:v>41359</c:v>
                </c:pt>
                <c:pt idx="15623">
                  <c:v>41359</c:v>
                </c:pt>
                <c:pt idx="15624">
                  <c:v>41359</c:v>
                </c:pt>
                <c:pt idx="15625">
                  <c:v>41359</c:v>
                </c:pt>
                <c:pt idx="15626">
                  <c:v>41359</c:v>
                </c:pt>
                <c:pt idx="15627">
                  <c:v>41359</c:v>
                </c:pt>
                <c:pt idx="15628">
                  <c:v>41359</c:v>
                </c:pt>
                <c:pt idx="15629">
                  <c:v>41359</c:v>
                </c:pt>
                <c:pt idx="15630">
                  <c:v>41359</c:v>
                </c:pt>
                <c:pt idx="15631">
                  <c:v>41359</c:v>
                </c:pt>
                <c:pt idx="15632">
                  <c:v>41359</c:v>
                </c:pt>
                <c:pt idx="15633">
                  <c:v>41359</c:v>
                </c:pt>
                <c:pt idx="15634">
                  <c:v>41359</c:v>
                </c:pt>
                <c:pt idx="15635">
                  <c:v>41359</c:v>
                </c:pt>
                <c:pt idx="15636">
                  <c:v>41359</c:v>
                </c:pt>
                <c:pt idx="15637">
                  <c:v>41359</c:v>
                </c:pt>
                <c:pt idx="15638">
                  <c:v>41359</c:v>
                </c:pt>
                <c:pt idx="15639">
                  <c:v>41359</c:v>
                </c:pt>
                <c:pt idx="15640">
                  <c:v>41359</c:v>
                </c:pt>
                <c:pt idx="15641">
                  <c:v>41359</c:v>
                </c:pt>
                <c:pt idx="15642">
                  <c:v>41359</c:v>
                </c:pt>
                <c:pt idx="15643">
                  <c:v>41359</c:v>
                </c:pt>
                <c:pt idx="15644">
                  <c:v>41359</c:v>
                </c:pt>
                <c:pt idx="15645">
                  <c:v>41359</c:v>
                </c:pt>
                <c:pt idx="15646">
                  <c:v>41359</c:v>
                </c:pt>
                <c:pt idx="15647">
                  <c:v>41359</c:v>
                </c:pt>
                <c:pt idx="15648">
                  <c:v>41359</c:v>
                </c:pt>
                <c:pt idx="15649">
                  <c:v>41359</c:v>
                </c:pt>
                <c:pt idx="15650">
                  <c:v>41359</c:v>
                </c:pt>
                <c:pt idx="15651">
                  <c:v>41359</c:v>
                </c:pt>
                <c:pt idx="15652">
                  <c:v>41359</c:v>
                </c:pt>
                <c:pt idx="15653">
                  <c:v>41359</c:v>
                </c:pt>
                <c:pt idx="15654">
                  <c:v>41359</c:v>
                </c:pt>
                <c:pt idx="15655">
                  <c:v>41359</c:v>
                </c:pt>
                <c:pt idx="15656">
                  <c:v>41359</c:v>
                </c:pt>
                <c:pt idx="15657">
                  <c:v>41359</c:v>
                </c:pt>
                <c:pt idx="15658">
                  <c:v>41359</c:v>
                </c:pt>
                <c:pt idx="15659">
                  <c:v>41359</c:v>
                </c:pt>
                <c:pt idx="15660">
                  <c:v>41359</c:v>
                </c:pt>
                <c:pt idx="15661">
                  <c:v>41359</c:v>
                </c:pt>
                <c:pt idx="15662">
                  <c:v>41359</c:v>
                </c:pt>
                <c:pt idx="15663">
                  <c:v>41359</c:v>
                </c:pt>
                <c:pt idx="15664">
                  <c:v>41359</c:v>
                </c:pt>
                <c:pt idx="15665">
                  <c:v>41359</c:v>
                </c:pt>
                <c:pt idx="15666">
                  <c:v>41359</c:v>
                </c:pt>
                <c:pt idx="15667">
                  <c:v>41359</c:v>
                </c:pt>
                <c:pt idx="15668">
                  <c:v>41359</c:v>
                </c:pt>
                <c:pt idx="15669">
                  <c:v>41359</c:v>
                </c:pt>
                <c:pt idx="15670">
                  <c:v>41359</c:v>
                </c:pt>
                <c:pt idx="15671">
                  <c:v>41359</c:v>
                </c:pt>
                <c:pt idx="15672">
                  <c:v>41359</c:v>
                </c:pt>
                <c:pt idx="15673">
                  <c:v>41359</c:v>
                </c:pt>
                <c:pt idx="15674">
                  <c:v>41359</c:v>
                </c:pt>
                <c:pt idx="15675">
                  <c:v>41359</c:v>
                </c:pt>
                <c:pt idx="15676">
                  <c:v>41359</c:v>
                </c:pt>
                <c:pt idx="15677">
                  <c:v>41359</c:v>
                </c:pt>
                <c:pt idx="15678">
                  <c:v>41359</c:v>
                </c:pt>
                <c:pt idx="15679">
                  <c:v>41359</c:v>
                </c:pt>
                <c:pt idx="15680">
                  <c:v>41359</c:v>
                </c:pt>
                <c:pt idx="15681">
                  <c:v>41359</c:v>
                </c:pt>
                <c:pt idx="15682">
                  <c:v>41359</c:v>
                </c:pt>
                <c:pt idx="15683">
                  <c:v>41359</c:v>
                </c:pt>
                <c:pt idx="15684">
                  <c:v>41359</c:v>
                </c:pt>
                <c:pt idx="15685">
                  <c:v>41359</c:v>
                </c:pt>
                <c:pt idx="15686">
                  <c:v>41359</c:v>
                </c:pt>
                <c:pt idx="15687">
                  <c:v>41359</c:v>
                </c:pt>
                <c:pt idx="15688">
                  <c:v>41359</c:v>
                </c:pt>
                <c:pt idx="15689">
                  <c:v>41359</c:v>
                </c:pt>
                <c:pt idx="15690">
                  <c:v>41359</c:v>
                </c:pt>
                <c:pt idx="15691">
                  <c:v>41359</c:v>
                </c:pt>
                <c:pt idx="15692">
                  <c:v>41359</c:v>
                </c:pt>
                <c:pt idx="15693">
                  <c:v>41359</c:v>
                </c:pt>
                <c:pt idx="15694">
                  <c:v>41359</c:v>
                </c:pt>
                <c:pt idx="15695">
                  <c:v>41359</c:v>
                </c:pt>
                <c:pt idx="15696">
                  <c:v>41359</c:v>
                </c:pt>
                <c:pt idx="15697">
                  <c:v>41359</c:v>
                </c:pt>
                <c:pt idx="15698">
                  <c:v>41359</c:v>
                </c:pt>
                <c:pt idx="15699">
                  <c:v>41359</c:v>
                </c:pt>
                <c:pt idx="15700">
                  <c:v>41359</c:v>
                </c:pt>
                <c:pt idx="15701">
                  <c:v>41359</c:v>
                </c:pt>
                <c:pt idx="15702">
                  <c:v>41359</c:v>
                </c:pt>
                <c:pt idx="15703">
                  <c:v>41359</c:v>
                </c:pt>
                <c:pt idx="15704">
                  <c:v>41359</c:v>
                </c:pt>
                <c:pt idx="15705">
                  <c:v>41359</c:v>
                </c:pt>
                <c:pt idx="15706">
                  <c:v>41359</c:v>
                </c:pt>
                <c:pt idx="15707">
                  <c:v>41359</c:v>
                </c:pt>
                <c:pt idx="15708">
                  <c:v>41359</c:v>
                </c:pt>
                <c:pt idx="15709">
                  <c:v>41359</c:v>
                </c:pt>
                <c:pt idx="15710">
                  <c:v>41359</c:v>
                </c:pt>
                <c:pt idx="15711">
                  <c:v>41359</c:v>
                </c:pt>
                <c:pt idx="15712">
                  <c:v>41359</c:v>
                </c:pt>
                <c:pt idx="15713">
                  <c:v>41359</c:v>
                </c:pt>
                <c:pt idx="15714">
                  <c:v>41359</c:v>
                </c:pt>
                <c:pt idx="15715">
                  <c:v>41359</c:v>
                </c:pt>
                <c:pt idx="15716">
                  <c:v>41359</c:v>
                </c:pt>
                <c:pt idx="15717">
                  <c:v>41359</c:v>
                </c:pt>
                <c:pt idx="15718">
                  <c:v>41359</c:v>
                </c:pt>
                <c:pt idx="15719">
                  <c:v>41359</c:v>
                </c:pt>
                <c:pt idx="15720">
                  <c:v>41359</c:v>
                </c:pt>
                <c:pt idx="15721">
                  <c:v>41359</c:v>
                </c:pt>
                <c:pt idx="15722">
                  <c:v>41359</c:v>
                </c:pt>
                <c:pt idx="15723">
                  <c:v>41359</c:v>
                </c:pt>
                <c:pt idx="15724">
                  <c:v>41359</c:v>
                </c:pt>
                <c:pt idx="15725">
                  <c:v>41359</c:v>
                </c:pt>
                <c:pt idx="15726">
                  <c:v>41359</c:v>
                </c:pt>
                <c:pt idx="15727">
                  <c:v>41359</c:v>
                </c:pt>
                <c:pt idx="15728">
                  <c:v>41359</c:v>
                </c:pt>
                <c:pt idx="15729">
                  <c:v>41359</c:v>
                </c:pt>
                <c:pt idx="15730">
                  <c:v>41359</c:v>
                </c:pt>
                <c:pt idx="15731">
                  <c:v>41359</c:v>
                </c:pt>
                <c:pt idx="15732">
                  <c:v>41359</c:v>
                </c:pt>
                <c:pt idx="15733">
                  <c:v>41359</c:v>
                </c:pt>
                <c:pt idx="15734">
                  <c:v>41359</c:v>
                </c:pt>
                <c:pt idx="15735">
                  <c:v>41359</c:v>
                </c:pt>
                <c:pt idx="15736">
                  <c:v>41359</c:v>
                </c:pt>
                <c:pt idx="15737">
                  <c:v>41359</c:v>
                </c:pt>
                <c:pt idx="15738">
                  <c:v>41359</c:v>
                </c:pt>
                <c:pt idx="15739">
                  <c:v>41359</c:v>
                </c:pt>
                <c:pt idx="15740">
                  <c:v>41359</c:v>
                </c:pt>
                <c:pt idx="15741">
                  <c:v>41359</c:v>
                </c:pt>
                <c:pt idx="15742">
                  <c:v>41359</c:v>
                </c:pt>
                <c:pt idx="15743">
                  <c:v>41360</c:v>
                </c:pt>
                <c:pt idx="15744">
                  <c:v>41360</c:v>
                </c:pt>
                <c:pt idx="15745">
                  <c:v>41360</c:v>
                </c:pt>
                <c:pt idx="15746">
                  <c:v>41360</c:v>
                </c:pt>
                <c:pt idx="15747">
                  <c:v>41360</c:v>
                </c:pt>
                <c:pt idx="15748">
                  <c:v>41360</c:v>
                </c:pt>
                <c:pt idx="15749">
                  <c:v>41360</c:v>
                </c:pt>
                <c:pt idx="15750">
                  <c:v>41360</c:v>
                </c:pt>
                <c:pt idx="15751">
                  <c:v>41360</c:v>
                </c:pt>
                <c:pt idx="15752">
                  <c:v>41360</c:v>
                </c:pt>
                <c:pt idx="15753">
                  <c:v>41360</c:v>
                </c:pt>
                <c:pt idx="15754">
                  <c:v>41360</c:v>
                </c:pt>
                <c:pt idx="15755">
                  <c:v>41360</c:v>
                </c:pt>
                <c:pt idx="15756">
                  <c:v>41360</c:v>
                </c:pt>
                <c:pt idx="15757">
                  <c:v>41360</c:v>
                </c:pt>
                <c:pt idx="15758">
                  <c:v>41360</c:v>
                </c:pt>
                <c:pt idx="15759">
                  <c:v>41360</c:v>
                </c:pt>
                <c:pt idx="15760">
                  <c:v>41360</c:v>
                </c:pt>
                <c:pt idx="15761">
                  <c:v>41360</c:v>
                </c:pt>
                <c:pt idx="15762">
                  <c:v>41360</c:v>
                </c:pt>
                <c:pt idx="15763">
                  <c:v>41360</c:v>
                </c:pt>
                <c:pt idx="15764">
                  <c:v>41360</c:v>
                </c:pt>
                <c:pt idx="15765">
                  <c:v>41360</c:v>
                </c:pt>
                <c:pt idx="15766">
                  <c:v>41360</c:v>
                </c:pt>
                <c:pt idx="15767">
                  <c:v>41361</c:v>
                </c:pt>
                <c:pt idx="15768">
                  <c:v>41361</c:v>
                </c:pt>
                <c:pt idx="15769">
                  <c:v>41361</c:v>
                </c:pt>
                <c:pt idx="15770">
                  <c:v>41361</c:v>
                </c:pt>
                <c:pt idx="15771">
                  <c:v>41361</c:v>
                </c:pt>
                <c:pt idx="15772">
                  <c:v>41361</c:v>
                </c:pt>
                <c:pt idx="15773">
                  <c:v>41361</c:v>
                </c:pt>
                <c:pt idx="15774">
                  <c:v>41361</c:v>
                </c:pt>
                <c:pt idx="15775">
                  <c:v>41361</c:v>
                </c:pt>
                <c:pt idx="15776">
                  <c:v>41364</c:v>
                </c:pt>
                <c:pt idx="15777">
                  <c:v>41364</c:v>
                </c:pt>
                <c:pt idx="15778">
                  <c:v>41364</c:v>
                </c:pt>
                <c:pt idx="15779">
                  <c:v>41364</c:v>
                </c:pt>
                <c:pt idx="15780">
                  <c:v>41364</c:v>
                </c:pt>
                <c:pt idx="15781">
                  <c:v>41364</c:v>
                </c:pt>
                <c:pt idx="15782">
                  <c:v>41364</c:v>
                </c:pt>
                <c:pt idx="15783">
                  <c:v>41364</c:v>
                </c:pt>
                <c:pt idx="15784">
                  <c:v>41364</c:v>
                </c:pt>
                <c:pt idx="15785">
                  <c:v>41364</c:v>
                </c:pt>
                <c:pt idx="15786">
                  <c:v>41364</c:v>
                </c:pt>
                <c:pt idx="15787">
                  <c:v>41364</c:v>
                </c:pt>
                <c:pt idx="15788">
                  <c:v>41364</c:v>
                </c:pt>
                <c:pt idx="15789">
                  <c:v>41364</c:v>
                </c:pt>
                <c:pt idx="15790">
                  <c:v>41364</c:v>
                </c:pt>
                <c:pt idx="15791">
                  <c:v>41364</c:v>
                </c:pt>
                <c:pt idx="15792">
                  <c:v>41364</c:v>
                </c:pt>
                <c:pt idx="15793">
                  <c:v>41364</c:v>
                </c:pt>
                <c:pt idx="15794">
                  <c:v>41364</c:v>
                </c:pt>
                <c:pt idx="15795">
                  <c:v>41364</c:v>
                </c:pt>
                <c:pt idx="15796">
                  <c:v>41364</c:v>
                </c:pt>
              </c:numCache>
            </c:numRef>
          </c:xVal>
          <c:yVal>
            <c:numRef>
              <c:f>'All 2013.xlsx'!days_bklg</c:f>
              <c:numCache>
                <c:formatCode>0</c:formatCode>
                <c:ptCount val="1579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27</c:v>
                </c:pt>
                <c:pt idx="5">
                  <c:v>27</c:v>
                </c:pt>
                <c:pt idx="6">
                  <c:v>27</c:v>
                </c:pt>
                <c:pt idx="7">
                  <c:v>27</c:v>
                </c:pt>
                <c:pt idx="8">
                  <c:v>27</c:v>
                </c:pt>
                <c:pt idx="9">
                  <c:v>25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23</c:v>
                </c:pt>
                <c:pt idx="16">
                  <c:v>21</c:v>
                </c:pt>
                <c:pt idx="17">
                  <c:v>20</c:v>
                </c:pt>
                <c:pt idx="18">
                  <c:v>20</c:v>
                </c:pt>
                <c:pt idx="19">
                  <c:v>19</c:v>
                </c:pt>
                <c:pt idx="20">
                  <c:v>19</c:v>
                </c:pt>
                <c:pt idx="21">
                  <c:v>18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16</c:v>
                </c:pt>
                <c:pt idx="26">
                  <c:v>16</c:v>
                </c:pt>
                <c:pt idx="27">
                  <c:v>17</c:v>
                </c:pt>
                <c:pt idx="28">
                  <c:v>17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14</c:v>
                </c:pt>
                <c:pt idx="62">
                  <c:v>14</c:v>
                </c:pt>
                <c:pt idx="63">
                  <c:v>14</c:v>
                </c:pt>
                <c:pt idx="64">
                  <c:v>14</c:v>
                </c:pt>
                <c:pt idx="65">
                  <c:v>14</c:v>
                </c:pt>
                <c:pt idx="66">
                  <c:v>14</c:v>
                </c:pt>
                <c:pt idx="67">
                  <c:v>14</c:v>
                </c:pt>
                <c:pt idx="68">
                  <c:v>14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13</c:v>
                </c:pt>
                <c:pt idx="90">
                  <c:v>13</c:v>
                </c:pt>
                <c:pt idx="91">
                  <c:v>13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12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11</c:v>
                </c:pt>
                <c:pt idx="123">
                  <c:v>11</c:v>
                </c:pt>
                <c:pt idx="124">
                  <c:v>11</c:v>
                </c:pt>
                <c:pt idx="125">
                  <c:v>11</c:v>
                </c:pt>
                <c:pt idx="126">
                  <c:v>11</c:v>
                </c:pt>
                <c:pt idx="127">
                  <c:v>11</c:v>
                </c:pt>
                <c:pt idx="128">
                  <c:v>11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10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11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9</c:v>
                </c:pt>
                <c:pt idx="149">
                  <c:v>9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10</c:v>
                </c:pt>
                <c:pt idx="157">
                  <c:v>10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  <c:pt idx="168">
                  <c:v>10</c:v>
                </c:pt>
                <c:pt idx="169">
                  <c:v>10</c:v>
                </c:pt>
                <c:pt idx="170">
                  <c:v>10</c:v>
                </c:pt>
                <c:pt idx="171">
                  <c:v>10</c:v>
                </c:pt>
                <c:pt idx="172">
                  <c:v>10</c:v>
                </c:pt>
                <c:pt idx="173">
                  <c:v>10</c:v>
                </c:pt>
                <c:pt idx="174">
                  <c:v>10</c:v>
                </c:pt>
                <c:pt idx="175">
                  <c:v>10</c:v>
                </c:pt>
                <c:pt idx="176">
                  <c:v>10</c:v>
                </c:pt>
                <c:pt idx="177">
                  <c:v>9</c:v>
                </c:pt>
                <c:pt idx="178">
                  <c:v>9</c:v>
                </c:pt>
                <c:pt idx="179">
                  <c:v>9</c:v>
                </c:pt>
                <c:pt idx="180">
                  <c:v>9</c:v>
                </c:pt>
                <c:pt idx="181">
                  <c:v>9</c:v>
                </c:pt>
                <c:pt idx="182">
                  <c:v>9</c:v>
                </c:pt>
                <c:pt idx="183">
                  <c:v>9</c:v>
                </c:pt>
                <c:pt idx="184">
                  <c:v>9</c:v>
                </c:pt>
                <c:pt idx="185">
                  <c:v>9</c:v>
                </c:pt>
                <c:pt idx="186">
                  <c:v>9</c:v>
                </c:pt>
                <c:pt idx="187">
                  <c:v>9</c:v>
                </c:pt>
                <c:pt idx="188">
                  <c:v>9</c:v>
                </c:pt>
                <c:pt idx="189">
                  <c:v>9</c:v>
                </c:pt>
                <c:pt idx="190">
                  <c:v>9</c:v>
                </c:pt>
                <c:pt idx="191">
                  <c:v>9</c:v>
                </c:pt>
                <c:pt idx="192">
                  <c:v>9</c:v>
                </c:pt>
                <c:pt idx="193">
                  <c:v>9</c:v>
                </c:pt>
                <c:pt idx="194">
                  <c:v>9</c:v>
                </c:pt>
                <c:pt idx="195">
                  <c:v>9</c:v>
                </c:pt>
                <c:pt idx="196">
                  <c:v>9</c:v>
                </c:pt>
                <c:pt idx="197">
                  <c:v>9</c:v>
                </c:pt>
                <c:pt idx="198">
                  <c:v>9</c:v>
                </c:pt>
                <c:pt idx="199">
                  <c:v>9</c:v>
                </c:pt>
                <c:pt idx="200">
                  <c:v>9</c:v>
                </c:pt>
                <c:pt idx="201">
                  <c:v>9</c:v>
                </c:pt>
                <c:pt idx="202">
                  <c:v>9</c:v>
                </c:pt>
                <c:pt idx="203">
                  <c:v>9</c:v>
                </c:pt>
                <c:pt idx="204">
                  <c:v>9</c:v>
                </c:pt>
                <c:pt idx="205">
                  <c:v>9</c:v>
                </c:pt>
                <c:pt idx="206">
                  <c:v>9</c:v>
                </c:pt>
                <c:pt idx="207">
                  <c:v>9</c:v>
                </c:pt>
                <c:pt idx="208">
                  <c:v>9</c:v>
                </c:pt>
                <c:pt idx="209">
                  <c:v>9</c:v>
                </c:pt>
                <c:pt idx="210">
                  <c:v>9</c:v>
                </c:pt>
                <c:pt idx="211">
                  <c:v>9</c:v>
                </c:pt>
                <c:pt idx="212">
                  <c:v>9</c:v>
                </c:pt>
                <c:pt idx="213">
                  <c:v>9</c:v>
                </c:pt>
                <c:pt idx="214">
                  <c:v>9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9</c:v>
                </c:pt>
                <c:pt idx="220">
                  <c:v>9</c:v>
                </c:pt>
                <c:pt idx="221">
                  <c:v>9</c:v>
                </c:pt>
                <c:pt idx="222">
                  <c:v>9</c:v>
                </c:pt>
                <c:pt idx="223">
                  <c:v>9</c:v>
                </c:pt>
                <c:pt idx="224">
                  <c:v>9</c:v>
                </c:pt>
                <c:pt idx="225">
                  <c:v>9</c:v>
                </c:pt>
                <c:pt idx="226">
                  <c:v>9</c:v>
                </c:pt>
                <c:pt idx="227">
                  <c:v>9</c:v>
                </c:pt>
                <c:pt idx="228">
                  <c:v>9</c:v>
                </c:pt>
                <c:pt idx="229">
                  <c:v>9</c:v>
                </c:pt>
                <c:pt idx="230">
                  <c:v>9</c:v>
                </c:pt>
                <c:pt idx="231">
                  <c:v>9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9</c:v>
                </c:pt>
                <c:pt idx="238">
                  <c:v>9</c:v>
                </c:pt>
                <c:pt idx="239">
                  <c:v>9</c:v>
                </c:pt>
                <c:pt idx="240">
                  <c:v>9</c:v>
                </c:pt>
                <c:pt idx="241">
                  <c:v>9</c:v>
                </c:pt>
                <c:pt idx="242">
                  <c:v>9</c:v>
                </c:pt>
                <c:pt idx="243">
                  <c:v>9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9</c:v>
                </c:pt>
                <c:pt idx="253">
                  <c:v>9</c:v>
                </c:pt>
                <c:pt idx="254">
                  <c:v>9</c:v>
                </c:pt>
                <c:pt idx="255">
                  <c:v>9</c:v>
                </c:pt>
                <c:pt idx="256">
                  <c:v>9</c:v>
                </c:pt>
                <c:pt idx="257">
                  <c:v>9</c:v>
                </c:pt>
                <c:pt idx="258">
                  <c:v>9</c:v>
                </c:pt>
                <c:pt idx="259">
                  <c:v>9</c:v>
                </c:pt>
                <c:pt idx="260">
                  <c:v>9</c:v>
                </c:pt>
                <c:pt idx="261">
                  <c:v>9</c:v>
                </c:pt>
                <c:pt idx="262">
                  <c:v>9</c:v>
                </c:pt>
                <c:pt idx="263">
                  <c:v>9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9</c:v>
                </c:pt>
                <c:pt idx="269">
                  <c:v>9</c:v>
                </c:pt>
                <c:pt idx="270">
                  <c:v>9</c:v>
                </c:pt>
                <c:pt idx="271">
                  <c:v>9</c:v>
                </c:pt>
                <c:pt idx="272">
                  <c:v>9</c:v>
                </c:pt>
                <c:pt idx="273">
                  <c:v>9</c:v>
                </c:pt>
                <c:pt idx="274">
                  <c:v>9</c:v>
                </c:pt>
                <c:pt idx="275">
                  <c:v>9</c:v>
                </c:pt>
                <c:pt idx="276">
                  <c:v>9</c:v>
                </c:pt>
                <c:pt idx="277">
                  <c:v>9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9</c:v>
                </c:pt>
                <c:pt idx="323">
                  <c:v>9</c:v>
                </c:pt>
                <c:pt idx="324">
                  <c:v>9</c:v>
                </c:pt>
                <c:pt idx="325">
                  <c:v>9</c:v>
                </c:pt>
                <c:pt idx="326">
                  <c:v>9</c:v>
                </c:pt>
                <c:pt idx="327">
                  <c:v>9</c:v>
                </c:pt>
                <c:pt idx="328">
                  <c:v>9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8</c:v>
                </c:pt>
                <c:pt idx="344">
                  <c:v>8</c:v>
                </c:pt>
                <c:pt idx="345">
                  <c:v>8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8</c:v>
                </c:pt>
                <c:pt idx="350">
                  <c:v>8</c:v>
                </c:pt>
                <c:pt idx="351">
                  <c:v>8</c:v>
                </c:pt>
                <c:pt idx="352">
                  <c:v>8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  <c:pt idx="356">
                  <c:v>8</c:v>
                </c:pt>
                <c:pt idx="357">
                  <c:v>8</c:v>
                </c:pt>
                <c:pt idx="358">
                  <c:v>8</c:v>
                </c:pt>
                <c:pt idx="359">
                  <c:v>8</c:v>
                </c:pt>
                <c:pt idx="360">
                  <c:v>8</c:v>
                </c:pt>
                <c:pt idx="361">
                  <c:v>8</c:v>
                </c:pt>
                <c:pt idx="362">
                  <c:v>8</c:v>
                </c:pt>
                <c:pt idx="363">
                  <c:v>8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8</c:v>
                </c:pt>
                <c:pt idx="368">
                  <c:v>8</c:v>
                </c:pt>
                <c:pt idx="369">
                  <c:v>8</c:v>
                </c:pt>
                <c:pt idx="370">
                  <c:v>8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7</c:v>
                </c:pt>
                <c:pt idx="408">
                  <c:v>7</c:v>
                </c:pt>
                <c:pt idx="409">
                  <c:v>7</c:v>
                </c:pt>
                <c:pt idx="410">
                  <c:v>7</c:v>
                </c:pt>
                <c:pt idx="411">
                  <c:v>7</c:v>
                </c:pt>
                <c:pt idx="412">
                  <c:v>7</c:v>
                </c:pt>
                <c:pt idx="413">
                  <c:v>7</c:v>
                </c:pt>
                <c:pt idx="414">
                  <c:v>7</c:v>
                </c:pt>
                <c:pt idx="415">
                  <c:v>7</c:v>
                </c:pt>
                <c:pt idx="416">
                  <c:v>7</c:v>
                </c:pt>
                <c:pt idx="417">
                  <c:v>7</c:v>
                </c:pt>
                <c:pt idx="418">
                  <c:v>7</c:v>
                </c:pt>
                <c:pt idx="419">
                  <c:v>7</c:v>
                </c:pt>
                <c:pt idx="420">
                  <c:v>7</c:v>
                </c:pt>
                <c:pt idx="421">
                  <c:v>7</c:v>
                </c:pt>
                <c:pt idx="422">
                  <c:v>7</c:v>
                </c:pt>
                <c:pt idx="423">
                  <c:v>7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7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7</c:v>
                </c:pt>
                <c:pt idx="432">
                  <c:v>7</c:v>
                </c:pt>
                <c:pt idx="433">
                  <c:v>7</c:v>
                </c:pt>
                <c:pt idx="434">
                  <c:v>7</c:v>
                </c:pt>
                <c:pt idx="435">
                  <c:v>7</c:v>
                </c:pt>
                <c:pt idx="436">
                  <c:v>7</c:v>
                </c:pt>
                <c:pt idx="437">
                  <c:v>7</c:v>
                </c:pt>
                <c:pt idx="438">
                  <c:v>7</c:v>
                </c:pt>
                <c:pt idx="439">
                  <c:v>7</c:v>
                </c:pt>
                <c:pt idx="440">
                  <c:v>7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</c:v>
                </c:pt>
                <c:pt idx="448">
                  <c:v>7</c:v>
                </c:pt>
                <c:pt idx="449">
                  <c:v>7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7</c:v>
                </c:pt>
                <c:pt idx="454">
                  <c:v>7</c:v>
                </c:pt>
                <c:pt idx="455">
                  <c:v>7</c:v>
                </c:pt>
                <c:pt idx="456">
                  <c:v>7</c:v>
                </c:pt>
                <c:pt idx="457">
                  <c:v>7</c:v>
                </c:pt>
                <c:pt idx="458">
                  <c:v>7</c:v>
                </c:pt>
                <c:pt idx="459">
                  <c:v>7</c:v>
                </c:pt>
                <c:pt idx="460">
                  <c:v>7</c:v>
                </c:pt>
                <c:pt idx="461">
                  <c:v>7</c:v>
                </c:pt>
                <c:pt idx="462">
                  <c:v>7</c:v>
                </c:pt>
                <c:pt idx="463">
                  <c:v>7</c:v>
                </c:pt>
                <c:pt idx="464">
                  <c:v>7</c:v>
                </c:pt>
                <c:pt idx="465">
                  <c:v>7</c:v>
                </c:pt>
                <c:pt idx="466">
                  <c:v>7</c:v>
                </c:pt>
                <c:pt idx="467">
                  <c:v>7</c:v>
                </c:pt>
                <c:pt idx="468">
                  <c:v>7</c:v>
                </c:pt>
                <c:pt idx="469">
                  <c:v>7</c:v>
                </c:pt>
                <c:pt idx="470">
                  <c:v>7</c:v>
                </c:pt>
                <c:pt idx="471">
                  <c:v>7</c:v>
                </c:pt>
                <c:pt idx="472">
                  <c:v>7</c:v>
                </c:pt>
                <c:pt idx="473">
                  <c:v>7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</c:v>
                </c:pt>
                <c:pt idx="492">
                  <c:v>10</c:v>
                </c:pt>
                <c:pt idx="493">
                  <c:v>10</c:v>
                </c:pt>
                <c:pt idx="494">
                  <c:v>10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</c:v>
                </c:pt>
                <c:pt idx="501">
                  <c:v>9</c:v>
                </c:pt>
                <c:pt idx="502">
                  <c:v>9</c:v>
                </c:pt>
                <c:pt idx="503">
                  <c:v>9</c:v>
                </c:pt>
                <c:pt idx="504">
                  <c:v>9</c:v>
                </c:pt>
                <c:pt idx="505">
                  <c:v>9</c:v>
                </c:pt>
                <c:pt idx="506">
                  <c:v>9</c:v>
                </c:pt>
                <c:pt idx="507">
                  <c:v>9</c:v>
                </c:pt>
                <c:pt idx="508">
                  <c:v>9</c:v>
                </c:pt>
                <c:pt idx="509">
                  <c:v>9</c:v>
                </c:pt>
                <c:pt idx="510">
                  <c:v>9</c:v>
                </c:pt>
                <c:pt idx="511">
                  <c:v>9</c:v>
                </c:pt>
                <c:pt idx="512">
                  <c:v>9</c:v>
                </c:pt>
                <c:pt idx="513">
                  <c:v>9</c:v>
                </c:pt>
                <c:pt idx="514">
                  <c:v>9</c:v>
                </c:pt>
                <c:pt idx="515">
                  <c:v>9</c:v>
                </c:pt>
                <c:pt idx="516">
                  <c:v>9</c:v>
                </c:pt>
                <c:pt idx="517">
                  <c:v>9</c:v>
                </c:pt>
                <c:pt idx="518">
                  <c:v>9</c:v>
                </c:pt>
                <c:pt idx="519">
                  <c:v>9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9</c:v>
                </c:pt>
                <c:pt idx="530">
                  <c:v>9</c:v>
                </c:pt>
                <c:pt idx="531">
                  <c:v>9</c:v>
                </c:pt>
                <c:pt idx="532">
                  <c:v>9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8</c:v>
                </c:pt>
                <c:pt idx="538">
                  <c:v>8</c:v>
                </c:pt>
                <c:pt idx="539">
                  <c:v>8</c:v>
                </c:pt>
                <c:pt idx="540">
                  <c:v>8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7</c:v>
                </c:pt>
                <c:pt idx="547">
                  <c:v>7</c:v>
                </c:pt>
                <c:pt idx="548">
                  <c:v>7</c:v>
                </c:pt>
                <c:pt idx="549">
                  <c:v>7</c:v>
                </c:pt>
                <c:pt idx="550">
                  <c:v>7</c:v>
                </c:pt>
                <c:pt idx="551">
                  <c:v>7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7</c:v>
                </c:pt>
                <c:pt idx="556">
                  <c:v>7</c:v>
                </c:pt>
                <c:pt idx="557">
                  <c:v>7</c:v>
                </c:pt>
                <c:pt idx="558">
                  <c:v>7</c:v>
                </c:pt>
                <c:pt idx="559">
                  <c:v>7</c:v>
                </c:pt>
                <c:pt idx="560">
                  <c:v>7</c:v>
                </c:pt>
                <c:pt idx="561">
                  <c:v>7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  <c:pt idx="571">
                  <c:v>7</c:v>
                </c:pt>
                <c:pt idx="572">
                  <c:v>7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7</c:v>
                </c:pt>
                <c:pt idx="581">
                  <c:v>7</c:v>
                </c:pt>
                <c:pt idx="582">
                  <c:v>7</c:v>
                </c:pt>
                <c:pt idx="583">
                  <c:v>7</c:v>
                </c:pt>
                <c:pt idx="584">
                  <c:v>7</c:v>
                </c:pt>
                <c:pt idx="585">
                  <c:v>7</c:v>
                </c:pt>
                <c:pt idx="586">
                  <c:v>7</c:v>
                </c:pt>
                <c:pt idx="587">
                  <c:v>7</c:v>
                </c:pt>
                <c:pt idx="588">
                  <c:v>7</c:v>
                </c:pt>
                <c:pt idx="589">
                  <c:v>7</c:v>
                </c:pt>
                <c:pt idx="590">
                  <c:v>7</c:v>
                </c:pt>
                <c:pt idx="591">
                  <c:v>7</c:v>
                </c:pt>
                <c:pt idx="592">
                  <c:v>7</c:v>
                </c:pt>
                <c:pt idx="593">
                  <c:v>7</c:v>
                </c:pt>
                <c:pt idx="594">
                  <c:v>7</c:v>
                </c:pt>
                <c:pt idx="595">
                  <c:v>7</c:v>
                </c:pt>
                <c:pt idx="596">
                  <c:v>7</c:v>
                </c:pt>
                <c:pt idx="597">
                  <c:v>7</c:v>
                </c:pt>
                <c:pt idx="598">
                  <c:v>7</c:v>
                </c:pt>
                <c:pt idx="599">
                  <c:v>7</c:v>
                </c:pt>
                <c:pt idx="600">
                  <c:v>7</c:v>
                </c:pt>
                <c:pt idx="601">
                  <c:v>7</c:v>
                </c:pt>
                <c:pt idx="602">
                  <c:v>7</c:v>
                </c:pt>
                <c:pt idx="603">
                  <c:v>7</c:v>
                </c:pt>
                <c:pt idx="604">
                  <c:v>7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7</c:v>
                </c:pt>
                <c:pt idx="609">
                  <c:v>7</c:v>
                </c:pt>
                <c:pt idx="610">
                  <c:v>7</c:v>
                </c:pt>
                <c:pt idx="611">
                  <c:v>7</c:v>
                </c:pt>
                <c:pt idx="612">
                  <c:v>7</c:v>
                </c:pt>
                <c:pt idx="613">
                  <c:v>7</c:v>
                </c:pt>
                <c:pt idx="614">
                  <c:v>7</c:v>
                </c:pt>
                <c:pt idx="615">
                  <c:v>7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7</c:v>
                </c:pt>
                <c:pt idx="623">
                  <c:v>7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6</c:v>
                </c:pt>
                <c:pt idx="634">
                  <c:v>6</c:v>
                </c:pt>
                <c:pt idx="635">
                  <c:v>6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6</c:v>
                </c:pt>
                <c:pt idx="681">
                  <c:v>6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6</c:v>
                </c:pt>
                <c:pt idx="686">
                  <c:v>6</c:v>
                </c:pt>
                <c:pt idx="687">
                  <c:v>6</c:v>
                </c:pt>
                <c:pt idx="688">
                  <c:v>6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6</c:v>
                </c:pt>
                <c:pt idx="707">
                  <c:v>6</c:v>
                </c:pt>
                <c:pt idx="708">
                  <c:v>6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6</c:v>
                </c:pt>
                <c:pt idx="714">
                  <c:v>6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6</c:v>
                </c:pt>
                <c:pt idx="720">
                  <c:v>6</c:v>
                </c:pt>
                <c:pt idx="721">
                  <c:v>6</c:v>
                </c:pt>
                <c:pt idx="722">
                  <c:v>6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6</c:v>
                </c:pt>
                <c:pt idx="727">
                  <c:v>6</c:v>
                </c:pt>
                <c:pt idx="728">
                  <c:v>6</c:v>
                </c:pt>
                <c:pt idx="729">
                  <c:v>6</c:v>
                </c:pt>
                <c:pt idx="730">
                  <c:v>6</c:v>
                </c:pt>
                <c:pt idx="731">
                  <c:v>6</c:v>
                </c:pt>
                <c:pt idx="732">
                  <c:v>6</c:v>
                </c:pt>
                <c:pt idx="733">
                  <c:v>6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6</c:v>
                </c:pt>
                <c:pt idx="738">
                  <c:v>6</c:v>
                </c:pt>
                <c:pt idx="739">
                  <c:v>6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6</c:v>
                </c:pt>
                <c:pt idx="744">
                  <c:v>6</c:v>
                </c:pt>
                <c:pt idx="745">
                  <c:v>6</c:v>
                </c:pt>
                <c:pt idx="746">
                  <c:v>6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6</c:v>
                </c:pt>
                <c:pt idx="753">
                  <c:v>6</c:v>
                </c:pt>
                <c:pt idx="754">
                  <c:v>6</c:v>
                </c:pt>
                <c:pt idx="755">
                  <c:v>6</c:v>
                </c:pt>
                <c:pt idx="756">
                  <c:v>6</c:v>
                </c:pt>
                <c:pt idx="757">
                  <c:v>6</c:v>
                </c:pt>
                <c:pt idx="758">
                  <c:v>6</c:v>
                </c:pt>
                <c:pt idx="759">
                  <c:v>6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6</c:v>
                </c:pt>
                <c:pt idx="764">
                  <c:v>6</c:v>
                </c:pt>
                <c:pt idx="765">
                  <c:v>6</c:v>
                </c:pt>
                <c:pt idx="766">
                  <c:v>6</c:v>
                </c:pt>
                <c:pt idx="767">
                  <c:v>6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6</c:v>
                </c:pt>
                <c:pt idx="784">
                  <c:v>6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6</c:v>
                </c:pt>
                <c:pt idx="813">
                  <c:v>6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6</c:v>
                </c:pt>
                <c:pt idx="840">
                  <c:v>6</c:v>
                </c:pt>
                <c:pt idx="841">
                  <c:v>6</c:v>
                </c:pt>
                <c:pt idx="842">
                  <c:v>6</c:v>
                </c:pt>
                <c:pt idx="843">
                  <c:v>6</c:v>
                </c:pt>
                <c:pt idx="844">
                  <c:v>6</c:v>
                </c:pt>
                <c:pt idx="845">
                  <c:v>6</c:v>
                </c:pt>
                <c:pt idx="846">
                  <c:v>6</c:v>
                </c:pt>
                <c:pt idx="847">
                  <c:v>6</c:v>
                </c:pt>
                <c:pt idx="848">
                  <c:v>6</c:v>
                </c:pt>
                <c:pt idx="849">
                  <c:v>6</c:v>
                </c:pt>
                <c:pt idx="850">
                  <c:v>6</c:v>
                </c:pt>
                <c:pt idx="851">
                  <c:v>6</c:v>
                </c:pt>
                <c:pt idx="852">
                  <c:v>6</c:v>
                </c:pt>
                <c:pt idx="853">
                  <c:v>6</c:v>
                </c:pt>
                <c:pt idx="854">
                  <c:v>6</c:v>
                </c:pt>
                <c:pt idx="855">
                  <c:v>6</c:v>
                </c:pt>
                <c:pt idx="856">
                  <c:v>6</c:v>
                </c:pt>
                <c:pt idx="857">
                  <c:v>6</c:v>
                </c:pt>
                <c:pt idx="858">
                  <c:v>6</c:v>
                </c:pt>
                <c:pt idx="859">
                  <c:v>6</c:v>
                </c:pt>
                <c:pt idx="860">
                  <c:v>6</c:v>
                </c:pt>
                <c:pt idx="861">
                  <c:v>6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7</c:v>
                </c:pt>
                <c:pt idx="877">
                  <c:v>7</c:v>
                </c:pt>
                <c:pt idx="878">
                  <c:v>7</c:v>
                </c:pt>
                <c:pt idx="879">
                  <c:v>7</c:v>
                </c:pt>
                <c:pt idx="880">
                  <c:v>7</c:v>
                </c:pt>
                <c:pt idx="881">
                  <c:v>7</c:v>
                </c:pt>
                <c:pt idx="882">
                  <c:v>7</c:v>
                </c:pt>
                <c:pt idx="883">
                  <c:v>7</c:v>
                </c:pt>
                <c:pt idx="884">
                  <c:v>7</c:v>
                </c:pt>
                <c:pt idx="885">
                  <c:v>7</c:v>
                </c:pt>
                <c:pt idx="886">
                  <c:v>7</c:v>
                </c:pt>
                <c:pt idx="887">
                  <c:v>7</c:v>
                </c:pt>
                <c:pt idx="888">
                  <c:v>7</c:v>
                </c:pt>
                <c:pt idx="889">
                  <c:v>7</c:v>
                </c:pt>
                <c:pt idx="890">
                  <c:v>7</c:v>
                </c:pt>
                <c:pt idx="891">
                  <c:v>7</c:v>
                </c:pt>
                <c:pt idx="892">
                  <c:v>7</c:v>
                </c:pt>
                <c:pt idx="893">
                  <c:v>7</c:v>
                </c:pt>
                <c:pt idx="894">
                  <c:v>7</c:v>
                </c:pt>
                <c:pt idx="895">
                  <c:v>7</c:v>
                </c:pt>
                <c:pt idx="896">
                  <c:v>7</c:v>
                </c:pt>
                <c:pt idx="897">
                  <c:v>7</c:v>
                </c:pt>
                <c:pt idx="898">
                  <c:v>7</c:v>
                </c:pt>
                <c:pt idx="899">
                  <c:v>7</c:v>
                </c:pt>
                <c:pt idx="900">
                  <c:v>7</c:v>
                </c:pt>
                <c:pt idx="901">
                  <c:v>7</c:v>
                </c:pt>
                <c:pt idx="902">
                  <c:v>7</c:v>
                </c:pt>
                <c:pt idx="903">
                  <c:v>7</c:v>
                </c:pt>
                <c:pt idx="904">
                  <c:v>7</c:v>
                </c:pt>
                <c:pt idx="905">
                  <c:v>7</c:v>
                </c:pt>
                <c:pt idx="906">
                  <c:v>7</c:v>
                </c:pt>
                <c:pt idx="907">
                  <c:v>7</c:v>
                </c:pt>
                <c:pt idx="908">
                  <c:v>7</c:v>
                </c:pt>
                <c:pt idx="909">
                  <c:v>7</c:v>
                </c:pt>
                <c:pt idx="910">
                  <c:v>7</c:v>
                </c:pt>
                <c:pt idx="911">
                  <c:v>7</c:v>
                </c:pt>
                <c:pt idx="912">
                  <c:v>7</c:v>
                </c:pt>
                <c:pt idx="913">
                  <c:v>7</c:v>
                </c:pt>
                <c:pt idx="914">
                  <c:v>7</c:v>
                </c:pt>
                <c:pt idx="915">
                  <c:v>7</c:v>
                </c:pt>
                <c:pt idx="916">
                  <c:v>7</c:v>
                </c:pt>
                <c:pt idx="917">
                  <c:v>7</c:v>
                </c:pt>
                <c:pt idx="918">
                  <c:v>7</c:v>
                </c:pt>
                <c:pt idx="919">
                  <c:v>7</c:v>
                </c:pt>
                <c:pt idx="920">
                  <c:v>7</c:v>
                </c:pt>
                <c:pt idx="921">
                  <c:v>7</c:v>
                </c:pt>
                <c:pt idx="922">
                  <c:v>7</c:v>
                </c:pt>
                <c:pt idx="923">
                  <c:v>7</c:v>
                </c:pt>
                <c:pt idx="924">
                  <c:v>7</c:v>
                </c:pt>
                <c:pt idx="925">
                  <c:v>7</c:v>
                </c:pt>
                <c:pt idx="926">
                  <c:v>7</c:v>
                </c:pt>
                <c:pt idx="927">
                  <c:v>7</c:v>
                </c:pt>
                <c:pt idx="928">
                  <c:v>7</c:v>
                </c:pt>
                <c:pt idx="929">
                  <c:v>7</c:v>
                </c:pt>
                <c:pt idx="930">
                  <c:v>7</c:v>
                </c:pt>
                <c:pt idx="931">
                  <c:v>7</c:v>
                </c:pt>
                <c:pt idx="932">
                  <c:v>7</c:v>
                </c:pt>
                <c:pt idx="933">
                  <c:v>7</c:v>
                </c:pt>
                <c:pt idx="934">
                  <c:v>7</c:v>
                </c:pt>
                <c:pt idx="935">
                  <c:v>7</c:v>
                </c:pt>
                <c:pt idx="936">
                  <c:v>7</c:v>
                </c:pt>
                <c:pt idx="937">
                  <c:v>7</c:v>
                </c:pt>
                <c:pt idx="938">
                  <c:v>7</c:v>
                </c:pt>
                <c:pt idx="939">
                  <c:v>7</c:v>
                </c:pt>
                <c:pt idx="940">
                  <c:v>7</c:v>
                </c:pt>
                <c:pt idx="941">
                  <c:v>7</c:v>
                </c:pt>
                <c:pt idx="942">
                  <c:v>7</c:v>
                </c:pt>
                <c:pt idx="943">
                  <c:v>7</c:v>
                </c:pt>
                <c:pt idx="944">
                  <c:v>7</c:v>
                </c:pt>
                <c:pt idx="945">
                  <c:v>7</c:v>
                </c:pt>
                <c:pt idx="946">
                  <c:v>7</c:v>
                </c:pt>
                <c:pt idx="947">
                  <c:v>7</c:v>
                </c:pt>
                <c:pt idx="948">
                  <c:v>7</c:v>
                </c:pt>
                <c:pt idx="949">
                  <c:v>7</c:v>
                </c:pt>
                <c:pt idx="950">
                  <c:v>7</c:v>
                </c:pt>
                <c:pt idx="951">
                  <c:v>7</c:v>
                </c:pt>
                <c:pt idx="952">
                  <c:v>7</c:v>
                </c:pt>
                <c:pt idx="953">
                  <c:v>7</c:v>
                </c:pt>
                <c:pt idx="954">
                  <c:v>7</c:v>
                </c:pt>
                <c:pt idx="955">
                  <c:v>7</c:v>
                </c:pt>
                <c:pt idx="956">
                  <c:v>7</c:v>
                </c:pt>
                <c:pt idx="957">
                  <c:v>7</c:v>
                </c:pt>
                <c:pt idx="958">
                  <c:v>7</c:v>
                </c:pt>
                <c:pt idx="959">
                  <c:v>7</c:v>
                </c:pt>
                <c:pt idx="960">
                  <c:v>7</c:v>
                </c:pt>
                <c:pt idx="961">
                  <c:v>7</c:v>
                </c:pt>
                <c:pt idx="962">
                  <c:v>7</c:v>
                </c:pt>
                <c:pt idx="963">
                  <c:v>7</c:v>
                </c:pt>
                <c:pt idx="964">
                  <c:v>7</c:v>
                </c:pt>
                <c:pt idx="965">
                  <c:v>7</c:v>
                </c:pt>
                <c:pt idx="966">
                  <c:v>7</c:v>
                </c:pt>
                <c:pt idx="967">
                  <c:v>7</c:v>
                </c:pt>
                <c:pt idx="968">
                  <c:v>7</c:v>
                </c:pt>
                <c:pt idx="969">
                  <c:v>7</c:v>
                </c:pt>
                <c:pt idx="970">
                  <c:v>7</c:v>
                </c:pt>
                <c:pt idx="971">
                  <c:v>7</c:v>
                </c:pt>
                <c:pt idx="972">
                  <c:v>7</c:v>
                </c:pt>
                <c:pt idx="973">
                  <c:v>7</c:v>
                </c:pt>
                <c:pt idx="974">
                  <c:v>7</c:v>
                </c:pt>
                <c:pt idx="975">
                  <c:v>7</c:v>
                </c:pt>
                <c:pt idx="976">
                  <c:v>7</c:v>
                </c:pt>
                <c:pt idx="977">
                  <c:v>7</c:v>
                </c:pt>
                <c:pt idx="978">
                  <c:v>7</c:v>
                </c:pt>
                <c:pt idx="979">
                  <c:v>7</c:v>
                </c:pt>
                <c:pt idx="980">
                  <c:v>7</c:v>
                </c:pt>
                <c:pt idx="981">
                  <c:v>7</c:v>
                </c:pt>
                <c:pt idx="982">
                  <c:v>7</c:v>
                </c:pt>
                <c:pt idx="983">
                  <c:v>7</c:v>
                </c:pt>
                <c:pt idx="984">
                  <c:v>7</c:v>
                </c:pt>
                <c:pt idx="985">
                  <c:v>7</c:v>
                </c:pt>
                <c:pt idx="986">
                  <c:v>7</c:v>
                </c:pt>
                <c:pt idx="987">
                  <c:v>7</c:v>
                </c:pt>
                <c:pt idx="988">
                  <c:v>7</c:v>
                </c:pt>
                <c:pt idx="989">
                  <c:v>7</c:v>
                </c:pt>
                <c:pt idx="990">
                  <c:v>7</c:v>
                </c:pt>
                <c:pt idx="991">
                  <c:v>7</c:v>
                </c:pt>
                <c:pt idx="992">
                  <c:v>7</c:v>
                </c:pt>
                <c:pt idx="993">
                  <c:v>7</c:v>
                </c:pt>
                <c:pt idx="994">
                  <c:v>7</c:v>
                </c:pt>
                <c:pt idx="995">
                  <c:v>7</c:v>
                </c:pt>
                <c:pt idx="996">
                  <c:v>8</c:v>
                </c:pt>
                <c:pt idx="997">
                  <c:v>8</c:v>
                </c:pt>
                <c:pt idx="998">
                  <c:v>8</c:v>
                </c:pt>
                <c:pt idx="999">
                  <c:v>8</c:v>
                </c:pt>
                <c:pt idx="1000">
                  <c:v>8</c:v>
                </c:pt>
                <c:pt idx="1001">
                  <c:v>8</c:v>
                </c:pt>
                <c:pt idx="1002">
                  <c:v>8</c:v>
                </c:pt>
                <c:pt idx="1003">
                  <c:v>8</c:v>
                </c:pt>
                <c:pt idx="1004">
                  <c:v>8</c:v>
                </c:pt>
                <c:pt idx="1005">
                  <c:v>8</c:v>
                </c:pt>
                <c:pt idx="1006">
                  <c:v>8</c:v>
                </c:pt>
                <c:pt idx="1007">
                  <c:v>8</c:v>
                </c:pt>
                <c:pt idx="1008">
                  <c:v>8</c:v>
                </c:pt>
                <c:pt idx="1009">
                  <c:v>8</c:v>
                </c:pt>
                <c:pt idx="1010">
                  <c:v>8</c:v>
                </c:pt>
                <c:pt idx="1011">
                  <c:v>8</c:v>
                </c:pt>
                <c:pt idx="1012">
                  <c:v>8</c:v>
                </c:pt>
                <c:pt idx="1013">
                  <c:v>8</c:v>
                </c:pt>
                <c:pt idx="1014">
                  <c:v>8</c:v>
                </c:pt>
                <c:pt idx="1015">
                  <c:v>8</c:v>
                </c:pt>
                <c:pt idx="1016">
                  <c:v>8</c:v>
                </c:pt>
                <c:pt idx="1017">
                  <c:v>8</c:v>
                </c:pt>
                <c:pt idx="1018">
                  <c:v>8</c:v>
                </c:pt>
                <c:pt idx="1019">
                  <c:v>8</c:v>
                </c:pt>
                <c:pt idx="1020">
                  <c:v>8</c:v>
                </c:pt>
                <c:pt idx="1021">
                  <c:v>8</c:v>
                </c:pt>
                <c:pt idx="1022">
                  <c:v>8</c:v>
                </c:pt>
                <c:pt idx="1023">
                  <c:v>8</c:v>
                </c:pt>
                <c:pt idx="1024">
                  <c:v>8</c:v>
                </c:pt>
                <c:pt idx="1025">
                  <c:v>8</c:v>
                </c:pt>
                <c:pt idx="1026">
                  <c:v>8</c:v>
                </c:pt>
                <c:pt idx="1027">
                  <c:v>8</c:v>
                </c:pt>
                <c:pt idx="1028">
                  <c:v>8</c:v>
                </c:pt>
                <c:pt idx="1029">
                  <c:v>8</c:v>
                </c:pt>
                <c:pt idx="1030">
                  <c:v>8</c:v>
                </c:pt>
                <c:pt idx="1031">
                  <c:v>8</c:v>
                </c:pt>
                <c:pt idx="1032">
                  <c:v>8</c:v>
                </c:pt>
                <c:pt idx="1033">
                  <c:v>9</c:v>
                </c:pt>
                <c:pt idx="1034">
                  <c:v>9</c:v>
                </c:pt>
                <c:pt idx="1035">
                  <c:v>9</c:v>
                </c:pt>
                <c:pt idx="1036">
                  <c:v>9</c:v>
                </c:pt>
                <c:pt idx="1037">
                  <c:v>9</c:v>
                </c:pt>
                <c:pt idx="1038">
                  <c:v>9</c:v>
                </c:pt>
                <c:pt idx="1039">
                  <c:v>9</c:v>
                </c:pt>
                <c:pt idx="1040">
                  <c:v>9</c:v>
                </c:pt>
                <c:pt idx="1041">
                  <c:v>9</c:v>
                </c:pt>
                <c:pt idx="1042">
                  <c:v>9</c:v>
                </c:pt>
                <c:pt idx="1043">
                  <c:v>9</c:v>
                </c:pt>
                <c:pt idx="1044">
                  <c:v>9</c:v>
                </c:pt>
                <c:pt idx="1045">
                  <c:v>9</c:v>
                </c:pt>
                <c:pt idx="1046">
                  <c:v>9</c:v>
                </c:pt>
                <c:pt idx="1047">
                  <c:v>9</c:v>
                </c:pt>
                <c:pt idx="1048">
                  <c:v>9</c:v>
                </c:pt>
                <c:pt idx="1049">
                  <c:v>9</c:v>
                </c:pt>
                <c:pt idx="1050">
                  <c:v>9</c:v>
                </c:pt>
                <c:pt idx="1051">
                  <c:v>9</c:v>
                </c:pt>
                <c:pt idx="1052">
                  <c:v>9</c:v>
                </c:pt>
                <c:pt idx="1053">
                  <c:v>9</c:v>
                </c:pt>
                <c:pt idx="1054">
                  <c:v>9</c:v>
                </c:pt>
                <c:pt idx="1055">
                  <c:v>9</c:v>
                </c:pt>
                <c:pt idx="1056">
                  <c:v>9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9</c:v>
                </c:pt>
                <c:pt idx="1074">
                  <c:v>9</c:v>
                </c:pt>
                <c:pt idx="1075">
                  <c:v>9</c:v>
                </c:pt>
                <c:pt idx="1076">
                  <c:v>9</c:v>
                </c:pt>
                <c:pt idx="1077">
                  <c:v>9</c:v>
                </c:pt>
                <c:pt idx="1078">
                  <c:v>9</c:v>
                </c:pt>
                <c:pt idx="1079">
                  <c:v>9</c:v>
                </c:pt>
                <c:pt idx="1080">
                  <c:v>9</c:v>
                </c:pt>
                <c:pt idx="1081">
                  <c:v>9</c:v>
                </c:pt>
                <c:pt idx="1082">
                  <c:v>9</c:v>
                </c:pt>
                <c:pt idx="1083">
                  <c:v>9</c:v>
                </c:pt>
                <c:pt idx="1084">
                  <c:v>9</c:v>
                </c:pt>
                <c:pt idx="1085">
                  <c:v>8</c:v>
                </c:pt>
                <c:pt idx="1086">
                  <c:v>8</c:v>
                </c:pt>
                <c:pt idx="1087">
                  <c:v>8</c:v>
                </c:pt>
                <c:pt idx="1088">
                  <c:v>8</c:v>
                </c:pt>
                <c:pt idx="1089">
                  <c:v>8</c:v>
                </c:pt>
                <c:pt idx="1090">
                  <c:v>8</c:v>
                </c:pt>
                <c:pt idx="1091">
                  <c:v>8</c:v>
                </c:pt>
                <c:pt idx="1092">
                  <c:v>8</c:v>
                </c:pt>
                <c:pt idx="1093">
                  <c:v>8</c:v>
                </c:pt>
                <c:pt idx="1094">
                  <c:v>8</c:v>
                </c:pt>
                <c:pt idx="1095">
                  <c:v>8</c:v>
                </c:pt>
                <c:pt idx="1096">
                  <c:v>8</c:v>
                </c:pt>
                <c:pt idx="1097">
                  <c:v>8</c:v>
                </c:pt>
                <c:pt idx="1098">
                  <c:v>8</c:v>
                </c:pt>
                <c:pt idx="1099">
                  <c:v>8</c:v>
                </c:pt>
                <c:pt idx="1100">
                  <c:v>8</c:v>
                </c:pt>
                <c:pt idx="1101">
                  <c:v>8</c:v>
                </c:pt>
                <c:pt idx="1102">
                  <c:v>8</c:v>
                </c:pt>
                <c:pt idx="1103">
                  <c:v>8</c:v>
                </c:pt>
                <c:pt idx="1104">
                  <c:v>8</c:v>
                </c:pt>
                <c:pt idx="1105">
                  <c:v>8</c:v>
                </c:pt>
                <c:pt idx="1106">
                  <c:v>8</c:v>
                </c:pt>
                <c:pt idx="1107">
                  <c:v>8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8</c:v>
                </c:pt>
                <c:pt idx="1114">
                  <c:v>8</c:v>
                </c:pt>
                <c:pt idx="1115">
                  <c:v>8</c:v>
                </c:pt>
                <c:pt idx="1116">
                  <c:v>8</c:v>
                </c:pt>
                <c:pt idx="1117">
                  <c:v>8</c:v>
                </c:pt>
                <c:pt idx="1118">
                  <c:v>8</c:v>
                </c:pt>
                <c:pt idx="1119">
                  <c:v>8</c:v>
                </c:pt>
                <c:pt idx="1120">
                  <c:v>8</c:v>
                </c:pt>
                <c:pt idx="1121">
                  <c:v>8</c:v>
                </c:pt>
                <c:pt idx="1122">
                  <c:v>8</c:v>
                </c:pt>
                <c:pt idx="1123">
                  <c:v>8</c:v>
                </c:pt>
                <c:pt idx="1124">
                  <c:v>8</c:v>
                </c:pt>
                <c:pt idx="1125">
                  <c:v>8</c:v>
                </c:pt>
                <c:pt idx="1126">
                  <c:v>8</c:v>
                </c:pt>
                <c:pt idx="1127">
                  <c:v>8</c:v>
                </c:pt>
                <c:pt idx="1128">
                  <c:v>8</c:v>
                </c:pt>
                <c:pt idx="1129">
                  <c:v>8</c:v>
                </c:pt>
                <c:pt idx="1130">
                  <c:v>8</c:v>
                </c:pt>
                <c:pt idx="1131">
                  <c:v>8</c:v>
                </c:pt>
                <c:pt idx="1132">
                  <c:v>8</c:v>
                </c:pt>
                <c:pt idx="1133">
                  <c:v>8</c:v>
                </c:pt>
                <c:pt idx="1134">
                  <c:v>8</c:v>
                </c:pt>
                <c:pt idx="1135">
                  <c:v>8</c:v>
                </c:pt>
                <c:pt idx="1136">
                  <c:v>8</c:v>
                </c:pt>
                <c:pt idx="1137">
                  <c:v>8</c:v>
                </c:pt>
                <c:pt idx="1138">
                  <c:v>8</c:v>
                </c:pt>
                <c:pt idx="1139">
                  <c:v>8</c:v>
                </c:pt>
                <c:pt idx="1140">
                  <c:v>8</c:v>
                </c:pt>
                <c:pt idx="1141">
                  <c:v>8</c:v>
                </c:pt>
                <c:pt idx="1142">
                  <c:v>8</c:v>
                </c:pt>
                <c:pt idx="1143">
                  <c:v>8</c:v>
                </c:pt>
                <c:pt idx="1144">
                  <c:v>8</c:v>
                </c:pt>
                <c:pt idx="1145">
                  <c:v>8</c:v>
                </c:pt>
                <c:pt idx="1146">
                  <c:v>8</c:v>
                </c:pt>
                <c:pt idx="1147">
                  <c:v>8</c:v>
                </c:pt>
                <c:pt idx="1148">
                  <c:v>8</c:v>
                </c:pt>
                <c:pt idx="1149">
                  <c:v>8</c:v>
                </c:pt>
                <c:pt idx="1150">
                  <c:v>8</c:v>
                </c:pt>
                <c:pt idx="1151">
                  <c:v>8</c:v>
                </c:pt>
                <c:pt idx="1152">
                  <c:v>8</c:v>
                </c:pt>
                <c:pt idx="1153">
                  <c:v>7</c:v>
                </c:pt>
                <c:pt idx="1154">
                  <c:v>7</c:v>
                </c:pt>
                <c:pt idx="1155">
                  <c:v>7</c:v>
                </c:pt>
                <c:pt idx="1156">
                  <c:v>7</c:v>
                </c:pt>
                <c:pt idx="1157">
                  <c:v>7</c:v>
                </c:pt>
                <c:pt idx="1158">
                  <c:v>7</c:v>
                </c:pt>
                <c:pt idx="1159">
                  <c:v>7</c:v>
                </c:pt>
                <c:pt idx="1160">
                  <c:v>7</c:v>
                </c:pt>
                <c:pt idx="1161">
                  <c:v>7</c:v>
                </c:pt>
                <c:pt idx="1162">
                  <c:v>7</c:v>
                </c:pt>
                <c:pt idx="1163">
                  <c:v>7</c:v>
                </c:pt>
                <c:pt idx="1164">
                  <c:v>7</c:v>
                </c:pt>
                <c:pt idx="1165">
                  <c:v>7</c:v>
                </c:pt>
                <c:pt idx="1166">
                  <c:v>7</c:v>
                </c:pt>
                <c:pt idx="1167">
                  <c:v>7</c:v>
                </c:pt>
                <c:pt idx="1168">
                  <c:v>7</c:v>
                </c:pt>
                <c:pt idx="1169">
                  <c:v>7</c:v>
                </c:pt>
                <c:pt idx="1170">
                  <c:v>7</c:v>
                </c:pt>
                <c:pt idx="1171">
                  <c:v>7</c:v>
                </c:pt>
                <c:pt idx="1172">
                  <c:v>7</c:v>
                </c:pt>
                <c:pt idx="1173">
                  <c:v>7</c:v>
                </c:pt>
                <c:pt idx="1174">
                  <c:v>7</c:v>
                </c:pt>
                <c:pt idx="1175">
                  <c:v>7</c:v>
                </c:pt>
                <c:pt idx="1176">
                  <c:v>7</c:v>
                </c:pt>
                <c:pt idx="1177">
                  <c:v>7</c:v>
                </c:pt>
                <c:pt idx="1178">
                  <c:v>7</c:v>
                </c:pt>
                <c:pt idx="1179">
                  <c:v>7</c:v>
                </c:pt>
                <c:pt idx="1180">
                  <c:v>7</c:v>
                </c:pt>
                <c:pt idx="1181">
                  <c:v>7</c:v>
                </c:pt>
                <c:pt idx="1182">
                  <c:v>7</c:v>
                </c:pt>
                <c:pt idx="1183">
                  <c:v>7</c:v>
                </c:pt>
                <c:pt idx="1184">
                  <c:v>7</c:v>
                </c:pt>
                <c:pt idx="1185">
                  <c:v>7</c:v>
                </c:pt>
                <c:pt idx="1186">
                  <c:v>7</c:v>
                </c:pt>
                <c:pt idx="1187">
                  <c:v>7</c:v>
                </c:pt>
                <c:pt idx="1188">
                  <c:v>7</c:v>
                </c:pt>
                <c:pt idx="1189">
                  <c:v>7</c:v>
                </c:pt>
                <c:pt idx="1190">
                  <c:v>7</c:v>
                </c:pt>
                <c:pt idx="1191">
                  <c:v>7</c:v>
                </c:pt>
                <c:pt idx="1192">
                  <c:v>7</c:v>
                </c:pt>
                <c:pt idx="1193">
                  <c:v>7</c:v>
                </c:pt>
                <c:pt idx="1194">
                  <c:v>7</c:v>
                </c:pt>
                <c:pt idx="1195">
                  <c:v>7</c:v>
                </c:pt>
                <c:pt idx="1196">
                  <c:v>7</c:v>
                </c:pt>
                <c:pt idx="1197">
                  <c:v>7</c:v>
                </c:pt>
                <c:pt idx="1198">
                  <c:v>7</c:v>
                </c:pt>
                <c:pt idx="1199">
                  <c:v>7</c:v>
                </c:pt>
                <c:pt idx="1200">
                  <c:v>7</c:v>
                </c:pt>
                <c:pt idx="1201">
                  <c:v>7</c:v>
                </c:pt>
                <c:pt idx="1202">
                  <c:v>7</c:v>
                </c:pt>
                <c:pt idx="1203">
                  <c:v>7</c:v>
                </c:pt>
                <c:pt idx="1204">
                  <c:v>7</c:v>
                </c:pt>
                <c:pt idx="1205">
                  <c:v>7</c:v>
                </c:pt>
                <c:pt idx="1206">
                  <c:v>7</c:v>
                </c:pt>
                <c:pt idx="1207">
                  <c:v>7</c:v>
                </c:pt>
                <c:pt idx="1208">
                  <c:v>7</c:v>
                </c:pt>
                <c:pt idx="1209">
                  <c:v>7</c:v>
                </c:pt>
                <c:pt idx="1210">
                  <c:v>7</c:v>
                </c:pt>
                <c:pt idx="1211">
                  <c:v>7</c:v>
                </c:pt>
                <c:pt idx="1212">
                  <c:v>7</c:v>
                </c:pt>
                <c:pt idx="1213">
                  <c:v>7</c:v>
                </c:pt>
                <c:pt idx="1214">
                  <c:v>7</c:v>
                </c:pt>
                <c:pt idx="1215">
                  <c:v>7</c:v>
                </c:pt>
                <c:pt idx="1216">
                  <c:v>7</c:v>
                </c:pt>
                <c:pt idx="1217">
                  <c:v>7</c:v>
                </c:pt>
                <c:pt idx="1218">
                  <c:v>7</c:v>
                </c:pt>
                <c:pt idx="1219">
                  <c:v>7</c:v>
                </c:pt>
                <c:pt idx="1220">
                  <c:v>7</c:v>
                </c:pt>
                <c:pt idx="1221">
                  <c:v>7</c:v>
                </c:pt>
                <c:pt idx="1222">
                  <c:v>7</c:v>
                </c:pt>
                <c:pt idx="1223">
                  <c:v>7</c:v>
                </c:pt>
                <c:pt idx="1224">
                  <c:v>7</c:v>
                </c:pt>
                <c:pt idx="1225">
                  <c:v>7</c:v>
                </c:pt>
                <c:pt idx="1226">
                  <c:v>6</c:v>
                </c:pt>
                <c:pt idx="1227">
                  <c:v>6</c:v>
                </c:pt>
                <c:pt idx="1228">
                  <c:v>6</c:v>
                </c:pt>
                <c:pt idx="1229">
                  <c:v>6</c:v>
                </c:pt>
                <c:pt idx="1230">
                  <c:v>6</c:v>
                </c:pt>
                <c:pt idx="1231">
                  <c:v>6</c:v>
                </c:pt>
                <c:pt idx="1232">
                  <c:v>6</c:v>
                </c:pt>
                <c:pt idx="1233">
                  <c:v>6</c:v>
                </c:pt>
                <c:pt idx="1234">
                  <c:v>6</c:v>
                </c:pt>
                <c:pt idx="1235">
                  <c:v>6</c:v>
                </c:pt>
                <c:pt idx="1236">
                  <c:v>6</c:v>
                </c:pt>
                <c:pt idx="1237">
                  <c:v>6</c:v>
                </c:pt>
                <c:pt idx="1238">
                  <c:v>6</c:v>
                </c:pt>
                <c:pt idx="1239">
                  <c:v>6</c:v>
                </c:pt>
                <c:pt idx="1240">
                  <c:v>6</c:v>
                </c:pt>
                <c:pt idx="1241">
                  <c:v>6</c:v>
                </c:pt>
                <c:pt idx="1242">
                  <c:v>6</c:v>
                </c:pt>
                <c:pt idx="1243">
                  <c:v>6</c:v>
                </c:pt>
                <c:pt idx="1244">
                  <c:v>6</c:v>
                </c:pt>
                <c:pt idx="1245">
                  <c:v>6</c:v>
                </c:pt>
                <c:pt idx="1246">
                  <c:v>6</c:v>
                </c:pt>
                <c:pt idx="1247">
                  <c:v>6</c:v>
                </c:pt>
                <c:pt idx="1248">
                  <c:v>6</c:v>
                </c:pt>
                <c:pt idx="1249">
                  <c:v>6</c:v>
                </c:pt>
                <c:pt idx="1250">
                  <c:v>6</c:v>
                </c:pt>
                <c:pt idx="1251">
                  <c:v>6</c:v>
                </c:pt>
                <c:pt idx="1252">
                  <c:v>6</c:v>
                </c:pt>
                <c:pt idx="1253">
                  <c:v>6</c:v>
                </c:pt>
                <c:pt idx="1254">
                  <c:v>6</c:v>
                </c:pt>
                <c:pt idx="1255">
                  <c:v>6</c:v>
                </c:pt>
                <c:pt idx="1256">
                  <c:v>6</c:v>
                </c:pt>
                <c:pt idx="1257">
                  <c:v>6</c:v>
                </c:pt>
                <c:pt idx="1258">
                  <c:v>6</c:v>
                </c:pt>
                <c:pt idx="1259">
                  <c:v>6</c:v>
                </c:pt>
                <c:pt idx="1260">
                  <c:v>6</c:v>
                </c:pt>
                <c:pt idx="1261">
                  <c:v>6</c:v>
                </c:pt>
                <c:pt idx="1262">
                  <c:v>6</c:v>
                </c:pt>
                <c:pt idx="1263">
                  <c:v>6</c:v>
                </c:pt>
                <c:pt idx="1264">
                  <c:v>6</c:v>
                </c:pt>
                <c:pt idx="1265">
                  <c:v>6</c:v>
                </c:pt>
                <c:pt idx="1266">
                  <c:v>6</c:v>
                </c:pt>
                <c:pt idx="1267">
                  <c:v>6</c:v>
                </c:pt>
                <c:pt idx="1268">
                  <c:v>6</c:v>
                </c:pt>
                <c:pt idx="1269">
                  <c:v>6</c:v>
                </c:pt>
                <c:pt idx="1270">
                  <c:v>6</c:v>
                </c:pt>
                <c:pt idx="1271">
                  <c:v>6</c:v>
                </c:pt>
                <c:pt idx="1272">
                  <c:v>6</c:v>
                </c:pt>
                <c:pt idx="1273">
                  <c:v>6</c:v>
                </c:pt>
                <c:pt idx="1274">
                  <c:v>6</c:v>
                </c:pt>
                <c:pt idx="1275">
                  <c:v>6</c:v>
                </c:pt>
                <c:pt idx="1276">
                  <c:v>6</c:v>
                </c:pt>
                <c:pt idx="1277">
                  <c:v>6</c:v>
                </c:pt>
                <c:pt idx="1278">
                  <c:v>6</c:v>
                </c:pt>
                <c:pt idx="1279">
                  <c:v>6</c:v>
                </c:pt>
                <c:pt idx="1280">
                  <c:v>6</c:v>
                </c:pt>
                <c:pt idx="1281">
                  <c:v>6</c:v>
                </c:pt>
                <c:pt idx="1282">
                  <c:v>6</c:v>
                </c:pt>
                <c:pt idx="1283">
                  <c:v>6</c:v>
                </c:pt>
                <c:pt idx="1284">
                  <c:v>6</c:v>
                </c:pt>
                <c:pt idx="1285">
                  <c:v>6</c:v>
                </c:pt>
                <c:pt idx="1286">
                  <c:v>6</c:v>
                </c:pt>
                <c:pt idx="1287">
                  <c:v>6</c:v>
                </c:pt>
                <c:pt idx="1288">
                  <c:v>6</c:v>
                </c:pt>
                <c:pt idx="1289">
                  <c:v>6</c:v>
                </c:pt>
                <c:pt idx="1290">
                  <c:v>6</c:v>
                </c:pt>
                <c:pt idx="1291">
                  <c:v>6</c:v>
                </c:pt>
                <c:pt idx="1292">
                  <c:v>6</c:v>
                </c:pt>
                <c:pt idx="1293">
                  <c:v>6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6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5</c:v>
                </c:pt>
                <c:pt idx="1304">
                  <c:v>5</c:v>
                </c:pt>
                <c:pt idx="1305">
                  <c:v>5</c:v>
                </c:pt>
                <c:pt idx="1306">
                  <c:v>5</c:v>
                </c:pt>
                <c:pt idx="1307">
                  <c:v>5</c:v>
                </c:pt>
                <c:pt idx="1308">
                  <c:v>5</c:v>
                </c:pt>
                <c:pt idx="1309">
                  <c:v>5</c:v>
                </c:pt>
                <c:pt idx="1310">
                  <c:v>5</c:v>
                </c:pt>
                <c:pt idx="1311">
                  <c:v>5</c:v>
                </c:pt>
                <c:pt idx="1312">
                  <c:v>5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5</c:v>
                </c:pt>
                <c:pt idx="1330">
                  <c:v>5</c:v>
                </c:pt>
                <c:pt idx="1331">
                  <c:v>5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4</c:v>
                </c:pt>
                <c:pt idx="1350">
                  <c:v>4</c:v>
                </c:pt>
                <c:pt idx="1351">
                  <c:v>4</c:v>
                </c:pt>
                <c:pt idx="1352">
                  <c:v>4</c:v>
                </c:pt>
                <c:pt idx="1353">
                  <c:v>4</c:v>
                </c:pt>
                <c:pt idx="1354">
                  <c:v>3</c:v>
                </c:pt>
                <c:pt idx="1355">
                  <c:v>3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3</c:v>
                </c:pt>
                <c:pt idx="1360">
                  <c:v>3</c:v>
                </c:pt>
                <c:pt idx="1361">
                  <c:v>3</c:v>
                </c:pt>
                <c:pt idx="1362">
                  <c:v>3</c:v>
                </c:pt>
                <c:pt idx="1363">
                  <c:v>3</c:v>
                </c:pt>
                <c:pt idx="1364">
                  <c:v>3</c:v>
                </c:pt>
                <c:pt idx="1365">
                  <c:v>3</c:v>
                </c:pt>
                <c:pt idx="1366">
                  <c:v>3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4</c:v>
                </c:pt>
                <c:pt idx="1438">
                  <c:v>4</c:v>
                </c:pt>
                <c:pt idx="1439">
                  <c:v>4</c:v>
                </c:pt>
                <c:pt idx="1440">
                  <c:v>4</c:v>
                </c:pt>
                <c:pt idx="1441">
                  <c:v>4</c:v>
                </c:pt>
                <c:pt idx="1442">
                  <c:v>4</c:v>
                </c:pt>
                <c:pt idx="1443">
                  <c:v>4</c:v>
                </c:pt>
                <c:pt idx="1444">
                  <c:v>4</c:v>
                </c:pt>
                <c:pt idx="1445">
                  <c:v>4</c:v>
                </c:pt>
                <c:pt idx="1446">
                  <c:v>4</c:v>
                </c:pt>
                <c:pt idx="1447">
                  <c:v>4</c:v>
                </c:pt>
                <c:pt idx="1448">
                  <c:v>4</c:v>
                </c:pt>
                <c:pt idx="1449">
                  <c:v>4</c:v>
                </c:pt>
                <c:pt idx="1450">
                  <c:v>4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3</c:v>
                </c:pt>
                <c:pt idx="1585">
                  <c:v>3</c:v>
                </c:pt>
                <c:pt idx="1586">
                  <c:v>3</c:v>
                </c:pt>
                <c:pt idx="1587">
                  <c:v>3</c:v>
                </c:pt>
                <c:pt idx="1588">
                  <c:v>3</c:v>
                </c:pt>
                <c:pt idx="1589">
                  <c:v>3</c:v>
                </c:pt>
                <c:pt idx="1590">
                  <c:v>3</c:v>
                </c:pt>
                <c:pt idx="1591">
                  <c:v>6</c:v>
                </c:pt>
                <c:pt idx="1592">
                  <c:v>6</c:v>
                </c:pt>
                <c:pt idx="1593">
                  <c:v>6</c:v>
                </c:pt>
                <c:pt idx="1594">
                  <c:v>6</c:v>
                </c:pt>
                <c:pt idx="1595">
                  <c:v>6</c:v>
                </c:pt>
                <c:pt idx="1596">
                  <c:v>6</c:v>
                </c:pt>
                <c:pt idx="1597">
                  <c:v>6</c:v>
                </c:pt>
                <c:pt idx="1598">
                  <c:v>6</c:v>
                </c:pt>
                <c:pt idx="1599">
                  <c:v>6</c:v>
                </c:pt>
                <c:pt idx="1600">
                  <c:v>6</c:v>
                </c:pt>
                <c:pt idx="1601">
                  <c:v>6</c:v>
                </c:pt>
                <c:pt idx="1602">
                  <c:v>6</c:v>
                </c:pt>
                <c:pt idx="1603">
                  <c:v>6</c:v>
                </c:pt>
                <c:pt idx="1604">
                  <c:v>6</c:v>
                </c:pt>
                <c:pt idx="1605">
                  <c:v>6</c:v>
                </c:pt>
                <c:pt idx="1606">
                  <c:v>6</c:v>
                </c:pt>
                <c:pt idx="1607">
                  <c:v>6</c:v>
                </c:pt>
                <c:pt idx="1608">
                  <c:v>6</c:v>
                </c:pt>
                <c:pt idx="1609">
                  <c:v>6</c:v>
                </c:pt>
                <c:pt idx="1610">
                  <c:v>7</c:v>
                </c:pt>
                <c:pt idx="1611">
                  <c:v>7</c:v>
                </c:pt>
                <c:pt idx="1612">
                  <c:v>7</c:v>
                </c:pt>
                <c:pt idx="1613">
                  <c:v>7</c:v>
                </c:pt>
                <c:pt idx="1614">
                  <c:v>7</c:v>
                </c:pt>
                <c:pt idx="1615">
                  <c:v>7</c:v>
                </c:pt>
                <c:pt idx="1616">
                  <c:v>7</c:v>
                </c:pt>
                <c:pt idx="1617">
                  <c:v>7</c:v>
                </c:pt>
                <c:pt idx="1618">
                  <c:v>7</c:v>
                </c:pt>
                <c:pt idx="1619">
                  <c:v>7</c:v>
                </c:pt>
                <c:pt idx="1620">
                  <c:v>7</c:v>
                </c:pt>
                <c:pt idx="1621">
                  <c:v>7</c:v>
                </c:pt>
                <c:pt idx="1622">
                  <c:v>7</c:v>
                </c:pt>
                <c:pt idx="1623">
                  <c:v>7</c:v>
                </c:pt>
                <c:pt idx="1624">
                  <c:v>7</c:v>
                </c:pt>
                <c:pt idx="1625">
                  <c:v>8</c:v>
                </c:pt>
                <c:pt idx="1626">
                  <c:v>8</c:v>
                </c:pt>
                <c:pt idx="1627">
                  <c:v>8</c:v>
                </c:pt>
                <c:pt idx="1628">
                  <c:v>8</c:v>
                </c:pt>
                <c:pt idx="1629">
                  <c:v>8</c:v>
                </c:pt>
                <c:pt idx="1630">
                  <c:v>8</c:v>
                </c:pt>
                <c:pt idx="1631">
                  <c:v>8</c:v>
                </c:pt>
                <c:pt idx="1632">
                  <c:v>8</c:v>
                </c:pt>
                <c:pt idx="1633">
                  <c:v>8</c:v>
                </c:pt>
                <c:pt idx="1634">
                  <c:v>8</c:v>
                </c:pt>
                <c:pt idx="1635">
                  <c:v>8</c:v>
                </c:pt>
                <c:pt idx="1636">
                  <c:v>8</c:v>
                </c:pt>
                <c:pt idx="1637">
                  <c:v>8</c:v>
                </c:pt>
                <c:pt idx="1638">
                  <c:v>8</c:v>
                </c:pt>
                <c:pt idx="1639">
                  <c:v>8</c:v>
                </c:pt>
                <c:pt idx="1640">
                  <c:v>8</c:v>
                </c:pt>
                <c:pt idx="1641">
                  <c:v>8</c:v>
                </c:pt>
                <c:pt idx="1642">
                  <c:v>8</c:v>
                </c:pt>
                <c:pt idx="1643">
                  <c:v>8</c:v>
                </c:pt>
                <c:pt idx="1644">
                  <c:v>8</c:v>
                </c:pt>
                <c:pt idx="1645">
                  <c:v>9</c:v>
                </c:pt>
                <c:pt idx="1646">
                  <c:v>9</c:v>
                </c:pt>
                <c:pt idx="1647">
                  <c:v>9</c:v>
                </c:pt>
                <c:pt idx="1648">
                  <c:v>9</c:v>
                </c:pt>
                <c:pt idx="1649">
                  <c:v>9</c:v>
                </c:pt>
                <c:pt idx="1650">
                  <c:v>9</c:v>
                </c:pt>
                <c:pt idx="1651">
                  <c:v>9</c:v>
                </c:pt>
                <c:pt idx="1652">
                  <c:v>9</c:v>
                </c:pt>
                <c:pt idx="1653">
                  <c:v>9</c:v>
                </c:pt>
                <c:pt idx="1654">
                  <c:v>9</c:v>
                </c:pt>
                <c:pt idx="1655">
                  <c:v>9</c:v>
                </c:pt>
                <c:pt idx="1656">
                  <c:v>9</c:v>
                </c:pt>
                <c:pt idx="1657">
                  <c:v>9</c:v>
                </c:pt>
                <c:pt idx="1658">
                  <c:v>9</c:v>
                </c:pt>
                <c:pt idx="1659">
                  <c:v>9</c:v>
                </c:pt>
                <c:pt idx="1660">
                  <c:v>9</c:v>
                </c:pt>
                <c:pt idx="1661">
                  <c:v>9</c:v>
                </c:pt>
                <c:pt idx="1662">
                  <c:v>9</c:v>
                </c:pt>
                <c:pt idx="1663">
                  <c:v>9</c:v>
                </c:pt>
                <c:pt idx="1664">
                  <c:v>9</c:v>
                </c:pt>
                <c:pt idx="1665">
                  <c:v>9</c:v>
                </c:pt>
                <c:pt idx="1666">
                  <c:v>9</c:v>
                </c:pt>
                <c:pt idx="1667">
                  <c:v>9</c:v>
                </c:pt>
                <c:pt idx="1668">
                  <c:v>9</c:v>
                </c:pt>
                <c:pt idx="1669">
                  <c:v>9</c:v>
                </c:pt>
                <c:pt idx="1670">
                  <c:v>9</c:v>
                </c:pt>
                <c:pt idx="1671">
                  <c:v>9</c:v>
                </c:pt>
                <c:pt idx="1672">
                  <c:v>9</c:v>
                </c:pt>
                <c:pt idx="1673">
                  <c:v>9</c:v>
                </c:pt>
                <c:pt idx="1674">
                  <c:v>9</c:v>
                </c:pt>
                <c:pt idx="1675">
                  <c:v>9</c:v>
                </c:pt>
                <c:pt idx="1676">
                  <c:v>9</c:v>
                </c:pt>
                <c:pt idx="1677">
                  <c:v>9</c:v>
                </c:pt>
                <c:pt idx="1678">
                  <c:v>9</c:v>
                </c:pt>
                <c:pt idx="1679">
                  <c:v>9</c:v>
                </c:pt>
                <c:pt idx="1680">
                  <c:v>9</c:v>
                </c:pt>
                <c:pt idx="1681">
                  <c:v>9</c:v>
                </c:pt>
                <c:pt idx="1682">
                  <c:v>9</c:v>
                </c:pt>
                <c:pt idx="1683">
                  <c:v>9</c:v>
                </c:pt>
                <c:pt idx="1684">
                  <c:v>9</c:v>
                </c:pt>
                <c:pt idx="1685">
                  <c:v>9</c:v>
                </c:pt>
                <c:pt idx="1686">
                  <c:v>9</c:v>
                </c:pt>
                <c:pt idx="1687">
                  <c:v>9</c:v>
                </c:pt>
                <c:pt idx="1688">
                  <c:v>9</c:v>
                </c:pt>
                <c:pt idx="1689">
                  <c:v>9</c:v>
                </c:pt>
                <c:pt idx="1690">
                  <c:v>9</c:v>
                </c:pt>
                <c:pt idx="1691">
                  <c:v>9</c:v>
                </c:pt>
                <c:pt idx="1692">
                  <c:v>9</c:v>
                </c:pt>
                <c:pt idx="1693">
                  <c:v>9</c:v>
                </c:pt>
                <c:pt idx="1694">
                  <c:v>9</c:v>
                </c:pt>
                <c:pt idx="1695">
                  <c:v>9</c:v>
                </c:pt>
                <c:pt idx="1696">
                  <c:v>9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9</c:v>
                </c:pt>
                <c:pt idx="1714">
                  <c:v>9</c:v>
                </c:pt>
                <c:pt idx="1715">
                  <c:v>9</c:v>
                </c:pt>
                <c:pt idx="1716">
                  <c:v>9</c:v>
                </c:pt>
                <c:pt idx="1717">
                  <c:v>9</c:v>
                </c:pt>
                <c:pt idx="1718">
                  <c:v>9</c:v>
                </c:pt>
                <c:pt idx="1719">
                  <c:v>9</c:v>
                </c:pt>
                <c:pt idx="1720">
                  <c:v>9</c:v>
                </c:pt>
                <c:pt idx="1721">
                  <c:v>9</c:v>
                </c:pt>
                <c:pt idx="1722">
                  <c:v>9</c:v>
                </c:pt>
                <c:pt idx="1723">
                  <c:v>9</c:v>
                </c:pt>
                <c:pt idx="1724">
                  <c:v>9</c:v>
                </c:pt>
                <c:pt idx="1725">
                  <c:v>9</c:v>
                </c:pt>
                <c:pt idx="1726">
                  <c:v>9</c:v>
                </c:pt>
                <c:pt idx="1727">
                  <c:v>9</c:v>
                </c:pt>
                <c:pt idx="1728">
                  <c:v>9</c:v>
                </c:pt>
                <c:pt idx="1729">
                  <c:v>9</c:v>
                </c:pt>
                <c:pt idx="1730">
                  <c:v>9</c:v>
                </c:pt>
                <c:pt idx="1731">
                  <c:v>9</c:v>
                </c:pt>
                <c:pt idx="1732">
                  <c:v>9</c:v>
                </c:pt>
                <c:pt idx="1733">
                  <c:v>9</c:v>
                </c:pt>
                <c:pt idx="1734">
                  <c:v>9</c:v>
                </c:pt>
                <c:pt idx="1735">
                  <c:v>9</c:v>
                </c:pt>
                <c:pt idx="1736">
                  <c:v>9</c:v>
                </c:pt>
                <c:pt idx="1737">
                  <c:v>9</c:v>
                </c:pt>
                <c:pt idx="1738">
                  <c:v>9</c:v>
                </c:pt>
                <c:pt idx="1739">
                  <c:v>9</c:v>
                </c:pt>
                <c:pt idx="1740">
                  <c:v>9</c:v>
                </c:pt>
                <c:pt idx="1741">
                  <c:v>9</c:v>
                </c:pt>
                <c:pt idx="1742">
                  <c:v>9</c:v>
                </c:pt>
                <c:pt idx="1743">
                  <c:v>9</c:v>
                </c:pt>
                <c:pt idx="1744">
                  <c:v>9</c:v>
                </c:pt>
                <c:pt idx="1745">
                  <c:v>9</c:v>
                </c:pt>
                <c:pt idx="1746">
                  <c:v>9</c:v>
                </c:pt>
                <c:pt idx="1747">
                  <c:v>9</c:v>
                </c:pt>
                <c:pt idx="1748">
                  <c:v>9</c:v>
                </c:pt>
                <c:pt idx="1749">
                  <c:v>9</c:v>
                </c:pt>
                <c:pt idx="1750">
                  <c:v>9</c:v>
                </c:pt>
                <c:pt idx="1751">
                  <c:v>9</c:v>
                </c:pt>
                <c:pt idx="1752">
                  <c:v>9</c:v>
                </c:pt>
                <c:pt idx="1753">
                  <c:v>9</c:v>
                </c:pt>
                <c:pt idx="1754">
                  <c:v>9</c:v>
                </c:pt>
                <c:pt idx="1755">
                  <c:v>9</c:v>
                </c:pt>
                <c:pt idx="1756">
                  <c:v>9</c:v>
                </c:pt>
                <c:pt idx="1757">
                  <c:v>9</c:v>
                </c:pt>
                <c:pt idx="1758">
                  <c:v>9</c:v>
                </c:pt>
                <c:pt idx="1759">
                  <c:v>9</c:v>
                </c:pt>
                <c:pt idx="1760">
                  <c:v>9</c:v>
                </c:pt>
                <c:pt idx="1761">
                  <c:v>9</c:v>
                </c:pt>
                <c:pt idx="1762">
                  <c:v>9</c:v>
                </c:pt>
                <c:pt idx="1763">
                  <c:v>9</c:v>
                </c:pt>
                <c:pt idx="1764">
                  <c:v>9</c:v>
                </c:pt>
                <c:pt idx="1765">
                  <c:v>9</c:v>
                </c:pt>
                <c:pt idx="1766">
                  <c:v>9</c:v>
                </c:pt>
                <c:pt idx="1767">
                  <c:v>9</c:v>
                </c:pt>
                <c:pt idx="1768">
                  <c:v>9</c:v>
                </c:pt>
                <c:pt idx="1769">
                  <c:v>9</c:v>
                </c:pt>
                <c:pt idx="1770">
                  <c:v>9</c:v>
                </c:pt>
                <c:pt idx="1771">
                  <c:v>9</c:v>
                </c:pt>
                <c:pt idx="1772">
                  <c:v>9</c:v>
                </c:pt>
                <c:pt idx="1773">
                  <c:v>9</c:v>
                </c:pt>
                <c:pt idx="1774">
                  <c:v>9</c:v>
                </c:pt>
                <c:pt idx="1775">
                  <c:v>9</c:v>
                </c:pt>
                <c:pt idx="1776">
                  <c:v>9</c:v>
                </c:pt>
                <c:pt idx="1777">
                  <c:v>9</c:v>
                </c:pt>
                <c:pt idx="1778">
                  <c:v>9</c:v>
                </c:pt>
                <c:pt idx="1779">
                  <c:v>9</c:v>
                </c:pt>
                <c:pt idx="1780">
                  <c:v>9</c:v>
                </c:pt>
                <c:pt idx="1781">
                  <c:v>9</c:v>
                </c:pt>
                <c:pt idx="1782">
                  <c:v>9</c:v>
                </c:pt>
                <c:pt idx="1783">
                  <c:v>9</c:v>
                </c:pt>
                <c:pt idx="1784">
                  <c:v>9</c:v>
                </c:pt>
                <c:pt idx="1785">
                  <c:v>9</c:v>
                </c:pt>
                <c:pt idx="1786">
                  <c:v>9</c:v>
                </c:pt>
                <c:pt idx="1787">
                  <c:v>9</c:v>
                </c:pt>
                <c:pt idx="1788">
                  <c:v>9</c:v>
                </c:pt>
                <c:pt idx="1789">
                  <c:v>9</c:v>
                </c:pt>
                <c:pt idx="1790">
                  <c:v>10</c:v>
                </c:pt>
                <c:pt idx="1791">
                  <c:v>10</c:v>
                </c:pt>
                <c:pt idx="1792">
                  <c:v>10</c:v>
                </c:pt>
                <c:pt idx="1793">
                  <c:v>10</c:v>
                </c:pt>
                <c:pt idx="1794">
                  <c:v>10</c:v>
                </c:pt>
                <c:pt idx="1795">
                  <c:v>10</c:v>
                </c:pt>
                <c:pt idx="1796">
                  <c:v>10</c:v>
                </c:pt>
                <c:pt idx="1797">
                  <c:v>10</c:v>
                </c:pt>
                <c:pt idx="1798">
                  <c:v>10</c:v>
                </c:pt>
                <c:pt idx="1799">
                  <c:v>10</c:v>
                </c:pt>
                <c:pt idx="1800">
                  <c:v>10</c:v>
                </c:pt>
                <c:pt idx="1801">
                  <c:v>10</c:v>
                </c:pt>
                <c:pt idx="1802">
                  <c:v>10</c:v>
                </c:pt>
                <c:pt idx="1803">
                  <c:v>10</c:v>
                </c:pt>
                <c:pt idx="1804">
                  <c:v>10</c:v>
                </c:pt>
                <c:pt idx="1805">
                  <c:v>10</c:v>
                </c:pt>
                <c:pt idx="1806">
                  <c:v>10</c:v>
                </c:pt>
                <c:pt idx="1807">
                  <c:v>10</c:v>
                </c:pt>
                <c:pt idx="1808">
                  <c:v>10</c:v>
                </c:pt>
                <c:pt idx="1809">
                  <c:v>10</c:v>
                </c:pt>
                <c:pt idx="1810">
                  <c:v>10</c:v>
                </c:pt>
                <c:pt idx="1811">
                  <c:v>10</c:v>
                </c:pt>
                <c:pt idx="1812">
                  <c:v>10</c:v>
                </c:pt>
                <c:pt idx="1813">
                  <c:v>10</c:v>
                </c:pt>
                <c:pt idx="1814">
                  <c:v>10</c:v>
                </c:pt>
                <c:pt idx="1815">
                  <c:v>10</c:v>
                </c:pt>
                <c:pt idx="1816">
                  <c:v>10</c:v>
                </c:pt>
                <c:pt idx="1817">
                  <c:v>10</c:v>
                </c:pt>
                <c:pt idx="1818">
                  <c:v>10</c:v>
                </c:pt>
                <c:pt idx="1819">
                  <c:v>10</c:v>
                </c:pt>
                <c:pt idx="1820">
                  <c:v>10</c:v>
                </c:pt>
                <c:pt idx="1821">
                  <c:v>10</c:v>
                </c:pt>
                <c:pt idx="1822">
                  <c:v>10</c:v>
                </c:pt>
                <c:pt idx="1823">
                  <c:v>10</c:v>
                </c:pt>
                <c:pt idx="1824">
                  <c:v>10</c:v>
                </c:pt>
                <c:pt idx="1825">
                  <c:v>10</c:v>
                </c:pt>
                <c:pt idx="1826">
                  <c:v>10</c:v>
                </c:pt>
                <c:pt idx="1827">
                  <c:v>10</c:v>
                </c:pt>
                <c:pt idx="1828">
                  <c:v>10</c:v>
                </c:pt>
                <c:pt idx="1829">
                  <c:v>10</c:v>
                </c:pt>
                <c:pt idx="1830">
                  <c:v>10</c:v>
                </c:pt>
                <c:pt idx="1831">
                  <c:v>10</c:v>
                </c:pt>
                <c:pt idx="1832">
                  <c:v>10</c:v>
                </c:pt>
                <c:pt idx="1833">
                  <c:v>10</c:v>
                </c:pt>
                <c:pt idx="1834">
                  <c:v>10</c:v>
                </c:pt>
                <c:pt idx="1835">
                  <c:v>10</c:v>
                </c:pt>
                <c:pt idx="1836">
                  <c:v>10</c:v>
                </c:pt>
                <c:pt idx="1837">
                  <c:v>10</c:v>
                </c:pt>
                <c:pt idx="1838">
                  <c:v>10</c:v>
                </c:pt>
                <c:pt idx="1839">
                  <c:v>10</c:v>
                </c:pt>
                <c:pt idx="1840">
                  <c:v>10</c:v>
                </c:pt>
                <c:pt idx="1841">
                  <c:v>10</c:v>
                </c:pt>
                <c:pt idx="1842">
                  <c:v>10</c:v>
                </c:pt>
                <c:pt idx="1843">
                  <c:v>10</c:v>
                </c:pt>
                <c:pt idx="1844">
                  <c:v>10</c:v>
                </c:pt>
                <c:pt idx="1845">
                  <c:v>10</c:v>
                </c:pt>
                <c:pt idx="1846">
                  <c:v>10</c:v>
                </c:pt>
                <c:pt idx="1847">
                  <c:v>10</c:v>
                </c:pt>
                <c:pt idx="1848">
                  <c:v>10</c:v>
                </c:pt>
                <c:pt idx="1849">
                  <c:v>10</c:v>
                </c:pt>
                <c:pt idx="1850">
                  <c:v>10</c:v>
                </c:pt>
                <c:pt idx="1851">
                  <c:v>10</c:v>
                </c:pt>
                <c:pt idx="1852">
                  <c:v>10</c:v>
                </c:pt>
                <c:pt idx="1853">
                  <c:v>10</c:v>
                </c:pt>
                <c:pt idx="1854">
                  <c:v>10</c:v>
                </c:pt>
                <c:pt idx="1855">
                  <c:v>10</c:v>
                </c:pt>
                <c:pt idx="1856">
                  <c:v>10</c:v>
                </c:pt>
                <c:pt idx="1857">
                  <c:v>10</c:v>
                </c:pt>
                <c:pt idx="1858">
                  <c:v>10</c:v>
                </c:pt>
                <c:pt idx="1859">
                  <c:v>10</c:v>
                </c:pt>
                <c:pt idx="1860">
                  <c:v>10</c:v>
                </c:pt>
                <c:pt idx="1861">
                  <c:v>10</c:v>
                </c:pt>
                <c:pt idx="1862">
                  <c:v>10</c:v>
                </c:pt>
                <c:pt idx="1863">
                  <c:v>10</c:v>
                </c:pt>
                <c:pt idx="1864">
                  <c:v>10</c:v>
                </c:pt>
                <c:pt idx="1865">
                  <c:v>10</c:v>
                </c:pt>
                <c:pt idx="1866">
                  <c:v>10</c:v>
                </c:pt>
                <c:pt idx="1867">
                  <c:v>10</c:v>
                </c:pt>
                <c:pt idx="1868">
                  <c:v>10</c:v>
                </c:pt>
                <c:pt idx="1869">
                  <c:v>10</c:v>
                </c:pt>
                <c:pt idx="1870">
                  <c:v>10</c:v>
                </c:pt>
                <c:pt idx="1871">
                  <c:v>10</c:v>
                </c:pt>
                <c:pt idx="1872">
                  <c:v>10</c:v>
                </c:pt>
                <c:pt idx="1873">
                  <c:v>10</c:v>
                </c:pt>
                <c:pt idx="1874">
                  <c:v>10</c:v>
                </c:pt>
                <c:pt idx="1875">
                  <c:v>10</c:v>
                </c:pt>
                <c:pt idx="1876">
                  <c:v>10</c:v>
                </c:pt>
                <c:pt idx="1877">
                  <c:v>10</c:v>
                </c:pt>
                <c:pt idx="1878">
                  <c:v>10</c:v>
                </c:pt>
                <c:pt idx="1879">
                  <c:v>10</c:v>
                </c:pt>
                <c:pt idx="1880">
                  <c:v>10</c:v>
                </c:pt>
                <c:pt idx="1881">
                  <c:v>10</c:v>
                </c:pt>
                <c:pt idx="1882">
                  <c:v>10</c:v>
                </c:pt>
                <c:pt idx="1883">
                  <c:v>10</c:v>
                </c:pt>
                <c:pt idx="1884">
                  <c:v>10</c:v>
                </c:pt>
                <c:pt idx="1885">
                  <c:v>10</c:v>
                </c:pt>
                <c:pt idx="1886">
                  <c:v>10</c:v>
                </c:pt>
                <c:pt idx="1887">
                  <c:v>10</c:v>
                </c:pt>
                <c:pt idx="1888">
                  <c:v>10</c:v>
                </c:pt>
                <c:pt idx="1889">
                  <c:v>10</c:v>
                </c:pt>
                <c:pt idx="1890">
                  <c:v>10</c:v>
                </c:pt>
                <c:pt idx="1891">
                  <c:v>10</c:v>
                </c:pt>
                <c:pt idx="1892">
                  <c:v>10</c:v>
                </c:pt>
                <c:pt idx="1893">
                  <c:v>9</c:v>
                </c:pt>
                <c:pt idx="1894">
                  <c:v>9</c:v>
                </c:pt>
                <c:pt idx="1895">
                  <c:v>9</c:v>
                </c:pt>
                <c:pt idx="1896">
                  <c:v>9</c:v>
                </c:pt>
                <c:pt idx="1897">
                  <c:v>9</c:v>
                </c:pt>
                <c:pt idx="1898">
                  <c:v>9</c:v>
                </c:pt>
                <c:pt idx="1899">
                  <c:v>9</c:v>
                </c:pt>
                <c:pt idx="1900">
                  <c:v>9</c:v>
                </c:pt>
                <c:pt idx="1901">
                  <c:v>9</c:v>
                </c:pt>
                <c:pt idx="1902">
                  <c:v>9</c:v>
                </c:pt>
                <c:pt idx="1903">
                  <c:v>9</c:v>
                </c:pt>
                <c:pt idx="1904">
                  <c:v>9</c:v>
                </c:pt>
                <c:pt idx="1905">
                  <c:v>9</c:v>
                </c:pt>
                <c:pt idx="1906">
                  <c:v>9</c:v>
                </c:pt>
                <c:pt idx="1907">
                  <c:v>9</c:v>
                </c:pt>
                <c:pt idx="1908">
                  <c:v>9</c:v>
                </c:pt>
                <c:pt idx="1909">
                  <c:v>9</c:v>
                </c:pt>
                <c:pt idx="1910">
                  <c:v>9</c:v>
                </c:pt>
                <c:pt idx="1911">
                  <c:v>9</c:v>
                </c:pt>
                <c:pt idx="1912">
                  <c:v>9</c:v>
                </c:pt>
                <c:pt idx="1913">
                  <c:v>9</c:v>
                </c:pt>
                <c:pt idx="1914">
                  <c:v>9</c:v>
                </c:pt>
                <c:pt idx="1915">
                  <c:v>9</c:v>
                </c:pt>
                <c:pt idx="1916">
                  <c:v>9</c:v>
                </c:pt>
                <c:pt idx="1917">
                  <c:v>9</c:v>
                </c:pt>
                <c:pt idx="1918">
                  <c:v>9</c:v>
                </c:pt>
                <c:pt idx="1919">
                  <c:v>9</c:v>
                </c:pt>
                <c:pt idx="1920">
                  <c:v>9</c:v>
                </c:pt>
                <c:pt idx="1921">
                  <c:v>9</c:v>
                </c:pt>
                <c:pt idx="1922">
                  <c:v>9</c:v>
                </c:pt>
                <c:pt idx="1923">
                  <c:v>9</c:v>
                </c:pt>
                <c:pt idx="1924">
                  <c:v>9</c:v>
                </c:pt>
                <c:pt idx="1925">
                  <c:v>9</c:v>
                </c:pt>
                <c:pt idx="1926">
                  <c:v>9</c:v>
                </c:pt>
                <c:pt idx="1927">
                  <c:v>9</c:v>
                </c:pt>
                <c:pt idx="1928">
                  <c:v>9</c:v>
                </c:pt>
                <c:pt idx="1929">
                  <c:v>9</c:v>
                </c:pt>
                <c:pt idx="1930">
                  <c:v>9</c:v>
                </c:pt>
                <c:pt idx="1931">
                  <c:v>9</c:v>
                </c:pt>
                <c:pt idx="1932">
                  <c:v>9</c:v>
                </c:pt>
                <c:pt idx="1933">
                  <c:v>9</c:v>
                </c:pt>
                <c:pt idx="1934">
                  <c:v>9</c:v>
                </c:pt>
                <c:pt idx="1935">
                  <c:v>9</c:v>
                </c:pt>
                <c:pt idx="1936">
                  <c:v>9</c:v>
                </c:pt>
                <c:pt idx="1937">
                  <c:v>9</c:v>
                </c:pt>
                <c:pt idx="1938">
                  <c:v>9</c:v>
                </c:pt>
                <c:pt idx="1939">
                  <c:v>9</c:v>
                </c:pt>
                <c:pt idx="1940">
                  <c:v>9</c:v>
                </c:pt>
                <c:pt idx="1941">
                  <c:v>9</c:v>
                </c:pt>
                <c:pt idx="1942">
                  <c:v>9</c:v>
                </c:pt>
                <c:pt idx="1943">
                  <c:v>9</c:v>
                </c:pt>
                <c:pt idx="1944">
                  <c:v>9</c:v>
                </c:pt>
                <c:pt idx="1945">
                  <c:v>9</c:v>
                </c:pt>
                <c:pt idx="1946">
                  <c:v>9</c:v>
                </c:pt>
                <c:pt idx="1947">
                  <c:v>9</c:v>
                </c:pt>
                <c:pt idx="1948">
                  <c:v>9</c:v>
                </c:pt>
                <c:pt idx="1949">
                  <c:v>9</c:v>
                </c:pt>
                <c:pt idx="1950">
                  <c:v>9</c:v>
                </c:pt>
                <c:pt idx="1951">
                  <c:v>9</c:v>
                </c:pt>
                <c:pt idx="1952">
                  <c:v>9</c:v>
                </c:pt>
                <c:pt idx="1953">
                  <c:v>9</c:v>
                </c:pt>
                <c:pt idx="1954">
                  <c:v>9</c:v>
                </c:pt>
                <c:pt idx="1955">
                  <c:v>9</c:v>
                </c:pt>
                <c:pt idx="1956">
                  <c:v>9</c:v>
                </c:pt>
                <c:pt idx="1957">
                  <c:v>9</c:v>
                </c:pt>
                <c:pt idx="1958">
                  <c:v>9</c:v>
                </c:pt>
                <c:pt idx="1959">
                  <c:v>9</c:v>
                </c:pt>
                <c:pt idx="1960">
                  <c:v>9</c:v>
                </c:pt>
                <c:pt idx="1961">
                  <c:v>9</c:v>
                </c:pt>
                <c:pt idx="1962">
                  <c:v>9</c:v>
                </c:pt>
                <c:pt idx="1963">
                  <c:v>8</c:v>
                </c:pt>
                <c:pt idx="1964">
                  <c:v>8</c:v>
                </c:pt>
                <c:pt idx="1965">
                  <c:v>8</c:v>
                </c:pt>
                <c:pt idx="1966">
                  <c:v>8</c:v>
                </c:pt>
                <c:pt idx="1967">
                  <c:v>8</c:v>
                </c:pt>
                <c:pt idx="1968">
                  <c:v>8</c:v>
                </c:pt>
                <c:pt idx="1969">
                  <c:v>8</c:v>
                </c:pt>
                <c:pt idx="1970">
                  <c:v>8</c:v>
                </c:pt>
                <c:pt idx="1971">
                  <c:v>8</c:v>
                </c:pt>
                <c:pt idx="1972">
                  <c:v>8</c:v>
                </c:pt>
                <c:pt idx="1973">
                  <c:v>8</c:v>
                </c:pt>
                <c:pt idx="1974">
                  <c:v>8</c:v>
                </c:pt>
                <c:pt idx="1975">
                  <c:v>8</c:v>
                </c:pt>
                <c:pt idx="1976">
                  <c:v>8</c:v>
                </c:pt>
                <c:pt idx="1977">
                  <c:v>8</c:v>
                </c:pt>
                <c:pt idx="1978">
                  <c:v>8</c:v>
                </c:pt>
                <c:pt idx="1979">
                  <c:v>8</c:v>
                </c:pt>
                <c:pt idx="1980">
                  <c:v>8</c:v>
                </c:pt>
                <c:pt idx="1981">
                  <c:v>8</c:v>
                </c:pt>
                <c:pt idx="1982">
                  <c:v>8</c:v>
                </c:pt>
                <c:pt idx="1983">
                  <c:v>8</c:v>
                </c:pt>
                <c:pt idx="1984">
                  <c:v>8</c:v>
                </c:pt>
                <c:pt idx="1985">
                  <c:v>8</c:v>
                </c:pt>
                <c:pt idx="1986">
                  <c:v>8</c:v>
                </c:pt>
                <c:pt idx="1987">
                  <c:v>8</c:v>
                </c:pt>
                <c:pt idx="1988">
                  <c:v>8</c:v>
                </c:pt>
                <c:pt idx="1989">
                  <c:v>8</c:v>
                </c:pt>
                <c:pt idx="1990">
                  <c:v>8</c:v>
                </c:pt>
                <c:pt idx="1991">
                  <c:v>8</c:v>
                </c:pt>
                <c:pt idx="1992">
                  <c:v>8</c:v>
                </c:pt>
                <c:pt idx="1993">
                  <c:v>8</c:v>
                </c:pt>
                <c:pt idx="1994">
                  <c:v>8</c:v>
                </c:pt>
                <c:pt idx="1995">
                  <c:v>8</c:v>
                </c:pt>
                <c:pt idx="1996">
                  <c:v>8</c:v>
                </c:pt>
                <c:pt idx="1997">
                  <c:v>8</c:v>
                </c:pt>
                <c:pt idx="1998">
                  <c:v>8</c:v>
                </c:pt>
                <c:pt idx="1999">
                  <c:v>8</c:v>
                </c:pt>
                <c:pt idx="2000">
                  <c:v>8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7</c:v>
                </c:pt>
                <c:pt idx="2013">
                  <c:v>7</c:v>
                </c:pt>
                <c:pt idx="2014">
                  <c:v>7</c:v>
                </c:pt>
                <c:pt idx="2015">
                  <c:v>7</c:v>
                </c:pt>
                <c:pt idx="2016">
                  <c:v>7</c:v>
                </c:pt>
                <c:pt idx="2017">
                  <c:v>7</c:v>
                </c:pt>
                <c:pt idx="2018">
                  <c:v>7</c:v>
                </c:pt>
                <c:pt idx="2019">
                  <c:v>7</c:v>
                </c:pt>
                <c:pt idx="2020">
                  <c:v>7</c:v>
                </c:pt>
                <c:pt idx="2021">
                  <c:v>7</c:v>
                </c:pt>
                <c:pt idx="2022">
                  <c:v>7</c:v>
                </c:pt>
                <c:pt idx="2023">
                  <c:v>7</c:v>
                </c:pt>
                <c:pt idx="2024">
                  <c:v>7</c:v>
                </c:pt>
                <c:pt idx="2025">
                  <c:v>7</c:v>
                </c:pt>
                <c:pt idx="2026">
                  <c:v>7</c:v>
                </c:pt>
                <c:pt idx="2027">
                  <c:v>7</c:v>
                </c:pt>
                <c:pt idx="2028">
                  <c:v>7</c:v>
                </c:pt>
                <c:pt idx="2029">
                  <c:v>7</c:v>
                </c:pt>
                <c:pt idx="2030">
                  <c:v>7</c:v>
                </c:pt>
                <c:pt idx="2031">
                  <c:v>7</c:v>
                </c:pt>
                <c:pt idx="2032">
                  <c:v>7</c:v>
                </c:pt>
                <c:pt idx="2033">
                  <c:v>7</c:v>
                </c:pt>
                <c:pt idx="2034">
                  <c:v>7</c:v>
                </c:pt>
                <c:pt idx="2035">
                  <c:v>7</c:v>
                </c:pt>
                <c:pt idx="2036">
                  <c:v>7</c:v>
                </c:pt>
                <c:pt idx="2037">
                  <c:v>7</c:v>
                </c:pt>
                <c:pt idx="2038">
                  <c:v>7</c:v>
                </c:pt>
                <c:pt idx="2039">
                  <c:v>7</c:v>
                </c:pt>
                <c:pt idx="2040">
                  <c:v>7</c:v>
                </c:pt>
                <c:pt idx="2041">
                  <c:v>7</c:v>
                </c:pt>
                <c:pt idx="2042">
                  <c:v>7</c:v>
                </c:pt>
                <c:pt idx="2043">
                  <c:v>7</c:v>
                </c:pt>
                <c:pt idx="2044">
                  <c:v>7</c:v>
                </c:pt>
                <c:pt idx="2045">
                  <c:v>7</c:v>
                </c:pt>
                <c:pt idx="2046">
                  <c:v>7</c:v>
                </c:pt>
                <c:pt idx="2047">
                  <c:v>7</c:v>
                </c:pt>
                <c:pt idx="2048">
                  <c:v>7</c:v>
                </c:pt>
                <c:pt idx="2049">
                  <c:v>7</c:v>
                </c:pt>
                <c:pt idx="2050">
                  <c:v>7</c:v>
                </c:pt>
                <c:pt idx="2051">
                  <c:v>7</c:v>
                </c:pt>
                <c:pt idx="2052">
                  <c:v>7</c:v>
                </c:pt>
                <c:pt idx="2053">
                  <c:v>7</c:v>
                </c:pt>
                <c:pt idx="2054">
                  <c:v>7</c:v>
                </c:pt>
                <c:pt idx="2055">
                  <c:v>7</c:v>
                </c:pt>
                <c:pt idx="2056">
                  <c:v>7</c:v>
                </c:pt>
                <c:pt idx="2057">
                  <c:v>7</c:v>
                </c:pt>
                <c:pt idx="2058">
                  <c:v>7</c:v>
                </c:pt>
                <c:pt idx="2059">
                  <c:v>7</c:v>
                </c:pt>
                <c:pt idx="2060">
                  <c:v>7</c:v>
                </c:pt>
                <c:pt idx="2061">
                  <c:v>7</c:v>
                </c:pt>
                <c:pt idx="2062">
                  <c:v>7</c:v>
                </c:pt>
                <c:pt idx="2063">
                  <c:v>7</c:v>
                </c:pt>
                <c:pt idx="2064">
                  <c:v>7</c:v>
                </c:pt>
                <c:pt idx="2065">
                  <c:v>7</c:v>
                </c:pt>
                <c:pt idx="2066">
                  <c:v>7</c:v>
                </c:pt>
                <c:pt idx="2067">
                  <c:v>7</c:v>
                </c:pt>
                <c:pt idx="2068">
                  <c:v>7</c:v>
                </c:pt>
                <c:pt idx="2069">
                  <c:v>7</c:v>
                </c:pt>
                <c:pt idx="2070">
                  <c:v>7</c:v>
                </c:pt>
                <c:pt idx="2071">
                  <c:v>7</c:v>
                </c:pt>
                <c:pt idx="2072">
                  <c:v>7</c:v>
                </c:pt>
                <c:pt idx="2073">
                  <c:v>7</c:v>
                </c:pt>
                <c:pt idx="2074">
                  <c:v>7</c:v>
                </c:pt>
                <c:pt idx="2075">
                  <c:v>7</c:v>
                </c:pt>
                <c:pt idx="2076">
                  <c:v>7</c:v>
                </c:pt>
                <c:pt idx="2077">
                  <c:v>7</c:v>
                </c:pt>
                <c:pt idx="2078">
                  <c:v>7</c:v>
                </c:pt>
                <c:pt idx="2079">
                  <c:v>7</c:v>
                </c:pt>
                <c:pt idx="2080">
                  <c:v>6</c:v>
                </c:pt>
                <c:pt idx="2081">
                  <c:v>6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6</c:v>
                </c:pt>
                <c:pt idx="2086">
                  <c:v>6</c:v>
                </c:pt>
                <c:pt idx="2087">
                  <c:v>6</c:v>
                </c:pt>
                <c:pt idx="2088">
                  <c:v>6</c:v>
                </c:pt>
                <c:pt idx="2089">
                  <c:v>6</c:v>
                </c:pt>
                <c:pt idx="2090">
                  <c:v>6</c:v>
                </c:pt>
                <c:pt idx="2091">
                  <c:v>6</c:v>
                </c:pt>
                <c:pt idx="2092">
                  <c:v>6</c:v>
                </c:pt>
                <c:pt idx="2093">
                  <c:v>6</c:v>
                </c:pt>
                <c:pt idx="2094">
                  <c:v>6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6</c:v>
                </c:pt>
                <c:pt idx="2102">
                  <c:v>5</c:v>
                </c:pt>
                <c:pt idx="2103">
                  <c:v>5</c:v>
                </c:pt>
                <c:pt idx="2104">
                  <c:v>5</c:v>
                </c:pt>
                <c:pt idx="2105">
                  <c:v>5</c:v>
                </c:pt>
                <c:pt idx="2106">
                  <c:v>5</c:v>
                </c:pt>
                <c:pt idx="2107">
                  <c:v>5</c:v>
                </c:pt>
                <c:pt idx="2108">
                  <c:v>5</c:v>
                </c:pt>
                <c:pt idx="2109">
                  <c:v>5</c:v>
                </c:pt>
                <c:pt idx="2110">
                  <c:v>5</c:v>
                </c:pt>
                <c:pt idx="2111">
                  <c:v>5</c:v>
                </c:pt>
                <c:pt idx="2112">
                  <c:v>5</c:v>
                </c:pt>
                <c:pt idx="2113">
                  <c:v>5</c:v>
                </c:pt>
                <c:pt idx="2114">
                  <c:v>5</c:v>
                </c:pt>
                <c:pt idx="2115">
                  <c:v>5</c:v>
                </c:pt>
                <c:pt idx="2116">
                  <c:v>5</c:v>
                </c:pt>
                <c:pt idx="2117">
                  <c:v>5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4</c:v>
                </c:pt>
                <c:pt idx="2123">
                  <c:v>4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4</c:v>
                </c:pt>
                <c:pt idx="2128">
                  <c:v>4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4</c:v>
                </c:pt>
                <c:pt idx="2133">
                  <c:v>4</c:v>
                </c:pt>
                <c:pt idx="2134">
                  <c:v>4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4</c:v>
                </c:pt>
                <c:pt idx="2143">
                  <c:v>4</c:v>
                </c:pt>
                <c:pt idx="2144">
                  <c:v>4</c:v>
                </c:pt>
                <c:pt idx="2145">
                  <c:v>4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4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4</c:v>
                </c:pt>
                <c:pt idx="2154">
                  <c:v>4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4</c:v>
                </c:pt>
                <c:pt idx="2164">
                  <c:v>4</c:v>
                </c:pt>
                <c:pt idx="2165">
                  <c:v>4</c:v>
                </c:pt>
                <c:pt idx="2166">
                  <c:v>4</c:v>
                </c:pt>
                <c:pt idx="2167">
                  <c:v>4</c:v>
                </c:pt>
                <c:pt idx="2168">
                  <c:v>4</c:v>
                </c:pt>
                <c:pt idx="2169">
                  <c:v>4</c:v>
                </c:pt>
                <c:pt idx="2170">
                  <c:v>4</c:v>
                </c:pt>
                <c:pt idx="2171">
                  <c:v>4</c:v>
                </c:pt>
                <c:pt idx="2172">
                  <c:v>4</c:v>
                </c:pt>
                <c:pt idx="2173">
                  <c:v>4</c:v>
                </c:pt>
                <c:pt idx="2174">
                  <c:v>4</c:v>
                </c:pt>
                <c:pt idx="2175">
                  <c:v>4</c:v>
                </c:pt>
                <c:pt idx="2176">
                  <c:v>4</c:v>
                </c:pt>
                <c:pt idx="2177">
                  <c:v>4</c:v>
                </c:pt>
                <c:pt idx="2178">
                  <c:v>4</c:v>
                </c:pt>
                <c:pt idx="2179">
                  <c:v>4</c:v>
                </c:pt>
                <c:pt idx="2180">
                  <c:v>4</c:v>
                </c:pt>
                <c:pt idx="2181">
                  <c:v>4</c:v>
                </c:pt>
                <c:pt idx="2182">
                  <c:v>4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4</c:v>
                </c:pt>
                <c:pt idx="2192">
                  <c:v>4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4</c:v>
                </c:pt>
                <c:pt idx="2197">
                  <c:v>4</c:v>
                </c:pt>
                <c:pt idx="2198">
                  <c:v>4</c:v>
                </c:pt>
                <c:pt idx="2199">
                  <c:v>4</c:v>
                </c:pt>
                <c:pt idx="2200">
                  <c:v>4</c:v>
                </c:pt>
                <c:pt idx="2201">
                  <c:v>4</c:v>
                </c:pt>
                <c:pt idx="2202">
                  <c:v>4</c:v>
                </c:pt>
                <c:pt idx="2203">
                  <c:v>3</c:v>
                </c:pt>
                <c:pt idx="2204">
                  <c:v>3</c:v>
                </c:pt>
                <c:pt idx="2205">
                  <c:v>3</c:v>
                </c:pt>
                <c:pt idx="2206">
                  <c:v>3</c:v>
                </c:pt>
                <c:pt idx="2207">
                  <c:v>3</c:v>
                </c:pt>
                <c:pt idx="2208">
                  <c:v>3</c:v>
                </c:pt>
                <c:pt idx="2209">
                  <c:v>3</c:v>
                </c:pt>
                <c:pt idx="2210">
                  <c:v>3</c:v>
                </c:pt>
                <c:pt idx="2211">
                  <c:v>3</c:v>
                </c:pt>
                <c:pt idx="2212">
                  <c:v>3</c:v>
                </c:pt>
                <c:pt idx="2213">
                  <c:v>3</c:v>
                </c:pt>
                <c:pt idx="2214">
                  <c:v>3</c:v>
                </c:pt>
                <c:pt idx="2215">
                  <c:v>3</c:v>
                </c:pt>
                <c:pt idx="2216">
                  <c:v>3</c:v>
                </c:pt>
                <c:pt idx="2217">
                  <c:v>3</c:v>
                </c:pt>
                <c:pt idx="2218">
                  <c:v>3</c:v>
                </c:pt>
                <c:pt idx="2219">
                  <c:v>3</c:v>
                </c:pt>
                <c:pt idx="2220">
                  <c:v>3</c:v>
                </c:pt>
                <c:pt idx="2221">
                  <c:v>3</c:v>
                </c:pt>
                <c:pt idx="2222">
                  <c:v>3</c:v>
                </c:pt>
                <c:pt idx="2223">
                  <c:v>3</c:v>
                </c:pt>
                <c:pt idx="2224">
                  <c:v>3</c:v>
                </c:pt>
                <c:pt idx="2225">
                  <c:v>3</c:v>
                </c:pt>
                <c:pt idx="2226">
                  <c:v>3</c:v>
                </c:pt>
                <c:pt idx="2227">
                  <c:v>3</c:v>
                </c:pt>
                <c:pt idx="2228">
                  <c:v>3</c:v>
                </c:pt>
                <c:pt idx="2229">
                  <c:v>3</c:v>
                </c:pt>
                <c:pt idx="2230">
                  <c:v>3</c:v>
                </c:pt>
                <c:pt idx="2231">
                  <c:v>3</c:v>
                </c:pt>
                <c:pt idx="2232">
                  <c:v>3</c:v>
                </c:pt>
                <c:pt idx="2233">
                  <c:v>3</c:v>
                </c:pt>
                <c:pt idx="2234">
                  <c:v>3</c:v>
                </c:pt>
                <c:pt idx="2235">
                  <c:v>3</c:v>
                </c:pt>
                <c:pt idx="2236">
                  <c:v>3</c:v>
                </c:pt>
                <c:pt idx="2237">
                  <c:v>3</c:v>
                </c:pt>
                <c:pt idx="2238">
                  <c:v>3</c:v>
                </c:pt>
                <c:pt idx="2239">
                  <c:v>3</c:v>
                </c:pt>
                <c:pt idx="2240">
                  <c:v>3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3</c:v>
                </c:pt>
                <c:pt idx="2258">
                  <c:v>3</c:v>
                </c:pt>
                <c:pt idx="2259">
                  <c:v>3</c:v>
                </c:pt>
                <c:pt idx="2260">
                  <c:v>3</c:v>
                </c:pt>
                <c:pt idx="2261">
                  <c:v>3</c:v>
                </c:pt>
                <c:pt idx="2262">
                  <c:v>3</c:v>
                </c:pt>
                <c:pt idx="2263">
                  <c:v>3</c:v>
                </c:pt>
                <c:pt idx="2264">
                  <c:v>3</c:v>
                </c:pt>
                <c:pt idx="2265">
                  <c:v>3</c:v>
                </c:pt>
                <c:pt idx="2266">
                  <c:v>3</c:v>
                </c:pt>
                <c:pt idx="2267">
                  <c:v>3</c:v>
                </c:pt>
                <c:pt idx="2268">
                  <c:v>3</c:v>
                </c:pt>
                <c:pt idx="2269">
                  <c:v>3</c:v>
                </c:pt>
                <c:pt idx="2270">
                  <c:v>3</c:v>
                </c:pt>
                <c:pt idx="2271">
                  <c:v>3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3</c:v>
                </c:pt>
                <c:pt idx="2277">
                  <c:v>3</c:v>
                </c:pt>
                <c:pt idx="2278">
                  <c:v>3</c:v>
                </c:pt>
                <c:pt idx="2279">
                  <c:v>3</c:v>
                </c:pt>
                <c:pt idx="2280">
                  <c:v>3</c:v>
                </c:pt>
                <c:pt idx="2281">
                  <c:v>3</c:v>
                </c:pt>
                <c:pt idx="2282">
                  <c:v>3</c:v>
                </c:pt>
                <c:pt idx="2283">
                  <c:v>3</c:v>
                </c:pt>
                <c:pt idx="2284">
                  <c:v>3</c:v>
                </c:pt>
                <c:pt idx="2285">
                  <c:v>3</c:v>
                </c:pt>
                <c:pt idx="2286">
                  <c:v>3</c:v>
                </c:pt>
                <c:pt idx="2287">
                  <c:v>3</c:v>
                </c:pt>
                <c:pt idx="2288">
                  <c:v>3</c:v>
                </c:pt>
                <c:pt idx="2289">
                  <c:v>3</c:v>
                </c:pt>
                <c:pt idx="2290">
                  <c:v>3</c:v>
                </c:pt>
                <c:pt idx="2291">
                  <c:v>3</c:v>
                </c:pt>
                <c:pt idx="2292">
                  <c:v>3</c:v>
                </c:pt>
                <c:pt idx="2293">
                  <c:v>3</c:v>
                </c:pt>
                <c:pt idx="2294">
                  <c:v>3</c:v>
                </c:pt>
                <c:pt idx="2295">
                  <c:v>3</c:v>
                </c:pt>
                <c:pt idx="2296">
                  <c:v>3</c:v>
                </c:pt>
                <c:pt idx="2297">
                  <c:v>3</c:v>
                </c:pt>
                <c:pt idx="2298">
                  <c:v>3</c:v>
                </c:pt>
                <c:pt idx="2299">
                  <c:v>3</c:v>
                </c:pt>
                <c:pt idx="2300">
                  <c:v>3</c:v>
                </c:pt>
                <c:pt idx="2301">
                  <c:v>3</c:v>
                </c:pt>
                <c:pt idx="2302">
                  <c:v>3</c:v>
                </c:pt>
                <c:pt idx="2303">
                  <c:v>3</c:v>
                </c:pt>
                <c:pt idx="2304">
                  <c:v>3</c:v>
                </c:pt>
                <c:pt idx="2305">
                  <c:v>3</c:v>
                </c:pt>
                <c:pt idx="2306">
                  <c:v>3</c:v>
                </c:pt>
                <c:pt idx="2307">
                  <c:v>3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3</c:v>
                </c:pt>
                <c:pt idx="2312">
                  <c:v>3</c:v>
                </c:pt>
                <c:pt idx="2313">
                  <c:v>3</c:v>
                </c:pt>
                <c:pt idx="2314">
                  <c:v>3</c:v>
                </c:pt>
                <c:pt idx="2315">
                  <c:v>3</c:v>
                </c:pt>
                <c:pt idx="2316">
                  <c:v>3</c:v>
                </c:pt>
                <c:pt idx="2317">
                  <c:v>3</c:v>
                </c:pt>
                <c:pt idx="2318">
                  <c:v>3</c:v>
                </c:pt>
                <c:pt idx="2319">
                  <c:v>3</c:v>
                </c:pt>
                <c:pt idx="2320">
                  <c:v>3</c:v>
                </c:pt>
                <c:pt idx="2321">
                  <c:v>3</c:v>
                </c:pt>
                <c:pt idx="2322">
                  <c:v>3</c:v>
                </c:pt>
                <c:pt idx="2323">
                  <c:v>3</c:v>
                </c:pt>
                <c:pt idx="2324">
                  <c:v>3</c:v>
                </c:pt>
                <c:pt idx="2325">
                  <c:v>3</c:v>
                </c:pt>
                <c:pt idx="2326">
                  <c:v>3</c:v>
                </c:pt>
                <c:pt idx="2327">
                  <c:v>3</c:v>
                </c:pt>
                <c:pt idx="2328">
                  <c:v>3</c:v>
                </c:pt>
                <c:pt idx="2329">
                  <c:v>3</c:v>
                </c:pt>
                <c:pt idx="2330">
                  <c:v>3</c:v>
                </c:pt>
                <c:pt idx="2331">
                  <c:v>3</c:v>
                </c:pt>
                <c:pt idx="2332">
                  <c:v>3</c:v>
                </c:pt>
                <c:pt idx="2333">
                  <c:v>3</c:v>
                </c:pt>
                <c:pt idx="2334">
                  <c:v>3</c:v>
                </c:pt>
                <c:pt idx="2335">
                  <c:v>3</c:v>
                </c:pt>
                <c:pt idx="2336">
                  <c:v>3</c:v>
                </c:pt>
                <c:pt idx="2337">
                  <c:v>3</c:v>
                </c:pt>
                <c:pt idx="2338">
                  <c:v>3</c:v>
                </c:pt>
                <c:pt idx="2339">
                  <c:v>3</c:v>
                </c:pt>
                <c:pt idx="2340">
                  <c:v>3</c:v>
                </c:pt>
                <c:pt idx="2341">
                  <c:v>3</c:v>
                </c:pt>
                <c:pt idx="2342">
                  <c:v>3</c:v>
                </c:pt>
                <c:pt idx="2343">
                  <c:v>3</c:v>
                </c:pt>
                <c:pt idx="2344">
                  <c:v>3</c:v>
                </c:pt>
                <c:pt idx="2345">
                  <c:v>3</c:v>
                </c:pt>
                <c:pt idx="2346">
                  <c:v>3</c:v>
                </c:pt>
                <c:pt idx="2347">
                  <c:v>3</c:v>
                </c:pt>
                <c:pt idx="2348">
                  <c:v>3</c:v>
                </c:pt>
                <c:pt idx="2349">
                  <c:v>3</c:v>
                </c:pt>
                <c:pt idx="2350">
                  <c:v>3</c:v>
                </c:pt>
                <c:pt idx="2351">
                  <c:v>3</c:v>
                </c:pt>
                <c:pt idx="2352">
                  <c:v>3</c:v>
                </c:pt>
                <c:pt idx="2353">
                  <c:v>3</c:v>
                </c:pt>
                <c:pt idx="2354">
                  <c:v>3</c:v>
                </c:pt>
                <c:pt idx="2355">
                  <c:v>3</c:v>
                </c:pt>
                <c:pt idx="2356">
                  <c:v>3</c:v>
                </c:pt>
                <c:pt idx="2357">
                  <c:v>3</c:v>
                </c:pt>
                <c:pt idx="2358">
                  <c:v>3</c:v>
                </c:pt>
                <c:pt idx="2359">
                  <c:v>3</c:v>
                </c:pt>
                <c:pt idx="2360">
                  <c:v>3</c:v>
                </c:pt>
                <c:pt idx="2361">
                  <c:v>3</c:v>
                </c:pt>
                <c:pt idx="2362">
                  <c:v>3</c:v>
                </c:pt>
                <c:pt idx="2363">
                  <c:v>3</c:v>
                </c:pt>
                <c:pt idx="2364">
                  <c:v>3</c:v>
                </c:pt>
                <c:pt idx="2365">
                  <c:v>3</c:v>
                </c:pt>
                <c:pt idx="2366">
                  <c:v>3</c:v>
                </c:pt>
                <c:pt idx="2367">
                  <c:v>3</c:v>
                </c:pt>
                <c:pt idx="2368">
                  <c:v>3</c:v>
                </c:pt>
                <c:pt idx="2369">
                  <c:v>3</c:v>
                </c:pt>
                <c:pt idx="2370">
                  <c:v>3</c:v>
                </c:pt>
                <c:pt idx="2371">
                  <c:v>3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3</c:v>
                </c:pt>
                <c:pt idx="2376">
                  <c:v>3</c:v>
                </c:pt>
                <c:pt idx="2377">
                  <c:v>3</c:v>
                </c:pt>
                <c:pt idx="2378">
                  <c:v>3</c:v>
                </c:pt>
                <c:pt idx="2379">
                  <c:v>3</c:v>
                </c:pt>
                <c:pt idx="2380">
                  <c:v>3</c:v>
                </c:pt>
                <c:pt idx="2381">
                  <c:v>3</c:v>
                </c:pt>
                <c:pt idx="2382">
                  <c:v>3</c:v>
                </c:pt>
                <c:pt idx="2383">
                  <c:v>3</c:v>
                </c:pt>
                <c:pt idx="2384">
                  <c:v>3</c:v>
                </c:pt>
                <c:pt idx="2385">
                  <c:v>3</c:v>
                </c:pt>
                <c:pt idx="2386">
                  <c:v>3</c:v>
                </c:pt>
                <c:pt idx="2387">
                  <c:v>3</c:v>
                </c:pt>
                <c:pt idx="2388">
                  <c:v>3</c:v>
                </c:pt>
                <c:pt idx="2389">
                  <c:v>3</c:v>
                </c:pt>
                <c:pt idx="2390">
                  <c:v>3</c:v>
                </c:pt>
                <c:pt idx="2391">
                  <c:v>3</c:v>
                </c:pt>
                <c:pt idx="2392">
                  <c:v>3</c:v>
                </c:pt>
                <c:pt idx="2393">
                  <c:v>3</c:v>
                </c:pt>
                <c:pt idx="2394">
                  <c:v>3</c:v>
                </c:pt>
                <c:pt idx="2395">
                  <c:v>3</c:v>
                </c:pt>
                <c:pt idx="2396">
                  <c:v>3</c:v>
                </c:pt>
                <c:pt idx="2397">
                  <c:v>3</c:v>
                </c:pt>
                <c:pt idx="2398">
                  <c:v>3</c:v>
                </c:pt>
                <c:pt idx="2399">
                  <c:v>3</c:v>
                </c:pt>
                <c:pt idx="2400">
                  <c:v>3</c:v>
                </c:pt>
                <c:pt idx="2401">
                  <c:v>3</c:v>
                </c:pt>
                <c:pt idx="2402">
                  <c:v>3</c:v>
                </c:pt>
                <c:pt idx="2403">
                  <c:v>3</c:v>
                </c:pt>
                <c:pt idx="2404">
                  <c:v>3</c:v>
                </c:pt>
                <c:pt idx="2405">
                  <c:v>3</c:v>
                </c:pt>
                <c:pt idx="2406">
                  <c:v>3</c:v>
                </c:pt>
                <c:pt idx="2407">
                  <c:v>3</c:v>
                </c:pt>
                <c:pt idx="2408">
                  <c:v>3</c:v>
                </c:pt>
                <c:pt idx="2409">
                  <c:v>3</c:v>
                </c:pt>
                <c:pt idx="2410">
                  <c:v>3</c:v>
                </c:pt>
                <c:pt idx="2411">
                  <c:v>3</c:v>
                </c:pt>
                <c:pt idx="2412">
                  <c:v>3</c:v>
                </c:pt>
                <c:pt idx="2413">
                  <c:v>3</c:v>
                </c:pt>
                <c:pt idx="2414">
                  <c:v>3</c:v>
                </c:pt>
                <c:pt idx="2415">
                  <c:v>3</c:v>
                </c:pt>
                <c:pt idx="2416">
                  <c:v>3</c:v>
                </c:pt>
                <c:pt idx="2417">
                  <c:v>3</c:v>
                </c:pt>
                <c:pt idx="2418">
                  <c:v>3</c:v>
                </c:pt>
                <c:pt idx="2419">
                  <c:v>3</c:v>
                </c:pt>
                <c:pt idx="2420">
                  <c:v>3</c:v>
                </c:pt>
                <c:pt idx="2421">
                  <c:v>3</c:v>
                </c:pt>
                <c:pt idx="2422">
                  <c:v>3</c:v>
                </c:pt>
                <c:pt idx="2423">
                  <c:v>3</c:v>
                </c:pt>
                <c:pt idx="2424">
                  <c:v>3</c:v>
                </c:pt>
                <c:pt idx="2425">
                  <c:v>3</c:v>
                </c:pt>
                <c:pt idx="2426">
                  <c:v>3</c:v>
                </c:pt>
                <c:pt idx="2427">
                  <c:v>3</c:v>
                </c:pt>
                <c:pt idx="2428">
                  <c:v>3</c:v>
                </c:pt>
                <c:pt idx="2429">
                  <c:v>3</c:v>
                </c:pt>
                <c:pt idx="2430">
                  <c:v>3</c:v>
                </c:pt>
                <c:pt idx="2431">
                  <c:v>3</c:v>
                </c:pt>
                <c:pt idx="2432">
                  <c:v>3</c:v>
                </c:pt>
                <c:pt idx="2433">
                  <c:v>3</c:v>
                </c:pt>
                <c:pt idx="2434">
                  <c:v>3</c:v>
                </c:pt>
                <c:pt idx="2435">
                  <c:v>3</c:v>
                </c:pt>
                <c:pt idx="2436">
                  <c:v>3</c:v>
                </c:pt>
                <c:pt idx="2437">
                  <c:v>3</c:v>
                </c:pt>
                <c:pt idx="2438">
                  <c:v>3</c:v>
                </c:pt>
                <c:pt idx="2439">
                  <c:v>3</c:v>
                </c:pt>
                <c:pt idx="2440">
                  <c:v>3</c:v>
                </c:pt>
                <c:pt idx="2441">
                  <c:v>3</c:v>
                </c:pt>
                <c:pt idx="2442">
                  <c:v>3</c:v>
                </c:pt>
                <c:pt idx="2443">
                  <c:v>3</c:v>
                </c:pt>
                <c:pt idx="2444">
                  <c:v>3</c:v>
                </c:pt>
                <c:pt idx="2445">
                  <c:v>3</c:v>
                </c:pt>
                <c:pt idx="2446">
                  <c:v>3</c:v>
                </c:pt>
                <c:pt idx="2447">
                  <c:v>3</c:v>
                </c:pt>
                <c:pt idx="2448">
                  <c:v>3</c:v>
                </c:pt>
                <c:pt idx="2449">
                  <c:v>3</c:v>
                </c:pt>
                <c:pt idx="2450">
                  <c:v>3</c:v>
                </c:pt>
                <c:pt idx="2451">
                  <c:v>3</c:v>
                </c:pt>
                <c:pt idx="2452">
                  <c:v>3</c:v>
                </c:pt>
                <c:pt idx="2453">
                  <c:v>3</c:v>
                </c:pt>
                <c:pt idx="2454">
                  <c:v>3</c:v>
                </c:pt>
                <c:pt idx="2455">
                  <c:v>3</c:v>
                </c:pt>
                <c:pt idx="2456">
                  <c:v>3</c:v>
                </c:pt>
                <c:pt idx="2457">
                  <c:v>3</c:v>
                </c:pt>
                <c:pt idx="2458">
                  <c:v>3</c:v>
                </c:pt>
                <c:pt idx="2459">
                  <c:v>3</c:v>
                </c:pt>
                <c:pt idx="2460">
                  <c:v>3</c:v>
                </c:pt>
                <c:pt idx="2461">
                  <c:v>3</c:v>
                </c:pt>
                <c:pt idx="2462">
                  <c:v>3</c:v>
                </c:pt>
                <c:pt idx="2463">
                  <c:v>3</c:v>
                </c:pt>
                <c:pt idx="2464">
                  <c:v>3</c:v>
                </c:pt>
                <c:pt idx="2465">
                  <c:v>3</c:v>
                </c:pt>
                <c:pt idx="2466">
                  <c:v>3</c:v>
                </c:pt>
                <c:pt idx="2467">
                  <c:v>3</c:v>
                </c:pt>
                <c:pt idx="2468">
                  <c:v>3</c:v>
                </c:pt>
                <c:pt idx="2469">
                  <c:v>3</c:v>
                </c:pt>
                <c:pt idx="2470">
                  <c:v>3</c:v>
                </c:pt>
                <c:pt idx="2471">
                  <c:v>3</c:v>
                </c:pt>
                <c:pt idx="2472">
                  <c:v>3</c:v>
                </c:pt>
                <c:pt idx="2473">
                  <c:v>3</c:v>
                </c:pt>
                <c:pt idx="2474">
                  <c:v>3</c:v>
                </c:pt>
                <c:pt idx="2475">
                  <c:v>3</c:v>
                </c:pt>
                <c:pt idx="2476">
                  <c:v>3</c:v>
                </c:pt>
                <c:pt idx="2477">
                  <c:v>3</c:v>
                </c:pt>
                <c:pt idx="2478">
                  <c:v>3</c:v>
                </c:pt>
                <c:pt idx="2479">
                  <c:v>3</c:v>
                </c:pt>
                <c:pt idx="2480">
                  <c:v>3</c:v>
                </c:pt>
                <c:pt idx="2481">
                  <c:v>3</c:v>
                </c:pt>
                <c:pt idx="2482">
                  <c:v>3</c:v>
                </c:pt>
                <c:pt idx="2483">
                  <c:v>3</c:v>
                </c:pt>
                <c:pt idx="2484">
                  <c:v>3</c:v>
                </c:pt>
                <c:pt idx="2485">
                  <c:v>3</c:v>
                </c:pt>
                <c:pt idx="2486">
                  <c:v>3</c:v>
                </c:pt>
                <c:pt idx="2487">
                  <c:v>3</c:v>
                </c:pt>
                <c:pt idx="2488">
                  <c:v>3</c:v>
                </c:pt>
                <c:pt idx="2489">
                  <c:v>3</c:v>
                </c:pt>
                <c:pt idx="2490">
                  <c:v>3</c:v>
                </c:pt>
                <c:pt idx="2491">
                  <c:v>3</c:v>
                </c:pt>
                <c:pt idx="2492">
                  <c:v>3</c:v>
                </c:pt>
                <c:pt idx="2493">
                  <c:v>3</c:v>
                </c:pt>
                <c:pt idx="2494">
                  <c:v>3</c:v>
                </c:pt>
                <c:pt idx="2495">
                  <c:v>3</c:v>
                </c:pt>
                <c:pt idx="2496">
                  <c:v>3</c:v>
                </c:pt>
                <c:pt idx="2497">
                  <c:v>3</c:v>
                </c:pt>
                <c:pt idx="2498">
                  <c:v>3</c:v>
                </c:pt>
                <c:pt idx="2499">
                  <c:v>3</c:v>
                </c:pt>
                <c:pt idx="2500">
                  <c:v>3</c:v>
                </c:pt>
                <c:pt idx="2501">
                  <c:v>3</c:v>
                </c:pt>
                <c:pt idx="2502">
                  <c:v>3</c:v>
                </c:pt>
                <c:pt idx="2503">
                  <c:v>3</c:v>
                </c:pt>
                <c:pt idx="2504">
                  <c:v>3</c:v>
                </c:pt>
                <c:pt idx="2505">
                  <c:v>3</c:v>
                </c:pt>
                <c:pt idx="2506">
                  <c:v>3</c:v>
                </c:pt>
                <c:pt idx="2507">
                  <c:v>3</c:v>
                </c:pt>
                <c:pt idx="2508">
                  <c:v>3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3</c:v>
                </c:pt>
                <c:pt idx="2513">
                  <c:v>3</c:v>
                </c:pt>
                <c:pt idx="2514">
                  <c:v>3</c:v>
                </c:pt>
                <c:pt idx="2515">
                  <c:v>3</c:v>
                </c:pt>
                <c:pt idx="2516">
                  <c:v>3</c:v>
                </c:pt>
                <c:pt idx="2517">
                  <c:v>3</c:v>
                </c:pt>
                <c:pt idx="2518">
                  <c:v>3</c:v>
                </c:pt>
                <c:pt idx="2519">
                  <c:v>3</c:v>
                </c:pt>
                <c:pt idx="2520">
                  <c:v>3</c:v>
                </c:pt>
                <c:pt idx="2521">
                  <c:v>3</c:v>
                </c:pt>
                <c:pt idx="2522">
                  <c:v>6</c:v>
                </c:pt>
                <c:pt idx="2523">
                  <c:v>6</c:v>
                </c:pt>
                <c:pt idx="2524">
                  <c:v>6</c:v>
                </c:pt>
                <c:pt idx="2525">
                  <c:v>6</c:v>
                </c:pt>
                <c:pt idx="2526">
                  <c:v>6</c:v>
                </c:pt>
                <c:pt idx="2527">
                  <c:v>6</c:v>
                </c:pt>
                <c:pt idx="2528">
                  <c:v>6</c:v>
                </c:pt>
                <c:pt idx="2529">
                  <c:v>6</c:v>
                </c:pt>
                <c:pt idx="2530">
                  <c:v>6</c:v>
                </c:pt>
                <c:pt idx="2531">
                  <c:v>6</c:v>
                </c:pt>
                <c:pt idx="2532">
                  <c:v>6</c:v>
                </c:pt>
                <c:pt idx="2533">
                  <c:v>6</c:v>
                </c:pt>
                <c:pt idx="2534">
                  <c:v>6</c:v>
                </c:pt>
                <c:pt idx="2535">
                  <c:v>6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9</c:v>
                </c:pt>
                <c:pt idx="2547">
                  <c:v>9</c:v>
                </c:pt>
                <c:pt idx="2548">
                  <c:v>9</c:v>
                </c:pt>
                <c:pt idx="2549">
                  <c:v>9</c:v>
                </c:pt>
                <c:pt idx="2550">
                  <c:v>9</c:v>
                </c:pt>
                <c:pt idx="2551">
                  <c:v>9</c:v>
                </c:pt>
                <c:pt idx="2552">
                  <c:v>9</c:v>
                </c:pt>
                <c:pt idx="2553">
                  <c:v>9</c:v>
                </c:pt>
                <c:pt idx="2554">
                  <c:v>9</c:v>
                </c:pt>
                <c:pt idx="2555">
                  <c:v>9</c:v>
                </c:pt>
                <c:pt idx="2556">
                  <c:v>9</c:v>
                </c:pt>
                <c:pt idx="2557">
                  <c:v>9</c:v>
                </c:pt>
                <c:pt idx="2558">
                  <c:v>9</c:v>
                </c:pt>
                <c:pt idx="2559">
                  <c:v>9</c:v>
                </c:pt>
                <c:pt idx="2560">
                  <c:v>9</c:v>
                </c:pt>
                <c:pt idx="2561">
                  <c:v>9</c:v>
                </c:pt>
                <c:pt idx="2562">
                  <c:v>9</c:v>
                </c:pt>
                <c:pt idx="2563">
                  <c:v>9</c:v>
                </c:pt>
                <c:pt idx="2564">
                  <c:v>9</c:v>
                </c:pt>
                <c:pt idx="2565">
                  <c:v>9</c:v>
                </c:pt>
                <c:pt idx="2566">
                  <c:v>9</c:v>
                </c:pt>
                <c:pt idx="2567">
                  <c:v>9</c:v>
                </c:pt>
                <c:pt idx="2568">
                  <c:v>9</c:v>
                </c:pt>
                <c:pt idx="2569">
                  <c:v>9</c:v>
                </c:pt>
                <c:pt idx="2570">
                  <c:v>9</c:v>
                </c:pt>
                <c:pt idx="2571">
                  <c:v>9</c:v>
                </c:pt>
                <c:pt idx="2572">
                  <c:v>9</c:v>
                </c:pt>
                <c:pt idx="2573">
                  <c:v>9</c:v>
                </c:pt>
                <c:pt idx="2574">
                  <c:v>9</c:v>
                </c:pt>
                <c:pt idx="2575">
                  <c:v>9</c:v>
                </c:pt>
                <c:pt idx="2576">
                  <c:v>9</c:v>
                </c:pt>
                <c:pt idx="2577">
                  <c:v>9</c:v>
                </c:pt>
                <c:pt idx="2578">
                  <c:v>9</c:v>
                </c:pt>
                <c:pt idx="2579">
                  <c:v>9</c:v>
                </c:pt>
                <c:pt idx="2580">
                  <c:v>9</c:v>
                </c:pt>
                <c:pt idx="2581">
                  <c:v>9</c:v>
                </c:pt>
                <c:pt idx="2582">
                  <c:v>9</c:v>
                </c:pt>
                <c:pt idx="2583">
                  <c:v>9</c:v>
                </c:pt>
                <c:pt idx="2584">
                  <c:v>9</c:v>
                </c:pt>
                <c:pt idx="2585">
                  <c:v>9</c:v>
                </c:pt>
                <c:pt idx="2586">
                  <c:v>9</c:v>
                </c:pt>
                <c:pt idx="2587">
                  <c:v>9</c:v>
                </c:pt>
                <c:pt idx="2588">
                  <c:v>9</c:v>
                </c:pt>
                <c:pt idx="2589">
                  <c:v>9</c:v>
                </c:pt>
                <c:pt idx="2590">
                  <c:v>9</c:v>
                </c:pt>
                <c:pt idx="2591">
                  <c:v>9</c:v>
                </c:pt>
                <c:pt idx="2592">
                  <c:v>9</c:v>
                </c:pt>
                <c:pt idx="2593">
                  <c:v>9</c:v>
                </c:pt>
                <c:pt idx="2594">
                  <c:v>9</c:v>
                </c:pt>
                <c:pt idx="2595">
                  <c:v>9</c:v>
                </c:pt>
                <c:pt idx="2596">
                  <c:v>9</c:v>
                </c:pt>
                <c:pt idx="2597">
                  <c:v>9</c:v>
                </c:pt>
                <c:pt idx="2598">
                  <c:v>9</c:v>
                </c:pt>
                <c:pt idx="2599">
                  <c:v>9</c:v>
                </c:pt>
                <c:pt idx="2600">
                  <c:v>9</c:v>
                </c:pt>
                <c:pt idx="2601">
                  <c:v>9</c:v>
                </c:pt>
                <c:pt idx="2602">
                  <c:v>9</c:v>
                </c:pt>
                <c:pt idx="2603">
                  <c:v>9</c:v>
                </c:pt>
                <c:pt idx="2604">
                  <c:v>9</c:v>
                </c:pt>
                <c:pt idx="2605">
                  <c:v>9</c:v>
                </c:pt>
                <c:pt idx="2606">
                  <c:v>9</c:v>
                </c:pt>
                <c:pt idx="2607">
                  <c:v>9</c:v>
                </c:pt>
                <c:pt idx="2608">
                  <c:v>9</c:v>
                </c:pt>
                <c:pt idx="2609">
                  <c:v>9</c:v>
                </c:pt>
                <c:pt idx="2610">
                  <c:v>9</c:v>
                </c:pt>
                <c:pt idx="2611">
                  <c:v>9</c:v>
                </c:pt>
                <c:pt idx="2612">
                  <c:v>9</c:v>
                </c:pt>
                <c:pt idx="2613">
                  <c:v>9</c:v>
                </c:pt>
                <c:pt idx="2614">
                  <c:v>9</c:v>
                </c:pt>
                <c:pt idx="2615">
                  <c:v>9</c:v>
                </c:pt>
                <c:pt idx="2616">
                  <c:v>9</c:v>
                </c:pt>
                <c:pt idx="2617">
                  <c:v>9</c:v>
                </c:pt>
                <c:pt idx="2618">
                  <c:v>9</c:v>
                </c:pt>
                <c:pt idx="2619">
                  <c:v>9</c:v>
                </c:pt>
                <c:pt idx="2620">
                  <c:v>9</c:v>
                </c:pt>
                <c:pt idx="2621">
                  <c:v>9</c:v>
                </c:pt>
                <c:pt idx="2622">
                  <c:v>9</c:v>
                </c:pt>
                <c:pt idx="2623">
                  <c:v>9</c:v>
                </c:pt>
                <c:pt idx="2624">
                  <c:v>9</c:v>
                </c:pt>
                <c:pt idx="2625">
                  <c:v>9</c:v>
                </c:pt>
                <c:pt idx="2626">
                  <c:v>9</c:v>
                </c:pt>
                <c:pt idx="2627">
                  <c:v>9</c:v>
                </c:pt>
                <c:pt idx="2628">
                  <c:v>9</c:v>
                </c:pt>
                <c:pt idx="2629">
                  <c:v>9</c:v>
                </c:pt>
                <c:pt idx="2630">
                  <c:v>9</c:v>
                </c:pt>
                <c:pt idx="2631">
                  <c:v>9</c:v>
                </c:pt>
                <c:pt idx="2632">
                  <c:v>9</c:v>
                </c:pt>
                <c:pt idx="2633">
                  <c:v>9</c:v>
                </c:pt>
                <c:pt idx="2634">
                  <c:v>9</c:v>
                </c:pt>
                <c:pt idx="2635">
                  <c:v>9</c:v>
                </c:pt>
                <c:pt idx="2636">
                  <c:v>9</c:v>
                </c:pt>
                <c:pt idx="2637">
                  <c:v>9</c:v>
                </c:pt>
                <c:pt idx="2638">
                  <c:v>9</c:v>
                </c:pt>
                <c:pt idx="2639">
                  <c:v>9</c:v>
                </c:pt>
                <c:pt idx="2640">
                  <c:v>9</c:v>
                </c:pt>
                <c:pt idx="2641">
                  <c:v>9</c:v>
                </c:pt>
                <c:pt idx="2642">
                  <c:v>9</c:v>
                </c:pt>
                <c:pt idx="2643">
                  <c:v>9</c:v>
                </c:pt>
                <c:pt idx="2644">
                  <c:v>9</c:v>
                </c:pt>
                <c:pt idx="2645">
                  <c:v>9</c:v>
                </c:pt>
                <c:pt idx="2646">
                  <c:v>9</c:v>
                </c:pt>
                <c:pt idx="2647">
                  <c:v>9</c:v>
                </c:pt>
                <c:pt idx="2648">
                  <c:v>9</c:v>
                </c:pt>
                <c:pt idx="2649">
                  <c:v>9</c:v>
                </c:pt>
                <c:pt idx="2650">
                  <c:v>9</c:v>
                </c:pt>
                <c:pt idx="2651">
                  <c:v>9</c:v>
                </c:pt>
                <c:pt idx="2652">
                  <c:v>9</c:v>
                </c:pt>
                <c:pt idx="2653">
                  <c:v>9</c:v>
                </c:pt>
                <c:pt idx="2654">
                  <c:v>10</c:v>
                </c:pt>
                <c:pt idx="2655">
                  <c:v>10</c:v>
                </c:pt>
                <c:pt idx="2656">
                  <c:v>10</c:v>
                </c:pt>
                <c:pt idx="2657">
                  <c:v>10</c:v>
                </c:pt>
                <c:pt idx="2658">
                  <c:v>10</c:v>
                </c:pt>
                <c:pt idx="2659">
                  <c:v>10</c:v>
                </c:pt>
                <c:pt idx="2660">
                  <c:v>10</c:v>
                </c:pt>
                <c:pt idx="2661">
                  <c:v>10</c:v>
                </c:pt>
                <c:pt idx="2662">
                  <c:v>10</c:v>
                </c:pt>
                <c:pt idx="2663">
                  <c:v>10</c:v>
                </c:pt>
                <c:pt idx="2664">
                  <c:v>10</c:v>
                </c:pt>
                <c:pt idx="2665">
                  <c:v>10</c:v>
                </c:pt>
                <c:pt idx="2666">
                  <c:v>10</c:v>
                </c:pt>
                <c:pt idx="2667">
                  <c:v>10</c:v>
                </c:pt>
                <c:pt idx="2668">
                  <c:v>10</c:v>
                </c:pt>
                <c:pt idx="2669">
                  <c:v>10</c:v>
                </c:pt>
                <c:pt idx="2670">
                  <c:v>10</c:v>
                </c:pt>
                <c:pt idx="2671">
                  <c:v>10</c:v>
                </c:pt>
                <c:pt idx="2672">
                  <c:v>10</c:v>
                </c:pt>
                <c:pt idx="2673">
                  <c:v>10</c:v>
                </c:pt>
                <c:pt idx="2674">
                  <c:v>10</c:v>
                </c:pt>
                <c:pt idx="2675">
                  <c:v>10</c:v>
                </c:pt>
                <c:pt idx="2676">
                  <c:v>10</c:v>
                </c:pt>
                <c:pt idx="2677">
                  <c:v>10</c:v>
                </c:pt>
                <c:pt idx="2678">
                  <c:v>10</c:v>
                </c:pt>
                <c:pt idx="2679">
                  <c:v>10</c:v>
                </c:pt>
                <c:pt idx="2680">
                  <c:v>10</c:v>
                </c:pt>
                <c:pt idx="2681">
                  <c:v>10</c:v>
                </c:pt>
                <c:pt idx="2682">
                  <c:v>10</c:v>
                </c:pt>
                <c:pt idx="2683">
                  <c:v>10</c:v>
                </c:pt>
                <c:pt idx="2684">
                  <c:v>10</c:v>
                </c:pt>
                <c:pt idx="2685">
                  <c:v>10</c:v>
                </c:pt>
                <c:pt idx="2686">
                  <c:v>10</c:v>
                </c:pt>
                <c:pt idx="2687">
                  <c:v>10</c:v>
                </c:pt>
                <c:pt idx="2688">
                  <c:v>10</c:v>
                </c:pt>
                <c:pt idx="2689">
                  <c:v>10</c:v>
                </c:pt>
                <c:pt idx="2690">
                  <c:v>10</c:v>
                </c:pt>
                <c:pt idx="2691">
                  <c:v>10</c:v>
                </c:pt>
                <c:pt idx="2692">
                  <c:v>10</c:v>
                </c:pt>
                <c:pt idx="2693">
                  <c:v>10</c:v>
                </c:pt>
                <c:pt idx="2694">
                  <c:v>10</c:v>
                </c:pt>
                <c:pt idx="2695">
                  <c:v>10</c:v>
                </c:pt>
                <c:pt idx="2696">
                  <c:v>10</c:v>
                </c:pt>
                <c:pt idx="2697">
                  <c:v>10</c:v>
                </c:pt>
                <c:pt idx="2698">
                  <c:v>10</c:v>
                </c:pt>
                <c:pt idx="2699">
                  <c:v>10</c:v>
                </c:pt>
                <c:pt idx="2700">
                  <c:v>10</c:v>
                </c:pt>
                <c:pt idx="2701">
                  <c:v>10</c:v>
                </c:pt>
                <c:pt idx="2702">
                  <c:v>10</c:v>
                </c:pt>
                <c:pt idx="2703">
                  <c:v>10</c:v>
                </c:pt>
                <c:pt idx="2704">
                  <c:v>10</c:v>
                </c:pt>
                <c:pt idx="2705">
                  <c:v>10</c:v>
                </c:pt>
                <c:pt idx="2706">
                  <c:v>10</c:v>
                </c:pt>
                <c:pt idx="2707">
                  <c:v>10</c:v>
                </c:pt>
                <c:pt idx="2708">
                  <c:v>10</c:v>
                </c:pt>
                <c:pt idx="2709">
                  <c:v>10</c:v>
                </c:pt>
                <c:pt idx="2710">
                  <c:v>10</c:v>
                </c:pt>
                <c:pt idx="2711">
                  <c:v>10</c:v>
                </c:pt>
                <c:pt idx="2712">
                  <c:v>10</c:v>
                </c:pt>
                <c:pt idx="2713">
                  <c:v>10</c:v>
                </c:pt>
                <c:pt idx="2714">
                  <c:v>10</c:v>
                </c:pt>
                <c:pt idx="2715">
                  <c:v>10</c:v>
                </c:pt>
                <c:pt idx="2716">
                  <c:v>10</c:v>
                </c:pt>
                <c:pt idx="2717">
                  <c:v>10</c:v>
                </c:pt>
                <c:pt idx="2718">
                  <c:v>10</c:v>
                </c:pt>
                <c:pt idx="2719">
                  <c:v>10</c:v>
                </c:pt>
                <c:pt idx="2720">
                  <c:v>10</c:v>
                </c:pt>
                <c:pt idx="2721">
                  <c:v>10</c:v>
                </c:pt>
                <c:pt idx="2722">
                  <c:v>10</c:v>
                </c:pt>
                <c:pt idx="2723">
                  <c:v>10</c:v>
                </c:pt>
                <c:pt idx="2724">
                  <c:v>10</c:v>
                </c:pt>
                <c:pt idx="2725">
                  <c:v>10</c:v>
                </c:pt>
                <c:pt idx="2726">
                  <c:v>10</c:v>
                </c:pt>
                <c:pt idx="2727">
                  <c:v>10</c:v>
                </c:pt>
                <c:pt idx="2728">
                  <c:v>10</c:v>
                </c:pt>
                <c:pt idx="2729">
                  <c:v>10</c:v>
                </c:pt>
                <c:pt idx="2730">
                  <c:v>10</c:v>
                </c:pt>
                <c:pt idx="2731">
                  <c:v>10</c:v>
                </c:pt>
                <c:pt idx="2732">
                  <c:v>10</c:v>
                </c:pt>
                <c:pt idx="2733">
                  <c:v>10</c:v>
                </c:pt>
                <c:pt idx="2734">
                  <c:v>10</c:v>
                </c:pt>
                <c:pt idx="2735">
                  <c:v>10</c:v>
                </c:pt>
                <c:pt idx="2736">
                  <c:v>10</c:v>
                </c:pt>
                <c:pt idx="2737">
                  <c:v>10</c:v>
                </c:pt>
                <c:pt idx="2738">
                  <c:v>10</c:v>
                </c:pt>
                <c:pt idx="2739">
                  <c:v>10</c:v>
                </c:pt>
                <c:pt idx="2740">
                  <c:v>10</c:v>
                </c:pt>
                <c:pt idx="2741">
                  <c:v>10</c:v>
                </c:pt>
                <c:pt idx="2742">
                  <c:v>10</c:v>
                </c:pt>
                <c:pt idx="2743">
                  <c:v>10</c:v>
                </c:pt>
                <c:pt idx="2744">
                  <c:v>10</c:v>
                </c:pt>
                <c:pt idx="2745">
                  <c:v>10</c:v>
                </c:pt>
                <c:pt idx="2746">
                  <c:v>10</c:v>
                </c:pt>
                <c:pt idx="2747">
                  <c:v>10</c:v>
                </c:pt>
                <c:pt idx="2748">
                  <c:v>10</c:v>
                </c:pt>
                <c:pt idx="2749">
                  <c:v>10</c:v>
                </c:pt>
                <c:pt idx="2750">
                  <c:v>10</c:v>
                </c:pt>
                <c:pt idx="2751">
                  <c:v>10</c:v>
                </c:pt>
                <c:pt idx="2752">
                  <c:v>10</c:v>
                </c:pt>
                <c:pt idx="2753">
                  <c:v>10</c:v>
                </c:pt>
                <c:pt idx="2754">
                  <c:v>10</c:v>
                </c:pt>
                <c:pt idx="2755">
                  <c:v>10</c:v>
                </c:pt>
                <c:pt idx="2756">
                  <c:v>10</c:v>
                </c:pt>
                <c:pt idx="2757">
                  <c:v>10</c:v>
                </c:pt>
                <c:pt idx="2758">
                  <c:v>10</c:v>
                </c:pt>
                <c:pt idx="2759">
                  <c:v>10</c:v>
                </c:pt>
                <c:pt idx="2760">
                  <c:v>10</c:v>
                </c:pt>
                <c:pt idx="2761">
                  <c:v>10</c:v>
                </c:pt>
                <c:pt idx="2762">
                  <c:v>10</c:v>
                </c:pt>
                <c:pt idx="2763">
                  <c:v>10</c:v>
                </c:pt>
                <c:pt idx="2764">
                  <c:v>10</c:v>
                </c:pt>
                <c:pt idx="2765">
                  <c:v>10</c:v>
                </c:pt>
                <c:pt idx="2766">
                  <c:v>10</c:v>
                </c:pt>
                <c:pt idx="2767">
                  <c:v>10</c:v>
                </c:pt>
                <c:pt idx="2768">
                  <c:v>10</c:v>
                </c:pt>
                <c:pt idx="2769">
                  <c:v>10</c:v>
                </c:pt>
                <c:pt idx="2770">
                  <c:v>10</c:v>
                </c:pt>
                <c:pt idx="2771">
                  <c:v>10</c:v>
                </c:pt>
                <c:pt idx="2772">
                  <c:v>10</c:v>
                </c:pt>
                <c:pt idx="2773">
                  <c:v>10</c:v>
                </c:pt>
                <c:pt idx="2774">
                  <c:v>10</c:v>
                </c:pt>
                <c:pt idx="2775">
                  <c:v>10</c:v>
                </c:pt>
                <c:pt idx="2776">
                  <c:v>10</c:v>
                </c:pt>
                <c:pt idx="2777">
                  <c:v>10</c:v>
                </c:pt>
                <c:pt idx="2778">
                  <c:v>10</c:v>
                </c:pt>
                <c:pt idx="2779">
                  <c:v>10</c:v>
                </c:pt>
                <c:pt idx="2780">
                  <c:v>10</c:v>
                </c:pt>
                <c:pt idx="2781">
                  <c:v>10</c:v>
                </c:pt>
                <c:pt idx="2782">
                  <c:v>10</c:v>
                </c:pt>
                <c:pt idx="2783">
                  <c:v>9</c:v>
                </c:pt>
                <c:pt idx="2784">
                  <c:v>9</c:v>
                </c:pt>
                <c:pt idx="2785">
                  <c:v>9</c:v>
                </c:pt>
                <c:pt idx="2786">
                  <c:v>9</c:v>
                </c:pt>
                <c:pt idx="2787">
                  <c:v>9</c:v>
                </c:pt>
                <c:pt idx="2788">
                  <c:v>9</c:v>
                </c:pt>
                <c:pt idx="2789">
                  <c:v>9</c:v>
                </c:pt>
                <c:pt idx="2790">
                  <c:v>9</c:v>
                </c:pt>
                <c:pt idx="2791">
                  <c:v>9</c:v>
                </c:pt>
                <c:pt idx="2792">
                  <c:v>9</c:v>
                </c:pt>
                <c:pt idx="2793">
                  <c:v>9</c:v>
                </c:pt>
                <c:pt idx="2794">
                  <c:v>9</c:v>
                </c:pt>
                <c:pt idx="2795">
                  <c:v>9</c:v>
                </c:pt>
                <c:pt idx="2796">
                  <c:v>9</c:v>
                </c:pt>
                <c:pt idx="2797">
                  <c:v>9</c:v>
                </c:pt>
                <c:pt idx="2798">
                  <c:v>9</c:v>
                </c:pt>
                <c:pt idx="2799">
                  <c:v>9</c:v>
                </c:pt>
                <c:pt idx="2800">
                  <c:v>9</c:v>
                </c:pt>
                <c:pt idx="2801">
                  <c:v>9</c:v>
                </c:pt>
                <c:pt idx="2802">
                  <c:v>9</c:v>
                </c:pt>
                <c:pt idx="2803">
                  <c:v>9</c:v>
                </c:pt>
                <c:pt idx="2804">
                  <c:v>9</c:v>
                </c:pt>
                <c:pt idx="2805">
                  <c:v>9</c:v>
                </c:pt>
                <c:pt idx="2806">
                  <c:v>9</c:v>
                </c:pt>
                <c:pt idx="2807">
                  <c:v>9</c:v>
                </c:pt>
                <c:pt idx="2808">
                  <c:v>9</c:v>
                </c:pt>
                <c:pt idx="2809">
                  <c:v>9</c:v>
                </c:pt>
                <c:pt idx="2810">
                  <c:v>9</c:v>
                </c:pt>
                <c:pt idx="2811">
                  <c:v>9</c:v>
                </c:pt>
                <c:pt idx="2812">
                  <c:v>9</c:v>
                </c:pt>
                <c:pt idx="2813">
                  <c:v>9</c:v>
                </c:pt>
                <c:pt idx="2814">
                  <c:v>9</c:v>
                </c:pt>
                <c:pt idx="2815">
                  <c:v>9</c:v>
                </c:pt>
                <c:pt idx="2816">
                  <c:v>9</c:v>
                </c:pt>
                <c:pt idx="2817">
                  <c:v>9</c:v>
                </c:pt>
                <c:pt idx="2818">
                  <c:v>9</c:v>
                </c:pt>
                <c:pt idx="2819">
                  <c:v>9</c:v>
                </c:pt>
                <c:pt idx="2820">
                  <c:v>9</c:v>
                </c:pt>
                <c:pt idx="2821">
                  <c:v>9</c:v>
                </c:pt>
                <c:pt idx="2822">
                  <c:v>9</c:v>
                </c:pt>
                <c:pt idx="2823">
                  <c:v>9</c:v>
                </c:pt>
                <c:pt idx="2824">
                  <c:v>9</c:v>
                </c:pt>
                <c:pt idx="2825">
                  <c:v>9</c:v>
                </c:pt>
                <c:pt idx="2826">
                  <c:v>9</c:v>
                </c:pt>
                <c:pt idx="2827">
                  <c:v>9</c:v>
                </c:pt>
                <c:pt idx="2828">
                  <c:v>9</c:v>
                </c:pt>
                <c:pt idx="2829">
                  <c:v>9</c:v>
                </c:pt>
                <c:pt idx="2830">
                  <c:v>9</c:v>
                </c:pt>
                <c:pt idx="2831">
                  <c:v>9</c:v>
                </c:pt>
                <c:pt idx="2832">
                  <c:v>8</c:v>
                </c:pt>
                <c:pt idx="2833">
                  <c:v>8</c:v>
                </c:pt>
                <c:pt idx="2834">
                  <c:v>8</c:v>
                </c:pt>
                <c:pt idx="2835">
                  <c:v>8</c:v>
                </c:pt>
                <c:pt idx="2836">
                  <c:v>8</c:v>
                </c:pt>
                <c:pt idx="2837">
                  <c:v>8</c:v>
                </c:pt>
                <c:pt idx="2838">
                  <c:v>8</c:v>
                </c:pt>
                <c:pt idx="2839">
                  <c:v>8</c:v>
                </c:pt>
                <c:pt idx="2840">
                  <c:v>8</c:v>
                </c:pt>
                <c:pt idx="2841">
                  <c:v>10</c:v>
                </c:pt>
                <c:pt idx="2842">
                  <c:v>10</c:v>
                </c:pt>
                <c:pt idx="2843">
                  <c:v>10</c:v>
                </c:pt>
                <c:pt idx="2844">
                  <c:v>10</c:v>
                </c:pt>
                <c:pt idx="2845">
                  <c:v>10</c:v>
                </c:pt>
                <c:pt idx="2846">
                  <c:v>10</c:v>
                </c:pt>
                <c:pt idx="2847">
                  <c:v>10</c:v>
                </c:pt>
                <c:pt idx="2848">
                  <c:v>10</c:v>
                </c:pt>
                <c:pt idx="2849">
                  <c:v>10</c:v>
                </c:pt>
                <c:pt idx="2850">
                  <c:v>11</c:v>
                </c:pt>
                <c:pt idx="2851">
                  <c:v>11</c:v>
                </c:pt>
                <c:pt idx="2852">
                  <c:v>11</c:v>
                </c:pt>
                <c:pt idx="2853">
                  <c:v>11</c:v>
                </c:pt>
                <c:pt idx="2854">
                  <c:v>11</c:v>
                </c:pt>
                <c:pt idx="2855">
                  <c:v>11</c:v>
                </c:pt>
                <c:pt idx="2856">
                  <c:v>11</c:v>
                </c:pt>
                <c:pt idx="2857">
                  <c:v>11</c:v>
                </c:pt>
                <c:pt idx="2858">
                  <c:v>11</c:v>
                </c:pt>
                <c:pt idx="2859">
                  <c:v>11</c:v>
                </c:pt>
                <c:pt idx="2860">
                  <c:v>11</c:v>
                </c:pt>
                <c:pt idx="2861">
                  <c:v>11</c:v>
                </c:pt>
                <c:pt idx="2862">
                  <c:v>11</c:v>
                </c:pt>
                <c:pt idx="2863">
                  <c:v>11</c:v>
                </c:pt>
                <c:pt idx="2864">
                  <c:v>11</c:v>
                </c:pt>
                <c:pt idx="2865">
                  <c:v>11</c:v>
                </c:pt>
                <c:pt idx="2866">
                  <c:v>11</c:v>
                </c:pt>
                <c:pt idx="2867">
                  <c:v>11</c:v>
                </c:pt>
                <c:pt idx="2868">
                  <c:v>11</c:v>
                </c:pt>
                <c:pt idx="2869">
                  <c:v>11</c:v>
                </c:pt>
                <c:pt idx="2870">
                  <c:v>11</c:v>
                </c:pt>
                <c:pt idx="2871">
                  <c:v>11</c:v>
                </c:pt>
                <c:pt idx="2872">
                  <c:v>11</c:v>
                </c:pt>
                <c:pt idx="2873">
                  <c:v>11</c:v>
                </c:pt>
                <c:pt idx="2874">
                  <c:v>11</c:v>
                </c:pt>
                <c:pt idx="2875">
                  <c:v>11</c:v>
                </c:pt>
                <c:pt idx="2876">
                  <c:v>11</c:v>
                </c:pt>
                <c:pt idx="2877">
                  <c:v>11</c:v>
                </c:pt>
                <c:pt idx="2878">
                  <c:v>11</c:v>
                </c:pt>
                <c:pt idx="2879">
                  <c:v>11</c:v>
                </c:pt>
                <c:pt idx="2880">
                  <c:v>11</c:v>
                </c:pt>
                <c:pt idx="2881">
                  <c:v>11</c:v>
                </c:pt>
                <c:pt idx="2882">
                  <c:v>11</c:v>
                </c:pt>
                <c:pt idx="2883">
                  <c:v>11</c:v>
                </c:pt>
                <c:pt idx="2884">
                  <c:v>11</c:v>
                </c:pt>
                <c:pt idx="2885">
                  <c:v>11</c:v>
                </c:pt>
                <c:pt idx="2886">
                  <c:v>11</c:v>
                </c:pt>
                <c:pt idx="2887">
                  <c:v>11</c:v>
                </c:pt>
                <c:pt idx="2888">
                  <c:v>11</c:v>
                </c:pt>
                <c:pt idx="2889">
                  <c:v>11</c:v>
                </c:pt>
                <c:pt idx="2890">
                  <c:v>11</c:v>
                </c:pt>
                <c:pt idx="2891">
                  <c:v>11</c:v>
                </c:pt>
                <c:pt idx="2892">
                  <c:v>11</c:v>
                </c:pt>
                <c:pt idx="2893">
                  <c:v>11</c:v>
                </c:pt>
                <c:pt idx="2894">
                  <c:v>11</c:v>
                </c:pt>
                <c:pt idx="2895">
                  <c:v>11</c:v>
                </c:pt>
                <c:pt idx="2896">
                  <c:v>11</c:v>
                </c:pt>
                <c:pt idx="2897">
                  <c:v>11</c:v>
                </c:pt>
                <c:pt idx="2898">
                  <c:v>11</c:v>
                </c:pt>
                <c:pt idx="2899">
                  <c:v>11</c:v>
                </c:pt>
                <c:pt idx="2900">
                  <c:v>11</c:v>
                </c:pt>
                <c:pt idx="2901">
                  <c:v>11</c:v>
                </c:pt>
                <c:pt idx="2902">
                  <c:v>11</c:v>
                </c:pt>
                <c:pt idx="2903">
                  <c:v>11</c:v>
                </c:pt>
                <c:pt idx="2904">
                  <c:v>10</c:v>
                </c:pt>
                <c:pt idx="2905">
                  <c:v>10</c:v>
                </c:pt>
                <c:pt idx="2906">
                  <c:v>10</c:v>
                </c:pt>
                <c:pt idx="2907">
                  <c:v>10</c:v>
                </c:pt>
                <c:pt idx="2908">
                  <c:v>10</c:v>
                </c:pt>
                <c:pt idx="2909">
                  <c:v>10</c:v>
                </c:pt>
                <c:pt idx="2910">
                  <c:v>10</c:v>
                </c:pt>
                <c:pt idx="2911">
                  <c:v>10</c:v>
                </c:pt>
                <c:pt idx="2912">
                  <c:v>10</c:v>
                </c:pt>
                <c:pt idx="2913">
                  <c:v>10</c:v>
                </c:pt>
                <c:pt idx="2914">
                  <c:v>10</c:v>
                </c:pt>
                <c:pt idx="2915">
                  <c:v>10</c:v>
                </c:pt>
                <c:pt idx="2916">
                  <c:v>10</c:v>
                </c:pt>
                <c:pt idx="2917">
                  <c:v>10</c:v>
                </c:pt>
                <c:pt idx="2918">
                  <c:v>10</c:v>
                </c:pt>
                <c:pt idx="2919">
                  <c:v>10</c:v>
                </c:pt>
                <c:pt idx="2920">
                  <c:v>10</c:v>
                </c:pt>
                <c:pt idx="2921">
                  <c:v>10</c:v>
                </c:pt>
                <c:pt idx="2922">
                  <c:v>10</c:v>
                </c:pt>
                <c:pt idx="2923">
                  <c:v>10</c:v>
                </c:pt>
                <c:pt idx="2924">
                  <c:v>10</c:v>
                </c:pt>
                <c:pt idx="2925">
                  <c:v>10</c:v>
                </c:pt>
                <c:pt idx="2926">
                  <c:v>10</c:v>
                </c:pt>
                <c:pt idx="2927">
                  <c:v>10</c:v>
                </c:pt>
                <c:pt idx="2928">
                  <c:v>10</c:v>
                </c:pt>
                <c:pt idx="2929">
                  <c:v>10</c:v>
                </c:pt>
                <c:pt idx="2930">
                  <c:v>10</c:v>
                </c:pt>
                <c:pt idx="2931">
                  <c:v>10</c:v>
                </c:pt>
                <c:pt idx="2932">
                  <c:v>10</c:v>
                </c:pt>
                <c:pt idx="2933">
                  <c:v>10</c:v>
                </c:pt>
                <c:pt idx="2934">
                  <c:v>10</c:v>
                </c:pt>
                <c:pt idx="2935">
                  <c:v>10</c:v>
                </c:pt>
                <c:pt idx="2936">
                  <c:v>10</c:v>
                </c:pt>
                <c:pt idx="2937">
                  <c:v>10</c:v>
                </c:pt>
                <c:pt idx="2938">
                  <c:v>10</c:v>
                </c:pt>
                <c:pt idx="2939">
                  <c:v>10</c:v>
                </c:pt>
                <c:pt idx="2940">
                  <c:v>10</c:v>
                </c:pt>
                <c:pt idx="2941">
                  <c:v>10</c:v>
                </c:pt>
                <c:pt idx="2942">
                  <c:v>10</c:v>
                </c:pt>
                <c:pt idx="2943">
                  <c:v>10</c:v>
                </c:pt>
                <c:pt idx="2944">
                  <c:v>10</c:v>
                </c:pt>
                <c:pt idx="2945">
                  <c:v>10</c:v>
                </c:pt>
                <c:pt idx="2946">
                  <c:v>10</c:v>
                </c:pt>
                <c:pt idx="2947">
                  <c:v>10</c:v>
                </c:pt>
                <c:pt idx="2948">
                  <c:v>10</c:v>
                </c:pt>
                <c:pt idx="2949">
                  <c:v>10</c:v>
                </c:pt>
                <c:pt idx="2950">
                  <c:v>10</c:v>
                </c:pt>
                <c:pt idx="2951">
                  <c:v>10</c:v>
                </c:pt>
                <c:pt idx="2952">
                  <c:v>10</c:v>
                </c:pt>
                <c:pt idx="2953">
                  <c:v>12</c:v>
                </c:pt>
                <c:pt idx="2954">
                  <c:v>12</c:v>
                </c:pt>
                <c:pt idx="2955">
                  <c:v>12</c:v>
                </c:pt>
                <c:pt idx="2956">
                  <c:v>12</c:v>
                </c:pt>
                <c:pt idx="2957">
                  <c:v>12</c:v>
                </c:pt>
                <c:pt idx="2958">
                  <c:v>12</c:v>
                </c:pt>
                <c:pt idx="2959">
                  <c:v>12</c:v>
                </c:pt>
                <c:pt idx="2960">
                  <c:v>12</c:v>
                </c:pt>
                <c:pt idx="2961">
                  <c:v>12</c:v>
                </c:pt>
                <c:pt idx="2962">
                  <c:v>12</c:v>
                </c:pt>
                <c:pt idx="2963">
                  <c:v>12</c:v>
                </c:pt>
                <c:pt idx="2964">
                  <c:v>12</c:v>
                </c:pt>
                <c:pt idx="2965">
                  <c:v>13</c:v>
                </c:pt>
                <c:pt idx="2966">
                  <c:v>13</c:v>
                </c:pt>
                <c:pt idx="2967">
                  <c:v>13</c:v>
                </c:pt>
                <c:pt idx="2968">
                  <c:v>13</c:v>
                </c:pt>
                <c:pt idx="2969">
                  <c:v>12</c:v>
                </c:pt>
                <c:pt idx="2970">
                  <c:v>12</c:v>
                </c:pt>
                <c:pt idx="2971">
                  <c:v>12</c:v>
                </c:pt>
                <c:pt idx="2972">
                  <c:v>12</c:v>
                </c:pt>
                <c:pt idx="2973">
                  <c:v>12</c:v>
                </c:pt>
                <c:pt idx="2974">
                  <c:v>12</c:v>
                </c:pt>
                <c:pt idx="2975">
                  <c:v>12</c:v>
                </c:pt>
                <c:pt idx="2976">
                  <c:v>12</c:v>
                </c:pt>
                <c:pt idx="2977">
                  <c:v>12</c:v>
                </c:pt>
                <c:pt idx="2978">
                  <c:v>12</c:v>
                </c:pt>
                <c:pt idx="2979">
                  <c:v>12</c:v>
                </c:pt>
                <c:pt idx="2980">
                  <c:v>12</c:v>
                </c:pt>
                <c:pt idx="2981">
                  <c:v>12</c:v>
                </c:pt>
                <c:pt idx="2982">
                  <c:v>12</c:v>
                </c:pt>
                <c:pt idx="2983">
                  <c:v>12</c:v>
                </c:pt>
                <c:pt idx="2984">
                  <c:v>12</c:v>
                </c:pt>
                <c:pt idx="2985">
                  <c:v>12</c:v>
                </c:pt>
                <c:pt idx="2986">
                  <c:v>12</c:v>
                </c:pt>
                <c:pt idx="2987">
                  <c:v>12</c:v>
                </c:pt>
                <c:pt idx="2988">
                  <c:v>12</c:v>
                </c:pt>
                <c:pt idx="2989">
                  <c:v>12</c:v>
                </c:pt>
                <c:pt idx="2990">
                  <c:v>12</c:v>
                </c:pt>
                <c:pt idx="2991">
                  <c:v>12</c:v>
                </c:pt>
                <c:pt idx="2992">
                  <c:v>11</c:v>
                </c:pt>
                <c:pt idx="2993">
                  <c:v>11</c:v>
                </c:pt>
                <c:pt idx="2994">
                  <c:v>11</c:v>
                </c:pt>
                <c:pt idx="2995">
                  <c:v>11</c:v>
                </c:pt>
                <c:pt idx="2996">
                  <c:v>11</c:v>
                </c:pt>
                <c:pt idx="2997">
                  <c:v>11</c:v>
                </c:pt>
                <c:pt idx="2998">
                  <c:v>11</c:v>
                </c:pt>
                <c:pt idx="2999">
                  <c:v>11</c:v>
                </c:pt>
                <c:pt idx="3000">
                  <c:v>10</c:v>
                </c:pt>
                <c:pt idx="3001">
                  <c:v>10</c:v>
                </c:pt>
                <c:pt idx="3002">
                  <c:v>10</c:v>
                </c:pt>
                <c:pt idx="3003">
                  <c:v>10</c:v>
                </c:pt>
                <c:pt idx="3004">
                  <c:v>10</c:v>
                </c:pt>
                <c:pt idx="3005">
                  <c:v>10</c:v>
                </c:pt>
                <c:pt idx="3006">
                  <c:v>10</c:v>
                </c:pt>
                <c:pt idx="3007">
                  <c:v>10</c:v>
                </c:pt>
                <c:pt idx="3008">
                  <c:v>10</c:v>
                </c:pt>
                <c:pt idx="3009">
                  <c:v>10</c:v>
                </c:pt>
                <c:pt idx="3010">
                  <c:v>10</c:v>
                </c:pt>
                <c:pt idx="3011">
                  <c:v>10</c:v>
                </c:pt>
                <c:pt idx="3012">
                  <c:v>10</c:v>
                </c:pt>
                <c:pt idx="3013">
                  <c:v>10</c:v>
                </c:pt>
                <c:pt idx="3014">
                  <c:v>10</c:v>
                </c:pt>
                <c:pt idx="3015">
                  <c:v>10</c:v>
                </c:pt>
                <c:pt idx="3016">
                  <c:v>10</c:v>
                </c:pt>
                <c:pt idx="3017">
                  <c:v>10</c:v>
                </c:pt>
                <c:pt idx="3018">
                  <c:v>10</c:v>
                </c:pt>
                <c:pt idx="3019">
                  <c:v>10</c:v>
                </c:pt>
                <c:pt idx="3020">
                  <c:v>10</c:v>
                </c:pt>
                <c:pt idx="3021">
                  <c:v>10</c:v>
                </c:pt>
                <c:pt idx="3022">
                  <c:v>10</c:v>
                </c:pt>
                <c:pt idx="3023">
                  <c:v>10</c:v>
                </c:pt>
                <c:pt idx="3024">
                  <c:v>10</c:v>
                </c:pt>
                <c:pt idx="3025">
                  <c:v>10</c:v>
                </c:pt>
                <c:pt idx="3026">
                  <c:v>10</c:v>
                </c:pt>
                <c:pt idx="3027">
                  <c:v>10</c:v>
                </c:pt>
                <c:pt idx="3028">
                  <c:v>10</c:v>
                </c:pt>
                <c:pt idx="3029">
                  <c:v>10</c:v>
                </c:pt>
                <c:pt idx="3030">
                  <c:v>10</c:v>
                </c:pt>
                <c:pt idx="3031">
                  <c:v>10</c:v>
                </c:pt>
                <c:pt idx="3032">
                  <c:v>10</c:v>
                </c:pt>
                <c:pt idx="3033">
                  <c:v>10</c:v>
                </c:pt>
                <c:pt idx="3034">
                  <c:v>10</c:v>
                </c:pt>
                <c:pt idx="3035">
                  <c:v>10</c:v>
                </c:pt>
                <c:pt idx="3036">
                  <c:v>10</c:v>
                </c:pt>
                <c:pt idx="3037">
                  <c:v>10</c:v>
                </c:pt>
                <c:pt idx="3038">
                  <c:v>10</c:v>
                </c:pt>
                <c:pt idx="3039">
                  <c:v>10</c:v>
                </c:pt>
                <c:pt idx="3040">
                  <c:v>10</c:v>
                </c:pt>
                <c:pt idx="3041">
                  <c:v>10</c:v>
                </c:pt>
                <c:pt idx="3042">
                  <c:v>10</c:v>
                </c:pt>
                <c:pt idx="3043">
                  <c:v>10</c:v>
                </c:pt>
                <c:pt idx="3044">
                  <c:v>10</c:v>
                </c:pt>
                <c:pt idx="3045">
                  <c:v>10</c:v>
                </c:pt>
                <c:pt idx="3046">
                  <c:v>10</c:v>
                </c:pt>
                <c:pt idx="3047">
                  <c:v>10</c:v>
                </c:pt>
                <c:pt idx="3048">
                  <c:v>10</c:v>
                </c:pt>
                <c:pt idx="3049">
                  <c:v>10</c:v>
                </c:pt>
                <c:pt idx="3050">
                  <c:v>10</c:v>
                </c:pt>
                <c:pt idx="3051">
                  <c:v>10</c:v>
                </c:pt>
                <c:pt idx="3052">
                  <c:v>10</c:v>
                </c:pt>
                <c:pt idx="3053">
                  <c:v>10</c:v>
                </c:pt>
                <c:pt idx="3054">
                  <c:v>10</c:v>
                </c:pt>
                <c:pt idx="3055">
                  <c:v>10</c:v>
                </c:pt>
                <c:pt idx="3056">
                  <c:v>10</c:v>
                </c:pt>
                <c:pt idx="3057">
                  <c:v>10</c:v>
                </c:pt>
                <c:pt idx="3058">
                  <c:v>10</c:v>
                </c:pt>
                <c:pt idx="3059">
                  <c:v>10</c:v>
                </c:pt>
                <c:pt idx="3060">
                  <c:v>10</c:v>
                </c:pt>
                <c:pt idx="3061">
                  <c:v>10</c:v>
                </c:pt>
                <c:pt idx="3062">
                  <c:v>10</c:v>
                </c:pt>
                <c:pt idx="3063">
                  <c:v>10</c:v>
                </c:pt>
                <c:pt idx="3064">
                  <c:v>10</c:v>
                </c:pt>
                <c:pt idx="3065">
                  <c:v>10</c:v>
                </c:pt>
                <c:pt idx="3066">
                  <c:v>10</c:v>
                </c:pt>
                <c:pt idx="3067">
                  <c:v>10</c:v>
                </c:pt>
                <c:pt idx="3068">
                  <c:v>10</c:v>
                </c:pt>
                <c:pt idx="3069">
                  <c:v>10</c:v>
                </c:pt>
                <c:pt idx="3070">
                  <c:v>10</c:v>
                </c:pt>
                <c:pt idx="3071">
                  <c:v>10</c:v>
                </c:pt>
                <c:pt idx="3072">
                  <c:v>10</c:v>
                </c:pt>
                <c:pt idx="3073">
                  <c:v>10</c:v>
                </c:pt>
                <c:pt idx="3074">
                  <c:v>10</c:v>
                </c:pt>
                <c:pt idx="3075">
                  <c:v>10</c:v>
                </c:pt>
                <c:pt idx="3076">
                  <c:v>10</c:v>
                </c:pt>
                <c:pt idx="3077">
                  <c:v>10</c:v>
                </c:pt>
                <c:pt idx="3078">
                  <c:v>10</c:v>
                </c:pt>
                <c:pt idx="3079">
                  <c:v>10</c:v>
                </c:pt>
                <c:pt idx="3080">
                  <c:v>10</c:v>
                </c:pt>
                <c:pt idx="3081">
                  <c:v>10</c:v>
                </c:pt>
                <c:pt idx="3082">
                  <c:v>10</c:v>
                </c:pt>
                <c:pt idx="3083">
                  <c:v>10</c:v>
                </c:pt>
                <c:pt idx="3084">
                  <c:v>10</c:v>
                </c:pt>
                <c:pt idx="3085">
                  <c:v>10</c:v>
                </c:pt>
                <c:pt idx="3086">
                  <c:v>10</c:v>
                </c:pt>
                <c:pt idx="3087">
                  <c:v>10</c:v>
                </c:pt>
                <c:pt idx="3088">
                  <c:v>10</c:v>
                </c:pt>
                <c:pt idx="3089">
                  <c:v>10</c:v>
                </c:pt>
                <c:pt idx="3090">
                  <c:v>10</c:v>
                </c:pt>
                <c:pt idx="3091">
                  <c:v>10</c:v>
                </c:pt>
                <c:pt idx="3092">
                  <c:v>10</c:v>
                </c:pt>
                <c:pt idx="3093">
                  <c:v>10</c:v>
                </c:pt>
                <c:pt idx="3094">
                  <c:v>10</c:v>
                </c:pt>
                <c:pt idx="3095">
                  <c:v>10</c:v>
                </c:pt>
                <c:pt idx="3096">
                  <c:v>10</c:v>
                </c:pt>
                <c:pt idx="3097">
                  <c:v>10</c:v>
                </c:pt>
                <c:pt idx="3098">
                  <c:v>9</c:v>
                </c:pt>
                <c:pt idx="3099">
                  <c:v>9</c:v>
                </c:pt>
                <c:pt idx="3100">
                  <c:v>9</c:v>
                </c:pt>
                <c:pt idx="3101">
                  <c:v>9</c:v>
                </c:pt>
                <c:pt idx="3102">
                  <c:v>9</c:v>
                </c:pt>
                <c:pt idx="3103">
                  <c:v>9</c:v>
                </c:pt>
                <c:pt idx="3104">
                  <c:v>9</c:v>
                </c:pt>
                <c:pt idx="3105">
                  <c:v>9</c:v>
                </c:pt>
                <c:pt idx="3106">
                  <c:v>9</c:v>
                </c:pt>
                <c:pt idx="3107">
                  <c:v>9</c:v>
                </c:pt>
                <c:pt idx="3108">
                  <c:v>9</c:v>
                </c:pt>
                <c:pt idx="3109">
                  <c:v>9</c:v>
                </c:pt>
                <c:pt idx="3110">
                  <c:v>9</c:v>
                </c:pt>
                <c:pt idx="3111">
                  <c:v>9</c:v>
                </c:pt>
                <c:pt idx="3112">
                  <c:v>9</c:v>
                </c:pt>
                <c:pt idx="3113">
                  <c:v>9</c:v>
                </c:pt>
                <c:pt idx="3114">
                  <c:v>9</c:v>
                </c:pt>
                <c:pt idx="3115">
                  <c:v>9</c:v>
                </c:pt>
                <c:pt idx="3116">
                  <c:v>9</c:v>
                </c:pt>
                <c:pt idx="3117">
                  <c:v>9</c:v>
                </c:pt>
                <c:pt idx="3118">
                  <c:v>9</c:v>
                </c:pt>
                <c:pt idx="3119">
                  <c:v>9</c:v>
                </c:pt>
                <c:pt idx="3120">
                  <c:v>9</c:v>
                </c:pt>
                <c:pt idx="3121">
                  <c:v>9</c:v>
                </c:pt>
                <c:pt idx="3122">
                  <c:v>9</c:v>
                </c:pt>
                <c:pt idx="3123">
                  <c:v>9</c:v>
                </c:pt>
                <c:pt idx="3124">
                  <c:v>9</c:v>
                </c:pt>
                <c:pt idx="3125">
                  <c:v>9</c:v>
                </c:pt>
                <c:pt idx="3126">
                  <c:v>9</c:v>
                </c:pt>
                <c:pt idx="3127">
                  <c:v>9</c:v>
                </c:pt>
                <c:pt idx="3128">
                  <c:v>9</c:v>
                </c:pt>
                <c:pt idx="3129">
                  <c:v>9</c:v>
                </c:pt>
                <c:pt idx="3130">
                  <c:v>9</c:v>
                </c:pt>
                <c:pt idx="3131">
                  <c:v>9</c:v>
                </c:pt>
                <c:pt idx="3132">
                  <c:v>9</c:v>
                </c:pt>
                <c:pt idx="3133">
                  <c:v>9</c:v>
                </c:pt>
                <c:pt idx="3134">
                  <c:v>9</c:v>
                </c:pt>
                <c:pt idx="3135">
                  <c:v>9</c:v>
                </c:pt>
                <c:pt idx="3136">
                  <c:v>9</c:v>
                </c:pt>
                <c:pt idx="3137">
                  <c:v>9</c:v>
                </c:pt>
                <c:pt idx="3138">
                  <c:v>9</c:v>
                </c:pt>
                <c:pt idx="3139">
                  <c:v>9</c:v>
                </c:pt>
                <c:pt idx="3140">
                  <c:v>9</c:v>
                </c:pt>
                <c:pt idx="3141">
                  <c:v>9</c:v>
                </c:pt>
                <c:pt idx="3142">
                  <c:v>9</c:v>
                </c:pt>
                <c:pt idx="3143">
                  <c:v>9</c:v>
                </c:pt>
                <c:pt idx="3144">
                  <c:v>9</c:v>
                </c:pt>
                <c:pt idx="3145">
                  <c:v>9</c:v>
                </c:pt>
                <c:pt idx="3146">
                  <c:v>9</c:v>
                </c:pt>
                <c:pt idx="3147">
                  <c:v>9</c:v>
                </c:pt>
                <c:pt idx="3148">
                  <c:v>9</c:v>
                </c:pt>
                <c:pt idx="3149">
                  <c:v>9</c:v>
                </c:pt>
                <c:pt idx="3150">
                  <c:v>9</c:v>
                </c:pt>
                <c:pt idx="3151">
                  <c:v>9</c:v>
                </c:pt>
                <c:pt idx="3152">
                  <c:v>9</c:v>
                </c:pt>
                <c:pt idx="3153">
                  <c:v>9</c:v>
                </c:pt>
                <c:pt idx="3154">
                  <c:v>9</c:v>
                </c:pt>
                <c:pt idx="3155">
                  <c:v>9</c:v>
                </c:pt>
                <c:pt idx="3156">
                  <c:v>9</c:v>
                </c:pt>
                <c:pt idx="3157">
                  <c:v>9</c:v>
                </c:pt>
                <c:pt idx="3158">
                  <c:v>9</c:v>
                </c:pt>
                <c:pt idx="3159">
                  <c:v>9</c:v>
                </c:pt>
                <c:pt idx="3160">
                  <c:v>9</c:v>
                </c:pt>
                <c:pt idx="3161">
                  <c:v>9</c:v>
                </c:pt>
                <c:pt idx="3162">
                  <c:v>9</c:v>
                </c:pt>
                <c:pt idx="3163">
                  <c:v>9</c:v>
                </c:pt>
                <c:pt idx="3164">
                  <c:v>9</c:v>
                </c:pt>
                <c:pt idx="3165">
                  <c:v>9</c:v>
                </c:pt>
                <c:pt idx="3166">
                  <c:v>9</c:v>
                </c:pt>
                <c:pt idx="3167">
                  <c:v>9</c:v>
                </c:pt>
                <c:pt idx="3168">
                  <c:v>9</c:v>
                </c:pt>
                <c:pt idx="3169">
                  <c:v>9</c:v>
                </c:pt>
                <c:pt idx="3170">
                  <c:v>9</c:v>
                </c:pt>
                <c:pt idx="3171">
                  <c:v>9</c:v>
                </c:pt>
                <c:pt idx="3172">
                  <c:v>9</c:v>
                </c:pt>
                <c:pt idx="3173">
                  <c:v>9</c:v>
                </c:pt>
                <c:pt idx="3174">
                  <c:v>9</c:v>
                </c:pt>
                <c:pt idx="3175">
                  <c:v>9</c:v>
                </c:pt>
                <c:pt idx="3176">
                  <c:v>9</c:v>
                </c:pt>
                <c:pt idx="3177">
                  <c:v>9</c:v>
                </c:pt>
                <c:pt idx="3178">
                  <c:v>9</c:v>
                </c:pt>
                <c:pt idx="3179">
                  <c:v>9</c:v>
                </c:pt>
                <c:pt idx="3180">
                  <c:v>9</c:v>
                </c:pt>
                <c:pt idx="3181">
                  <c:v>9</c:v>
                </c:pt>
                <c:pt idx="3182">
                  <c:v>9</c:v>
                </c:pt>
                <c:pt idx="3183">
                  <c:v>9</c:v>
                </c:pt>
                <c:pt idx="3184">
                  <c:v>9</c:v>
                </c:pt>
                <c:pt idx="3185">
                  <c:v>9</c:v>
                </c:pt>
                <c:pt idx="3186">
                  <c:v>9</c:v>
                </c:pt>
                <c:pt idx="3187">
                  <c:v>9</c:v>
                </c:pt>
                <c:pt idx="3188">
                  <c:v>9</c:v>
                </c:pt>
                <c:pt idx="3189">
                  <c:v>9</c:v>
                </c:pt>
                <c:pt idx="3190">
                  <c:v>9</c:v>
                </c:pt>
                <c:pt idx="3191">
                  <c:v>9</c:v>
                </c:pt>
                <c:pt idx="3192">
                  <c:v>9</c:v>
                </c:pt>
                <c:pt idx="3193">
                  <c:v>9</c:v>
                </c:pt>
                <c:pt idx="3194">
                  <c:v>9</c:v>
                </c:pt>
                <c:pt idx="3195">
                  <c:v>9</c:v>
                </c:pt>
                <c:pt idx="3196">
                  <c:v>9</c:v>
                </c:pt>
                <c:pt idx="3197">
                  <c:v>9</c:v>
                </c:pt>
                <c:pt idx="3198">
                  <c:v>9</c:v>
                </c:pt>
                <c:pt idx="3199">
                  <c:v>9</c:v>
                </c:pt>
                <c:pt idx="3200">
                  <c:v>9</c:v>
                </c:pt>
                <c:pt idx="3201">
                  <c:v>9</c:v>
                </c:pt>
                <c:pt idx="3202">
                  <c:v>9</c:v>
                </c:pt>
                <c:pt idx="3203">
                  <c:v>9</c:v>
                </c:pt>
                <c:pt idx="3204">
                  <c:v>9</c:v>
                </c:pt>
                <c:pt idx="3205">
                  <c:v>9</c:v>
                </c:pt>
                <c:pt idx="3206">
                  <c:v>9</c:v>
                </c:pt>
                <c:pt idx="3207">
                  <c:v>9</c:v>
                </c:pt>
                <c:pt idx="3208">
                  <c:v>9</c:v>
                </c:pt>
                <c:pt idx="3209">
                  <c:v>9</c:v>
                </c:pt>
                <c:pt idx="3210">
                  <c:v>9</c:v>
                </c:pt>
                <c:pt idx="3211">
                  <c:v>9</c:v>
                </c:pt>
                <c:pt idx="3212">
                  <c:v>9</c:v>
                </c:pt>
                <c:pt idx="3213">
                  <c:v>9</c:v>
                </c:pt>
                <c:pt idx="3214">
                  <c:v>9</c:v>
                </c:pt>
                <c:pt idx="3215">
                  <c:v>9</c:v>
                </c:pt>
                <c:pt idx="3216">
                  <c:v>9</c:v>
                </c:pt>
                <c:pt idx="3217">
                  <c:v>9</c:v>
                </c:pt>
                <c:pt idx="3218">
                  <c:v>9</c:v>
                </c:pt>
                <c:pt idx="3219">
                  <c:v>9</c:v>
                </c:pt>
                <c:pt idx="3220">
                  <c:v>9</c:v>
                </c:pt>
                <c:pt idx="3221">
                  <c:v>9</c:v>
                </c:pt>
                <c:pt idx="3222">
                  <c:v>9</c:v>
                </c:pt>
                <c:pt idx="3223">
                  <c:v>9</c:v>
                </c:pt>
                <c:pt idx="3224">
                  <c:v>9</c:v>
                </c:pt>
                <c:pt idx="3225">
                  <c:v>9</c:v>
                </c:pt>
                <c:pt idx="3226">
                  <c:v>9</c:v>
                </c:pt>
                <c:pt idx="3227">
                  <c:v>9</c:v>
                </c:pt>
                <c:pt idx="3228">
                  <c:v>9</c:v>
                </c:pt>
                <c:pt idx="3229">
                  <c:v>9</c:v>
                </c:pt>
                <c:pt idx="3230">
                  <c:v>9</c:v>
                </c:pt>
                <c:pt idx="3231">
                  <c:v>9</c:v>
                </c:pt>
                <c:pt idx="3232">
                  <c:v>9</c:v>
                </c:pt>
                <c:pt idx="3233">
                  <c:v>9</c:v>
                </c:pt>
                <c:pt idx="3234">
                  <c:v>9</c:v>
                </c:pt>
                <c:pt idx="3235">
                  <c:v>9</c:v>
                </c:pt>
                <c:pt idx="3236">
                  <c:v>9</c:v>
                </c:pt>
                <c:pt idx="3237">
                  <c:v>9</c:v>
                </c:pt>
                <c:pt idx="3238">
                  <c:v>9</c:v>
                </c:pt>
                <c:pt idx="3239">
                  <c:v>9</c:v>
                </c:pt>
                <c:pt idx="3240">
                  <c:v>9</c:v>
                </c:pt>
                <c:pt idx="3241">
                  <c:v>9</c:v>
                </c:pt>
                <c:pt idx="3242">
                  <c:v>9</c:v>
                </c:pt>
                <c:pt idx="3243">
                  <c:v>9</c:v>
                </c:pt>
                <c:pt idx="3244">
                  <c:v>9</c:v>
                </c:pt>
                <c:pt idx="3245">
                  <c:v>9</c:v>
                </c:pt>
                <c:pt idx="3246">
                  <c:v>9</c:v>
                </c:pt>
                <c:pt idx="3247">
                  <c:v>9</c:v>
                </c:pt>
                <c:pt idx="3248">
                  <c:v>9</c:v>
                </c:pt>
                <c:pt idx="3249">
                  <c:v>9</c:v>
                </c:pt>
                <c:pt idx="3250">
                  <c:v>9</c:v>
                </c:pt>
                <c:pt idx="3251">
                  <c:v>9</c:v>
                </c:pt>
                <c:pt idx="3252">
                  <c:v>9</c:v>
                </c:pt>
                <c:pt idx="3253">
                  <c:v>9</c:v>
                </c:pt>
                <c:pt idx="3254">
                  <c:v>9</c:v>
                </c:pt>
                <c:pt idx="3255">
                  <c:v>9</c:v>
                </c:pt>
                <c:pt idx="3256">
                  <c:v>9</c:v>
                </c:pt>
                <c:pt idx="3257">
                  <c:v>9</c:v>
                </c:pt>
                <c:pt idx="3258">
                  <c:v>9</c:v>
                </c:pt>
                <c:pt idx="3259">
                  <c:v>9</c:v>
                </c:pt>
                <c:pt idx="3260">
                  <c:v>9</c:v>
                </c:pt>
                <c:pt idx="3261">
                  <c:v>9</c:v>
                </c:pt>
                <c:pt idx="3262">
                  <c:v>9</c:v>
                </c:pt>
                <c:pt idx="3263">
                  <c:v>9</c:v>
                </c:pt>
                <c:pt idx="3264">
                  <c:v>9</c:v>
                </c:pt>
                <c:pt idx="3265">
                  <c:v>9</c:v>
                </c:pt>
                <c:pt idx="3266">
                  <c:v>9</c:v>
                </c:pt>
                <c:pt idx="3267">
                  <c:v>9</c:v>
                </c:pt>
                <c:pt idx="3268">
                  <c:v>9</c:v>
                </c:pt>
                <c:pt idx="3269">
                  <c:v>9</c:v>
                </c:pt>
                <c:pt idx="3270">
                  <c:v>9</c:v>
                </c:pt>
                <c:pt idx="3271">
                  <c:v>9</c:v>
                </c:pt>
                <c:pt idx="3272">
                  <c:v>9</c:v>
                </c:pt>
                <c:pt idx="3273">
                  <c:v>9</c:v>
                </c:pt>
                <c:pt idx="3274">
                  <c:v>9</c:v>
                </c:pt>
                <c:pt idx="3275">
                  <c:v>9</c:v>
                </c:pt>
                <c:pt idx="3276">
                  <c:v>9</c:v>
                </c:pt>
                <c:pt idx="3277">
                  <c:v>9</c:v>
                </c:pt>
                <c:pt idx="3278">
                  <c:v>9</c:v>
                </c:pt>
                <c:pt idx="3279">
                  <c:v>9</c:v>
                </c:pt>
                <c:pt idx="3280">
                  <c:v>9</c:v>
                </c:pt>
                <c:pt idx="3281">
                  <c:v>9</c:v>
                </c:pt>
                <c:pt idx="3282">
                  <c:v>9</c:v>
                </c:pt>
                <c:pt idx="3283">
                  <c:v>9</c:v>
                </c:pt>
                <c:pt idx="3284">
                  <c:v>9</c:v>
                </c:pt>
                <c:pt idx="3285">
                  <c:v>9</c:v>
                </c:pt>
                <c:pt idx="3286">
                  <c:v>9</c:v>
                </c:pt>
                <c:pt idx="3287">
                  <c:v>9</c:v>
                </c:pt>
                <c:pt idx="3288">
                  <c:v>9</c:v>
                </c:pt>
                <c:pt idx="3289">
                  <c:v>9</c:v>
                </c:pt>
                <c:pt idx="3290">
                  <c:v>9</c:v>
                </c:pt>
                <c:pt idx="3291">
                  <c:v>9</c:v>
                </c:pt>
                <c:pt idx="3292">
                  <c:v>9</c:v>
                </c:pt>
                <c:pt idx="3293">
                  <c:v>9</c:v>
                </c:pt>
                <c:pt idx="3294">
                  <c:v>9</c:v>
                </c:pt>
                <c:pt idx="3295">
                  <c:v>9</c:v>
                </c:pt>
                <c:pt idx="3296">
                  <c:v>9</c:v>
                </c:pt>
                <c:pt idx="3297">
                  <c:v>9</c:v>
                </c:pt>
                <c:pt idx="3298">
                  <c:v>9</c:v>
                </c:pt>
                <c:pt idx="3299">
                  <c:v>9</c:v>
                </c:pt>
                <c:pt idx="3300">
                  <c:v>9</c:v>
                </c:pt>
                <c:pt idx="3301">
                  <c:v>9</c:v>
                </c:pt>
                <c:pt idx="3302">
                  <c:v>9</c:v>
                </c:pt>
                <c:pt idx="3303">
                  <c:v>9</c:v>
                </c:pt>
                <c:pt idx="3304">
                  <c:v>9</c:v>
                </c:pt>
                <c:pt idx="3305">
                  <c:v>9</c:v>
                </c:pt>
                <c:pt idx="3306">
                  <c:v>9</c:v>
                </c:pt>
                <c:pt idx="3307">
                  <c:v>9</c:v>
                </c:pt>
                <c:pt idx="3308">
                  <c:v>9</c:v>
                </c:pt>
                <c:pt idx="3309">
                  <c:v>9</c:v>
                </c:pt>
                <c:pt idx="3310">
                  <c:v>9</c:v>
                </c:pt>
                <c:pt idx="3311">
                  <c:v>9</c:v>
                </c:pt>
                <c:pt idx="3312">
                  <c:v>9</c:v>
                </c:pt>
                <c:pt idx="3313">
                  <c:v>9</c:v>
                </c:pt>
                <c:pt idx="3314">
                  <c:v>9</c:v>
                </c:pt>
                <c:pt idx="3315">
                  <c:v>9</c:v>
                </c:pt>
                <c:pt idx="3316">
                  <c:v>9</c:v>
                </c:pt>
                <c:pt idx="3317">
                  <c:v>9</c:v>
                </c:pt>
                <c:pt idx="3318">
                  <c:v>9</c:v>
                </c:pt>
                <c:pt idx="3319">
                  <c:v>9</c:v>
                </c:pt>
                <c:pt idx="3320">
                  <c:v>9</c:v>
                </c:pt>
                <c:pt idx="3321">
                  <c:v>9</c:v>
                </c:pt>
                <c:pt idx="3322">
                  <c:v>9</c:v>
                </c:pt>
                <c:pt idx="3323">
                  <c:v>9</c:v>
                </c:pt>
                <c:pt idx="3324">
                  <c:v>9</c:v>
                </c:pt>
                <c:pt idx="3325">
                  <c:v>9</c:v>
                </c:pt>
                <c:pt idx="3326">
                  <c:v>9</c:v>
                </c:pt>
                <c:pt idx="3327">
                  <c:v>9</c:v>
                </c:pt>
                <c:pt idx="3328">
                  <c:v>9</c:v>
                </c:pt>
                <c:pt idx="3329">
                  <c:v>9</c:v>
                </c:pt>
                <c:pt idx="3330">
                  <c:v>9</c:v>
                </c:pt>
                <c:pt idx="3331">
                  <c:v>9</c:v>
                </c:pt>
                <c:pt idx="3332">
                  <c:v>9</c:v>
                </c:pt>
                <c:pt idx="3333">
                  <c:v>9</c:v>
                </c:pt>
                <c:pt idx="3334">
                  <c:v>9</c:v>
                </c:pt>
                <c:pt idx="3335">
                  <c:v>9</c:v>
                </c:pt>
                <c:pt idx="3336">
                  <c:v>9</c:v>
                </c:pt>
                <c:pt idx="3337">
                  <c:v>9</c:v>
                </c:pt>
                <c:pt idx="3338">
                  <c:v>9</c:v>
                </c:pt>
                <c:pt idx="3339">
                  <c:v>9</c:v>
                </c:pt>
                <c:pt idx="3340">
                  <c:v>9</c:v>
                </c:pt>
                <c:pt idx="3341">
                  <c:v>9</c:v>
                </c:pt>
                <c:pt idx="3342">
                  <c:v>9</c:v>
                </c:pt>
                <c:pt idx="3343">
                  <c:v>9</c:v>
                </c:pt>
                <c:pt idx="3344">
                  <c:v>9</c:v>
                </c:pt>
                <c:pt idx="3345">
                  <c:v>9</c:v>
                </c:pt>
                <c:pt idx="3346">
                  <c:v>9</c:v>
                </c:pt>
                <c:pt idx="3347">
                  <c:v>9</c:v>
                </c:pt>
                <c:pt idx="3348">
                  <c:v>9</c:v>
                </c:pt>
                <c:pt idx="3349">
                  <c:v>9</c:v>
                </c:pt>
                <c:pt idx="3350">
                  <c:v>9</c:v>
                </c:pt>
                <c:pt idx="3351">
                  <c:v>9</c:v>
                </c:pt>
                <c:pt idx="3352">
                  <c:v>9</c:v>
                </c:pt>
                <c:pt idx="3353">
                  <c:v>9</c:v>
                </c:pt>
                <c:pt idx="3354">
                  <c:v>9</c:v>
                </c:pt>
                <c:pt idx="3355">
                  <c:v>9</c:v>
                </c:pt>
                <c:pt idx="3356">
                  <c:v>9</c:v>
                </c:pt>
                <c:pt idx="3357">
                  <c:v>9</c:v>
                </c:pt>
                <c:pt idx="3358">
                  <c:v>9</c:v>
                </c:pt>
                <c:pt idx="3359">
                  <c:v>9</c:v>
                </c:pt>
                <c:pt idx="3360">
                  <c:v>9</c:v>
                </c:pt>
                <c:pt idx="3361">
                  <c:v>9</c:v>
                </c:pt>
                <c:pt idx="3362">
                  <c:v>9</c:v>
                </c:pt>
                <c:pt idx="3363">
                  <c:v>9</c:v>
                </c:pt>
                <c:pt idx="3364">
                  <c:v>9</c:v>
                </c:pt>
                <c:pt idx="3365">
                  <c:v>9</c:v>
                </c:pt>
                <c:pt idx="3366">
                  <c:v>9</c:v>
                </c:pt>
                <c:pt idx="3367">
                  <c:v>9</c:v>
                </c:pt>
                <c:pt idx="3368">
                  <c:v>9</c:v>
                </c:pt>
                <c:pt idx="3369">
                  <c:v>9</c:v>
                </c:pt>
                <c:pt idx="3370">
                  <c:v>9</c:v>
                </c:pt>
                <c:pt idx="3371">
                  <c:v>9</c:v>
                </c:pt>
                <c:pt idx="3372">
                  <c:v>9</c:v>
                </c:pt>
                <c:pt idx="3373">
                  <c:v>9</c:v>
                </c:pt>
                <c:pt idx="3374">
                  <c:v>9</c:v>
                </c:pt>
                <c:pt idx="3375">
                  <c:v>9</c:v>
                </c:pt>
                <c:pt idx="3376">
                  <c:v>9</c:v>
                </c:pt>
                <c:pt idx="3377">
                  <c:v>9</c:v>
                </c:pt>
                <c:pt idx="3378">
                  <c:v>9</c:v>
                </c:pt>
                <c:pt idx="3379">
                  <c:v>9</c:v>
                </c:pt>
                <c:pt idx="3380">
                  <c:v>9</c:v>
                </c:pt>
                <c:pt idx="3381">
                  <c:v>9</c:v>
                </c:pt>
                <c:pt idx="3382">
                  <c:v>9</c:v>
                </c:pt>
                <c:pt idx="3383">
                  <c:v>9</c:v>
                </c:pt>
                <c:pt idx="3384">
                  <c:v>9</c:v>
                </c:pt>
                <c:pt idx="3385">
                  <c:v>9</c:v>
                </c:pt>
                <c:pt idx="3386">
                  <c:v>9</c:v>
                </c:pt>
                <c:pt idx="3387">
                  <c:v>9</c:v>
                </c:pt>
                <c:pt idx="3388">
                  <c:v>9</c:v>
                </c:pt>
                <c:pt idx="3389">
                  <c:v>9</c:v>
                </c:pt>
                <c:pt idx="3390">
                  <c:v>9</c:v>
                </c:pt>
                <c:pt idx="3391">
                  <c:v>9</c:v>
                </c:pt>
                <c:pt idx="3392">
                  <c:v>9</c:v>
                </c:pt>
                <c:pt idx="3393">
                  <c:v>9</c:v>
                </c:pt>
                <c:pt idx="3394">
                  <c:v>9</c:v>
                </c:pt>
                <c:pt idx="3395">
                  <c:v>9</c:v>
                </c:pt>
                <c:pt idx="3396">
                  <c:v>9</c:v>
                </c:pt>
                <c:pt idx="3397">
                  <c:v>9</c:v>
                </c:pt>
                <c:pt idx="3398">
                  <c:v>9</c:v>
                </c:pt>
                <c:pt idx="3399">
                  <c:v>9</c:v>
                </c:pt>
                <c:pt idx="3400">
                  <c:v>9</c:v>
                </c:pt>
                <c:pt idx="3401">
                  <c:v>9</c:v>
                </c:pt>
                <c:pt idx="3402">
                  <c:v>9</c:v>
                </c:pt>
                <c:pt idx="3403">
                  <c:v>9</c:v>
                </c:pt>
                <c:pt idx="3404">
                  <c:v>9</c:v>
                </c:pt>
                <c:pt idx="3405">
                  <c:v>9</c:v>
                </c:pt>
                <c:pt idx="3406">
                  <c:v>9</c:v>
                </c:pt>
                <c:pt idx="3407">
                  <c:v>9</c:v>
                </c:pt>
                <c:pt idx="3408">
                  <c:v>9</c:v>
                </c:pt>
                <c:pt idx="3409">
                  <c:v>9</c:v>
                </c:pt>
                <c:pt idx="3410">
                  <c:v>9</c:v>
                </c:pt>
                <c:pt idx="3411">
                  <c:v>9</c:v>
                </c:pt>
                <c:pt idx="3412">
                  <c:v>9</c:v>
                </c:pt>
                <c:pt idx="3413">
                  <c:v>9</c:v>
                </c:pt>
                <c:pt idx="3414">
                  <c:v>9</c:v>
                </c:pt>
                <c:pt idx="3415">
                  <c:v>9</c:v>
                </c:pt>
                <c:pt idx="3416">
                  <c:v>9</c:v>
                </c:pt>
                <c:pt idx="3417">
                  <c:v>9</c:v>
                </c:pt>
                <c:pt idx="3418">
                  <c:v>9</c:v>
                </c:pt>
                <c:pt idx="3419">
                  <c:v>9</c:v>
                </c:pt>
                <c:pt idx="3420">
                  <c:v>9</c:v>
                </c:pt>
                <c:pt idx="3421">
                  <c:v>9</c:v>
                </c:pt>
                <c:pt idx="3422">
                  <c:v>9</c:v>
                </c:pt>
                <c:pt idx="3423">
                  <c:v>9</c:v>
                </c:pt>
                <c:pt idx="3424">
                  <c:v>9</c:v>
                </c:pt>
                <c:pt idx="3425">
                  <c:v>9</c:v>
                </c:pt>
                <c:pt idx="3426">
                  <c:v>9</c:v>
                </c:pt>
                <c:pt idx="3427">
                  <c:v>9</c:v>
                </c:pt>
                <c:pt idx="3428">
                  <c:v>9</c:v>
                </c:pt>
                <c:pt idx="3429">
                  <c:v>9</c:v>
                </c:pt>
                <c:pt idx="3430">
                  <c:v>9</c:v>
                </c:pt>
                <c:pt idx="3431">
                  <c:v>9</c:v>
                </c:pt>
                <c:pt idx="3432">
                  <c:v>9</c:v>
                </c:pt>
                <c:pt idx="3433">
                  <c:v>9</c:v>
                </c:pt>
                <c:pt idx="3434">
                  <c:v>9</c:v>
                </c:pt>
                <c:pt idx="3435">
                  <c:v>9</c:v>
                </c:pt>
                <c:pt idx="3436">
                  <c:v>9</c:v>
                </c:pt>
                <c:pt idx="3437">
                  <c:v>9</c:v>
                </c:pt>
                <c:pt idx="3438">
                  <c:v>9</c:v>
                </c:pt>
                <c:pt idx="3439">
                  <c:v>9</c:v>
                </c:pt>
                <c:pt idx="3440">
                  <c:v>9</c:v>
                </c:pt>
                <c:pt idx="3441">
                  <c:v>9</c:v>
                </c:pt>
                <c:pt idx="3442">
                  <c:v>9</c:v>
                </c:pt>
                <c:pt idx="3443">
                  <c:v>9</c:v>
                </c:pt>
                <c:pt idx="3444">
                  <c:v>8</c:v>
                </c:pt>
                <c:pt idx="3445">
                  <c:v>8</c:v>
                </c:pt>
                <c:pt idx="3446">
                  <c:v>8</c:v>
                </c:pt>
                <c:pt idx="3447">
                  <c:v>8</c:v>
                </c:pt>
                <c:pt idx="3448">
                  <c:v>8</c:v>
                </c:pt>
                <c:pt idx="3449">
                  <c:v>8</c:v>
                </c:pt>
                <c:pt idx="3450">
                  <c:v>8</c:v>
                </c:pt>
                <c:pt idx="3451">
                  <c:v>8</c:v>
                </c:pt>
                <c:pt idx="3452">
                  <c:v>8</c:v>
                </c:pt>
                <c:pt idx="3453">
                  <c:v>8</c:v>
                </c:pt>
                <c:pt idx="3454">
                  <c:v>8</c:v>
                </c:pt>
                <c:pt idx="3455">
                  <c:v>8</c:v>
                </c:pt>
                <c:pt idx="3456">
                  <c:v>8</c:v>
                </c:pt>
                <c:pt idx="3457">
                  <c:v>8</c:v>
                </c:pt>
                <c:pt idx="3458">
                  <c:v>8</c:v>
                </c:pt>
                <c:pt idx="3459">
                  <c:v>8</c:v>
                </c:pt>
                <c:pt idx="3460">
                  <c:v>8</c:v>
                </c:pt>
                <c:pt idx="3461">
                  <c:v>8</c:v>
                </c:pt>
                <c:pt idx="3462">
                  <c:v>8</c:v>
                </c:pt>
                <c:pt idx="3463">
                  <c:v>8</c:v>
                </c:pt>
                <c:pt idx="3464">
                  <c:v>8</c:v>
                </c:pt>
                <c:pt idx="3465">
                  <c:v>8</c:v>
                </c:pt>
                <c:pt idx="3466">
                  <c:v>8</c:v>
                </c:pt>
                <c:pt idx="3467">
                  <c:v>8</c:v>
                </c:pt>
                <c:pt idx="3468">
                  <c:v>8</c:v>
                </c:pt>
                <c:pt idx="3469">
                  <c:v>8</c:v>
                </c:pt>
                <c:pt idx="3470">
                  <c:v>8</c:v>
                </c:pt>
                <c:pt idx="3471">
                  <c:v>8</c:v>
                </c:pt>
                <c:pt idx="3472">
                  <c:v>8</c:v>
                </c:pt>
                <c:pt idx="3473">
                  <c:v>8</c:v>
                </c:pt>
                <c:pt idx="3474">
                  <c:v>8</c:v>
                </c:pt>
                <c:pt idx="3475">
                  <c:v>8</c:v>
                </c:pt>
                <c:pt idx="3476">
                  <c:v>8</c:v>
                </c:pt>
                <c:pt idx="3477">
                  <c:v>8</c:v>
                </c:pt>
                <c:pt idx="3478">
                  <c:v>8</c:v>
                </c:pt>
                <c:pt idx="3479">
                  <c:v>8</c:v>
                </c:pt>
                <c:pt idx="3480">
                  <c:v>8</c:v>
                </c:pt>
                <c:pt idx="3481">
                  <c:v>8</c:v>
                </c:pt>
                <c:pt idx="3482">
                  <c:v>8</c:v>
                </c:pt>
                <c:pt idx="3483">
                  <c:v>8</c:v>
                </c:pt>
                <c:pt idx="3484">
                  <c:v>8</c:v>
                </c:pt>
                <c:pt idx="3485">
                  <c:v>7</c:v>
                </c:pt>
                <c:pt idx="3486">
                  <c:v>7</c:v>
                </c:pt>
                <c:pt idx="3487">
                  <c:v>7</c:v>
                </c:pt>
                <c:pt idx="3488">
                  <c:v>7</c:v>
                </c:pt>
                <c:pt idx="3489">
                  <c:v>7</c:v>
                </c:pt>
                <c:pt idx="3490">
                  <c:v>7</c:v>
                </c:pt>
                <c:pt idx="3491">
                  <c:v>7</c:v>
                </c:pt>
                <c:pt idx="3492">
                  <c:v>7</c:v>
                </c:pt>
                <c:pt idx="3493">
                  <c:v>7</c:v>
                </c:pt>
                <c:pt idx="3494">
                  <c:v>7</c:v>
                </c:pt>
                <c:pt idx="3495">
                  <c:v>7</c:v>
                </c:pt>
                <c:pt idx="3496">
                  <c:v>7</c:v>
                </c:pt>
                <c:pt idx="3497">
                  <c:v>7</c:v>
                </c:pt>
                <c:pt idx="3498">
                  <c:v>7</c:v>
                </c:pt>
                <c:pt idx="3499">
                  <c:v>7</c:v>
                </c:pt>
                <c:pt idx="3500">
                  <c:v>7</c:v>
                </c:pt>
                <c:pt idx="3501">
                  <c:v>7</c:v>
                </c:pt>
                <c:pt idx="3502">
                  <c:v>7</c:v>
                </c:pt>
                <c:pt idx="3503">
                  <c:v>7</c:v>
                </c:pt>
                <c:pt idx="3504">
                  <c:v>7</c:v>
                </c:pt>
                <c:pt idx="3505">
                  <c:v>7</c:v>
                </c:pt>
                <c:pt idx="3506">
                  <c:v>7</c:v>
                </c:pt>
                <c:pt idx="3507">
                  <c:v>7</c:v>
                </c:pt>
                <c:pt idx="3508">
                  <c:v>7</c:v>
                </c:pt>
                <c:pt idx="3509">
                  <c:v>7</c:v>
                </c:pt>
                <c:pt idx="3510">
                  <c:v>7</c:v>
                </c:pt>
                <c:pt idx="3511">
                  <c:v>7</c:v>
                </c:pt>
                <c:pt idx="3512">
                  <c:v>7</c:v>
                </c:pt>
                <c:pt idx="3513">
                  <c:v>7</c:v>
                </c:pt>
                <c:pt idx="3514">
                  <c:v>7</c:v>
                </c:pt>
                <c:pt idx="3515">
                  <c:v>7</c:v>
                </c:pt>
                <c:pt idx="3516">
                  <c:v>7</c:v>
                </c:pt>
                <c:pt idx="3517">
                  <c:v>7</c:v>
                </c:pt>
                <c:pt idx="3518">
                  <c:v>7</c:v>
                </c:pt>
                <c:pt idx="3519">
                  <c:v>7</c:v>
                </c:pt>
                <c:pt idx="3520">
                  <c:v>7</c:v>
                </c:pt>
                <c:pt idx="3521">
                  <c:v>7</c:v>
                </c:pt>
                <c:pt idx="3522">
                  <c:v>7</c:v>
                </c:pt>
                <c:pt idx="3523">
                  <c:v>7</c:v>
                </c:pt>
                <c:pt idx="3524">
                  <c:v>7</c:v>
                </c:pt>
                <c:pt idx="3525">
                  <c:v>7</c:v>
                </c:pt>
                <c:pt idx="3526">
                  <c:v>7</c:v>
                </c:pt>
                <c:pt idx="3527">
                  <c:v>6</c:v>
                </c:pt>
                <c:pt idx="3528">
                  <c:v>6</c:v>
                </c:pt>
                <c:pt idx="3529">
                  <c:v>6</c:v>
                </c:pt>
                <c:pt idx="3530">
                  <c:v>6</c:v>
                </c:pt>
                <c:pt idx="3531">
                  <c:v>6</c:v>
                </c:pt>
                <c:pt idx="3532">
                  <c:v>6</c:v>
                </c:pt>
                <c:pt idx="3533">
                  <c:v>6</c:v>
                </c:pt>
                <c:pt idx="3534">
                  <c:v>6</c:v>
                </c:pt>
                <c:pt idx="3535">
                  <c:v>6</c:v>
                </c:pt>
                <c:pt idx="3536">
                  <c:v>6</c:v>
                </c:pt>
                <c:pt idx="3537">
                  <c:v>6</c:v>
                </c:pt>
                <c:pt idx="3538">
                  <c:v>6</c:v>
                </c:pt>
                <c:pt idx="3539">
                  <c:v>6</c:v>
                </c:pt>
                <c:pt idx="3540">
                  <c:v>6</c:v>
                </c:pt>
                <c:pt idx="3541">
                  <c:v>6</c:v>
                </c:pt>
                <c:pt idx="3542">
                  <c:v>6</c:v>
                </c:pt>
                <c:pt idx="3543">
                  <c:v>6</c:v>
                </c:pt>
                <c:pt idx="3544">
                  <c:v>6</c:v>
                </c:pt>
                <c:pt idx="3545">
                  <c:v>6</c:v>
                </c:pt>
                <c:pt idx="3546">
                  <c:v>6</c:v>
                </c:pt>
                <c:pt idx="3547">
                  <c:v>6</c:v>
                </c:pt>
                <c:pt idx="3548">
                  <c:v>6</c:v>
                </c:pt>
                <c:pt idx="3549">
                  <c:v>6</c:v>
                </c:pt>
                <c:pt idx="3550">
                  <c:v>6</c:v>
                </c:pt>
                <c:pt idx="3551">
                  <c:v>6</c:v>
                </c:pt>
                <c:pt idx="3552">
                  <c:v>6</c:v>
                </c:pt>
                <c:pt idx="3553">
                  <c:v>6</c:v>
                </c:pt>
                <c:pt idx="3554">
                  <c:v>6</c:v>
                </c:pt>
                <c:pt idx="3555">
                  <c:v>6</c:v>
                </c:pt>
                <c:pt idx="3556">
                  <c:v>6</c:v>
                </c:pt>
                <c:pt idx="3557">
                  <c:v>6</c:v>
                </c:pt>
                <c:pt idx="3558">
                  <c:v>6</c:v>
                </c:pt>
                <c:pt idx="3559">
                  <c:v>6</c:v>
                </c:pt>
                <c:pt idx="3560">
                  <c:v>6</c:v>
                </c:pt>
                <c:pt idx="3561">
                  <c:v>6</c:v>
                </c:pt>
                <c:pt idx="3562">
                  <c:v>6</c:v>
                </c:pt>
                <c:pt idx="3563">
                  <c:v>6</c:v>
                </c:pt>
                <c:pt idx="3564">
                  <c:v>6</c:v>
                </c:pt>
                <c:pt idx="3565">
                  <c:v>6</c:v>
                </c:pt>
                <c:pt idx="3566">
                  <c:v>6</c:v>
                </c:pt>
                <c:pt idx="3567">
                  <c:v>6</c:v>
                </c:pt>
                <c:pt idx="3568">
                  <c:v>6</c:v>
                </c:pt>
                <c:pt idx="3569">
                  <c:v>6</c:v>
                </c:pt>
                <c:pt idx="3570">
                  <c:v>6</c:v>
                </c:pt>
                <c:pt idx="3571">
                  <c:v>6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6</c:v>
                </c:pt>
                <c:pt idx="3576">
                  <c:v>6</c:v>
                </c:pt>
                <c:pt idx="3577">
                  <c:v>6</c:v>
                </c:pt>
                <c:pt idx="3578">
                  <c:v>6</c:v>
                </c:pt>
                <c:pt idx="3579">
                  <c:v>6</c:v>
                </c:pt>
                <c:pt idx="3580">
                  <c:v>6</c:v>
                </c:pt>
                <c:pt idx="3581">
                  <c:v>6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6</c:v>
                </c:pt>
                <c:pt idx="3587">
                  <c:v>6</c:v>
                </c:pt>
                <c:pt idx="3588">
                  <c:v>6</c:v>
                </c:pt>
                <c:pt idx="3589">
                  <c:v>6</c:v>
                </c:pt>
                <c:pt idx="3590">
                  <c:v>6</c:v>
                </c:pt>
                <c:pt idx="3591">
                  <c:v>6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5</c:v>
                </c:pt>
                <c:pt idx="3602">
                  <c:v>5</c:v>
                </c:pt>
                <c:pt idx="3603">
                  <c:v>5</c:v>
                </c:pt>
                <c:pt idx="3604">
                  <c:v>5</c:v>
                </c:pt>
                <c:pt idx="3605">
                  <c:v>5</c:v>
                </c:pt>
                <c:pt idx="3606">
                  <c:v>5</c:v>
                </c:pt>
                <c:pt idx="3607">
                  <c:v>5</c:v>
                </c:pt>
                <c:pt idx="3608">
                  <c:v>5</c:v>
                </c:pt>
                <c:pt idx="3609">
                  <c:v>5</c:v>
                </c:pt>
                <c:pt idx="3610">
                  <c:v>5</c:v>
                </c:pt>
                <c:pt idx="3611">
                  <c:v>5</c:v>
                </c:pt>
                <c:pt idx="3612">
                  <c:v>5</c:v>
                </c:pt>
                <c:pt idx="3613">
                  <c:v>5</c:v>
                </c:pt>
                <c:pt idx="3614">
                  <c:v>5</c:v>
                </c:pt>
                <c:pt idx="3615">
                  <c:v>5</c:v>
                </c:pt>
                <c:pt idx="3616">
                  <c:v>5</c:v>
                </c:pt>
                <c:pt idx="3617">
                  <c:v>5</c:v>
                </c:pt>
                <c:pt idx="3618">
                  <c:v>5</c:v>
                </c:pt>
                <c:pt idx="3619">
                  <c:v>5</c:v>
                </c:pt>
                <c:pt idx="3620">
                  <c:v>5</c:v>
                </c:pt>
                <c:pt idx="3621">
                  <c:v>5</c:v>
                </c:pt>
                <c:pt idx="3622">
                  <c:v>5</c:v>
                </c:pt>
                <c:pt idx="3623">
                  <c:v>5</c:v>
                </c:pt>
                <c:pt idx="3624">
                  <c:v>5</c:v>
                </c:pt>
                <c:pt idx="3625">
                  <c:v>5</c:v>
                </c:pt>
                <c:pt idx="3626">
                  <c:v>5</c:v>
                </c:pt>
                <c:pt idx="3627">
                  <c:v>5</c:v>
                </c:pt>
                <c:pt idx="3628">
                  <c:v>5</c:v>
                </c:pt>
                <c:pt idx="3629">
                  <c:v>5</c:v>
                </c:pt>
                <c:pt idx="3630">
                  <c:v>5</c:v>
                </c:pt>
                <c:pt idx="3631">
                  <c:v>5</c:v>
                </c:pt>
                <c:pt idx="3632">
                  <c:v>5</c:v>
                </c:pt>
                <c:pt idx="3633">
                  <c:v>5</c:v>
                </c:pt>
                <c:pt idx="3634">
                  <c:v>5</c:v>
                </c:pt>
                <c:pt idx="3635">
                  <c:v>5</c:v>
                </c:pt>
                <c:pt idx="3636">
                  <c:v>5</c:v>
                </c:pt>
                <c:pt idx="3637">
                  <c:v>5</c:v>
                </c:pt>
                <c:pt idx="3638">
                  <c:v>5</c:v>
                </c:pt>
                <c:pt idx="3639">
                  <c:v>5</c:v>
                </c:pt>
                <c:pt idx="3640">
                  <c:v>5</c:v>
                </c:pt>
                <c:pt idx="3641">
                  <c:v>5</c:v>
                </c:pt>
                <c:pt idx="3642">
                  <c:v>4</c:v>
                </c:pt>
                <c:pt idx="3643">
                  <c:v>4</c:v>
                </c:pt>
                <c:pt idx="3644">
                  <c:v>4</c:v>
                </c:pt>
                <c:pt idx="3645">
                  <c:v>4</c:v>
                </c:pt>
                <c:pt idx="3646">
                  <c:v>4</c:v>
                </c:pt>
                <c:pt idx="3647">
                  <c:v>4</c:v>
                </c:pt>
                <c:pt idx="3648">
                  <c:v>5</c:v>
                </c:pt>
                <c:pt idx="3649">
                  <c:v>5</c:v>
                </c:pt>
                <c:pt idx="3650">
                  <c:v>5</c:v>
                </c:pt>
                <c:pt idx="3651">
                  <c:v>5</c:v>
                </c:pt>
                <c:pt idx="3652">
                  <c:v>5</c:v>
                </c:pt>
                <c:pt idx="3653">
                  <c:v>5</c:v>
                </c:pt>
                <c:pt idx="3654">
                  <c:v>5</c:v>
                </c:pt>
                <c:pt idx="3655">
                  <c:v>5</c:v>
                </c:pt>
                <c:pt idx="3656">
                  <c:v>5</c:v>
                </c:pt>
                <c:pt idx="3657">
                  <c:v>5</c:v>
                </c:pt>
                <c:pt idx="3658">
                  <c:v>4</c:v>
                </c:pt>
                <c:pt idx="3659">
                  <c:v>4</c:v>
                </c:pt>
                <c:pt idx="3660">
                  <c:v>4</c:v>
                </c:pt>
                <c:pt idx="3661">
                  <c:v>4</c:v>
                </c:pt>
                <c:pt idx="3662">
                  <c:v>4</c:v>
                </c:pt>
                <c:pt idx="3663">
                  <c:v>4</c:v>
                </c:pt>
                <c:pt idx="3664">
                  <c:v>4</c:v>
                </c:pt>
                <c:pt idx="3665">
                  <c:v>4</c:v>
                </c:pt>
                <c:pt idx="3666">
                  <c:v>4</c:v>
                </c:pt>
                <c:pt idx="3667">
                  <c:v>4</c:v>
                </c:pt>
                <c:pt idx="3668">
                  <c:v>4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4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4</c:v>
                </c:pt>
                <c:pt idx="3681">
                  <c:v>4</c:v>
                </c:pt>
                <c:pt idx="3682">
                  <c:v>4</c:v>
                </c:pt>
                <c:pt idx="3683">
                  <c:v>4</c:v>
                </c:pt>
                <c:pt idx="3684">
                  <c:v>4</c:v>
                </c:pt>
                <c:pt idx="3685">
                  <c:v>4</c:v>
                </c:pt>
                <c:pt idx="3686">
                  <c:v>4</c:v>
                </c:pt>
                <c:pt idx="3687">
                  <c:v>4</c:v>
                </c:pt>
                <c:pt idx="3688">
                  <c:v>4</c:v>
                </c:pt>
                <c:pt idx="3689">
                  <c:v>4</c:v>
                </c:pt>
                <c:pt idx="3690">
                  <c:v>4</c:v>
                </c:pt>
                <c:pt idx="3691">
                  <c:v>4</c:v>
                </c:pt>
                <c:pt idx="3692">
                  <c:v>4</c:v>
                </c:pt>
                <c:pt idx="3693">
                  <c:v>4</c:v>
                </c:pt>
                <c:pt idx="3694">
                  <c:v>7</c:v>
                </c:pt>
                <c:pt idx="3695">
                  <c:v>7</c:v>
                </c:pt>
                <c:pt idx="3696">
                  <c:v>7</c:v>
                </c:pt>
                <c:pt idx="3697">
                  <c:v>7</c:v>
                </c:pt>
                <c:pt idx="3698">
                  <c:v>7</c:v>
                </c:pt>
                <c:pt idx="3699">
                  <c:v>7</c:v>
                </c:pt>
                <c:pt idx="3700">
                  <c:v>7</c:v>
                </c:pt>
                <c:pt idx="3701">
                  <c:v>7</c:v>
                </c:pt>
                <c:pt idx="3702">
                  <c:v>7</c:v>
                </c:pt>
                <c:pt idx="3703">
                  <c:v>7</c:v>
                </c:pt>
                <c:pt idx="3704">
                  <c:v>7</c:v>
                </c:pt>
                <c:pt idx="3705">
                  <c:v>7</c:v>
                </c:pt>
                <c:pt idx="3706">
                  <c:v>7</c:v>
                </c:pt>
                <c:pt idx="3707">
                  <c:v>7</c:v>
                </c:pt>
                <c:pt idx="3708">
                  <c:v>7</c:v>
                </c:pt>
                <c:pt idx="3709">
                  <c:v>7</c:v>
                </c:pt>
                <c:pt idx="3710">
                  <c:v>7</c:v>
                </c:pt>
                <c:pt idx="3711">
                  <c:v>7</c:v>
                </c:pt>
                <c:pt idx="3712">
                  <c:v>7</c:v>
                </c:pt>
                <c:pt idx="3713">
                  <c:v>7</c:v>
                </c:pt>
                <c:pt idx="3714">
                  <c:v>7</c:v>
                </c:pt>
                <c:pt idx="3715">
                  <c:v>7</c:v>
                </c:pt>
                <c:pt idx="3716">
                  <c:v>7</c:v>
                </c:pt>
                <c:pt idx="3717">
                  <c:v>7</c:v>
                </c:pt>
                <c:pt idx="3718">
                  <c:v>7</c:v>
                </c:pt>
                <c:pt idx="3719">
                  <c:v>7</c:v>
                </c:pt>
                <c:pt idx="3720">
                  <c:v>7</c:v>
                </c:pt>
                <c:pt idx="3721">
                  <c:v>7</c:v>
                </c:pt>
                <c:pt idx="3722">
                  <c:v>7</c:v>
                </c:pt>
                <c:pt idx="3723">
                  <c:v>7</c:v>
                </c:pt>
                <c:pt idx="3724">
                  <c:v>7</c:v>
                </c:pt>
                <c:pt idx="3725">
                  <c:v>7</c:v>
                </c:pt>
                <c:pt idx="3726">
                  <c:v>7</c:v>
                </c:pt>
                <c:pt idx="3727">
                  <c:v>7</c:v>
                </c:pt>
                <c:pt idx="3728">
                  <c:v>7</c:v>
                </c:pt>
                <c:pt idx="3729">
                  <c:v>7</c:v>
                </c:pt>
                <c:pt idx="3730">
                  <c:v>7</c:v>
                </c:pt>
                <c:pt idx="3731">
                  <c:v>7</c:v>
                </c:pt>
                <c:pt idx="3732">
                  <c:v>7</c:v>
                </c:pt>
                <c:pt idx="3733">
                  <c:v>7</c:v>
                </c:pt>
                <c:pt idx="3734">
                  <c:v>7</c:v>
                </c:pt>
                <c:pt idx="3735">
                  <c:v>7</c:v>
                </c:pt>
                <c:pt idx="3736">
                  <c:v>7</c:v>
                </c:pt>
                <c:pt idx="3737">
                  <c:v>7</c:v>
                </c:pt>
                <c:pt idx="3738">
                  <c:v>7</c:v>
                </c:pt>
                <c:pt idx="3739">
                  <c:v>7</c:v>
                </c:pt>
                <c:pt idx="3740">
                  <c:v>7</c:v>
                </c:pt>
                <c:pt idx="3741">
                  <c:v>7</c:v>
                </c:pt>
                <c:pt idx="3742">
                  <c:v>7</c:v>
                </c:pt>
                <c:pt idx="3743">
                  <c:v>7</c:v>
                </c:pt>
                <c:pt idx="3744">
                  <c:v>7</c:v>
                </c:pt>
                <c:pt idx="3745">
                  <c:v>7</c:v>
                </c:pt>
                <c:pt idx="3746">
                  <c:v>7</c:v>
                </c:pt>
                <c:pt idx="3747">
                  <c:v>7</c:v>
                </c:pt>
                <c:pt idx="3748">
                  <c:v>7</c:v>
                </c:pt>
                <c:pt idx="3749">
                  <c:v>7</c:v>
                </c:pt>
                <c:pt idx="3750">
                  <c:v>7</c:v>
                </c:pt>
                <c:pt idx="3751">
                  <c:v>7</c:v>
                </c:pt>
                <c:pt idx="3752">
                  <c:v>7</c:v>
                </c:pt>
                <c:pt idx="3753">
                  <c:v>7</c:v>
                </c:pt>
                <c:pt idx="3754">
                  <c:v>7</c:v>
                </c:pt>
                <c:pt idx="3755">
                  <c:v>7</c:v>
                </c:pt>
                <c:pt idx="3756">
                  <c:v>7</c:v>
                </c:pt>
                <c:pt idx="3757">
                  <c:v>7</c:v>
                </c:pt>
                <c:pt idx="3758">
                  <c:v>7</c:v>
                </c:pt>
                <c:pt idx="3759">
                  <c:v>7</c:v>
                </c:pt>
                <c:pt idx="3760">
                  <c:v>7</c:v>
                </c:pt>
                <c:pt idx="3761">
                  <c:v>7</c:v>
                </c:pt>
                <c:pt idx="3762">
                  <c:v>7</c:v>
                </c:pt>
                <c:pt idx="3763">
                  <c:v>7</c:v>
                </c:pt>
                <c:pt idx="3764">
                  <c:v>7</c:v>
                </c:pt>
                <c:pt idx="3765">
                  <c:v>7</c:v>
                </c:pt>
                <c:pt idx="3766">
                  <c:v>7</c:v>
                </c:pt>
                <c:pt idx="3767">
                  <c:v>7</c:v>
                </c:pt>
                <c:pt idx="3768">
                  <c:v>7</c:v>
                </c:pt>
                <c:pt idx="3769">
                  <c:v>7</c:v>
                </c:pt>
                <c:pt idx="3770">
                  <c:v>7</c:v>
                </c:pt>
                <c:pt idx="3771">
                  <c:v>7</c:v>
                </c:pt>
                <c:pt idx="3772">
                  <c:v>7</c:v>
                </c:pt>
                <c:pt idx="3773">
                  <c:v>7</c:v>
                </c:pt>
                <c:pt idx="3774">
                  <c:v>7</c:v>
                </c:pt>
                <c:pt idx="3775">
                  <c:v>7</c:v>
                </c:pt>
                <c:pt idx="3776">
                  <c:v>7</c:v>
                </c:pt>
                <c:pt idx="3777">
                  <c:v>7</c:v>
                </c:pt>
                <c:pt idx="3778">
                  <c:v>7</c:v>
                </c:pt>
                <c:pt idx="3779">
                  <c:v>7</c:v>
                </c:pt>
                <c:pt idx="3780">
                  <c:v>7</c:v>
                </c:pt>
                <c:pt idx="3781">
                  <c:v>7</c:v>
                </c:pt>
                <c:pt idx="3782">
                  <c:v>7</c:v>
                </c:pt>
                <c:pt idx="3783">
                  <c:v>7</c:v>
                </c:pt>
                <c:pt idx="3784">
                  <c:v>7</c:v>
                </c:pt>
                <c:pt idx="3785">
                  <c:v>7</c:v>
                </c:pt>
                <c:pt idx="3786">
                  <c:v>7</c:v>
                </c:pt>
                <c:pt idx="3787">
                  <c:v>7</c:v>
                </c:pt>
                <c:pt idx="3788">
                  <c:v>7</c:v>
                </c:pt>
                <c:pt idx="3789">
                  <c:v>7</c:v>
                </c:pt>
                <c:pt idx="3790">
                  <c:v>7</c:v>
                </c:pt>
                <c:pt idx="3791">
                  <c:v>7</c:v>
                </c:pt>
                <c:pt idx="3792">
                  <c:v>7</c:v>
                </c:pt>
                <c:pt idx="3793">
                  <c:v>7</c:v>
                </c:pt>
                <c:pt idx="3794">
                  <c:v>7</c:v>
                </c:pt>
                <c:pt idx="3795">
                  <c:v>7</c:v>
                </c:pt>
                <c:pt idx="3796">
                  <c:v>7</c:v>
                </c:pt>
                <c:pt idx="3797">
                  <c:v>7</c:v>
                </c:pt>
                <c:pt idx="3798">
                  <c:v>7</c:v>
                </c:pt>
                <c:pt idx="3799">
                  <c:v>7</c:v>
                </c:pt>
                <c:pt idx="3800">
                  <c:v>7</c:v>
                </c:pt>
                <c:pt idx="3801">
                  <c:v>7</c:v>
                </c:pt>
                <c:pt idx="3802">
                  <c:v>7</c:v>
                </c:pt>
                <c:pt idx="3803">
                  <c:v>7</c:v>
                </c:pt>
                <c:pt idx="3804">
                  <c:v>7</c:v>
                </c:pt>
                <c:pt idx="3805">
                  <c:v>7</c:v>
                </c:pt>
                <c:pt idx="3806">
                  <c:v>7</c:v>
                </c:pt>
                <c:pt idx="3807">
                  <c:v>7</c:v>
                </c:pt>
                <c:pt idx="3808">
                  <c:v>7</c:v>
                </c:pt>
                <c:pt idx="3809">
                  <c:v>7</c:v>
                </c:pt>
                <c:pt idx="3810">
                  <c:v>7</c:v>
                </c:pt>
                <c:pt idx="3811">
                  <c:v>7</c:v>
                </c:pt>
                <c:pt idx="3812">
                  <c:v>7</c:v>
                </c:pt>
                <c:pt idx="3813">
                  <c:v>7</c:v>
                </c:pt>
                <c:pt idx="3814">
                  <c:v>7</c:v>
                </c:pt>
                <c:pt idx="3815">
                  <c:v>7</c:v>
                </c:pt>
                <c:pt idx="3816">
                  <c:v>7</c:v>
                </c:pt>
                <c:pt idx="3817">
                  <c:v>7</c:v>
                </c:pt>
                <c:pt idx="3818">
                  <c:v>7</c:v>
                </c:pt>
                <c:pt idx="3819">
                  <c:v>7</c:v>
                </c:pt>
                <c:pt idx="3820">
                  <c:v>7</c:v>
                </c:pt>
                <c:pt idx="3821">
                  <c:v>7</c:v>
                </c:pt>
                <c:pt idx="3822">
                  <c:v>7</c:v>
                </c:pt>
                <c:pt idx="3823">
                  <c:v>7</c:v>
                </c:pt>
                <c:pt idx="3824">
                  <c:v>7</c:v>
                </c:pt>
                <c:pt idx="3825">
                  <c:v>8</c:v>
                </c:pt>
                <c:pt idx="3826">
                  <c:v>8</c:v>
                </c:pt>
                <c:pt idx="3827">
                  <c:v>8</c:v>
                </c:pt>
                <c:pt idx="3828">
                  <c:v>8</c:v>
                </c:pt>
                <c:pt idx="3829">
                  <c:v>8</c:v>
                </c:pt>
                <c:pt idx="3830">
                  <c:v>8</c:v>
                </c:pt>
                <c:pt idx="3831">
                  <c:v>8</c:v>
                </c:pt>
                <c:pt idx="3832">
                  <c:v>8</c:v>
                </c:pt>
                <c:pt idx="3833">
                  <c:v>8</c:v>
                </c:pt>
                <c:pt idx="3834">
                  <c:v>8</c:v>
                </c:pt>
                <c:pt idx="3835">
                  <c:v>8</c:v>
                </c:pt>
                <c:pt idx="3836">
                  <c:v>8</c:v>
                </c:pt>
                <c:pt idx="3837">
                  <c:v>8</c:v>
                </c:pt>
                <c:pt idx="3838">
                  <c:v>8</c:v>
                </c:pt>
                <c:pt idx="3839">
                  <c:v>8</c:v>
                </c:pt>
                <c:pt idx="3840">
                  <c:v>8</c:v>
                </c:pt>
                <c:pt idx="3841">
                  <c:v>8</c:v>
                </c:pt>
                <c:pt idx="3842">
                  <c:v>8</c:v>
                </c:pt>
                <c:pt idx="3843">
                  <c:v>8</c:v>
                </c:pt>
                <c:pt idx="3844">
                  <c:v>8</c:v>
                </c:pt>
                <c:pt idx="3845">
                  <c:v>8</c:v>
                </c:pt>
                <c:pt idx="3846">
                  <c:v>8</c:v>
                </c:pt>
                <c:pt idx="3847">
                  <c:v>8</c:v>
                </c:pt>
                <c:pt idx="3848">
                  <c:v>8</c:v>
                </c:pt>
                <c:pt idx="3849">
                  <c:v>8</c:v>
                </c:pt>
                <c:pt idx="3850">
                  <c:v>9</c:v>
                </c:pt>
                <c:pt idx="3851">
                  <c:v>9</c:v>
                </c:pt>
                <c:pt idx="3852">
                  <c:v>9</c:v>
                </c:pt>
                <c:pt idx="3853">
                  <c:v>9</c:v>
                </c:pt>
                <c:pt idx="3854">
                  <c:v>9</c:v>
                </c:pt>
                <c:pt idx="3855">
                  <c:v>9</c:v>
                </c:pt>
                <c:pt idx="3856">
                  <c:v>10</c:v>
                </c:pt>
                <c:pt idx="3857">
                  <c:v>10</c:v>
                </c:pt>
                <c:pt idx="3858">
                  <c:v>10</c:v>
                </c:pt>
                <c:pt idx="3859">
                  <c:v>10</c:v>
                </c:pt>
                <c:pt idx="3860">
                  <c:v>10</c:v>
                </c:pt>
                <c:pt idx="3861">
                  <c:v>10</c:v>
                </c:pt>
                <c:pt idx="3862">
                  <c:v>10</c:v>
                </c:pt>
                <c:pt idx="3863">
                  <c:v>10</c:v>
                </c:pt>
                <c:pt idx="3864">
                  <c:v>10</c:v>
                </c:pt>
                <c:pt idx="3865">
                  <c:v>10</c:v>
                </c:pt>
                <c:pt idx="3866">
                  <c:v>10</c:v>
                </c:pt>
                <c:pt idx="3867">
                  <c:v>10</c:v>
                </c:pt>
                <c:pt idx="3868">
                  <c:v>10</c:v>
                </c:pt>
                <c:pt idx="3869">
                  <c:v>10</c:v>
                </c:pt>
                <c:pt idx="3870">
                  <c:v>10</c:v>
                </c:pt>
                <c:pt idx="3871">
                  <c:v>10</c:v>
                </c:pt>
                <c:pt idx="3872">
                  <c:v>10</c:v>
                </c:pt>
                <c:pt idx="3873">
                  <c:v>10</c:v>
                </c:pt>
                <c:pt idx="3874">
                  <c:v>10</c:v>
                </c:pt>
                <c:pt idx="3875">
                  <c:v>10</c:v>
                </c:pt>
                <c:pt idx="3876">
                  <c:v>10</c:v>
                </c:pt>
                <c:pt idx="3877">
                  <c:v>10</c:v>
                </c:pt>
                <c:pt idx="3878">
                  <c:v>10</c:v>
                </c:pt>
                <c:pt idx="3879">
                  <c:v>10</c:v>
                </c:pt>
                <c:pt idx="3880">
                  <c:v>10</c:v>
                </c:pt>
                <c:pt idx="3881">
                  <c:v>10</c:v>
                </c:pt>
                <c:pt idx="3882">
                  <c:v>10</c:v>
                </c:pt>
                <c:pt idx="3883">
                  <c:v>10</c:v>
                </c:pt>
                <c:pt idx="3884">
                  <c:v>10</c:v>
                </c:pt>
                <c:pt idx="3885">
                  <c:v>10</c:v>
                </c:pt>
                <c:pt idx="3886">
                  <c:v>10</c:v>
                </c:pt>
                <c:pt idx="3887">
                  <c:v>10</c:v>
                </c:pt>
                <c:pt idx="3888">
                  <c:v>10</c:v>
                </c:pt>
                <c:pt idx="3889">
                  <c:v>10</c:v>
                </c:pt>
                <c:pt idx="3890">
                  <c:v>10</c:v>
                </c:pt>
                <c:pt idx="3891">
                  <c:v>10</c:v>
                </c:pt>
                <c:pt idx="3892">
                  <c:v>10</c:v>
                </c:pt>
                <c:pt idx="3893">
                  <c:v>10</c:v>
                </c:pt>
                <c:pt idx="3894">
                  <c:v>10</c:v>
                </c:pt>
                <c:pt idx="3895">
                  <c:v>10</c:v>
                </c:pt>
                <c:pt idx="3896">
                  <c:v>10</c:v>
                </c:pt>
                <c:pt idx="3897">
                  <c:v>10</c:v>
                </c:pt>
                <c:pt idx="3898">
                  <c:v>10</c:v>
                </c:pt>
                <c:pt idx="3899">
                  <c:v>10</c:v>
                </c:pt>
                <c:pt idx="3900">
                  <c:v>10</c:v>
                </c:pt>
                <c:pt idx="3901">
                  <c:v>10</c:v>
                </c:pt>
                <c:pt idx="3902">
                  <c:v>10</c:v>
                </c:pt>
                <c:pt idx="3903">
                  <c:v>10</c:v>
                </c:pt>
                <c:pt idx="3904">
                  <c:v>10</c:v>
                </c:pt>
                <c:pt idx="3905">
                  <c:v>10</c:v>
                </c:pt>
                <c:pt idx="3906">
                  <c:v>10</c:v>
                </c:pt>
                <c:pt idx="3907">
                  <c:v>10</c:v>
                </c:pt>
                <c:pt idx="3908">
                  <c:v>10</c:v>
                </c:pt>
                <c:pt idx="3909">
                  <c:v>10</c:v>
                </c:pt>
                <c:pt idx="3910">
                  <c:v>10</c:v>
                </c:pt>
                <c:pt idx="3911">
                  <c:v>10</c:v>
                </c:pt>
                <c:pt idx="3912">
                  <c:v>10</c:v>
                </c:pt>
                <c:pt idx="3913">
                  <c:v>10</c:v>
                </c:pt>
                <c:pt idx="3914">
                  <c:v>10</c:v>
                </c:pt>
                <c:pt idx="3915">
                  <c:v>10</c:v>
                </c:pt>
                <c:pt idx="3916">
                  <c:v>10</c:v>
                </c:pt>
                <c:pt idx="3917">
                  <c:v>10</c:v>
                </c:pt>
                <c:pt idx="3918">
                  <c:v>10</c:v>
                </c:pt>
                <c:pt idx="3919">
                  <c:v>10</c:v>
                </c:pt>
                <c:pt idx="3920">
                  <c:v>10</c:v>
                </c:pt>
                <c:pt idx="3921">
                  <c:v>10</c:v>
                </c:pt>
                <c:pt idx="3922">
                  <c:v>10</c:v>
                </c:pt>
                <c:pt idx="3923">
                  <c:v>10</c:v>
                </c:pt>
                <c:pt idx="3924">
                  <c:v>10</c:v>
                </c:pt>
                <c:pt idx="3925">
                  <c:v>10</c:v>
                </c:pt>
                <c:pt idx="3926">
                  <c:v>10</c:v>
                </c:pt>
                <c:pt idx="3927">
                  <c:v>10</c:v>
                </c:pt>
                <c:pt idx="3928">
                  <c:v>10</c:v>
                </c:pt>
                <c:pt idx="3929">
                  <c:v>10</c:v>
                </c:pt>
                <c:pt idx="3930">
                  <c:v>10</c:v>
                </c:pt>
                <c:pt idx="3931">
                  <c:v>10</c:v>
                </c:pt>
                <c:pt idx="3932">
                  <c:v>10</c:v>
                </c:pt>
                <c:pt idx="3933">
                  <c:v>10</c:v>
                </c:pt>
                <c:pt idx="3934">
                  <c:v>10</c:v>
                </c:pt>
                <c:pt idx="3935">
                  <c:v>10</c:v>
                </c:pt>
                <c:pt idx="3936">
                  <c:v>10</c:v>
                </c:pt>
                <c:pt idx="3937">
                  <c:v>10</c:v>
                </c:pt>
                <c:pt idx="3938">
                  <c:v>10</c:v>
                </c:pt>
                <c:pt idx="3939">
                  <c:v>10</c:v>
                </c:pt>
                <c:pt idx="3940">
                  <c:v>10</c:v>
                </c:pt>
                <c:pt idx="3941">
                  <c:v>10</c:v>
                </c:pt>
                <c:pt idx="3942">
                  <c:v>10</c:v>
                </c:pt>
                <c:pt idx="3943">
                  <c:v>10</c:v>
                </c:pt>
                <c:pt idx="3944">
                  <c:v>10</c:v>
                </c:pt>
                <c:pt idx="3945">
                  <c:v>10</c:v>
                </c:pt>
                <c:pt idx="3946">
                  <c:v>10</c:v>
                </c:pt>
                <c:pt idx="3947">
                  <c:v>10</c:v>
                </c:pt>
                <c:pt idx="3948">
                  <c:v>10</c:v>
                </c:pt>
                <c:pt idx="3949">
                  <c:v>10</c:v>
                </c:pt>
                <c:pt idx="3950">
                  <c:v>10</c:v>
                </c:pt>
                <c:pt idx="3951">
                  <c:v>10</c:v>
                </c:pt>
                <c:pt idx="3952">
                  <c:v>10</c:v>
                </c:pt>
                <c:pt idx="3953">
                  <c:v>10</c:v>
                </c:pt>
                <c:pt idx="3954">
                  <c:v>10</c:v>
                </c:pt>
                <c:pt idx="3955">
                  <c:v>10</c:v>
                </c:pt>
                <c:pt idx="3956">
                  <c:v>10</c:v>
                </c:pt>
                <c:pt idx="3957">
                  <c:v>10</c:v>
                </c:pt>
                <c:pt idx="3958">
                  <c:v>10</c:v>
                </c:pt>
                <c:pt idx="3959">
                  <c:v>10</c:v>
                </c:pt>
                <c:pt idx="3960">
                  <c:v>10</c:v>
                </c:pt>
                <c:pt idx="3961">
                  <c:v>10</c:v>
                </c:pt>
                <c:pt idx="3962">
                  <c:v>10</c:v>
                </c:pt>
                <c:pt idx="3963">
                  <c:v>10</c:v>
                </c:pt>
                <c:pt idx="3964">
                  <c:v>10</c:v>
                </c:pt>
                <c:pt idx="3965">
                  <c:v>10</c:v>
                </c:pt>
                <c:pt idx="3966">
                  <c:v>10</c:v>
                </c:pt>
                <c:pt idx="3967">
                  <c:v>10</c:v>
                </c:pt>
                <c:pt idx="3968">
                  <c:v>10</c:v>
                </c:pt>
                <c:pt idx="3969">
                  <c:v>10</c:v>
                </c:pt>
                <c:pt idx="3970">
                  <c:v>10</c:v>
                </c:pt>
                <c:pt idx="3971">
                  <c:v>10</c:v>
                </c:pt>
                <c:pt idx="3972">
                  <c:v>10</c:v>
                </c:pt>
                <c:pt idx="3973">
                  <c:v>10</c:v>
                </c:pt>
                <c:pt idx="3974">
                  <c:v>10</c:v>
                </c:pt>
                <c:pt idx="3975">
                  <c:v>10</c:v>
                </c:pt>
                <c:pt idx="3976">
                  <c:v>10</c:v>
                </c:pt>
                <c:pt idx="3977">
                  <c:v>10</c:v>
                </c:pt>
                <c:pt idx="3978">
                  <c:v>10</c:v>
                </c:pt>
                <c:pt idx="3979">
                  <c:v>10</c:v>
                </c:pt>
                <c:pt idx="3980">
                  <c:v>10</c:v>
                </c:pt>
                <c:pt idx="3981">
                  <c:v>10</c:v>
                </c:pt>
                <c:pt idx="3982">
                  <c:v>10</c:v>
                </c:pt>
                <c:pt idx="3983">
                  <c:v>10</c:v>
                </c:pt>
                <c:pt idx="3984">
                  <c:v>10</c:v>
                </c:pt>
                <c:pt idx="3985">
                  <c:v>10</c:v>
                </c:pt>
                <c:pt idx="3986">
                  <c:v>10</c:v>
                </c:pt>
                <c:pt idx="3987">
                  <c:v>10</c:v>
                </c:pt>
                <c:pt idx="3988">
                  <c:v>10</c:v>
                </c:pt>
                <c:pt idx="3989">
                  <c:v>10</c:v>
                </c:pt>
                <c:pt idx="3990">
                  <c:v>10</c:v>
                </c:pt>
                <c:pt idx="3991">
                  <c:v>10</c:v>
                </c:pt>
                <c:pt idx="3992">
                  <c:v>10</c:v>
                </c:pt>
                <c:pt idx="3993">
                  <c:v>10</c:v>
                </c:pt>
                <c:pt idx="3994">
                  <c:v>10</c:v>
                </c:pt>
                <c:pt idx="3995">
                  <c:v>10</c:v>
                </c:pt>
                <c:pt idx="3996">
                  <c:v>10</c:v>
                </c:pt>
                <c:pt idx="3997">
                  <c:v>10</c:v>
                </c:pt>
                <c:pt idx="3998">
                  <c:v>10</c:v>
                </c:pt>
                <c:pt idx="3999">
                  <c:v>10</c:v>
                </c:pt>
                <c:pt idx="4000">
                  <c:v>10</c:v>
                </c:pt>
                <c:pt idx="4001">
                  <c:v>10</c:v>
                </c:pt>
                <c:pt idx="4002">
                  <c:v>10</c:v>
                </c:pt>
                <c:pt idx="4003">
                  <c:v>10</c:v>
                </c:pt>
                <c:pt idx="4004">
                  <c:v>10</c:v>
                </c:pt>
                <c:pt idx="4005">
                  <c:v>10</c:v>
                </c:pt>
                <c:pt idx="4006">
                  <c:v>10</c:v>
                </c:pt>
                <c:pt idx="4007">
                  <c:v>10</c:v>
                </c:pt>
                <c:pt idx="4008">
                  <c:v>10</c:v>
                </c:pt>
                <c:pt idx="4009">
                  <c:v>10</c:v>
                </c:pt>
                <c:pt idx="4010">
                  <c:v>10</c:v>
                </c:pt>
                <c:pt idx="4011">
                  <c:v>10</c:v>
                </c:pt>
                <c:pt idx="4012">
                  <c:v>10</c:v>
                </c:pt>
                <c:pt idx="4013">
                  <c:v>10</c:v>
                </c:pt>
                <c:pt idx="4014">
                  <c:v>10</c:v>
                </c:pt>
                <c:pt idx="4015">
                  <c:v>10</c:v>
                </c:pt>
                <c:pt idx="4016">
                  <c:v>10</c:v>
                </c:pt>
                <c:pt idx="4017">
                  <c:v>10</c:v>
                </c:pt>
                <c:pt idx="4018">
                  <c:v>10</c:v>
                </c:pt>
                <c:pt idx="4019">
                  <c:v>10</c:v>
                </c:pt>
                <c:pt idx="4020">
                  <c:v>10</c:v>
                </c:pt>
                <c:pt idx="4021">
                  <c:v>10</c:v>
                </c:pt>
                <c:pt idx="4022">
                  <c:v>10</c:v>
                </c:pt>
                <c:pt idx="4023">
                  <c:v>10</c:v>
                </c:pt>
                <c:pt idx="4024">
                  <c:v>10</c:v>
                </c:pt>
                <c:pt idx="4025">
                  <c:v>10</c:v>
                </c:pt>
                <c:pt idx="4026">
                  <c:v>10</c:v>
                </c:pt>
                <c:pt idx="4027">
                  <c:v>10</c:v>
                </c:pt>
                <c:pt idx="4028">
                  <c:v>10</c:v>
                </c:pt>
                <c:pt idx="4029">
                  <c:v>10</c:v>
                </c:pt>
                <c:pt idx="4030">
                  <c:v>10</c:v>
                </c:pt>
                <c:pt idx="4031">
                  <c:v>10</c:v>
                </c:pt>
                <c:pt idx="4032">
                  <c:v>10</c:v>
                </c:pt>
                <c:pt idx="4033">
                  <c:v>10</c:v>
                </c:pt>
                <c:pt idx="4034">
                  <c:v>10</c:v>
                </c:pt>
                <c:pt idx="4035">
                  <c:v>10</c:v>
                </c:pt>
                <c:pt idx="4036">
                  <c:v>10</c:v>
                </c:pt>
                <c:pt idx="4037">
                  <c:v>10</c:v>
                </c:pt>
                <c:pt idx="4038">
                  <c:v>10</c:v>
                </c:pt>
                <c:pt idx="4039">
                  <c:v>10</c:v>
                </c:pt>
                <c:pt idx="4040">
                  <c:v>10</c:v>
                </c:pt>
                <c:pt idx="4041">
                  <c:v>10</c:v>
                </c:pt>
                <c:pt idx="4042">
                  <c:v>10</c:v>
                </c:pt>
                <c:pt idx="4043">
                  <c:v>10</c:v>
                </c:pt>
                <c:pt idx="4044">
                  <c:v>10</c:v>
                </c:pt>
                <c:pt idx="4045">
                  <c:v>10</c:v>
                </c:pt>
                <c:pt idx="4046">
                  <c:v>10</c:v>
                </c:pt>
                <c:pt idx="4047">
                  <c:v>10</c:v>
                </c:pt>
                <c:pt idx="4048">
                  <c:v>10</c:v>
                </c:pt>
                <c:pt idx="4049">
                  <c:v>10</c:v>
                </c:pt>
                <c:pt idx="4050">
                  <c:v>10</c:v>
                </c:pt>
                <c:pt idx="4051">
                  <c:v>10</c:v>
                </c:pt>
                <c:pt idx="4052">
                  <c:v>10</c:v>
                </c:pt>
                <c:pt idx="4053">
                  <c:v>10</c:v>
                </c:pt>
                <c:pt idx="4054">
                  <c:v>10</c:v>
                </c:pt>
                <c:pt idx="4055">
                  <c:v>10</c:v>
                </c:pt>
                <c:pt idx="4056">
                  <c:v>10</c:v>
                </c:pt>
                <c:pt idx="4057">
                  <c:v>10</c:v>
                </c:pt>
                <c:pt idx="4058">
                  <c:v>10</c:v>
                </c:pt>
                <c:pt idx="4059">
                  <c:v>10</c:v>
                </c:pt>
                <c:pt idx="4060">
                  <c:v>10</c:v>
                </c:pt>
                <c:pt idx="4061">
                  <c:v>10</c:v>
                </c:pt>
                <c:pt idx="4062">
                  <c:v>10</c:v>
                </c:pt>
                <c:pt idx="4063">
                  <c:v>10</c:v>
                </c:pt>
                <c:pt idx="4064">
                  <c:v>10</c:v>
                </c:pt>
                <c:pt idx="4065">
                  <c:v>10</c:v>
                </c:pt>
                <c:pt idx="4066">
                  <c:v>10</c:v>
                </c:pt>
                <c:pt idx="4067">
                  <c:v>10</c:v>
                </c:pt>
                <c:pt idx="4068">
                  <c:v>10</c:v>
                </c:pt>
                <c:pt idx="4069">
                  <c:v>10</c:v>
                </c:pt>
                <c:pt idx="4070">
                  <c:v>10</c:v>
                </c:pt>
                <c:pt idx="4071">
                  <c:v>10</c:v>
                </c:pt>
                <c:pt idx="4072">
                  <c:v>10</c:v>
                </c:pt>
                <c:pt idx="4073">
                  <c:v>10</c:v>
                </c:pt>
                <c:pt idx="4074">
                  <c:v>10</c:v>
                </c:pt>
                <c:pt idx="4075">
                  <c:v>10</c:v>
                </c:pt>
                <c:pt idx="4076">
                  <c:v>10</c:v>
                </c:pt>
                <c:pt idx="4077">
                  <c:v>10</c:v>
                </c:pt>
                <c:pt idx="4078">
                  <c:v>10</c:v>
                </c:pt>
                <c:pt idx="4079">
                  <c:v>10</c:v>
                </c:pt>
                <c:pt idx="4080">
                  <c:v>10</c:v>
                </c:pt>
                <c:pt idx="4081">
                  <c:v>10</c:v>
                </c:pt>
                <c:pt idx="4082">
                  <c:v>10</c:v>
                </c:pt>
                <c:pt idx="4083">
                  <c:v>10</c:v>
                </c:pt>
                <c:pt idx="4084">
                  <c:v>10</c:v>
                </c:pt>
                <c:pt idx="4085">
                  <c:v>10</c:v>
                </c:pt>
                <c:pt idx="4086">
                  <c:v>10</c:v>
                </c:pt>
                <c:pt idx="4087">
                  <c:v>10</c:v>
                </c:pt>
                <c:pt idx="4088">
                  <c:v>10</c:v>
                </c:pt>
                <c:pt idx="4089">
                  <c:v>10</c:v>
                </c:pt>
                <c:pt idx="4090">
                  <c:v>10</c:v>
                </c:pt>
                <c:pt idx="4091">
                  <c:v>10</c:v>
                </c:pt>
                <c:pt idx="4092">
                  <c:v>10</c:v>
                </c:pt>
                <c:pt idx="4093">
                  <c:v>10</c:v>
                </c:pt>
                <c:pt idx="4094">
                  <c:v>10</c:v>
                </c:pt>
                <c:pt idx="4095">
                  <c:v>10</c:v>
                </c:pt>
                <c:pt idx="4096">
                  <c:v>10</c:v>
                </c:pt>
                <c:pt idx="4097">
                  <c:v>10</c:v>
                </c:pt>
                <c:pt idx="4098">
                  <c:v>10</c:v>
                </c:pt>
                <c:pt idx="4099">
                  <c:v>10</c:v>
                </c:pt>
                <c:pt idx="4100">
                  <c:v>10</c:v>
                </c:pt>
                <c:pt idx="4101">
                  <c:v>10</c:v>
                </c:pt>
                <c:pt idx="4102">
                  <c:v>10</c:v>
                </c:pt>
                <c:pt idx="4103">
                  <c:v>10</c:v>
                </c:pt>
                <c:pt idx="4104">
                  <c:v>10</c:v>
                </c:pt>
                <c:pt idx="4105">
                  <c:v>10</c:v>
                </c:pt>
                <c:pt idx="4106">
                  <c:v>10</c:v>
                </c:pt>
                <c:pt idx="4107">
                  <c:v>10</c:v>
                </c:pt>
                <c:pt idx="4108">
                  <c:v>10</c:v>
                </c:pt>
                <c:pt idx="4109">
                  <c:v>10</c:v>
                </c:pt>
                <c:pt idx="4110">
                  <c:v>10</c:v>
                </c:pt>
                <c:pt idx="4111">
                  <c:v>10</c:v>
                </c:pt>
                <c:pt idx="4112">
                  <c:v>10</c:v>
                </c:pt>
                <c:pt idx="4113">
                  <c:v>10</c:v>
                </c:pt>
                <c:pt idx="4114">
                  <c:v>9</c:v>
                </c:pt>
                <c:pt idx="4115">
                  <c:v>9</c:v>
                </c:pt>
                <c:pt idx="4116">
                  <c:v>9</c:v>
                </c:pt>
                <c:pt idx="4117">
                  <c:v>9</c:v>
                </c:pt>
                <c:pt idx="4118">
                  <c:v>9</c:v>
                </c:pt>
                <c:pt idx="4119">
                  <c:v>9</c:v>
                </c:pt>
                <c:pt idx="4120">
                  <c:v>9</c:v>
                </c:pt>
                <c:pt idx="4121">
                  <c:v>9</c:v>
                </c:pt>
                <c:pt idx="4122">
                  <c:v>9</c:v>
                </c:pt>
                <c:pt idx="4123">
                  <c:v>9</c:v>
                </c:pt>
                <c:pt idx="4124">
                  <c:v>9</c:v>
                </c:pt>
                <c:pt idx="4125">
                  <c:v>9</c:v>
                </c:pt>
                <c:pt idx="4126">
                  <c:v>9</c:v>
                </c:pt>
                <c:pt idx="4127">
                  <c:v>9</c:v>
                </c:pt>
                <c:pt idx="4128">
                  <c:v>9</c:v>
                </c:pt>
                <c:pt idx="4129">
                  <c:v>9</c:v>
                </c:pt>
                <c:pt idx="4130">
                  <c:v>9</c:v>
                </c:pt>
                <c:pt idx="4131">
                  <c:v>9</c:v>
                </c:pt>
                <c:pt idx="4132">
                  <c:v>9</c:v>
                </c:pt>
                <c:pt idx="4133">
                  <c:v>9</c:v>
                </c:pt>
                <c:pt idx="4134">
                  <c:v>9</c:v>
                </c:pt>
                <c:pt idx="4135">
                  <c:v>8</c:v>
                </c:pt>
                <c:pt idx="4136">
                  <c:v>8</c:v>
                </c:pt>
                <c:pt idx="4137">
                  <c:v>8</c:v>
                </c:pt>
                <c:pt idx="4138">
                  <c:v>8</c:v>
                </c:pt>
                <c:pt idx="4139">
                  <c:v>8</c:v>
                </c:pt>
                <c:pt idx="4140">
                  <c:v>8</c:v>
                </c:pt>
                <c:pt idx="4141">
                  <c:v>8</c:v>
                </c:pt>
                <c:pt idx="4142">
                  <c:v>8</c:v>
                </c:pt>
                <c:pt idx="4143">
                  <c:v>8</c:v>
                </c:pt>
                <c:pt idx="4144">
                  <c:v>8</c:v>
                </c:pt>
                <c:pt idx="4145">
                  <c:v>8</c:v>
                </c:pt>
                <c:pt idx="4146">
                  <c:v>8</c:v>
                </c:pt>
                <c:pt idx="4147">
                  <c:v>8</c:v>
                </c:pt>
                <c:pt idx="4148">
                  <c:v>8</c:v>
                </c:pt>
                <c:pt idx="4149">
                  <c:v>8</c:v>
                </c:pt>
                <c:pt idx="4150">
                  <c:v>8</c:v>
                </c:pt>
                <c:pt idx="4151">
                  <c:v>8</c:v>
                </c:pt>
                <c:pt idx="4152">
                  <c:v>8</c:v>
                </c:pt>
                <c:pt idx="4153">
                  <c:v>8</c:v>
                </c:pt>
                <c:pt idx="4154">
                  <c:v>8</c:v>
                </c:pt>
                <c:pt idx="4155">
                  <c:v>8</c:v>
                </c:pt>
                <c:pt idx="4156">
                  <c:v>8</c:v>
                </c:pt>
                <c:pt idx="4157">
                  <c:v>8</c:v>
                </c:pt>
                <c:pt idx="4158">
                  <c:v>8</c:v>
                </c:pt>
                <c:pt idx="4159">
                  <c:v>8</c:v>
                </c:pt>
                <c:pt idx="4160">
                  <c:v>8</c:v>
                </c:pt>
                <c:pt idx="4161">
                  <c:v>8</c:v>
                </c:pt>
                <c:pt idx="4162">
                  <c:v>8</c:v>
                </c:pt>
                <c:pt idx="4163">
                  <c:v>8</c:v>
                </c:pt>
                <c:pt idx="4164">
                  <c:v>8</c:v>
                </c:pt>
                <c:pt idx="4165">
                  <c:v>8</c:v>
                </c:pt>
                <c:pt idx="4166">
                  <c:v>8</c:v>
                </c:pt>
                <c:pt idx="4167">
                  <c:v>8</c:v>
                </c:pt>
                <c:pt idx="4168">
                  <c:v>8</c:v>
                </c:pt>
                <c:pt idx="4169">
                  <c:v>8</c:v>
                </c:pt>
                <c:pt idx="4170">
                  <c:v>8</c:v>
                </c:pt>
                <c:pt idx="4171">
                  <c:v>8</c:v>
                </c:pt>
                <c:pt idx="4172">
                  <c:v>8</c:v>
                </c:pt>
                <c:pt idx="4173">
                  <c:v>8</c:v>
                </c:pt>
                <c:pt idx="4174">
                  <c:v>8</c:v>
                </c:pt>
                <c:pt idx="4175">
                  <c:v>8</c:v>
                </c:pt>
                <c:pt idx="4176">
                  <c:v>8</c:v>
                </c:pt>
                <c:pt idx="4177">
                  <c:v>8</c:v>
                </c:pt>
                <c:pt idx="4178">
                  <c:v>8</c:v>
                </c:pt>
                <c:pt idx="4179">
                  <c:v>8</c:v>
                </c:pt>
                <c:pt idx="4180">
                  <c:v>8</c:v>
                </c:pt>
                <c:pt idx="4181">
                  <c:v>8</c:v>
                </c:pt>
                <c:pt idx="4182">
                  <c:v>8</c:v>
                </c:pt>
                <c:pt idx="4183">
                  <c:v>8</c:v>
                </c:pt>
                <c:pt idx="4184">
                  <c:v>8</c:v>
                </c:pt>
                <c:pt idx="4185">
                  <c:v>8</c:v>
                </c:pt>
                <c:pt idx="4186">
                  <c:v>8</c:v>
                </c:pt>
                <c:pt idx="4187">
                  <c:v>8</c:v>
                </c:pt>
                <c:pt idx="4188">
                  <c:v>8</c:v>
                </c:pt>
                <c:pt idx="4189">
                  <c:v>8</c:v>
                </c:pt>
                <c:pt idx="4190">
                  <c:v>8</c:v>
                </c:pt>
                <c:pt idx="4191">
                  <c:v>8</c:v>
                </c:pt>
                <c:pt idx="4192">
                  <c:v>8</c:v>
                </c:pt>
                <c:pt idx="4193">
                  <c:v>8</c:v>
                </c:pt>
                <c:pt idx="4194">
                  <c:v>8</c:v>
                </c:pt>
                <c:pt idx="4195">
                  <c:v>8</c:v>
                </c:pt>
                <c:pt idx="4196">
                  <c:v>8</c:v>
                </c:pt>
                <c:pt idx="4197">
                  <c:v>8</c:v>
                </c:pt>
                <c:pt idx="4198">
                  <c:v>8</c:v>
                </c:pt>
                <c:pt idx="4199">
                  <c:v>8</c:v>
                </c:pt>
                <c:pt idx="4200">
                  <c:v>8</c:v>
                </c:pt>
                <c:pt idx="4201">
                  <c:v>8</c:v>
                </c:pt>
                <c:pt idx="4202">
                  <c:v>8</c:v>
                </c:pt>
                <c:pt idx="4203">
                  <c:v>8</c:v>
                </c:pt>
                <c:pt idx="4204">
                  <c:v>8</c:v>
                </c:pt>
                <c:pt idx="4205">
                  <c:v>8</c:v>
                </c:pt>
                <c:pt idx="4206">
                  <c:v>8</c:v>
                </c:pt>
                <c:pt idx="4207">
                  <c:v>8</c:v>
                </c:pt>
                <c:pt idx="4208">
                  <c:v>8</c:v>
                </c:pt>
                <c:pt idx="4209">
                  <c:v>8</c:v>
                </c:pt>
                <c:pt idx="4210">
                  <c:v>7</c:v>
                </c:pt>
                <c:pt idx="4211">
                  <c:v>7</c:v>
                </c:pt>
                <c:pt idx="4212">
                  <c:v>7</c:v>
                </c:pt>
                <c:pt idx="4213">
                  <c:v>7</c:v>
                </c:pt>
                <c:pt idx="4214">
                  <c:v>7</c:v>
                </c:pt>
                <c:pt idx="4215">
                  <c:v>7</c:v>
                </c:pt>
                <c:pt idx="4216">
                  <c:v>7</c:v>
                </c:pt>
                <c:pt idx="4217">
                  <c:v>7</c:v>
                </c:pt>
                <c:pt idx="4218">
                  <c:v>7</c:v>
                </c:pt>
                <c:pt idx="4219">
                  <c:v>7</c:v>
                </c:pt>
                <c:pt idx="4220">
                  <c:v>7</c:v>
                </c:pt>
                <c:pt idx="4221">
                  <c:v>7</c:v>
                </c:pt>
                <c:pt idx="4222">
                  <c:v>7</c:v>
                </c:pt>
                <c:pt idx="4223">
                  <c:v>7</c:v>
                </c:pt>
                <c:pt idx="4224">
                  <c:v>7</c:v>
                </c:pt>
                <c:pt idx="4225">
                  <c:v>7</c:v>
                </c:pt>
                <c:pt idx="4226">
                  <c:v>7</c:v>
                </c:pt>
                <c:pt idx="4227">
                  <c:v>7</c:v>
                </c:pt>
                <c:pt idx="4228">
                  <c:v>7</c:v>
                </c:pt>
                <c:pt idx="4229">
                  <c:v>7</c:v>
                </c:pt>
                <c:pt idx="4230">
                  <c:v>7</c:v>
                </c:pt>
                <c:pt idx="4231">
                  <c:v>7</c:v>
                </c:pt>
                <c:pt idx="4232">
                  <c:v>7</c:v>
                </c:pt>
                <c:pt idx="4233">
                  <c:v>7</c:v>
                </c:pt>
                <c:pt idx="4234">
                  <c:v>7</c:v>
                </c:pt>
                <c:pt idx="4235">
                  <c:v>7</c:v>
                </c:pt>
                <c:pt idx="4236">
                  <c:v>7</c:v>
                </c:pt>
                <c:pt idx="4237">
                  <c:v>7</c:v>
                </c:pt>
                <c:pt idx="4238">
                  <c:v>7</c:v>
                </c:pt>
                <c:pt idx="4239">
                  <c:v>7</c:v>
                </c:pt>
                <c:pt idx="4240">
                  <c:v>7</c:v>
                </c:pt>
                <c:pt idx="4241">
                  <c:v>7</c:v>
                </c:pt>
                <c:pt idx="4242">
                  <c:v>7</c:v>
                </c:pt>
                <c:pt idx="4243">
                  <c:v>7</c:v>
                </c:pt>
                <c:pt idx="4244">
                  <c:v>7</c:v>
                </c:pt>
                <c:pt idx="4245">
                  <c:v>7</c:v>
                </c:pt>
                <c:pt idx="4246">
                  <c:v>7</c:v>
                </c:pt>
                <c:pt idx="4247">
                  <c:v>7</c:v>
                </c:pt>
                <c:pt idx="4248">
                  <c:v>7</c:v>
                </c:pt>
                <c:pt idx="4249">
                  <c:v>7</c:v>
                </c:pt>
                <c:pt idx="4250">
                  <c:v>7</c:v>
                </c:pt>
                <c:pt idx="4251">
                  <c:v>7</c:v>
                </c:pt>
                <c:pt idx="4252">
                  <c:v>7</c:v>
                </c:pt>
                <c:pt idx="4253">
                  <c:v>7</c:v>
                </c:pt>
                <c:pt idx="4254">
                  <c:v>7</c:v>
                </c:pt>
                <c:pt idx="4255">
                  <c:v>7</c:v>
                </c:pt>
                <c:pt idx="4256">
                  <c:v>7</c:v>
                </c:pt>
                <c:pt idx="4257">
                  <c:v>7</c:v>
                </c:pt>
                <c:pt idx="4258">
                  <c:v>7</c:v>
                </c:pt>
                <c:pt idx="4259">
                  <c:v>7</c:v>
                </c:pt>
                <c:pt idx="4260">
                  <c:v>7</c:v>
                </c:pt>
                <c:pt idx="4261">
                  <c:v>7</c:v>
                </c:pt>
                <c:pt idx="4262">
                  <c:v>7</c:v>
                </c:pt>
                <c:pt idx="4263">
                  <c:v>7</c:v>
                </c:pt>
                <c:pt idx="4264">
                  <c:v>7</c:v>
                </c:pt>
                <c:pt idx="4265">
                  <c:v>7</c:v>
                </c:pt>
                <c:pt idx="4266">
                  <c:v>7</c:v>
                </c:pt>
                <c:pt idx="4267">
                  <c:v>7</c:v>
                </c:pt>
                <c:pt idx="4268">
                  <c:v>7</c:v>
                </c:pt>
                <c:pt idx="4269">
                  <c:v>7</c:v>
                </c:pt>
                <c:pt idx="4270">
                  <c:v>7</c:v>
                </c:pt>
                <c:pt idx="4271">
                  <c:v>7</c:v>
                </c:pt>
                <c:pt idx="4272">
                  <c:v>7</c:v>
                </c:pt>
                <c:pt idx="4273">
                  <c:v>7</c:v>
                </c:pt>
                <c:pt idx="4274">
                  <c:v>7</c:v>
                </c:pt>
                <c:pt idx="4275">
                  <c:v>7</c:v>
                </c:pt>
                <c:pt idx="4276">
                  <c:v>7</c:v>
                </c:pt>
                <c:pt idx="4277">
                  <c:v>7</c:v>
                </c:pt>
                <c:pt idx="4278">
                  <c:v>7</c:v>
                </c:pt>
                <c:pt idx="4279">
                  <c:v>6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6</c:v>
                </c:pt>
                <c:pt idx="4284">
                  <c:v>6</c:v>
                </c:pt>
                <c:pt idx="4285">
                  <c:v>6</c:v>
                </c:pt>
                <c:pt idx="4286">
                  <c:v>6</c:v>
                </c:pt>
                <c:pt idx="4287">
                  <c:v>6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6</c:v>
                </c:pt>
                <c:pt idx="4292">
                  <c:v>6</c:v>
                </c:pt>
                <c:pt idx="4293">
                  <c:v>6</c:v>
                </c:pt>
                <c:pt idx="4294">
                  <c:v>6</c:v>
                </c:pt>
                <c:pt idx="4295">
                  <c:v>6</c:v>
                </c:pt>
                <c:pt idx="4296">
                  <c:v>6</c:v>
                </c:pt>
                <c:pt idx="4297">
                  <c:v>6</c:v>
                </c:pt>
                <c:pt idx="4298">
                  <c:v>6</c:v>
                </c:pt>
                <c:pt idx="4299">
                  <c:v>6</c:v>
                </c:pt>
                <c:pt idx="4300">
                  <c:v>6</c:v>
                </c:pt>
                <c:pt idx="4301">
                  <c:v>6</c:v>
                </c:pt>
                <c:pt idx="4302">
                  <c:v>6</c:v>
                </c:pt>
                <c:pt idx="4303">
                  <c:v>6</c:v>
                </c:pt>
                <c:pt idx="4304">
                  <c:v>6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6</c:v>
                </c:pt>
                <c:pt idx="4309">
                  <c:v>6</c:v>
                </c:pt>
                <c:pt idx="4310">
                  <c:v>7</c:v>
                </c:pt>
                <c:pt idx="4311">
                  <c:v>7</c:v>
                </c:pt>
                <c:pt idx="4312">
                  <c:v>7</c:v>
                </c:pt>
                <c:pt idx="4313">
                  <c:v>7</c:v>
                </c:pt>
                <c:pt idx="4314">
                  <c:v>7</c:v>
                </c:pt>
                <c:pt idx="4315">
                  <c:v>7</c:v>
                </c:pt>
                <c:pt idx="4316">
                  <c:v>7</c:v>
                </c:pt>
                <c:pt idx="4317">
                  <c:v>7</c:v>
                </c:pt>
                <c:pt idx="4318">
                  <c:v>7</c:v>
                </c:pt>
                <c:pt idx="4319">
                  <c:v>7</c:v>
                </c:pt>
                <c:pt idx="4320">
                  <c:v>7</c:v>
                </c:pt>
                <c:pt idx="4321">
                  <c:v>7</c:v>
                </c:pt>
                <c:pt idx="4322">
                  <c:v>7</c:v>
                </c:pt>
                <c:pt idx="4323">
                  <c:v>7</c:v>
                </c:pt>
                <c:pt idx="4324">
                  <c:v>7</c:v>
                </c:pt>
                <c:pt idx="4325">
                  <c:v>7</c:v>
                </c:pt>
                <c:pt idx="4326">
                  <c:v>7</c:v>
                </c:pt>
                <c:pt idx="4327">
                  <c:v>7</c:v>
                </c:pt>
                <c:pt idx="4328">
                  <c:v>7</c:v>
                </c:pt>
                <c:pt idx="4329">
                  <c:v>7</c:v>
                </c:pt>
                <c:pt idx="4330">
                  <c:v>7</c:v>
                </c:pt>
                <c:pt idx="4331">
                  <c:v>7</c:v>
                </c:pt>
                <c:pt idx="4332">
                  <c:v>7</c:v>
                </c:pt>
                <c:pt idx="4333">
                  <c:v>7</c:v>
                </c:pt>
                <c:pt idx="4334">
                  <c:v>7</c:v>
                </c:pt>
                <c:pt idx="4335">
                  <c:v>6</c:v>
                </c:pt>
                <c:pt idx="4336">
                  <c:v>6</c:v>
                </c:pt>
                <c:pt idx="4337">
                  <c:v>6</c:v>
                </c:pt>
                <c:pt idx="4338">
                  <c:v>6</c:v>
                </c:pt>
                <c:pt idx="4339">
                  <c:v>6</c:v>
                </c:pt>
                <c:pt idx="4340">
                  <c:v>6</c:v>
                </c:pt>
                <c:pt idx="4341">
                  <c:v>6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6</c:v>
                </c:pt>
                <c:pt idx="4347">
                  <c:v>6</c:v>
                </c:pt>
                <c:pt idx="4348">
                  <c:v>6</c:v>
                </c:pt>
                <c:pt idx="4349">
                  <c:v>6</c:v>
                </c:pt>
                <c:pt idx="4350">
                  <c:v>9</c:v>
                </c:pt>
                <c:pt idx="4351">
                  <c:v>9</c:v>
                </c:pt>
                <c:pt idx="4352">
                  <c:v>8</c:v>
                </c:pt>
                <c:pt idx="4353">
                  <c:v>8</c:v>
                </c:pt>
                <c:pt idx="4354">
                  <c:v>8</c:v>
                </c:pt>
                <c:pt idx="4355">
                  <c:v>8</c:v>
                </c:pt>
                <c:pt idx="4356">
                  <c:v>8</c:v>
                </c:pt>
                <c:pt idx="4357">
                  <c:v>8</c:v>
                </c:pt>
                <c:pt idx="4358">
                  <c:v>8</c:v>
                </c:pt>
                <c:pt idx="4359">
                  <c:v>8</c:v>
                </c:pt>
                <c:pt idx="4360">
                  <c:v>8</c:v>
                </c:pt>
                <c:pt idx="4361">
                  <c:v>8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7</c:v>
                </c:pt>
                <c:pt idx="4371">
                  <c:v>7</c:v>
                </c:pt>
                <c:pt idx="4372">
                  <c:v>7</c:v>
                </c:pt>
                <c:pt idx="4373">
                  <c:v>7</c:v>
                </c:pt>
                <c:pt idx="4374">
                  <c:v>7</c:v>
                </c:pt>
                <c:pt idx="4375">
                  <c:v>7</c:v>
                </c:pt>
                <c:pt idx="4376">
                  <c:v>7</c:v>
                </c:pt>
                <c:pt idx="4377">
                  <c:v>7</c:v>
                </c:pt>
                <c:pt idx="4378">
                  <c:v>7</c:v>
                </c:pt>
                <c:pt idx="4379">
                  <c:v>7</c:v>
                </c:pt>
                <c:pt idx="4380">
                  <c:v>7</c:v>
                </c:pt>
                <c:pt idx="4381">
                  <c:v>7</c:v>
                </c:pt>
                <c:pt idx="4382">
                  <c:v>7</c:v>
                </c:pt>
                <c:pt idx="4383">
                  <c:v>7</c:v>
                </c:pt>
                <c:pt idx="4384">
                  <c:v>7</c:v>
                </c:pt>
                <c:pt idx="4385">
                  <c:v>7</c:v>
                </c:pt>
                <c:pt idx="4386">
                  <c:v>7</c:v>
                </c:pt>
                <c:pt idx="4387">
                  <c:v>7</c:v>
                </c:pt>
                <c:pt idx="4388">
                  <c:v>7</c:v>
                </c:pt>
                <c:pt idx="4389">
                  <c:v>7</c:v>
                </c:pt>
                <c:pt idx="4390">
                  <c:v>7</c:v>
                </c:pt>
                <c:pt idx="4391">
                  <c:v>7</c:v>
                </c:pt>
                <c:pt idx="4392">
                  <c:v>7</c:v>
                </c:pt>
                <c:pt idx="4393">
                  <c:v>7</c:v>
                </c:pt>
                <c:pt idx="4394">
                  <c:v>7</c:v>
                </c:pt>
                <c:pt idx="4395">
                  <c:v>7</c:v>
                </c:pt>
                <c:pt idx="4396">
                  <c:v>7</c:v>
                </c:pt>
                <c:pt idx="4397">
                  <c:v>7</c:v>
                </c:pt>
                <c:pt idx="4398">
                  <c:v>7</c:v>
                </c:pt>
                <c:pt idx="4399">
                  <c:v>7</c:v>
                </c:pt>
                <c:pt idx="4400">
                  <c:v>7</c:v>
                </c:pt>
                <c:pt idx="4401">
                  <c:v>7</c:v>
                </c:pt>
                <c:pt idx="4402">
                  <c:v>7</c:v>
                </c:pt>
                <c:pt idx="4403">
                  <c:v>7</c:v>
                </c:pt>
                <c:pt idx="4404">
                  <c:v>7</c:v>
                </c:pt>
                <c:pt idx="4405">
                  <c:v>7</c:v>
                </c:pt>
                <c:pt idx="4406">
                  <c:v>7</c:v>
                </c:pt>
                <c:pt idx="4407">
                  <c:v>7</c:v>
                </c:pt>
                <c:pt idx="4408">
                  <c:v>7</c:v>
                </c:pt>
                <c:pt idx="4409">
                  <c:v>7</c:v>
                </c:pt>
                <c:pt idx="4410">
                  <c:v>7</c:v>
                </c:pt>
                <c:pt idx="4411">
                  <c:v>7</c:v>
                </c:pt>
                <c:pt idx="4412">
                  <c:v>7</c:v>
                </c:pt>
                <c:pt idx="4413">
                  <c:v>7</c:v>
                </c:pt>
                <c:pt idx="4414">
                  <c:v>7</c:v>
                </c:pt>
                <c:pt idx="4415">
                  <c:v>7</c:v>
                </c:pt>
                <c:pt idx="4416">
                  <c:v>7</c:v>
                </c:pt>
                <c:pt idx="4417">
                  <c:v>7</c:v>
                </c:pt>
                <c:pt idx="4418">
                  <c:v>7</c:v>
                </c:pt>
                <c:pt idx="4419">
                  <c:v>7</c:v>
                </c:pt>
                <c:pt idx="4420">
                  <c:v>7</c:v>
                </c:pt>
                <c:pt idx="4421">
                  <c:v>7</c:v>
                </c:pt>
                <c:pt idx="4422">
                  <c:v>7</c:v>
                </c:pt>
                <c:pt idx="4423">
                  <c:v>7</c:v>
                </c:pt>
                <c:pt idx="4424">
                  <c:v>7</c:v>
                </c:pt>
                <c:pt idx="4425">
                  <c:v>7</c:v>
                </c:pt>
                <c:pt idx="4426">
                  <c:v>7</c:v>
                </c:pt>
                <c:pt idx="4427">
                  <c:v>7</c:v>
                </c:pt>
                <c:pt idx="4428">
                  <c:v>7</c:v>
                </c:pt>
                <c:pt idx="4429">
                  <c:v>7</c:v>
                </c:pt>
                <c:pt idx="4430">
                  <c:v>7</c:v>
                </c:pt>
                <c:pt idx="4431">
                  <c:v>7</c:v>
                </c:pt>
                <c:pt idx="4432">
                  <c:v>7</c:v>
                </c:pt>
                <c:pt idx="4433">
                  <c:v>7</c:v>
                </c:pt>
                <c:pt idx="4434">
                  <c:v>7</c:v>
                </c:pt>
                <c:pt idx="4435">
                  <c:v>7</c:v>
                </c:pt>
                <c:pt idx="4436">
                  <c:v>7</c:v>
                </c:pt>
                <c:pt idx="4437">
                  <c:v>7</c:v>
                </c:pt>
                <c:pt idx="4438">
                  <c:v>7</c:v>
                </c:pt>
                <c:pt idx="4439">
                  <c:v>7</c:v>
                </c:pt>
                <c:pt idx="4440">
                  <c:v>7</c:v>
                </c:pt>
                <c:pt idx="4441">
                  <c:v>7</c:v>
                </c:pt>
                <c:pt idx="4442">
                  <c:v>7</c:v>
                </c:pt>
                <c:pt idx="4443">
                  <c:v>7</c:v>
                </c:pt>
                <c:pt idx="4444">
                  <c:v>7</c:v>
                </c:pt>
                <c:pt idx="4445">
                  <c:v>7</c:v>
                </c:pt>
                <c:pt idx="4446">
                  <c:v>7</c:v>
                </c:pt>
                <c:pt idx="4447">
                  <c:v>7</c:v>
                </c:pt>
                <c:pt idx="4448">
                  <c:v>7</c:v>
                </c:pt>
                <c:pt idx="4449">
                  <c:v>7</c:v>
                </c:pt>
                <c:pt idx="4450">
                  <c:v>7</c:v>
                </c:pt>
                <c:pt idx="4451">
                  <c:v>7</c:v>
                </c:pt>
                <c:pt idx="4452">
                  <c:v>7</c:v>
                </c:pt>
                <c:pt idx="4453">
                  <c:v>7</c:v>
                </c:pt>
                <c:pt idx="4454">
                  <c:v>7</c:v>
                </c:pt>
                <c:pt idx="4455">
                  <c:v>6</c:v>
                </c:pt>
                <c:pt idx="4456">
                  <c:v>6</c:v>
                </c:pt>
                <c:pt idx="4457">
                  <c:v>6</c:v>
                </c:pt>
                <c:pt idx="4458">
                  <c:v>6</c:v>
                </c:pt>
                <c:pt idx="4459">
                  <c:v>6</c:v>
                </c:pt>
                <c:pt idx="4460">
                  <c:v>6</c:v>
                </c:pt>
                <c:pt idx="4461">
                  <c:v>6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6</c:v>
                </c:pt>
                <c:pt idx="4466">
                  <c:v>6</c:v>
                </c:pt>
                <c:pt idx="4467">
                  <c:v>6</c:v>
                </c:pt>
                <c:pt idx="4468">
                  <c:v>6</c:v>
                </c:pt>
                <c:pt idx="4469">
                  <c:v>6</c:v>
                </c:pt>
                <c:pt idx="4470">
                  <c:v>6</c:v>
                </c:pt>
                <c:pt idx="4471">
                  <c:v>6</c:v>
                </c:pt>
                <c:pt idx="4472">
                  <c:v>6</c:v>
                </c:pt>
                <c:pt idx="4473">
                  <c:v>6</c:v>
                </c:pt>
                <c:pt idx="4474">
                  <c:v>6</c:v>
                </c:pt>
                <c:pt idx="4475">
                  <c:v>6</c:v>
                </c:pt>
                <c:pt idx="4476">
                  <c:v>6</c:v>
                </c:pt>
                <c:pt idx="4477">
                  <c:v>6</c:v>
                </c:pt>
                <c:pt idx="4478">
                  <c:v>6</c:v>
                </c:pt>
                <c:pt idx="4479">
                  <c:v>6</c:v>
                </c:pt>
                <c:pt idx="4480">
                  <c:v>6</c:v>
                </c:pt>
                <c:pt idx="4481">
                  <c:v>6</c:v>
                </c:pt>
                <c:pt idx="4482">
                  <c:v>6</c:v>
                </c:pt>
                <c:pt idx="4483">
                  <c:v>6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6</c:v>
                </c:pt>
                <c:pt idx="4488">
                  <c:v>6</c:v>
                </c:pt>
                <c:pt idx="4489">
                  <c:v>6</c:v>
                </c:pt>
                <c:pt idx="4490">
                  <c:v>6</c:v>
                </c:pt>
                <c:pt idx="4491">
                  <c:v>6</c:v>
                </c:pt>
                <c:pt idx="4492">
                  <c:v>6</c:v>
                </c:pt>
                <c:pt idx="4493">
                  <c:v>6</c:v>
                </c:pt>
                <c:pt idx="4494">
                  <c:v>6</c:v>
                </c:pt>
                <c:pt idx="4495">
                  <c:v>6</c:v>
                </c:pt>
                <c:pt idx="4496">
                  <c:v>6</c:v>
                </c:pt>
                <c:pt idx="4497">
                  <c:v>6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7</c:v>
                </c:pt>
                <c:pt idx="4511">
                  <c:v>7</c:v>
                </c:pt>
                <c:pt idx="4512">
                  <c:v>7</c:v>
                </c:pt>
                <c:pt idx="4513">
                  <c:v>7</c:v>
                </c:pt>
                <c:pt idx="4514">
                  <c:v>7</c:v>
                </c:pt>
                <c:pt idx="4515">
                  <c:v>7</c:v>
                </c:pt>
                <c:pt idx="4516">
                  <c:v>7</c:v>
                </c:pt>
                <c:pt idx="4517">
                  <c:v>7</c:v>
                </c:pt>
                <c:pt idx="4518">
                  <c:v>7</c:v>
                </c:pt>
                <c:pt idx="4519">
                  <c:v>7</c:v>
                </c:pt>
                <c:pt idx="4520">
                  <c:v>7</c:v>
                </c:pt>
                <c:pt idx="4521">
                  <c:v>7</c:v>
                </c:pt>
                <c:pt idx="4522">
                  <c:v>7</c:v>
                </c:pt>
                <c:pt idx="4523">
                  <c:v>7</c:v>
                </c:pt>
                <c:pt idx="4524">
                  <c:v>7</c:v>
                </c:pt>
                <c:pt idx="4525">
                  <c:v>7</c:v>
                </c:pt>
                <c:pt idx="4526">
                  <c:v>7</c:v>
                </c:pt>
                <c:pt idx="4527">
                  <c:v>7</c:v>
                </c:pt>
                <c:pt idx="4528">
                  <c:v>7</c:v>
                </c:pt>
                <c:pt idx="4529">
                  <c:v>7</c:v>
                </c:pt>
                <c:pt idx="4530">
                  <c:v>7</c:v>
                </c:pt>
                <c:pt idx="4531">
                  <c:v>7</c:v>
                </c:pt>
                <c:pt idx="4532">
                  <c:v>7</c:v>
                </c:pt>
                <c:pt idx="4533">
                  <c:v>7</c:v>
                </c:pt>
                <c:pt idx="4534">
                  <c:v>7</c:v>
                </c:pt>
                <c:pt idx="4535">
                  <c:v>7</c:v>
                </c:pt>
                <c:pt idx="4536">
                  <c:v>7</c:v>
                </c:pt>
                <c:pt idx="4537">
                  <c:v>7</c:v>
                </c:pt>
                <c:pt idx="4538">
                  <c:v>7</c:v>
                </c:pt>
                <c:pt idx="4539">
                  <c:v>7</c:v>
                </c:pt>
                <c:pt idx="4540">
                  <c:v>7</c:v>
                </c:pt>
                <c:pt idx="4541">
                  <c:v>7</c:v>
                </c:pt>
                <c:pt idx="4542">
                  <c:v>7</c:v>
                </c:pt>
                <c:pt idx="4543">
                  <c:v>7</c:v>
                </c:pt>
                <c:pt idx="4544">
                  <c:v>7</c:v>
                </c:pt>
                <c:pt idx="4545">
                  <c:v>7</c:v>
                </c:pt>
                <c:pt idx="4546">
                  <c:v>7</c:v>
                </c:pt>
                <c:pt idx="4547">
                  <c:v>7</c:v>
                </c:pt>
                <c:pt idx="4548">
                  <c:v>7</c:v>
                </c:pt>
                <c:pt idx="4549">
                  <c:v>7</c:v>
                </c:pt>
                <c:pt idx="4550">
                  <c:v>7</c:v>
                </c:pt>
                <c:pt idx="4551">
                  <c:v>7</c:v>
                </c:pt>
                <c:pt idx="4552">
                  <c:v>7</c:v>
                </c:pt>
                <c:pt idx="4553">
                  <c:v>7</c:v>
                </c:pt>
                <c:pt idx="4554">
                  <c:v>7</c:v>
                </c:pt>
                <c:pt idx="4555">
                  <c:v>7</c:v>
                </c:pt>
                <c:pt idx="4556">
                  <c:v>7</c:v>
                </c:pt>
                <c:pt idx="4557">
                  <c:v>7</c:v>
                </c:pt>
                <c:pt idx="4558">
                  <c:v>7</c:v>
                </c:pt>
                <c:pt idx="4559">
                  <c:v>7</c:v>
                </c:pt>
                <c:pt idx="4560">
                  <c:v>7</c:v>
                </c:pt>
                <c:pt idx="4561">
                  <c:v>7</c:v>
                </c:pt>
                <c:pt idx="4562">
                  <c:v>7</c:v>
                </c:pt>
                <c:pt idx="4563">
                  <c:v>7</c:v>
                </c:pt>
                <c:pt idx="4564">
                  <c:v>7</c:v>
                </c:pt>
                <c:pt idx="4565">
                  <c:v>7</c:v>
                </c:pt>
                <c:pt idx="4566">
                  <c:v>7</c:v>
                </c:pt>
                <c:pt idx="4567">
                  <c:v>7</c:v>
                </c:pt>
                <c:pt idx="4568">
                  <c:v>7</c:v>
                </c:pt>
                <c:pt idx="4569">
                  <c:v>7</c:v>
                </c:pt>
                <c:pt idx="4570">
                  <c:v>7</c:v>
                </c:pt>
                <c:pt idx="4571">
                  <c:v>7</c:v>
                </c:pt>
                <c:pt idx="4572">
                  <c:v>7</c:v>
                </c:pt>
                <c:pt idx="4573">
                  <c:v>7</c:v>
                </c:pt>
                <c:pt idx="4574">
                  <c:v>7</c:v>
                </c:pt>
                <c:pt idx="4575">
                  <c:v>7</c:v>
                </c:pt>
                <c:pt idx="4576">
                  <c:v>7</c:v>
                </c:pt>
                <c:pt idx="4577">
                  <c:v>7</c:v>
                </c:pt>
                <c:pt idx="4578">
                  <c:v>7</c:v>
                </c:pt>
                <c:pt idx="4579">
                  <c:v>7</c:v>
                </c:pt>
                <c:pt idx="4580">
                  <c:v>7</c:v>
                </c:pt>
                <c:pt idx="4581">
                  <c:v>7</c:v>
                </c:pt>
                <c:pt idx="4582">
                  <c:v>7</c:v>
                </c:pt>
                <c:pt idx="4583">
                  <c:v>7</c:v>
                </c:pt>
                <c:pt idx="4584">
                  <c:v>7</c:v>
                </c:pt>
                <c:pt idx="4585">
                  <c:v>7</c:v>
                </c:pt>
                <c:pt idx="4586">
                  <c:v>7</c:v>
                </c:pt>
                <c:pt idx="4587">
                  <c:v>7</c:v>
                </c:pt>
                <c:pt idx="4588">
                  <c:v>7</c:v>
                </c:pt>
                <c:pt idx="4589">
                  <c:v>7</c:v>
                </c:pt>
                <c:pt idx="4590">
                  <c:v>7</c:v>
                </c:pt>
                <c:pt idx="4591">
                  <c:v>7</c:v>
                </c:pt>
                <c:pt idx="4592">
                  <c:v>7</c:v>
                </c:pt>
                <c:pt idx="4593">
                  <c:v>7</c:v>
                </c:pt>
                <c:pt idx="4594">
                  <c:v>7</c:v>
                </c:pt>
                <c:pt idx="4595">
                  <c:v>7</c:v>
                </c:pt>
                <c:pt idx="4596">
                  <c:v>7</c:v>
                </c:pt>
                <c:pt idx="4597">
                  <c:v>7</c:v>
                </c:pt>
                <c:pt idx="4598">
                  <c:v>7</c:v>
                </c:pt>
                <c:pt idx="4599">
                  <c:v>7</c:v>
                </c:pt>
                <c:pt idx="4600">
                  <c:v>7</c:v>
                </c:pt>
                <c:pt idx="4601">
                  <c:v>7</c:v>
                </c:pt>
                <c:pt idx="4602">
                  <c:v>7</c:v>
                </c:pt>
                <c:pt idx="4603">
                  <c:v>7</c:v>
                </c:pt>
                <c:pt idx="4604">
                  <c:v>7</c:v>
                </c:pt>
                <c:pt idx="4605">
                  <c:v>7</c:v>
                </c:pt>
                <c:pt idx="4606">
                  <c:v>7</c:v>
                </c:pt>
                <c:pt idx="4607">
                  <c:v>7</c:v>
                </c:pt>
                <c:pt idx="4608">
                  <c:v>7</c:v>
                </c:pt>
                <c:pt idx="4609">
                  <c:v>7</c:v>
                </c:pt>
                <c:pt idx="4610">
                  <c:v>7</c:v>
                </c:pt>
                <c:pt idx="4611">
                  <c:v>7</c:v>
                </c:pt>
                <c:pt idx="4612">
                  <c:v>7</c:v>
                </c:pt>
                <c:pt idx="4613">
                  <c:v>7</c:v>
                </c:pt>
                <c:pt idx="4614">
                  <c:v>7</c:v>
                </c:pt>
                <c:pt idx="4615">
                  <c:v>7</c:v>
                </c:pt>
                <c:pt idx="4616">
                  <c:v>7</c:v>
                </c:pt>
                <c:pt idx="4617">
                  <c:v>7</c:v>
                </c:pt>
                <c:pt idx="4618">
                  <c:v>7</c:v>
                </c:pt>
                <c:pt idx="4619">
                  <c:v>7</c:v>
                </c:pt>
                <c:pt idx="4620">
                  <c:v>7</c:v>
                </c:pt>
                <c:pt idx="4621">
                  <c:v>7</c:v>
                </c:pt>
                <c:pt idx="4622">
                  <c:v>7</c:v>
                </c:pt>
                <c:pt idx="4623">
                  <c:v>7</c:v>
                </c:pt>
                <c:pt idx="4624">
                  <c:v>7</c:v>
                </c:pt>
                <c:pt idx="4625">
                  <c:v>7</c:v>
                </c:pt>
                <c:pt idx="4626">
                  <c:v>7</c:v>
                </c:pt>
                <c:pt idx="4627">
                  <c:v>7</c:v>
                </c:pt>
                <c:pt idx="4628">
                  <c:v>7</c:v>
                </c:pt>
                <c:pt idx="4629">
                  <c:v>7</c:v>
                </c:pt>
                <c:pt idx="4630">
                  <c:v>7</c:v>
                </c:pt>
                <c:pt idx="4631">
                  <c:v>7</c:v>
                </c:pt>
                <c:pt idx="4632">
                  <c:v>7</c:v>
                </c:pt>
                <c:pt idx="4633">
                  <c:v>7</c:v>
                </c:pt>
                <c:pt idx="4634">
                  <c:v>7</c:v>
                </c:pt>
                <c:pt idx="4635">
                  <c:v>7</c:v>
                </c:pt>
                <c:pt idx="4636">
                  <c:v>7</c:v>
                </c:pt>
                <c:pt idx="4637">
                  <c:v>7</c:v>
                </c:pt>
                <c:pt idx="4638">
                  <c:v>7</c:v>
                </c:pt>
                <c:pt idx="4639">
                  <c:v>7</c:v>
                </c:pt>
                <c:pt idx="4640">
                  <c:v>7</c:v>
                </c:pt>
                <c:pt idx="4641">
                  <c:v>7</c:v>
                </c:pt>
                <c:pt idx="4642">
                  <c:v>7</c:v>
                </c:pt>
                <c:pt idx="4643">
                  <c:v>7</c:v>
                </c:pt>
                <c:pt idx="4644">
                  <c:v>7</c:v>
                </c:pt>
                <c:pt idx="4645">
                  <c:v>7</c:v>
                </c:pt>
                <c:pt idx="4646">
                  <c:v>7</c:v>
                </c:pt>
                <c:pt idx="4647">
                  <c:v>7</c:v>
                </c:pt>
                <c:pt idx="4648">
                  <c:v>7</c:v>
                </c:pt>
                <c:pt idx="4649">
                  <c:v>7</c:v>
                </c:pt>
                <c:pt idx="4650">
                  <c:v>7</c:v>
                </c:pt>
                <c:pt idx="4651">
                  <c:v>7</c:v>
                </c:pt>
                <c:pt idx="4652">
                  <c:v>7</c:v>
                </c:pt>
                <c:pt idx="4653">
                  <c:v>7</c:v>
                </c:pt>
                <c:pt idx="4654">
                  <c:v>7</c:v>
                </c:pt>
                <c:pt idx="4655">
                  <c:v>7</c:v>
                </c:pt>
                <c:pt idx="4656">
                  <c:v>7</c:v>
                </c:pt>
                <c:pt idx="4657">
                  <c:v>7</c:v>
                </c:pt>
                <c:pt idx="4658">
                  <c:v>7</c:v>
                </c:pt>
                <c:pt idx="4659">
                  <c:v>7</c:v>
                </c:pt>
                <c:pt idx="4660">
                  <c:v>7</c:v>
                </c:pt>
                <c:pt idx="4661">
                  <c:v>7</c:v>
                </c:pt>
                <c:pt idx="4662">
                  <c:v>7</c:v>
                </c:pt>
                <c:pt idx="4663">
                  <c:v>7</c:v>
                </c:pt>
                <c:pt idx="4664">
                  <c:v>7</c:v>
                </c:pt>
                <c:pt idx="4665">
                  <c:v>7</c:v>
                </c:pt>
                <c:pt idx="4666">
                  <c:v>7</c:v>
                </c:pt>
                <c:pt idx="4667">
                  <c:v>7</c:v>
                </c:pt>
                <c:pt idx="4668">
                  <c:v>7</c:v>
                </c:pt>
                <c:pt idx="4669">
                  <c:v>7</c:v>
                </c:pt>
                <c:pt idx="4670">
                  <c:v>7</c:v>
                </c:pt>
                <c:pt idx="4671">
                  <c:v>7</c:v>
                </c:pt>
                <c:pt idx="4672">
                  <c:v>7</c:v>
                </c:pt>
                <c:pt idx="4673">
                  <c:v>7</c:v>
                </c:pt>
                <c:pt idx="4674">
                  <c:v>7</c:v>
                </c:pt>
                <c:pt idx="4675">
                  <c:v>7</c:v>
                </c:pt>
                <c:pt idx="4676">
                  <c:v>7</c:v>
                </c:pt>
                <c:pt idx="4677">
                  <c:v>7</c:v>
                </c:pt>
                <c:pt idx="4678">
                  <c:v>7</c:v>
                </c:pt>
                <c:pt idx="4679">
                  <c:v>7</c:v>
                </c:pt>
                <c:pt idx="4680">
                  <c:v>7</c:v>
                </c:pt>
                <c:pt idx="4681">
                  <c:v>7</c:v>
                </c:pt>
                <c:pt idx="4682">
                  <c:v>7</c:v>
                </c:pt>
                <c:pt idx="4683">
                  <c:v>7</c:v>
                </c:pt>
                <c:pt idx="4684">
                  <c:v>7</c:v>
                </c:pt>
                <c:pt idx="4685">
                  <c:v>7</c:v>
                </c:pt>
                <c:pt idx="4686">
                  <c:v>7</c:v>
                </c:pt>
                <c:pt idx="4687">
                  <c:v>7</c:v>
                </c:pt>
                <c:pt idx="4688">
                  <c:v>7</c:v>
                </c:pt>
                <c:pt idx="4689">
                  <c:v>7</c:v>
                </c:pt>
                <c:pt idx="4690">
                  <c:v>7</c:v>
                </c:pt>
                <c:pt idx="4691">
                  <c:v>7</c:v>
                </c:pt>
                <c:pt idx="4692">
                  <c:v>7</c:v>
                </c:pt>
                <c:pt idx="4693">
                  <c:v>7</c:v>
                </c:pt>
                <c:pt idx="4694">
                  <c:v>7</c:v>
                </c:pt>
                <c:pt idx="4695">
                  <c:v>7</c:v>
                </c:pt>
                <c:pt idx="4696">
                  <c:v>7</c:v>
                </c:pt>
                <c:pt idx="4697">
                  <c:v>7</c:v>
                </c:pt>
                <c:pt idx="4698">
                  <c:v>7</c:v>
                </c:pt>
                <c:pt idx="4699">
                  <c:v>7</c:v>
                </c:pt>
                <c:pt idx="4700">
                  <c:v>7</c:v>
                </c:pt>
                <c:pt idx="4701">
                  <c:v>7</c:v>
                </c:pt>
                <c:pt idx="4702">
                  <c:v>7</c:v>
                </c:pt>
                <c:pt idx="4703">
                  <c:v>7</c:v>
                </c:pt>
                <c:pt idx="4704">
                  <c:v>7</c:v>
                </c:pt>
                <c:pt idx="4705">
                  <c:v>7</c:v>
                </c:pt>
                <c:pt idx="4706">
                  <c:v>7</c:v>
                </c:pt>
                <c:pt idx="4707">
                  <c:v>7</c:v>
                </c:pt>
                <c:pt idx="4708">
                  <c:v>7</c:v>
                </c:pt>
                <c:pt idx="4709">
                  <c:v>7</c:v>
                </c:pt>
                <c:pt idx="4710">
                  <c:v>7</c:v>
                </c:pt>
                <c:pt idx="4711">
                  <c:v>7</c:v>
                </c:pt>
                <c:pt idx="4712">
                  <c:v>7</c:v>
                </c:pt>
                <c:pt idx="4713">
                  <c:v>7</c:v>
                </c:pt>
                <c:pt idx="4714">
                  <c:v>7</c:v>
                </c:pt>
                <c:pt idx="4715">
                  <c:v>7</c:v>
                </c:pt>
                <c:pt idx="4716">
                  <c:v>7</c:v>
                </c:pt>
                <c:pt idx="4717">
                  <c:v>7</c:v>
                </c:pt>
                <c:pt idx="4718">
                  <c:v>7</c:v>
                </c:pt>
                <c:pt idx="4719">
                  <c:v>7</c:v>
                </c:pt>
                <c:pt idx="4720">
                  <c:v>7</c:v>
                </c:pt>
                <c:pt idx="4721">
                  <c:v>7</c:v>
                </c:pt>
                <c:pt idx="4722">
                  <c:v>7</c:v>
                </c:pt>
                <c:pt idx="4723">
                  <c:v>7</c:v>
                </c:pt>
                <c:pt idx="4724">
                  <c:v>7</c:v>
                </c:pt>
                <c:pt idx="4725">
                  <c:v>7</c:v>
                </c:pt>
                <c:pt idx="4726">
                  <c:v>7</c:v>
                </c:pt>
                <c:pt idx="4727">
                  <c:v>7</c:v>
                </c:pt>
                <c:pt idx="4728">
                  <c:v>7</c:v>
                </c:pt>
                <c:pt idx="4729">
                  <c:v>7</c:v>
                </c:pt>
                <c:pt idx="4730">
                  <c:v>7</c:v>
                </c:pt>
                <c:pt idx="4731">
                  <c:v>7</c:v>
                </c:pt>
                <c:pt idx="4732">
                  <c:v>7</c:v>
                </c:pt>
                <c:pt idx="4733">
                  <c:v>7</c:v>
                </c:pt>
                <c:pt idx="4734">
                  <c:v>7</c:v>
                </c:pt>
                <c:pt idx="4735">
                  <c:v>7</c:v>
                </c:pt>
                <c:pt idx="4736">
                  <c:v>7</c:v>
                </c:pt>
                <c:pt idx="4737">
                  <c:v>7</c:v>
                </c:pt>
                <c:pt idx="4738">
                  <c:v>8</c:v>
                </c:pt>
                <c:pt idx="4739">
                  <c:v>8</c:v>
                </c:pt>
                <c:pt idx="4740">
                  <c:v>8</c:v>
                </c:pt>
                <c:pt idx="4741">
                  <c:v>8</c:v>
                </c:pt>
                <c:pt idx="4742">
                  <c:v>8</c:v>
                </c:pt>
                <c:pt idx="4743">
                  <c:v>8</c:v>
                </c:pt>
                <c:pt idx="4744">
                  <c:v>8</c:v>
                </c:pt>
                <c:pt idx="4745">
                  <c:v>8</c:v>
                </c:pt>
                <c:pt idx="4746">
                  <c:v>8</c:v>
                </c:pt>
                <c:pt idx="4747">
                  <c:v>8</c:v>
                </c:pt>
                <c:pt idx="4748">
                  <c:v>8</c:v>
                </c:pt>
                <c:pt idx="4749">
                  <c:v>8</c:v>
                </c:pt>
                <c:pt idx="4750">
                  <c:v>8</c:v>
                </c:pt>
                <c:pt idx="4751">
                  <c:v>8</c:v>
                </c:pt>
                <c:pt idx="4752">
                  <c:v>8</c:v>
                </c:pt>
                <c:pt idx="4753">
                  <c:v>8</c:v>
                </c:pt>
                <c:pt idx="4754">
                  <c:v>8</c:v>
                </c:pt>
                <c:pt idx="4755">
                  <c:v>8</c:v>
                </c:pt>
                <c:pt idx="4756">
                  <c:v>8</c:v>
                </c:pt>
                <c:pt idx="4757">
                  <c:v>8</c:v>
                </c:pt>
                <c:pt idx="4758">
                  <c:v>8</c:v>
                </c:pt>
                <c:pt idx="4759">
                  <c:v>8</c:v>
                </c:pt>
                <c:pt idx="4760">
                  <c:v>8</c:v>
                </c:pt>
                <c:pt idx="4761">
                  <c:v>8</c:v>
                </c:pt>
                <c:pt idx="4762">
                  <c:v>8</c:v>
                </c:pt>
                <c:pt idx="4763">
                  <c:v>8</c:v>
                </c:pt>
                <c:pt idx="4764">
                  <c:v>8</c:v>
                </c:pt>
                <c:pt idx="4765">
                  <c:v>8</c:v>
                </c:pt>
                <c:pt idx="4766">
                  <c:v>8</c:v>
                </c:pt>
                <c:pt idx="4767">
                  <c:v>8</c:v>
                </c:pt>
                <c:pt idx="4768">
                  <c:v>8</c:v>
                </c:pt>
                <c:pt idx="4769">
                  <c:v>8</c:v>
                </c:pt>
                <c:pt idx="4770">
                  <c:v>8</c:v>
                </c:pt>
                <c:pt idx="4771">
                  <c:v>8</c:v>
                </c:pt>
                <c:pt idx="4772">
                  <c:v>8</c:v>
                </c:pt>
                <c:pt idx="4773">
                  <c:v>8</c:v>
                </c:pt>
                <c:pt idx="4774">
                  <c:v>8</c:v>
                </c:pt>
                <c:pt idx="4775">
                  <c:v>8</c:v>
                </c:pt>
                <c:pt idx="4776">
                  <c:v>8</c:v>
                </c:pt>
                <c:pt idx="4777">
                  <c:v>8</c:v>
                </c:pt>
                <c:pt idx="4778">
                  <c:v>8</c:v>
                </c:pt>
                <c:pt idx="4779">
                  <c:v>8</c:v>
                </c:pt>
                <c:pt idx="4780">
                  <c:v>8</c:v>
                </c:pt>
                <c:pt idx="4781">
                  <c:v>8</c:v>
                </c:pt>
                <c:pt idx="4782">
                  <c:v>8</c:v>
                </c:pt>
                <c:pt idx="4783">
                  <c:v>8</c:v>
                </c:pt>
                <c:pt idx="4784">
                  <c:v>8</c:v>
                </c:pt>
                <c:pt idx="4785">
                  <c:v>8</c:v>
                </c:pt>
                <c:pt idx="4786">
                  <c:v>8</c:v>
                </c:pt>
                <c:pt idx="4787">
                  <c:v>8</c:v>
                </c:pt>
                <c:pt idx="4788">
                  <c:v>8</c:v>
                </c:pt>
                <c:pt idx="4789">
                  <c:v>8</c:v>
                </c:pt>
                <c:pt idx="4790">
                  <c:v>8</c:v>
                </c:pt>
                <c:pt idx="4791">
                  <c:v>8</c:v>
                </c:pt>
                <c:pt idx="4792">
                  <c:v>8</c:v>
                </c:pt>
                <c:pt idx="4793">
                  <c:v>8</c:v>
                </c:pt>
                <c:pt idx="4794">
                  <c:v>8</c:v>
                </c:pt>
                <c:pt idx="4795">
                  <c:v>8</c:v>
                </c:pt>
                <c:pt idx="4796">
                  <c:v>8</c:v>
                </c:pt>
                <c:pt idx="4797">
                  <c:v>8</c:v>
                </c:pt>
                <c:pt idx="4798">
                  <c:v>8</c:v>
                </c:pt>
                <c:pt idx="4799">
                  <c:v>8</c:v>
                </c:pt>
                <c:pt idx="4800">
                  <c:v>8</c:v>
                </c:pt>
                <c:pt idx="4801">
                  <c:v>8</c:v>
                </c:pt>
                <c:pt idx="4802">
                  <c:v>8</c:v>
                </c:pt>
                <c:pt idx="4803">
                  <c:v>8</c:v>
                </c:pt>
                <c:pt idx="4804">
                  <c:v>8</c:v>
                </c:pt>
                <c:pt idx="4805">
                  <c:v>8</c:v>
                </c:pt>
                <c:pt idx="4806">
                  <c:v>8</c:v>
                </c:pt>
                <c:pt idx="4807">
                  <c:v>8</c:v>
                </c:pt>
                <c:pt idx="4808">
                  <c:v>8</c:v>
                </c:pt>
                <c:pt idx="4809">
                  <c:v>8</c:v>
                </c:pt>
                <c:pt idx="4810">
                  <c:v>8</c:v>
                </c:pt>
                <c:pt idx="4811">
                  <c:v>8</c:v>
                </c:pt>
                <c:pt idx="4812">
                  <c:v>8</c:v>
                </c:pt>
                <c:pt idx="4813">
                  <c:v>8</c:v>
                </c:pt>
                <c:pt idx="4814">
                  <c:v>8</c:v>
                </c:pt>
                <c:pt idx="4815">
                  <c:v>8</c:v>
                </c:pt>
                <c:pt idx="4816">
                  <c:v>8</c:v>
                </c:pt>
                <c:pt idx="4817">
                  <c:v>8</c:v>
                </c:pt>
                <c:pt idx="4818">
                  <c:v>8</c:v>
                </c:pt>
                <c:pt idx="4819">
                  <c:v>9</c:v>
                </c:pt>
                <c:pt idx="4820">
                  <c:v>9</c:v>
                </c:pt>
                <c:pt idx="4821">
                  <c:v>9</c:v>
                </c:pt>
                <c:pt idx="4822">
                  <c:v>9</c:v>
                </c:pt>
                <c:pt idx="4823">
                  <c:v>9</c:v>
                </c:pt>
                <c:pt idx="4824">
                  <c:v>9</c:v>
                </c:pt>
                <c:pt idx="4825">
                  <c:v>9</c:v>
                </c:pt>
                <c:pt idx="4826">
                  <c:v>9</c:v>
                </c:pt>
                <c:pt idx="4827">
                  <c:v>9</c:v>
                </c:pt>
                <c:pt idx="4828">
                  <c:v>9</c:v>
                </c:pt>
                <c:pt idx="4829">
                  <c:v>9</c:v>
                </c:pt>
                <c:pt idx="4830">
                  <c:v>9</c:v>
                </c:pt>
                <c:pt idx="4831">
                  <c:v>9</c:v>
                </c:pt>
                <c:pt idx="4832">
                  <c:v>9</c:v>
                </c:pt>
                <c:pt idx="4833">
                  <c:v>9</c:v>
                </c:pt>
                <c:pt idx="4834">
                  <c:v>9</c:v>
                </c:pt>
                <c:pt idx="4835">
                  <c:v>9</c:v>
                </c:pt>
                <c:pt idx="4836">
                  <c:v>9</c:v>
                </c:pt>
                <c:pt idx="4837">
                  <c:v>9</c:v>
                </c:pt>
                <c:pt idx="4838">
                  <c:v>9</c:v>
                </c:pt>
                <c:pt idx="4839">
                  <c:v>9</c:v>
                </c:pt>
                <c:pt idx="4840">
                  <c:v>9</c:v>
                </c:pt>
                <c:pt idx="4841">
                  <c:v>9</c:v>
                </c:pt>
                <c:pt idx="4842">
                  <c:v>9</c:v>
                </c:pt>
                <c:pt idx="4843">
                  <c:v>9</c:v>
                </c:pt>
                <c:pt idx="4844">
                  <c:v>9</c:v>
                </c:pt>
                <c:pt idx="4845">
                  <c:v>9</c:v>
                </c:pt>
                <c:pt idx="4846">
                  <c:v>9</c:v>
                </c:pt>
                <c:pt idx="4847">
                  <c:v>9</c:v>
                </c:pt>
                <c:pt idx="4848">
                  <c:v>9</c:v>
                </c:pt>
                <c:pt idx="4849">
                  <c:v>9</c:v>
                </c:pt>
                <c:pt idx="4850">
                  <c:v>9</c:v>
                </c:pt>
                <c:pt idx="4851">
                  <c:v>9</c:v>
                </c:pt>
                <c:pt idx="4852">
                  <c:v>9</c:v>
                </c:pt>
                <c:pt idx="4853">
                  <c:v>9</c:v>
                </c:pt>
                <c:pt idx="4854">
                  <c:v>9</c:v>
                </c:pt>
                <c:pt idx="4855">
                  <c:v>9</c:v>
                </c:pt>
                <c:pt idx="4856">
                  <c:v>9</c:v>
                </c:pt>
                <c:pt idx="4857">
                  <c:v>9</c:v>
                </c:pt>
                <c:pt idx="4858">
                  <c:v>9</c:v>
                </c:pt>
                <c:pt idx="4859">
                  <c:v>9</c:v>
                </c:pt>
                <c:pt idx="4860">
                  <c:v>9</c:v>
                </c:pt>
                <c:pt idx="4861">
                  <c:v>9</c:v>
                </c:pt>
                <c:pt idx="4862">
                  <c:v>9</c:v>
                </c:pt>
                <c:pt idx="4863">
                  <c:v>9</c:v>
                </c:pt>
                <c:pt idx="4864">
                  <c:v>9</c:v>
                </c:pt>
                <c:pt idx="4865">
                  <c:v>9</c:v>
                </c:pt>
                <c:pt idx="4866">
                  <c:v>9</c:v>
                </c:pt>
                <c:pt idx="4867">
                  <c:v>9</c:v>
                </c:pt>
                <c:pt idx="4868">
                  <c:v>9</c:v>
                </c:pt>
                <c:pt idx="4869">
                  <c:v>9</c:v>
                </c:pt>
                <c:pt idx="4870">
                  <c:v>9</c:v>
                </c:pt>
                <c:pt idx="4871">
                  <c:v>9</c:v>
                </c:pt>
                <c:pt idx="4872">
                  <c:v>9</c:v>
                </c:pt>
                <c:pt idx="4873">
                  <c:v>9</c:v>
                </c:pt>
                <c:pt idx="4874">
                  <c:v>9</c:v>
                </c:pt>
                <c:pt idx="4875">
                  <c:v>9</c:v>
                </c:pt>
                <c:pt idx="4876">
                  <c:v>9</c:v>
                </c:pt>
                <c:pt idx="4877">
                  <c:v>9</c:v>
                </c:pt>
                <c:pt idx="4878">
                  <c:v>9</c:v>
                </c:pt>
                <c:pt idx="4879">
                  <c:v>9</c:v>
                </c:pt>
                <c:pt idx="4880">
                  <c:v>9</c:v>
                </c:pt>
                <c:pt idx="4881">
                  <c:v>9</c:v>
                </c:pt>
                <c:pt idx="4882">
                  <c:v>9</c:v>
                </c:pt>
                <c:pt idx="4883">
                  <c:v>9</c:v>
                </c:pt>
                <c:pt idx="4884">
                  <c:v>9</c:v>
                </c:pt>
                <c:pt idx="4885">
                  <c:v>9</c:v>
                </c:pt>
                <c:pt idx="4886">
                  <c:v>9</c:v>
                </c:pt>
                <c:pt idx="4887">
                  <c:v>9</c:v>
                </c:pt>
                <c:pt idx="4888">
                  <c:v>9</c:v>
                </c:pt>
                <c:pt idx="4889">
                  <c:v>9</c:v>
                </c:pt>
                <c:pt idx="4890">
                  <c:v>9</c:v>
                </c:pt>
                <c:pt idx="4891">
                  <c:v>9</c:v>
                </c:pt>
                <c:pt idx="4892">
                  <c:v>9</c:v>
                </c:pt>
                <c:pt idx="4893">
                  <c:v>9</c:v>
                </c:pt>
                <c:pt idx="4894">
                  <c:v>9</c:v>
                </c:pt>
                <c:pt idx="4895">
                  <c:v>9</c:v>
                </c:pt>
                <c:pt idx="4896">
                  <c:v>9</c:v>
                </c:pt>
                <c:pt idx="4897">
                  <c:v>9</c:v>
                </c:pt>
                <c:pt idx="4898">
                  <c:v>9</c:v>
                </c:pt>
                <c:pt idx="4899">
                  <c:v>9</c:v>
                </c:pt>
                <c:pt idx="4900">
                  <c:v>9</c:v>
                </c:pt>
                <c:pt idx="4901">
                  <c:v>9</c:v>
                </c:pt>
                <c:pt idx="4902">
                  <c:v>9</c:v>
                </c:pt>
                <c:pt idx="4903">
                  <c:v>9</c:v>
                </c:pt>
                <c:pt idx="4904">
                  <c:v>9</c:v>
                </c:pt>
                <c:pt idx="4905">
                  <c:v>9</c:v>
                </c:pt>
                <c:pt idx="4906">
                  <c:v>9</c:v>
                </c:pt>
                <c:pt idx="4907">
                  <c:v>9</c:v>
                </c:pt>
                <c:pt idx="4908">
                  <c:v>9</c:v>
                </c:pt>
                <c:pt idx="4909">
                  <c:v>9</c:v>
                </c:pt>
                <c:pt idx="4910">
                  <c:v>9</c:v>
                </c:pt>
                <c:pt idx="4911">
                  <c:v>9</c:v>
                </c:pt>
                <c:pt idx="4912">
                  <c:v>9</c:v>
                </c:pt>
                <c:pt idx="4913">
                  <c:v>9</c:v>
                </c:pt>
                <c:pt idx="4914">
                  <c:v>9</c:v>
                </c:pt>
                <c:pt idx="4915">
                  <c:v>9</c:v>
                </c:pt>
                <c:pt idx="4916">
                  <c:v>9</c:v>
                </c:pt>
                <c:pt idx="4917">
                  <c:v>9</c:v>
                </c:pt>
                <c:pt idx="4918">
                  <c:v>9</c:v>
                </c:pt>
                <c:pt idx="4919">
                  <c:v>9</c:v>
                </c:pt>
                <c:pt idx="4920">
                  <c:v>9</c:v>
                </c:pt>
                <c:pt idx="4921">
                  <c:v>9</c:v>
                </c:pt>
                <c:pt idx="4922">
                  <c:v>9</c:v>
                </c:pt>
                <c:pt idx="4923">
                  <c:v>9</c:v>
                </c:pt>
                <c:pt idx="4924">
                  <c:v>9</c:v>
                </c:pt>
                <c:pt idx="4925">
                  <c:v>10</c:v>
                </c:pt>
                <c:pt idx="4926">
                  <c:v>10</c:v>
                </c:pt>
                <c:pt idx="4927">
                  <c:v>10</c:v>
                </c:pt>
                <c:pt idx="4928">
                  <c:v>10</c:v>
                </c:pt>
                <c:pt idx="4929">
                  <c:v>10</c:v>
                </c:pt>
                <c:pt idx="4930">
                  <c:v>10</c:v>
                </c:pt>
                <c:pt idx="4931">
                  <c:v>10</c:v>
                </c:pt>
                <c:pt idx="4932">
                  <c:v>10</c:v>
                </c:pt>
                <c:pt idx="4933">
                  <c:v>10</c:v>
                </c:pt>
                <c:pt idx="4934">
                  <c:v>10</c:v>
                </c:pt>
                <c:pt idx="4935">
                  <c:v>10</c:v>
                </c:pt>
                <c:pt idx="4936">
                  <c:v>10</c:v>
                </c:pt>
                <c:pt idx="4937">
                  <c:v>10</c:v>
                </c:pt>
                <c:pt idx="4938">
                  <c:v>10</c:v>
                </c:pt>
                <c:pt idx="4939">
                  <c:v>10</c:v>
                </c:pt>
                <c:pt idx="4940">
                  <c:v>10</c:v>
                </c:pt>
                <c:pt idx="4941">
                  <c:v>10</c:v>
                </c:pt>
                <c:pt idx="4942">
                  <c:v>10</c:v>
                </c:pt>
                <c:pt idx="4943">
                  <c:v>10</c:v>
                </c:pt>
                <c:pt idx="4944">
                  <c:v>10</c:v>
                </c:pt>
                <c:pt idx="4945">
                  <c:v>10</c:v>
                </c:pt>
                <c:pt idx="4946">
                  <c:v>10</c:v>
                </c:pt>
                <c:pt idx="4947">
                  <c:v>10</c:v>
                </c:pt>
                <c:pt idx="4948">
                  <c:v>10</c:v>
                </c:pt>
                <c:pt idx="4949">
                  <c:v>10</c:v>
                </c:pt>
                <c:pt idx="4950">
                  <c:v>10</c:v>
                </c:pt>
                <c:pt idx="4951">
                  <c:v>9</c:v>
                </c:pt>
                <c:pt idx="4952">
                  <c:v>9</c:v>
                </c:pt>
                <c:pt idx="4953">
                  <c:v>9</c:v>
                </c:pt>
                <c:pt idx="4954">
                  <c:v>9</c:v>
                </c:pt>
                <c:pt idx="4955">
                  <c:v>9</c:v>
                </c:pt>
                <c:pt idx="4956">
                  <c:v>9</c:v>
                </c:pt>
                <c:pt idx="4957">
                  <c:v>9</c:v>
                </c:pt>
                <c:pt idx="4958">
                  <c:v>9</c:v>
                </c:pt>
                <c:pt idx="4959">
                  <c:v>9</c:v>
                </c:pt>
                <c:pt idx="4960">
                  <c:v>9</c:v>
                </c:pt>
                <c:pt idx="4961">
                  <c:v>9</c:v>
                </c:pt>
                <c:pt idx="4962">
                  <c:v>9</c:v>
                </c:pt>
                <c:pt idx="4963">
                  <c:v>9</c:v>
                </c:pt>
                <c:pt idx="4964">
                  <c:v>9</c:v>
                </c:pt>
                <c:pt idx="4965">
                  <c:v>9</c:v>
                </c:pt>
                <c:pt idx="4966">
                  <c:v>9</c:v>
                </c:pt>
                <c:pt idx="4967">
                  <c:v>9</c:v>
                </c:pt>
                <c:pt idx="4968">
                  <c:v>9</c:v>
                </c:pt>
                <c:pt idx="4969">
                  <c:v>9</c:v>
                </c:pt>
                <c:pt idx="4970">
                  <c:v>9</c:v>
                </c:pt>
                <c:pt idx="4971">
                  <c:v>9</c:v>
                </c:pt>
                <c:pt idx="4972">
                  <c:v>9</c:v>
                </c:pt>
                <c:pt idx="4973">
                  <c:v>9</c:v>
                </c:pt>
                <c:pt idx="4974">
                  <c:v>9</c:v>
                </c:pt>
                <c:pt idx="4975">
                  <c:v>9</c:v>
                </c:pt>
                <c:pt idx="4976">
                  <c:v>9</c:v>
                </c:pt>
                <c:pt idx="4977">
                  <c:v>9</c:v>
                </c:pt>
                <c:pt idx="4978">
                  <c:v>9</c:v>
                </c:pt>
                <c:pt idx="4979">
                  <c:v>9</c:v>
                </c:pt>
                <c:pt idx="4980">
                  <c:v>9</c:v>
                </c:pt>
                <c:pt idx="4981">
                  <c:v>9</c:v>
                </c:pt>
                <c:pt idx="4982">
                  <c:v>9</c:v>
                </c:pt>
                <c:pt idx="4983">
                  <c:v>9</c:v>
                </c:pt>
                <c:pt idx="4984">
                  <c:v>9</c:v>
                </c:pt>
                <c:pt idx="4985">
                  <c:v>9</c:v>
                </c:pt>
                <c:pt idx="4986">
                  <c:v>9</c:v>
                </c:pt>
                <c:pt idx="4987">
                  <c:v>9</c:v>
                </c:pt>
                <c:pt idx="4988">
                  <c:v>9</c:v>
                </c:pt>
                <c:pt idx="4989">
                  <c:v>9</c:v>
                </c:pt>
                <c:pt idx="4990">
                  <c:v>9</c:v>
                </c:pt>
                <c:pt idx="4991">
                  <c:v>9</c:v>
                </c:pt>
                <c:pt idx="4992">
                  <c:v>9</c:v>
                </c:pt>
                <c:pt idx="4993">
                  <c:v>9</c:v>
                </c:pt>
                <c:pt idx="4994">
                  <c:v>9</c:v>
                </c:pt>
                <c:pt idx="4995">
                  <c:v>9</c:v>
                </c:pt>
                <c:pt idx="4996">
                  <c:v>9</c:v>
                </c:pt>
                <c:pt idx="4997">
                  <c:v>9</c:v>
                </c:pt>
                <c:pt idx="4998">
                  <c:v>9</c:v>
                </c:pt>
                <c:pt idx="4999">
                  <c:v>9</c:v>
                </c:pt>
                <c:pt idx="5000">
                  <c:v>9</c:v>
                </c:pt>
                <c:pt idx="5001">
                  <c:v>9</c:v>
                </c:pt>
                <c:pt idx="5002">
                  <c:v>9</c:v>
                </c:pt>
                <c:pt idx="5003">
                  <c:v>9</c:v>
                </c:pt>
                <c:pt idx="5004">
                  <c:v>9</c:v>
                </c:pt>
                <c:pt idx="5005">
                  <c:v>9</c:v>
                </c:pt>
                <c:pt idx="5006">
                  <c:v>9</c:v>
                </c:pt>
                <c:pt idx="5007">
                  <c:v>9</c:v>
                </c:pt>
                <c:pt idx="5008">
                  <c:v>9</c:v>
                </c:pt>
                <c:pt idx="5009">
                  <c:v>9</c:v>
                </c:pt>
                <c:pt idx="5010">
                  <c:v>9</c:v>
                </c:pt>
                <c:pt idx="5011">
                  <c:v>9</c:v>
                </c:pt>
                <c:pt idx="5012">
                  <c:v>9</c:v>
                </c:pt>
                <c:pt idx="5013">
                  <c:v>9</c:v>
                </c:pt>
                <c:pt idx="5014">
                  <c:v>9</c:v>
                </c:pt>
                <c:pt idx="5015">
                  <c:v>9</c:v>
                </c:pt>
                <c:pt idx="5016">
                  <c:v>9</c:v>
                </c:pt>
                <c:pt idx="5017">
                  <c:v>9</c:v>
                </c:pt>
                <c:pt idx="5018">
                  <c:v>9</c:v>
                </c:pt>
                <c:pt idx="5019">
                  <c:v>9</c:v>
                </c:pt>
                <c:pt idx="5020">
                  <c:v>9</c:v>
                </c:pt>
                <c:pt idx="5021">
                  <c:v>9</c:v>
                </c:pt>
                <c:pt idx="5022">
                  <c:v>9</c:v>
                </c:pt>
                <c:pt idx="5023">
                  <c:v>9</c:v>
                </c:pt>
                <c:pt idx="5024">
                  <c:v>9</c:v>
                </c:pt>
                <c:pt idx="5025">
                  <c:v>9</c:v>
                </c:pt>
                <c:pt idx="5026">
                  <c:v>9</c:v>
                </c:pt>
                <c:pt idx="5027">
                  <c:v>9</c:v>
                </c:pt>
                <c:pt idx="5028">
                  <c:v>9</c:v>
                </c:pt>
                <c:pt idx="5029">
                  <c:v>9</c:v>
                </c:pt>
                <c:pt idx="5030">
                  <c:v>9</c:v>
                </c:pt>
                <c:pt idx="5031">
                  <c:v>9</c:v>
                </c:pt>
                <c:pt idx="5032">
                  <c:v>9</c:v>
                </c:pt>
                <c:pt idx="5033">
                  <c:v>9</c:v>
                </c:pt>
                <c:pt idx="5034">
                  <c:v>9</c:v>
                </c:pt>
                <c:pt idx="5035">
                  <c:v>9</c:v>
                </c:pt>
                <c:pt idx="5036">
                  <c:v>9</c:v>
                </c:pt>
                <c:pt idx="5037">
                  <c:v>9</c:v>
                </c:pt>
                <c:pt idx="5038">
                  <c:v>9</c:v>
                </c:pt>
                <c:pt idx="5039">
                  <c:v>9</c:v>
                </c:pt>
                <c:pt idx="5040">
                  <c:v>9</c:v>
                </c:pt>
                <c:pt idx="5041">
                  <c:v>9</c:v>
                </c:pt>
                <c:pt idx="5042">
                  <c:v>9</c:v>
                </c:pt>
                <c:pt idx="5043">
                  <c:v>9</c:v>
                </c:pt>
                <c:pt idx="5044">
                  <c:v>9</c:v>
                </c:pt>
                <c:pt idx="5045">
                  <c:v>9</c:v>
                </c:pt>
                <c:pt idx="5046">
                  <c:v>9</c:v>
                </c:pt>
                <c:pt idx="5047">
                  <c:v>9</c:v>
                </c:pt>
                <c:pt idx="5048">
                  <c:v>9</c:v>
                </c:pt>
                <c:pt idx="5049">
                  <c:v>9</c:v>
                </c:pt>
                <c:pt idx="5050">
                  <c:v>9</c:v>
                </c:pt>
                <c:pt idx="5051">
                  <c:v>9</c:v>
                </c:pt>
                <c:pt idx="5052">
                  <c:v>9</c:v>
                </c:pt>
                <c:pt idx="5053">
                  <c:v>9</c:v>
                </c:pt>
                <c:pt idx="5054">
                  <c:v>9</c:v>
                </c:pt>
                <c:pt idx="5055">
                  <c:v>9</c:v>
                </c:pt>
                <c:pt idx="5056">
                  <c:v>9</c:v>
                </c:pt>
                <c:pt idx="5057">
                  <c:v>9</c:v>
                </c:pt>
                <c:pt idx="5058">
                  <c:v>9</c:v>
                </c:pt>
                <c:pt idx="5059">
                  <c:v>9</c:v>
                </c:pt>
                <c:pt idx="5060">
                  <c:v>9</c:v>
                </c:pt>
                <c:pt idx="5061">
                  <c:v>9</c:v>
                </c:pt>
                <c:pt idx="5062">
                  <c:v>9</c:v>
                </c:pt>
                <c:pt idx="5063">
                  <c:v>9</c:v>
                </c:pt>
                <c:pt idx="5064">
                  <c:v>9</c:v>
                </c:pt>
                <c:pt idx="5065">
                  <c:v>8</c:v>
                </c:pt>
                <c:pt idx="5066">
                  <c:v>8</c:v>
                </c:pt>
                <c:pt idx="5067">
                  <c:v>8</c:v>
                </c:pt>
                <c:pt idx="5068">
                  <c:v>8</c:v>
                </c:pt>
                <c:pt idx="5069">
                  <c:v>8</c:v>
                </c:pt>
                <c:pt idx="5070">
                  <c:v>8</c:v>
                </c:pt>
                <c:pt idx="5071">
                  <c:v>8</c:v>
                </c:pt>
                <c:pt idx="5072">
                  <c:v>8</c:v>
                </c:pt>
                <c:pt idx="5073">
                  <c:v>8</c:v>
                </c:pt>
                <c:pt idx="5074">
                  <c:v>8</c:v>
                </c:pt>
                <c:pt idx="5075">
                  <c:v>8</c:v>
                </c:pt>
                <c:pt idx="5076">
                  <c:v>8</c:v>
                </c:pt>
                <c:pt idx="5077">
                  <c:v>8</c:v>
                </c:pt>
                <c:pt idx="5078">
                  <c:v>8</c:v>
                </c:pt>
                <c:pt idx="5079">
                  <c:v>8</c:v>
                </c:pt>
                <c:pt idx="5080">
                  <c:v>8</c:v>
                </c:pt>
                <c:pt idx="5081">
                  <c:v>8</c:v>
                </c:pt>
                <c:pt idx="5082">
                  <c:v>8</c:v>
                </c:pt>
                <c:pt idx="5083">
                  <c:v>8</c:v>
                </c:pt>
                <c:pt idx="5084">
                  <c:v>8</c:v>
                </c:pt>
                <c:pt idx="5085">
                  <c:v>8</c:v>
                </c:pt>
                <c:pt idx="5086">
                  <c:v>8</c:v>
                </c:pt>
                <c:pt idx="5087">
                  <c:v>8</c:v>
                </c:pt>
                <c:pt idx="5088">
                  <c:v>8</c:v>
                </c:pt>
                <c:pt idx="5089">
                  <c:v>8</c:v>
                </c:pt>
                <c:pt idx="5090">
                  <c:v>8</c:v>
                </c:pt>
                <c:pt idx="5091">
                  <c:v>8</c:v>
                </c:pt>
                <c:pt idx="5092">
                  <c:v>8</c:v>
                </c:pt>
                <c:pt idx="5093">
                  <c:v>8</c:v>
                </c:pt>
                <c:pt idx="5094">
                  <c:v>8</c:v>
                </c:pt>
                <c:pt idx="5095">
                  <c:v>8</c:v>
                </c:pt>
                <c:pt idx="5096">
                  <c:v>8</c:v>
                </c:pt>
                <c:pt idx="5097">
                  <c:v>8</c:v>
                </c:pt>
                <c:pt idx="5098">
                  <c:v>8</c:v>
                </c:pt>
                <c:pt idx="5099">
                  <c:v>8</c:v>
                </c:pt>
                <c:pt idx="5100">
                  <c:v>8</c:v>
                </c:pt>
                <c:pt idx="5101">
                  <c:v>8</c:v>
                </c:pt>
                <c:pt idx="5102">
                  <c:v>8</c:v>
                </c:pt>
                <c:pt idx="5103">
                  <c:v>8</c:v>
                </c:pt>
                <c:pt idx="5104">
                  <c:v>8</c:v>
                </c:pt>
                <c:pt idx="5105">
                  <c:v>8</c:v>
                </c:pt>
                <c:pt idx="5106">
                  <c:v>8</c:v>
                </c:pt>
                <c:pt idx="5107">
                  <c:v>8</c:v>
                </c:pt>
                <c:pt idx="5108">
                  <c:v>8</c:v>
                </c:pt>
                <c:pt idx="5109">
                  <c:v>8</c:v>
                </c:pt>
                <c:pt idx="5110">
                  <c:v>8</c:v>
                </c:pt>
                <c:pt idx="5111">
                  <c:v>8</c:v>
                </c:pt>
                <c:pt idx="5112">
                  <c:v>8</c:v>
                </c:pt>
                <c:pt idx="5113">
                  <c:v>8</c:v>
                </c:pt>
                <c:pt idx="5114">
                  <c:v>8</c:v>
                </c:pt>
                <c:pt idx="5115">
                  <c:v>8</c:v>
                </c:pt>
                <c:pt idx="5116">
                  <c:v>8</c:v>
                </c:pt>
                <c:pt idx="5117">
                  <c:v>8</c:v>
                </c:pt>
                <c:pt idx="5118">
                  <c:v>8</c:v>
                </c:pt>
                <c:pt idx="5119">
                  <c:v>8</c:v>
                </c:pt>
                <c:pt idx="5120">
                  <c:v>8</c:v>
                </c:pt>
                <c:pt idx="5121">
                  <c:v>8</c:v>
                </c:pt>
                <c:pt idx="5122">
                  <c:v>8</c:v>
                </c:pt>
                <c:pt idx="5123">
                  <c:v>8</c:v>
                </c:pt>
                <c:pt idx="5124">
                  <c:v>8</c:v>
                </c:pt>
                <c:pt idx="5125">
                  <c:v>8</c:v>
                </c:pt>
                <c:pt idx="5126">
                  <c:v>8</c:v>
                </c:pt>
                <c:pt idx="5127">
                  <c:v>8</c:v>
                </c:pt>
                <c:pt idx="5128">
                  <c:v>8</c:v>
                </c:pt>
                <c:pt idx="5129">
                  <c:v>8</c:v>
                </c:pt>
                <c:pt idx="5130">
                  <c:v>8</c:v>
                </c:pt>
                <c:pt idx="5131">
                  <c:v>8</c:v>
                </c:pt>
                <c:pt idx="5132">
                  <c:v>8</c:v>
                </c:pt>
                <c:pt idx="5133">
                  <c:v>8</c:v>
                </c:pt>
                <c:pt idx="5134">
                  <c:v>8</c:v>
                </c:pt>
                <c:pt idx="5135">
                  <c:v>8</c:v>
                </c:pt>
                <c:pt idx="5136">
                  <c:v>8</c:v>
                </c:pt>
                <c:pt idx="5137">
                  <c:v>8</c:v>
                </c:pt>
                <c:pt idx="5138">
                  <c:v>8</c:v>
                </c:pt>
                <c:pt idx="5139">
                  <c:v>8</c:v>
                </c:pt>
                <c:pt idx="5140">
                  <c:v>8</c:v>
                </c:pt>
                <c:pt idx="5141">
                  <c:v>8</c:v>
                </c:pt>
                <c:pt idx="5142">
                  <c:v>8</c:v>
                </c:pt>
                <c:pt idx="5143">
                  <c:v>8</c:v>
                </c:pt>
                <c:pt idx="5144">
                  <c:v>8</c:v>
                </c:pt>
                <c:pt idx="5145">
                  <c:v>8</c:v>
                </c:pt>
                <c:pt idx="5146">
                  <c:v>7</c:v>
                </c:pt>
                <c:pt idx="5147">
                  <c:v>7</c:v>
                </c:pt>
                <c:pt idx="5148">
                  <c:v>7</c:v>
                </c:pt>
                <c:pt idx="5149">
                  <c:v>7</c:v>
                </c:pt>
                <c:pt idx="5150">
                  <c:v>7</c:v>
                </c:pt>
                <c:pt idx="5151">
                  <c:v>7</c:v>
                </c:pt>
                <c:pt idx="5152">
                  <c:v>7</c:v>
                </c:pt>
                <c:pt idx="5153">
                  <c:v>7</c:v>
                </c:pt>
                <c:pt idx="5154">
                  <c:v>7</c:v>
                </c:pt>
                <c:pt idx="5155">
                  <c:v>7</c:v>
                </c:pt>
                <c:pt idx="5156">
                  <c:v>7</c:v>
                </c:pt>
                <c:pt idx="5157">
                  <c:v>7</c:v>
                </c:pt>
                <c:pt idx="5158">
                  <c:v>7</c:v>
                </c:pt>
                <c:pt idx="5159">
                  <c:v>7</c:v>
                </c:pt>
                <c:pt idx="5160">
                  <c:v>7</c:v>
                </c:pt>
                <c:pt idx="5161">
                  <c:v>7</c:v>
                </c:pt>
                <c:pt idx="5162">
                  <c:v>7</c:v>
                </c:pt>
                <c:pt idx="5163">
                  <c:v>7</c:v>
                </c:pt>
                <c:pt idx="5164">
                  <c:v>7</c:v>
                </c:pt>
                <c:pt idx="5165">
                  <c:v>7</c:v>
                </c:pt>
                <c:pt idx="5166">
                  <c:v>7</c:v>
                </c:pt>
                <c:pt idx="5167">
                  <c:v>7</c:v>
                </c:pt>
                <c:pt idx="5168">
                  <c:v>7</c:v>
                </c:pt>
                <c:pt idx="5169">
                  <c:v>7</c:v>
                </c:pt>
                <c:pt idx="5170">
                  <c:v>7</c:v>
                </c:pt>
                <c:pt idx="5171">
                  <c:v>7</c:v>
                </c:pt>
                <c:pt idx="5172">
                  <c:v>7</c:v>
                </c:pt>
                <c:pt idx="5173">
                  <c:v>7</c:v>
                </c:pt>
                <c:pt idx="5174">
                  <c:v>7</c:v>
                </c:pt>
                <c:pt idx="5175">
                  <c:v>7</c:v>
                </c:pt>
                <c:pt idx="5176">
                  <c:v>7</c:v>
                </c:pt>
                <c:pt idx="5177">
                  <c:v>7</c:v>
                </c:pt>
                <c:pt idx="5178">
                  <c:v>7</c:v>
                </c:pt>
                <c:pt idx="5179">
                  <c:v>7</c:v>
                </c:pt>
                <c:pt idx="5180">
                  <c:v>7</c:v>
                </c:pt>
                <c:pt idx="5181">
                  <c:v>7</c:v>
                </c:pt>
                <c:pt idx="5182">
                  <c:v>7</c:v>
                </c:pt>
                <c:pt idx="5183">
                  <c:v>7</c:v>
                </c:pt>
                <c:pt idx="5184">
                  <c:v>7</c:v>
                </c:pt>
                <c:pt idx="5185">
                  <c:v>7</c:v>
                </c:pt>
                <c:pt idx="5186">
                  <c:v>7</c:v>
                </c:pt>
                <c:pt idx="5187">
                  <c:v>7</c:v>
                </c:pt>
                <c:pt idx="5188">
                  <c:v>7</c:v>
                </c:pt>
                <c:pt idx="5189">
                  <c:v>7</c:v>
                </c:pt>
                <c:pt idx="5190">
                  <c:v>7</c:v>
                </c:pt>
                <c:pt idx="5191">
                  <c:v>7</c:v>
                </c:pt>
                <c:pt idx="5192">
                  <c:v>7</c:v>
                </c:pt>
                <c:pt idx="5193">
                  <c:v>7</c:v>
                </c:pt>
                <c:pt idx="5194">
                  <c:v>7</c:v>
                </c:pt>
                <c:pt idx="5195">
                  <c:v>7</c:v>
                </c:pt>
                <c:pt idx="5196">
                  <c:v>7</c:v>
                </c:pt>
                <c:pt idx="5197">
                  <c:v>7</c:v>
                </c:pt>
                <c:pt idx="5198">
                  <c:v>7</c:v>
                </c:pt>
                <c:pt idx="5199">
                  <c:v>7</c:v>
                </c:pt>
                <c:pt idx="5200">
                  <c:v>7</c:v>
                </c:pt>
                <c:pt idx="5201">
                  <c:v>7</c:v>
                </c:pt>
                <c:pt idx="5202">
                  <c:v>7</c:v>
                </c:pt>
                <c:pt idx="5203">
                  <c:v>7</c:v>
                </c:pt>
                <c:pt idx="5204">
                  <c:v>7</c:v>
                </c:pt>
                <c:pt idx="5205">
                  <c:v>7</c:v>
                </c:pt>
                <c:pt idx="5206">
                  <c:v>7</c:v>
                </c:pt>
                <c:pt idx="5207">
                  <c:v>7</c:v>
                </c:pt>
                <c:pt idx="5208">
                  <c:v>7</c:v>
                </c:pt>
                <c:pt idx="5209">
                  <c:v>7</c:v>
                </c:pt>
                <c:pt idx="5210">
                  <c:v>7</c:v>
                </c:pt>
                <c:pt idx="5211">
                  <c:v>7</c:v>
                </c:pt>
                <c:pt idx="5212">
                  <c:v>7</c:v>
                </c:pt>
                <c:pt idx="5213">
                  <c:v>7</c:v>
                </c:pt>
                <c:pt idx="5214">
                  <c:v>7</c:v>
                </c:pt>
                <c:pt idx="5215">
                  <c:v>7</c:v>
                </c:pt>
                <c:pt idx="5216">
                  <c:v>7</c:v>
                </c:pt>
                <c:pt idx="5217">
                  <c:v>7</c:v>
                </c:pt>
                <c:pt idx="5218">
                  <c:v>7</c:v>
                </c:pt>
                <c:pt idx="5219">
                  <c:v>7</c:v>
                </c:pt>
                <c:pt idx="5220">
                  <c:v>7</c:v>
                </c:pt>
                <c:pt idx="5221">
                  <c:v>7</c:v>
                </c:pt>
                <c:pt idx="5222">
                  <c:v>7</c:v>
                </c:pt>
                <c:pt idx="5223">
                  <c:v>7</c:v>
                </c:pt>
                <c:pt idx="5224">
                  <c:v>6</c:v>
                </c:pt>
                <c:pt idx="5225">
                  <c:v>6</c:v>
                </c:pt>
                <c:pt idx="5226">
                  <c:v>6</c:v>
                </c:pt>
                <c:pt idx="5227">
                  <c:v>6</c:v>
                </c:pt>
                <c:pt idx="5228">
                  <c:v>6</c:v>
                </c:pt>
                <c:pt idx="5229">
                  <c:v>6</c:v>
                </c:pt>
                <c:pt idx="5230">
                  <c:v>6</c:v>
                </c:pt>
                <c:pt idx="5231">
                  <c:v>6</c:v>
                </c:pt>
                <c:pt idx="5232">
                  <c:v>6</c:v>
                </c:pt>
                <c:pt idx="5233">
                  <c:v>6</c:v>
                </c:pt>
                <c:pt idx="5234">
                  <c:v>6</c:v>
                </c:pt>
                <c:pt idx="5235">
                  <c:v>6</c:v>
                </c:pt>
                <c:pt idx="5236">
                  <c:v>6</c:v>
                </c:pt>
                <c:pt idx="5237">
                  <c:v>6</c:v>
                </c:pt>
                <c:pt idx="5238">
                  <c:v>6</c:v>
                </c:pt>
                <c:pt idx="5239">
                  <c:v>6</c:v>
                </c:pt>
                <c:pt idx="5240">
                  <c:v>6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6</c:v>
                </c:pt>
                <c:pt idx="5256">
                  <c:v>6</c:v>
                </c:pt>
                <c:pt idx="5257">
                  <c:v>6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6</c:v>
                </c:pt>
                <c:pt idx="5262">
                  <c:v>6</c:v>
                </c:pt>
                <c:pt idx="5263">
                  <c:v>5</c:v>
                </c:pt>
                <c:pt idx="5264">
                  <c:v>5</c:v>
                </c:pt>
                <c:pt idx="5265">
                  <c:v>5</c:v>
                </c:pt>
                <c:pt idx="5266">
                  <c:v>5</c:v>
                </c:pt>
                <c:pt idx="5267">
                  <c:v>5</c:v>
                </c:pt>
                <c:pt idx="5268">
                  <c:v>5</c:v>
                </c:pt>
                <c:pt idx="5269">
                  <c:v>5</c:v>
                </c:pt>
                <c:pt idx="5270">
                  <c:v>5</c:v>
                </c:pt>
                <c:pt idx="5271">
                  <c:v>5</c:v>
                </c:pt>
                <c:pt idx="5272">
                  <c:v>5</c:v>
                </c:pt>
                <c:pt idx="5273">
                  <c:v>5</c:v>
                </c:pt>
                <c:pt idx="5274">
                  <c:v>5</c:v>
                </c:pt>
                <c:pt idx="5275">
                  <c:v>5</c:v>
                </c:pt>
                <c:pt idx="5276">
                  <c:v>5</c:v>
                </c:pt>
                <c:pt idx="5277">
                  <c:v>5</c:v>
                </c:pt>
                <c:pt idx="5278">
                  <c:v>5</c:v>
                </c:pt>
                <c:pt idx="5279">
                  <c:v>5</c:v>
                </c:pt>
                <c:pt idx="5280">
                  <c:v>5</c:v>
                </c:pt>
                <c:pt idx="5281">
                  <c:v>5</c:v>
                </c:pt>
                <c:pt idx="5282">
                  <c:v>5</c:v>
                </c:pt>
                <c:pt idx="5283">
                  <c:v>5</c:v>
                </c:pt>
                <c:pt idx="5284">
                  <c:v>5</c:v>
                </c:pt>
                <c:pt idx="5285">
                  <c:v>5</c:v>
                </c:pt>
                <c:pt idx="5286">
                  <c:v>5</c:v>
                </c:pt>
                <c:pt idx="5287">
                  <c:v>5</c:v>
                </c:pt>
                <c:pt idx="5288">
                  <c:v>5</c:v>
                </c:pt>
                <c:pt idx="5289">
                  <c:v>5</c:v>
                </c:pt>
                <c:pt idx="5290">
                  <c:v>5</c:v>
                </c:pt>
                <c:pt idx="5291">
                  <c:v>5</c:v>
                </c:pt>
                <c:pt idx="5292">
                  <c:v>5</c:v>
                </c:pt>
                <c:pt idx="5293">
                  <c:v>5</c:v>
                </c:pt>
                <c:pt idx="5294">
                  <c:v>5</c:v>
                </c:pt>
                <c:pt idx="5295">
                  <c:v>5</c:v>
                </c:pt>
                <c:pt idx="5296">
                  <c:v>5</c:v>
                </c:pt>
                <c:pt idx="5297">
                  <c:v>5</c:v>
                </c:pt>
                <c:pt idx="5298">
                  <c:v>5</c:v>
                </c:pt>
                <c:pt idx="5299">
                  <c:v>5</c:v>
                </c:pt>
                <c:pt idx="5300">
                  <c:v>5</c:v>
                </c:pt>
                <c:pt idx="5301">
                  <c:v>5</c:v>
                </c:pt>
                <c:pt idx="5302">
                  <c:v>5</c:v>
                </c:pt>
                <c:pt idx="5303">
                  <c:v>5</c:v>
                </c:pt>
                <c:pt idx="5304">
                  <c:v>5</c:v>
                </c:pt>
                <c:pt idx="5305">
                  <c:v>5</c:v>
                </c:pt>
                <c:pt idx="5306">
                  <c:v>5</c:v>
                </c:pt>
                <c:pt idx="5307">
                  <c:v>5</c:v>
                </c:pt>
                <c:pt idx="5308">
                  <c:v>4</c:v>
                </c:pt>
                <c:pt idx="5309">
                  <c:v>4</c:v>
                </c:pt>
                <c:pt idx="5310">
                  <c:v>4</c:v>
                </c:pt>
                <c:pt idx="5311">
                  <c:v>4</c:v>
                </c:pt>
                <c:pt idx="5312">
                  <c:v>4</c:v>
                </c:pt>
                <c:pt idx="5313">
                  <c:v>4</c:v>
                </c:pt>
                <c:pt idx="5314">
                  <c:v>4</c:v>
                </c:pt>
                <c:pt idx="5315">
                  <c:v>4</c:v>
                </c:pt>
                <c:pt idx="5316">
                  <c:v>4</c:v>
                </c:pt>
                <c:pt idx="5317">
                  <c:v>4</c:v>
                </c:pt>
                <c:pt idx="5318">
                  <c:v>4</c:v>
                </c:pt>
                <c:pt idx="5319">
                  <c:v>4</c:v>
                </c:pt>
                <c:pt idx="5320">
                  <c:v>4</c:v>
                </c:pt>
                <c:pt idx="5321">
                  <c:v>4</c:v>
                </c:pt>
                <c:pt idx="5322">
                  <c:v>4</c:v>
                </c:pt>
                <c:pt idx="5323">
                  <c:v>4</c:v>
                </c:pt>
                <c:pt idx="5324">
                  <c:v>4</c:v>
                </c:pt>
                <c:pt idx="5325">
                  <c:v>4</c:v>
                </c:pt>
                <c:pt idx="5326">
                  <c:v>4</c:v>
                </c:pt>
                <c:pt idx="5327">
                  <c:v>4</c:v>
                </c:pt>
                <c:pt idx="5328">
                  <c:v>4</c:v>
                </c:pt>
                <c:pt idx="5329">
                  <c:v>4</c:v>
                </c:pt>
                <c:pt idx="5330">
                  <c:v>4</c:v>
                </c:pt>
                <c:pt idx="5331">
                  <c:v>4</c:v>
                </c:pt>
                <c:pt idx="5332">
                  <c:v>4</c:v>
                </c:pt>
                <c:pt idx="5333">
                  <c:v>4</c:v>
                </c:pt>
                <c:pt idx="5334">
                  <c:v>4</c:v>
                </c:pt>
                <c:pt idx="5335">
                  <c:v>4</c:v>
                </c:pt>
                <c:pt idx="5336">
                  <c:v>4</c:v>
                </c:pt>
                <c:pt idx="5337">
                  <c:v>4</c:v>
                </c:pt>
                <c:pt idx="5338">
                  <c:v>4</c:v>
                </c:pt>
                <c:pt idx="5339">
                  <c:v>4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4</c:v>
                </c:pt>
                <c:pt idx="5348">
                  <c:v>4</c:v>
                </c:pt>
                <c:pt idx="5349">
                  <c:v>4</c:v>
                </c:pt>
                <c:pt idx="5350">
                  <c:v>4</c:v>
                </c:pt>
                <c:pt idx="5351">
                  <c:v>4</c:v>
                </c:pt>
                <c:pt idx="5352">
                  <c:v>4</c:v>
                </c:pt>
                <c:pt idx="5353">
                  <c:v>4</c:v>
                </c:pt>
                <c:pt idx="5354">
                  <c:v>4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4</c:v>
                </c:pt>
                <c:pt idx="5396">
                  <c:v>4</c:v>
                </c:pt>
                <c:pt idx="5397">
                  <c:v>4</c:v>
                </c:pt>
                <c:pt idx="5398">
                  <c:v>4</c:v>
                </c:pt>
                <c:pt idx="5399">
                  <c:v>4</c:v>
                </c:pt>
                <c:pt idx="5400">
                  <c:v>4</c:v>
                </c:pt>
                <c:pt idx="5401">
                  <c:v>4</c:v>
                </c:pt>
                <c:pt idx="5402">
                  <c:v>4</c:v>
                </c:pt>
                <c:pt idx="5403">
                  <c:v>4</c:v>
                </c:pt>
                <c:pt idx="5404">
                  <c:v>4</c:v>
                </c:pt>
                <c:pt idx="5405">
                  <c:v>4</c:v>
                </c:pt>
                <c:pt idx="5406">
                  <c:v>4</c:v>
                </c:pt>
                <c:pt idx="5407">
                  <c:v>4</c:v>
                </c:pt>
                <c:pt idx="5408">
                  <c:v>4</c:v>
                </c:pt>
                <c:pt idx="5409">
                  <c:v>4</c:v>
                </c:pt>
                <c:pt idx="5410">
                  <c:v>4</c:v>
                </c:pt>
                <c:pt idx="5411">
                  <c:v>4</c:v>
                </c:pt>
                <c:pt idx="5412">
                  <c:v>4</c:v>
                </c:pt>
                <c:pt idx="5413">
                  <c:v>4</c:v>
                </c:pt>
                <c:pt idx="5414">
                  <c:v>4</c:v>
                </c:pt>
                <c:pt idx="5415">
                  <c:v>4</c:v>
                </c:pt>
                <c:pt idx="5416">
                  <c:v>3</c:v>
                </c:pt>
                <c:pt idx="5417">
                  <c:v>3</c:v>
                </c:pt>
                <c:pt idx="5418">
                  <c:v>3</c:v>
                </c:pt>
                <c:pt idx="5419">
                  <c:v>3</c:v>
                </c:pt>
                <c:pt idx="5420">
                  <c:v>3</c:v>
                </c:pt>
                <c:pt idx="5421">
                  <c:v>3</c:v>
                </c:pt>
                <c:pt idx="5422">
                  <c:v>3</c:v>
                </c:pt>
                <c:pt idx="5423">
                  <c:v>3</c:v>
                </c:pt>
                <c:pt idx="5424">
                  <c:v>3</c:v>
                </c:pt>
                <c:pt idx="5425">
                  <c:v>3</c:v>
                </c:pt>
                <c:pt idx="5426">
                  <c:v>3</c:v>
                </c:pt>
                <c:pt idx="5427">
                  <c:v>3</c:v>
                </c:pt>
                <c:pt idx="5428">
                  <c:v>3</c:v>
                </c:pt>
                <c:pt idx="5429">
                  <c:v>3</c:v>
                </c:pt>
                <c:pt idx="5430">
                  <c:v>3</c:v>
                </c:pt>
                <c:pt idx="5431">
                  <c:v>3</c:v>
                </c:pt>
                <c:pt idx="5432">
                  <c:v>3</c:v>
                </c:pt>
                <c:pt idx="5433">
                  <c:v>3</c:v>
                </c:pt>
                <c:pt idx="5434">
                  <c:v>3</c:v>
                </c:pt>
                <c:pt idx="5435">
                  <c:v>3</c:v>
                </c:pt>
                <c:pt idx="5436">
                  <c:v>3</c:v>
                </c:pt>
                <c:pt idx="5437">
                  <c:v>3</c:v>
                </c:pt>
                <c:pt idx="5438">
                  <c:v>3</c:v>
                </c:pt>
                <c:pt idx="5439">
                  <c:v>3</c:v>
                </c:pt>
                <c:pt idx="5440">
                  <c:v>3</c:v>
                </c:pt>
                <c:pt idx="5441">
                  <c:v>3</c:v>
                </c:pt>
                <c:pt idx="5442">
                  <c:v>3</c:v>
                </c:pt>
                <c:pt idx="5443">
                  <c:v>3</c:v>
                </c:pt>
                <c:pt idx="5444">
                  <c:v>3</c:v>
                </c:pt>
                <c:pt idx="5445">
                  <c:v>3</c:v>
                </c:pt>
                <c:pt idx="5446">
                  <c:v>3</c:v>
                </c:pt>
                <c:pt idx="5447">
                  <c:v>3</c:v>
                </c:pt>
                <c:pt idx="5448">
                  <c:v>3</c:v>
                </c:pt>
                <c:pt idx="5449">
                  <c:v>3</c:v>
                </c:pt>
                <c:pt idx="5450">
                  <c:v>3</c:v>
                </c:pt>
                <c:pt idx="5451">
                  <c:v>3</c:v>
                </c:pt>
                <c:pt idx="5452">
                  <c:v>3</c:v>
                </c:pt>
                <c:pt idx="5453">
                  <c:v>3</c:v>
                </c:pt>
                <c:pt idx="5454">
                  <c:v>3</c:v>
                </c:pt>
                <c:pt idx="5455">
                  <c:v>3</c:v>
                </c:pt>
                <c:pt idx="5456">
                  <c:v>3</c:v>
                </c:pt>
                <c:pt idx="5457">
                  <c:v>3</c:v>
                </c:pt>
                <c:pt idx="5458">
                  <c:v>3</c:v>
                </c:pt>
                <c:pt idx="5459">
                  <c:v>3</c:v>
                </c:pt>
                <c:pt idx="5460">
                  <c:v>3</c:v>
                </c:pt>
                <c:pt idx="5461">
                  <c:v>3</c:v>
                </c:pt>
                <c:pt idx="5462">
                  <c:v>3</c:v>
                </c:pt>
                <c:pt idx="5463">
                  <c:v>3</c:v>
                </c:pt>
                <c:pt idx="5464">
                  <c:v>3</c:v>
                </c:pt>
                <c:pt idx="5465">
                  <c:v>3</c:v>
                </c:pt>
                <c:pt idx="5466">
                  <c:v>3</c:v>
                </c:pt>
                <c:pt idx="5467">
                  <c:v>3</c:v>
                </c:pt>
                <c:pt idx="5468">
                  <c:v>3</c:v>
                </c:pt>
                <c:pt idx="5469">
                  <c:v>3</c:v>
                </c:pt>
                <c:pt idx="5470">
                  <c:v>3</c:v>
                </c:pt>
                <c:pt idx="5471">
                  <c:v>3</c:v>
                </c:pt>
                <c:pt idx="5472">
                  <c:v>3</c:v>
                </c:pt>
                <c:pt idx="5473">
                  <c:v>3</c:v>
                </c:pt>
                <c:pt idx="5474">
                  <c:v>3</c:v>
                </c:pt>
                <c:pt idx="5475">
                  <c:v>3</c:v>
                </c:pt>
                <c:pt idx="5476">
                  <c:v>3</c:v>
                </c:pt>
                <c:pt idx="5477">
                  <c:v>3</c:v>
                </c:pt>
                <c:pt idx="5478">
                  <c:v>3</c:v>
                </c:pt>
                <c:pt idx="5479">
                  <c:v>3</c:v>
                </c:pt>
                <c:pt idx="5480">
                  <c:v>3</c:v>
                </c:pt>
                <c:pt idx="5481">
                  <c:v>3</c:v>
                </c:pt>
                <c:pt idx="5482">
                  <c:v>3</c:v>
                </c:pt>
                <c:pt idx="5483">
                  <c:v>3</c:v>
                </c:pt>
                <c:pt idx="5484">
                  <c:v>3</c:v>
                </c:pt>
                <c:pt idx="5485">
                  <c:v>3</c:v>
                </c:pt>
                <c:pt idx="5486">
                  <c:v>3</c:v>
                </c:pt>
                <c:pt idx="5487">
                  <c:v>3</c:v>
                </c:pt>
                <c:pt idx="5488">
                  <c:v>3</c:v>
                </c:pt>
                <c:pt idx="5489">
                  <c:v>3</c:v>
                </c:pt>
                <c:pt idx="5490">
                  <c:v>3</c:v>
                </c:pt>
                <c:pt idx="5491">
                  <c:v>3</c:v>
                </c:pt>
                <c:pt idx="5492">
                  <c:v>3</c:v>
                </c:pt>
                <c:pt idx="5493">
                  <c:v>3</c:v>
                </c:pt>
                <c:pt idx="5494">
                  <c:v>3</c:v>
                </c:pt>
                <c:pt idx="5495">
                  <c:v>3</c:v>
                </c:pt>
                <c:pt idx="5496">
                  <c:v>3</c:v>
                </c:pt>
                <c:pt idx="5497">
                  <c:v>3</c:v>
                </c:pt>
                <c:pt idx="5498">
                  <c:v>3</c:v>
                </c:pt>
                <c:pt idx="5499">
                  <c:v>3</c:v>
                </c:pt>
                <c:pt idx="5500">
                  <c:v>3</c:v>
                </c:pt>
                <c:pt idx="5501">
                  <c:v>3</c:v>
                </c:pt>
                <c:pt idx="5502">
                  <c:v>3</c:v>
                </c:pt>
                <c:pt idx="5503">
                  <c:v>3</c:v>
                </c:pt>
                <c:pt idx="5504">
                  <c:v>3</c:v>
                </c:pt>
                <c:pt idx="5505">
                  <c:v>3</c:v>
                </c:pt>
                <c:pt idx="5506">
                  <c:v>3</c:v>
                </c:pt>
                <c:pt idx="5507">
                  <c:v>3</c:v>
                </c:pt>
                <c:pt idx="5508">
                  <c:v>3</c:v>
                </c:pt>
                <c:pt idx="5509">
                  <c:v>3</c:v>
                </c:pt>
                <c:pt idx="5510">
                  <c:v>3</c:v>
                </c:pt>
                <c:pt idx="5511">
                  <c:v>3</c:v>
                </c:pt>
                <c:pt idx="5512">
                  <c:v>3</c:v>
                </c:pt>
                <c:pt idx="5513">
                  <c:v>3</c:v>
                </c:pt>
                <c:pt idx="5514">
                  <c:v>3</c:v>
                </c:pt>
                <c:pt idx="5515">
                  <c:v>3</c:v>
                </c:pt>
                <c:pt idx="5516">
                  <c:v>3</c:v>
                </c:pt>
                <c:pt idx="5517">
                  <c:v>3</c:v>
                </c:pt>
                <c:pt idx="5518">
                  <c:v>3</c:v>
                </c:pt>
                <c:pt idx="5519">
                  <c:v>3</c:v>
                </c:pt>
                <c:pt idx="5520">
                  <c:v>3</c:v>
                </c:pt>
                <c:pt idx="5521">
                  <c:v>3</c:v>
                </c:pt>
                <c:pt idx="5522">
                  <c:v>3</c:v>
                </c:pt>
                <c:pt idx="5523">
                  <c:v>3</c:v>
                </c:pt>
                <c:pt idx="5524">
                  <c:v>3</c:v>
                </c:pt>
                <c:pt idx="5525">
                  <c:v>3</c:v>
                </c:pt>
                <c:pt idx="5526">
                  <c:v>3</c:v>
                </c:pt>
                <c:pt idx="5527">
                  <c:v>3</c:v>
                </c:pt>
                <c:pt idx="5528">
                  <c:v>3</c:v>
                </c:pt>
                <c:pt idx="5529">
                  <c:v>3</c:v>
                </c:pt>
                <c:pt idx="5530">
                  <c:v>3</c:v>
                </c:pt>
                <c:pt idx="5531">
                  <c:v>3</c:v>
                </c:pt>
                <c:pt idx="5532">
                  <c:v>3</c:v>
                </c:pt>
                <c:pt idx="5533">
                  <c:v>3</c:v>
                </c:pt>
                <c:pt idx="5534">
                  <c:v>3</c:v>
                </c:pt>
                <c:pt idx="5535">
                  <c:v>3</c:v>
                </c:pt>
                <c:pt idx="5536">
                  <c:v>3</c:v>
                </c:pt>
                <c:pt idx="5537">
                  <c:v>3</c:v>
                </c:pt>
                <c:pt idx="5538">
                  <c:v>3</c:v>
                </c:pt>
                <c:pt idx="5539">
                  <c:v>3</c:v>
                </c:pt>
                <c:pt idx="5540">
                  <c:v>3</c:v>
                </c:pt>
                <c:pt idx="5541">
                  <c:v>3</c:v>
                </c:pt>
                <c:pt idx="5542">
                  <c:v>3</c:v>
                </c:pt>
                <c:pt idx="5543">
                  <c:v>3</c:v>
                </c:pt>
                <c:pt idx="5544">
                  <c:v>3</c:v>
                </c:pt>
                <c:pt idx="5545">
                  <c:v>3</c:v>
                </c:pt>
                <c:pt idx="5546">
                  <c:v>3</c:v>
                </c:pt>
                <c:pt idx="5547">
                  <c:v>3</c:v>
                </c:pt>
                <c:pt idx="5548">
                  <c:v>3</c:v>
                </c:pt>
                <c:pt idx="5549">
                  <c:v>3</c:v>
                </c:pt>
                <c:pt idx="5550">
                  <c:v>3</c:v>
                </c:pt>
                <c:pt idx="5551">
                  <c:v>3</c:v>
                </c:pt>
                <c:pt idx="5552">
                  <c:v>3</c:v>
                </c:pt>
                <c:pt idx="5553">
                  <c:v>3</c:v>
                </c:pt>
                <c:pt idx="5554">
                  <c:v>3</c:v>
                </c:pt>
                <c:pt idx="5555">
                  <c:v>3</c:v>
                </c:pt>
                <c:pt idx="5556">
                  <c:v>3</c:v>
                </c:pt>
                <c:pt idx="5557">
                  <c:v>3</c:v>
                </c:pt>
                <c:pt idx="5558">
                  <c:v>3</c:v>
                </c:pt>
                <c:pt idx="5559">
                  <c:v>3</c:v>
                </c:pt>
                <c:pt idx="5560">
                  <c:v>3</c:v>
                </c:pt>
                <c:pt idx="5561">
                  <c:v>3</c:v>
                </c:pt>
                <c:pt idx="5562">
                  <c:v>3</c:v>
                </c:pt>
                <c:pt idx="5563">
                  <c:v>3</c:v>
                </c:pt>
                <c:pt idx="5564">
                  <c:v>3</c:v>
                </c:pt>
                <c:pt idx="5565">
                  <c:v>3</c:v>
                </c:pt>
                <c:pt idx="5566">
                  <c:v>3</c:v>
                </c:pt>
                <c:pt idx="5567">
                  <c:v>3</c:v>
                </c:pt>
                <c:pt idx="5568">
                  <c:v>3</c:v>
                </c:pt>
                <c:pt idx="5569">
                  <c:v>3</c:v>
                </c:pt>
                <c:pt idx="5570">
                  <c:v>3</c:v>
                </c:pt>
                <c:pt idx="5571">
                  <c:v>3</c:v>
                </c:pt>
                <c:pt idx="5572">
                  <c:v>3</c:v>
                </c:pt>
                <c:pt idx="5573">
                  <c:v>3</c:v>
                </c:pt>
                <c:pt idx="5574">
                  <c:v>3</c:v>
                </c:pt>
                <c:pt idx="5575">
                  <c:v>3</c:v>
                </c:pt>
                <c:pt idx="5576">
                  <c:v>3</c:v>
                </c:pt>
                <c:pt idx="5577">
                  <c:v>3</c:v>
                </c:pt>
                <c:pt idx="5578">
                  <c:v>3</c:v>
                </c:pt>
                <c:pt idx="5579">
                  <c:v>3</c:v>
                </c:pt>
                <c:pt idx="5580">
                  <c:v>3</c:v>
                </c:pt>
                <c:pt idx="5581">
                  <c:v>3</c:v>
                </c:pt>
                <c:pt idx="5582">
                  <c:v>3</c:v>
                </c:pt>
                <c:pt idx="5583">
                  <c:v>3</c:v>
                </c:pt>
                <c:pt idx="5584">
                  <c:v>3</c:v>
                </c:pt>
                <c:pt idx="5585">
                  <c:v>3</c:v>
                </c:pt>
                <c:pt idx="5586">
                  <c:v>3</c:v>
                </c:pt>
                <c:pt idx="5587">
                  <c:v>3</c:v>
                </c:pt>
                <c:pt idx="5588">
                  <c:v>3</c:v>
                </c:pt>
                <c:pt idx="5589">
                  <c:v>3</c:v>
                </c:pt>
                <c:pt idx="5590">
                  <c:v>3</c:v>
                </c:pt>
                <c:pt idx="5591">
                  <c:v>3</c:v>
                </c:pt>
                <c:pt idx="5592">
                  <c:v>3</c:v>
                </c:pt>
                <c:pt idx="5593">
                  <c:v>3</c:v>
                </c:pt>
                <c:pt idx="5594">
                  <c:v>3</c:v>
                </c:pt>
                <c:pt idx="5595">
                  <c:v>3</c:v>
                </c:pt>
                <c:pt idx="5596">
                  <c:v>3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6</c:v>
                </c:pt>
                <c:pt idx="5601">
                  <c:v>6</c:v>
                </c:pt>
                <c:pt idx="5602">
                  <c:v>6</c:v>
                </c:pt>
                <c:pt idx="5603">
                  <c:v>6</c:v>
                </c:pt>
                <c:pt idx="5604">
                  <c:v>6</c:v>
                </c:pt>
                <c:pt idx="5605">
                  <c:v>6</c:v>
                </c:pt>
                <c:pt idx="5606">
                  <c:v>6</c:v>
                </c:pt>
                <c:pt idx="5607">
                  <c:v>6</c:v>
                </c:pt>
                <c:pt idx="5608">
                  <c:v>6</c:v>
                </c:pt>
                <c:pt idx="5609">
                  <c:v>6</c:v>
                </c:pt>
                <c:pt idx="5610">
                  <c:v>6</c:v>
                </c:pt>
                <c:pt idx="5611">
                  <c:v>6</c:v>
                </c:pt>
                <c:pt idx="5612">
                  <c:v>6</c:v>
                </c:pt>
                <c:pt idx="5613">
                  <c:v>6</c:v>
                </c:pt>
                <c:pt idx="5614">
                  <c:v>6</c:v>
                </c:pt>
                <c:pt idx="5615">
                  <c:v>6</c:v>
                </c:pt>
                <c:pt idx="5616">
                  <c:v>6</c:v>
                </c:pt>
                <c:pt idx="5617">
                  <c:v>6</c:v>
                </c:pt>
                <c:pt idx="5618">
                  <c:v>6</c:v>
                </c:pt>
                <c:pt idx="5619">
                  <c:v>6</c:v>
                </c:pt>
                <c:pt idx="5620">
                  <c:v>6</c:v>
                </c:pt>
                <c:pt idx="5621">
                  <c:v>6</c:v>
                </c:pt>
                <c:pt idx="5622">
                  <c:v>6</c:v>
                </c:pt>
                <c:pt idx="5623">
                  <c:v>6</c:v>
                </c:pt>
                <c:pt idx="5624">
                  <c:v>6</c:v>
                </c:pt>
                <c:pt idx="5625">
                  <c:v>6</c:v>
                </c:pt>
                <c:pt idx="5626">
                  <c:v>6</c:v>
                </c:pt>
                <c:pt idx="5627">
                  <c:v>6</c:v>
                </c:pt>
                <c:pt idx="5628">
                  <c:v>6</c:v>
                </c:pt>
                <c:pt idx="5629">
                  <c:v>6</c:v>
                </c:pt>
                <c:pt idx="5630">
                  <c:v>6</c:v>
                </c:pt>
                <c:pt idx="5631">
                  <c:v>6</c:v>
                </c:pt>
                <c:pt idx="5632">
                  <c:v>6</c:v>
                </c:pt>
                <c:pt idx="5633">
                  <c:v>6</c:v>
                </c:pt>
                <c:pt idx="5634">
                  <c:v>6</c:v>
                </c:pt>
                <c:pt idx="5635">
                  <c:v>6</c:v>
                </c:pt>
                <c:pt idx="5636">
                  <c:v>6</c:v>
                </c:pt>
                <c:pt idx="5637">
                  <c:v>6</c:v>
                </c:pt>
                <c:pt idx="5638">
                  <c:v>6</c:v>
                </c:pt>
                <c:pt idx="5639">
                  <c:v>6</c:v>
                </c:pt>
                <c:pt idx="5640">
                  <c:v>6</c:v>
                </c:pt>
                <c:pt idx="5641">
                  <c:v>6</c:v>
                </c:pt>
                <c:pt idx="5642">
                  <c:v>6</c:v>
                </c:pt>
                <c:pt idx="5643">
                  <c:v>6</c:v>
                </c:pt>
                <c:pt idx="5644">
                  <c:v>6</c:v>
                </c:pt>
                <c:pt idx="5645">
                  <c:v>6</c:v>
                </c:pt>
                <c:pt idx="5646">
                  <c:v>6</c:v>
                </c:pt>
                <c:pt idx="5647">
                  <c:v>6</c:v>
                </c:pt>
                <c:pt idx="5648">
                  <c:v>6</c:v>
                </c:pt>
                <c:pt idx="5649">
                  <c:v>6</c:v>
                </c:pt>
                <c:pt idx="5650">
                  <c:v>6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6</c:v>
                </c:pt>
                <c:pt idx="5665">
                  <c:v>6</c:v>
                </c:pt>
                <c:pt idx="5666">
                  <c:v>6</c:v>
                </c:pt>
                <c:pt idx="5667">
                  <c:v>6</c:v>
                </c:pt>
                <c:pt idx="5668">
                  <c:v>7</c:v>
                </c:pt>
                <c:pt idx="5669">
                  <c:v>7</c:v>
                </c:pt>
                <c:pt idx="5670">
                  <c:v>7</c:v>
                </c:pt>
                <c:pt idx="5671">
                  <c:v>7</c:v>
                </c:pt>
                <c:pt idx="5672">
                  <c:v>7</c:v>
                </c:pt>
                <c:pt idx="5673">
                  <c:v>7</c:v>
                </c:pt>
                <c:pt idx="5674">
                  <c:v>7</c:v>
                </c:pt>
                <c:pt idx="5675">
                  <c:v>7</c:v>
                </c:pt>
                <c:pt idx="5676">
                  <c:v>7</c:v>
                </c:pt>
                <c:pt idx="5677">
                  <c:v>7</c:v>
                </c:pt>
                <c:pt idx="5678">
                  <c:v>7</c:v>
                </c:pt>
                <c:pt idx="5679">
                  <c:v>7</c:v>
                </c:pt>
                <c:pt idx="5680">
                  <c:v>7</c:v>
                </c:pt>
                <c:pt idx="5681">
                  <c:v>7</c:v>
                </c:pt>
                <c:pt idx="5682">
                  <c:v>7</c:v>
                </c:pt>
                <c:pt idx="5683">
                  <c:v>7</c:v>
                </c:pt>
                <c:pt idx="5684">
                  <c:v>7</c:v>
                </c:pt>
                <c:pt idx="5685">
                  <c:v>7</c:v>
                </c:pt>
                <c:pt idx="5686">
                  <c:v>7</c:v>
                </c:pt>
                <c:pt idx="5687">
                  <c:v>7</c:v>
                </c:pt>
                <c:pt idx="5688">
                  <c:v>7</c:v>
                </c:pt>
                <c:pt idx="5689">
                  <c:v>7</c:v>
                </c:pt>
                <c:pt idx="5690">
                  <c:v>7</c:v>
                </c:pt>
                <c:pt idx="5691">
                  <c:v>7</c:v>
                </c:pt>
                <c:pt idx="5692">
                  <c:v>7</c:v>
                </c:pt>
                <c:pt idx="5693">
                  <c:v>7</c:v>
                </c:pt>
                <c:pt idx="5694">
                  <c:v>7</c:v>
                </c:pt>
                <c:pt idx="5695">
                  <c:v>7</c:v>
                </c:pt>
                <c:pt idx="5696">
                  <c:v>7</c:v>
                </c:pt>
                <c:pt idx="5697">
                  <c:v>7</c:v>
                </c:pt>
                <c:pt idx="5698">
                  <c:v>7</c:v>
                </c:pt>
                <c:pt idx="5699">
                  <c:v>7</c:v>
                </c:pt>
                <c:pt idx="5700">
                  <c:v>7</c:v>
                </c:pt>
                <c:pt idx="5701">
                  <c:v>7</c:v>
                </c:pt>
                <c:pt idx="5702">
                  <c:v>7</c:v>
                </c:pt>
                <c:pt idx="5703">
                  <c:v>7</c:v>
                </c:pt>
                <c:pt idx="5704">
                  <c:v>7</c:v>
                </c:pt>
                <c:pt idx="5705">
                  <c:v>7</c:v>
                </c:pt>
                <c:pt idx="5706">
                  <c:v>7</c:v>
                </c:pt>
                <c:pt idx="5707">
                  <c:v>7</c:v>
                </c:pt>
                <c:pt idx="5708">
                  <c:v>7</c:v>
                </c:pt>
                <c:pt idx="5709">
                  <c:v>7</c:v>
                </c:pt>
                <c:pt idx="5710">
                  <c:v>7</c:v>
                </c:pt>
                <c:pt idx="5711">
                  <c:v>7</c:v>
                </c:pt>
                <c:pt idx="5712">
                  <c:v>7</c:v>
                </c:pt>
                <c:pt idx="5713">
                  <c:v>7</c:v>
                </c:pt>
                <c:pt idx="5714">
                  <c:v>7</c:v>
                </c:pt>
                <c:pt idx="5715">
                  <c:v>7</c:v>
                </c:pt>
                <c:pt idx="5716">
                  <c:v>7</c:v>
                </c:pt>
                <c:pt idx="5717">
                  <c:v>7</c:v>
                </c:pt>
                <c:pt idx="5718">
                  <c:v>7</c:v>
                </c:pt>
                <c:pt idx="5719">
                  <c:v>7</c:v>
                </c:pt>
                <c:pt idx="5720">
                  <c:v>7</c:v>
                </c:pt>
                <c:pt idx="5721">
                  <c:v>7</c:v>
                </c:pt>
                <c:pt idx="5722">
                  <c:v>7</c:v>
                </c:pt>
                <c:pt idx="5723">
                  <c:v>7</c:v>
                </c:pt>
                <c:pt idx="5724">
                  <c:v>7</c:v>
                </c:pt>
                <c:pt idx="5725">
                  <c:v>7</c:v>
                </c:pt>
                <c:pt idx="5726">
                  <c:v>7</c:v>
                </c:pt>
                <c:pt idx="5727">
                  <c:v>7</c:v>
                </c:pt>
                <c:pt idx="5728">
                  <c:v>7</c:v>
                </c:pt>
                <c:pt idx="5729">
                  <c:v>7</c:v>
                </c:pt>
                <c:pt idx="5730">
                  <c:v>7</c:v>
                </c:pt>
                <c:pt idx="5731">
                  <c:v>7</c:v>
                </c:pt>
                <c:pt idx="5732">
                  <c:v>7</c:v>
                </c:pt>
                <c:pt idx="5733">
                  <c:v>7</c:v>
                </c:pt>
                <c:pt idx="5734">
                  <c:v>7</c:v>
                </c:pt>
                <c:pt idx="5735">
                  <c:v>7</c:v>
                </c:pt>
                <c:pt idx="5736">
                  <c:v>7</c:v>
                </c:pt>
                <c:pt idx="5737">
                  <c:v>7</c:v>
                </c:pt>
                <c:pt idx="5738">
                  <c:v>7</c:v>
                </c:pt>
                <c:pt idx="5739">
                  <c:v>7</c:v>
                </c:pt>
                <c:pt idx="5740">
                  <c:v>7</c:v>
                </c:pt>
                <c:pt idx="5741">
                  <c:v>7</c:v>
                </c:pt>
                <c:pt idx="5742">
                  <c:v>7</c:v>
                </c:pt>
                <c:pt idx="5743">
                  <c:v>7</c:v>
                </c:pt>
                <c:pt idx="5744">
                  <c:v>7</c:v>
                </c:pt>
                <c:pt idx="5745">
                  <c:v>7</c:v>
                </c:pt>
                <c:pt idx="5746">
                  <c:v>7</c:v>
                </c:pt>
                <c:pt idx="5747">
                  <c:v>7</c:v>
                </c:pt>
                <c:pt idx="5748">
                  <c:v>7</c:v>
                </c:pt>
                <c:pt idx="5749">
                  <c:v>7</c:v>
                </c:pt>
                <c:pt idx="5750">
                  <c:v>8</c:v>
                </c:pt>
                <c:pt idx="5751">
                  <c:v>8</c:v>
                </c:pt>
                <c:pt idx="5752">
                  <c:v>8</c:v>
                </c:pt>
                <c:pt idx="5753">
                  <c:v>8</c:v>
                </c:pt>
                <c:pt idx="5754">
                  <c:v>8</c:v>
                </c:pt>
                <c:pt idx="5755">
                  <c:v>8</c:v>
                </c:pt>
                <c:pt idx="5756">
                  <c:v>8</c:v>
                </c:pt>
                <c:pt idx="5757">
                  <c:v>8</c:v>
                </c:pt>
                <c:pt idx="5758">
                  <c:v>8</c:v>
                </c:pt>
                <c:pt idx="5759">
                  <c:v>8</c:v>
                </c:pt>
                <c:pt idx="5760">
                  <c:v>8</c:v>
                </c:pt>
                <c:pt idx="5761">
                  <c:v>8</c:v>
                </c:pt>
                <c:pt idx="5762">
                  <c:v>8</c:v>
                </c:pt>
                <c:pt idx="5763">
                  <c:v>8</c:v>
                </c:pt>
                <c:pt idx="5764">
                  <c:v>8</c:v>
                </c:pt>
                <c:pt idx="5765">
                  <c:v>8</c:v>
                </c:pt>
                <c:pt idx="5766">
                  <c:v>8</c:v>
                </c:pt>
                <c:pt idx="5767">
                  <c:v>8</c:v>
                </c:pt>
                <c:pt idx="5768">
                  <c:v>8</c:v>
                </c:pt>
                <c:pt idx="5769">
                  <c:v>8</c:v>
                </c:pt>
                <c:pt idx="5770">
                  <c:v>8</c:v>
                </c:pt>
                <c:pt idx="5771">
                  <c:v>8</c:v>
                </c:pt>
                <c:pt idx="5772">
                  <c:v>8</c:v>
                </c:pt>
                <c:pt idx="5773">
                  <c:v>8</c:v>
                </c:pt>
                <c:pt idx="5774">
                  <c:v>8</c:v>
                </c:pt>
                <c:pt idx="5775">
                  <c:v>8</c:v>
                </c:pt>
                <c:pt idx="5776">
                  <c:v>8</c:v>
                </c:pt>
                <c:pt idx="5777">
                  <c:v>8</c:v>
                </c:pt>
                <c:pt idx="5778">
                  <c:v>8</c:v>
                </c:pt>
                <c:pt idx="5779">
                  <c:v>8</c:v>
                </c:pt>
                <c:pt idx="5780">
                  <c:v>8</c:v>
                </c:pt>
                <c:pt idx="5781">
                  <c:v>8</c:v>
                </c:pt>
                <c:pt idx="5782">
                  <c:v>8</c:v>
                </c:pt>
                <c:pt idx="5783">
                  <c:v>8</c:v>
                </c:pt>
                <c:pt idx="5784">
                  <c:v>8</c:v>
                </c:pt>
                <c:pt idx="5785">
                  <c:v>8</c:v>
                </c:pt>
                <c:pt idx="5786">
                  <c:v>8</c:v>
                </c:pt>
                <c:pt idx="5787">
                  <c:v>8</c:v>
                </c:pt>
                <c:pt idx="5788">
                  <c:v>8</c:v>
                </c:pt>
                <c:pt idx="5789">
                  <c:v>8</c:v>
                </c:pt>
                <c:pt idx="5790">
                  <c:v>8</c:v>
                </c:pt>
                <c:pt idx="5791">
                  <c:v>8</c:v>
                </c:pt>
                <c:pt idx="5792">
                  <c:v>8</c:v>
                </c:pt>
                <c:pt idx="5793">
                  <c:v>8</c:v>
                </c:pt>
                <c:pt idx="5794">
                  <c:v>8</c:v>
                </c:pt>
                <c:pt idx="5795">
                  <c:v>8</c:v>
                </c:pt>
                <c:pt idx="5796">
                  <c:v>8</c:v>
                </c:pt>
                <c:pt idx="5797">
                  <c:v>9</c:v>
                </c:pt>
                <c:pt idx="5798">
                  <c:v>9</c:v>
                </c:pt>
                <c:pt idx="5799">
                  <c:v>9</c:v>
                </c:pt>
                <c:pt idx="5800">
                  <c:v>9</c:v>
                </c:pt>
                <c:pt idx="5801">
                  <c:v>9</c:v>
                </c:pt>
                <c:pt idx="5802">
                  <c:v>9</c:v>
                </c:pt>
                <c:pt idx="5803">
                  <c:v>9</c:v>
                </c:pt>
                <c:pt idx="5804">
                  <c:v>9</c:v>
                </c:pt>
                <c:pt idx="5805">
                  <c:v>9</c:v>
                </c:pt>
                <c:pt idx="5806">
                  <c:v>9</c:v>
                </c:pt>
                <c:pt idx="5807">
                  <c:v>9</c:v>
                </c:pt>
                <c:pt idx="5808">
                  <c:v>9</c:v>
                </c:pt>
                <c:pt idx="5809">
                  <c:v>9</c:v>
                </c:pt>
                <c:pt idx="5810">
                  <c:v>9</c:v>
                </c:pt>
                <c:pt idx="5811">
                  <c:v>9</c:v>
                </c:pt>
                <c:pt idx="5812">
                  <c:v>9</c:v>
                </c:pt>
                <c:pt idx="5813">
                  <c:v>9</c:v>
                </c:pt>
                <c:pt idx="5814">
                  <c:v>9</c:v>
                </c:pt>
                <c:pt idx="5815">
                  <c:v>9</c:v>
                </c:pt>
                <c:pt idx="5816">
                  <c:v>9</c:v>
                </c:pt>
                <c:pt idx="5817">
                  <c:v>9</c:v>
                </c:pt>
                <c:pt idx="5818">
                  <c:v>9</c:v>
                </c:pt>
                <c:pt idx="5819">
                  <c:v>9</c:v>
                </c:pt>
                <c:pt idx="5820">
                  <c:v>9</c:v>
                </c:pt>
                <c:pt idx="5821">
                  <c:v>9</c:v>
                </c:pt>
                <c:pt idx="5822">
                  <c:v>9</c:v>
                </c:pt>
                <c:pt idx="5823">
                  <c:v>9</c:v>
                </c:pt>
                <c:pt idx="5824">
                  <c:v>9</c:v>
                </c:pt>
                <c:pt idx="5825">
                  <c:v>9</c:v>
                </c:pt>
                <c:pt idx="5826">
                  <c:v>9</c:v>
                </c:pt>
                <c:pt idx="5827">
                  <c:v>9</c:v>
                </c:pt>
                <c:pt idx="5828">
                  <c:v>9</c:v>
                </c:pt>
                <c:pt idx="5829">
                  <c:v>9</c:v>
                </c:pt>
                <c:pt idx="5830">
                  <c:v>9</c:v>
                </c:pt>
                <c:pt idx="5831">
                  <c:v>9</c:v>
                </c:pt>
                <c:pt idx="5832">
                  <c:v>9</c:v>
                </c:pt>
                <c:pt idx="5833">
                  <c:v>9</c:v>
                </c:pt>
                <c:pt idx="5834">
                  <c:v>9</c:v>
                </c:pt>
                <c:pt idx="5835">
                  <c:v>9</c:v>
                </c:pt>
                <c:pt idx="5836">
                  <c:v>9</c:v>
                </c:pt>
                <c:pt idx="5837">
                  <c:v>9</c:v>
                </c:pt>
                <c:pt idx="5838">
                  <c:v>9</c:v>
                </c:pt>
                <c:pt idx="5839">
                  <c:v>9</c:v>
                </c:pt>
                <c:pt idx="5840">
                  <c:v>9</c:v>
                </c:pt>
                <c:pt idx="5841">
                  <c:v>9</c:v>
                </c:pt>
                <c:pt idx="5842">
                  <c:v>9</c:v>
                </c:pt>
                <c:pt idx="5843">
                  <c:v>9</c:v>
                </c:pt>
                <c:pt idx="5844">
                  <c:v>9</c:v>
                </c:pt>
                <c:pt idx="5845">
                  <c:v>9</c:v>
                </c:pt>
                <c:pt idx="5846">
                  <c:v>9</c:v>
                </c:pt>
                <c:pt idx="5847">
                  <c:v>9</c:v>
                </c:pt>
                <c:pt idx="5848">
                  <c:v>9</c:v>
                </c:pt>
                <c:pt idx="5849">
                  <c:v>9</c:v>
                </c:pt>
                <c:pt idx="5850">
                  <c:v>9</c:v>
                </c:pt>
                <c:pt idx="5851">
                  <c:v>9</c:v>
                </c:pt>
                <c:pt idx="5852">
                  <c:v>9</c:v>
                </c:pt>
                <c:pt idx="5853">
                  <c:v>9</c:v>
                </c:pt>
                <c:pt idx="5854">
                  <c:v>9</c:v>
                </c:pt>
                <c:pt idx="5855">
                  <c:v>9</c:v>
                </c:pt>
                <c:pt idx="5856">
                  <c:v>9</c:v>
                </c:pt>
                <c:pt idx="5857">
                  <c:v>9</c:v>
                </c:pt>
                <c:pt idx="5858">
                  <c:v>9</c:v>
                </c:pt>
                <c:pt idx="5859">
                  <c:v>9</c:v>
                </c:pt>
                <c:pt idx="5860">
                  <c:v>9</c:v>
                </c:pt>
                <c:pt idx="5861">
                  <c:v>9</c:v>
                </c:pt>
                <c:pt idx="5862">
                  <c:v>9</c:v>
                </c:pt>
                <c:pt idx="5863">
                  <c:v>9</c:v>
                </c:pt>
                <c:pt idx="5864">
                  <c:v>9</c:v>
                </c:pt>
                <c:pt idx="5865">
                  <c:v>9</c:v>
                </c:pt>
                <c:pt idx="5866">
                  <c:v>9</c:v>
                </c:pt>
                <c:pt idx="5867">
                  <c:v>9</c:v>
                </c:pt>
                <c:pt idx="5868">
                  <c:v>9</c:v>
                </c:pt>
                <c:pt idx="5869">
                  <c:v>9</c:v>
                </c:pt>
                <c:pt idx="5870">
                  <c:v>9</c:v>
                </c:pt>
                <c:pt idx="5871">
                  <c:v>9</c:v>
                </c:pt>
                <c:pt idx="5872">
                  <c:v>9</c:v>
                </c:pt>
                <c:pt idx="5873">
                  <c:v>9</c:v>
                </c:pt>
                <c:pt idx="5874">
                  <c:v>9</c:v>
                </c:pt>
                <c:pt idx="5875">
                  <c:v>9</c:v>
                </c:pt>
                <c:pt idx="5876">
                  <c:v>9</c:v>
                </c:pt>
                <c:pt idx="5877">
                  <c:v>9</c:v>
                </c:pt>
                <c:pt idx="5878">
                  <c:v>9</c:v>
                </c:pt>
                <c:pt idx="5879">
                  <c:v>9</c:v>
                </c:pt>
                <c:pt idx="5880">
                  <c:v>9</c:v>
                </c:pt>
                <c:pt idx="5881">
                  <c:v>9</c:v>
                </c:pt>
                <c:pt idx="5882">
                  <c:v>9</c:v>
                </c:pt>
                <c:pt idx="5883">
                  <c:v>9</c:v>
                </c:pt>
                <c:pt idx="5884">
                  <c:v>9</c:v>
                </c:pt>
                <c:pt idx="5885">
                  <c:v>9</c:v>
                </c:pt>
                <c:pt idx="5886">
                  <c:v>9</c:v>
                </c:pt>
                <c:pt idx="5887">
                  <c:v>9</c:v>
                </c:pt>
                <c:pt idx="5888">
                  <c:v>9</c:v>
                </c:pt>
                <c:pt idx="5889">
                  <c:v>9</c:v>
                </c:pt>
                <c:pt idx="5890">
                  <c:v>9</c:v>
                </c:pt>
                <c:pt idx="5891">
                  <c:v>9</c:v>
                </c:pt>
                <c:pt idx="5892">
                  <c:v>9</c:v>
                </c:pt>
                <c:pt idx="5893">
                  <c:v>9</c:v>
                </c:pt>
                <c:pt idx="5894">
                  <c:v>9</c:v>
                </c:pt>
                <c:pt idx="5895">
                  <c:v>9</c:v>
                </c:pt>
                <c:pt idx="5896">
                  <c:v>9</c:v>
                </c:pt>
                <c:pt idx="5897">
                  <c:v>9</c:v>
                </c:pt>
                <c:pt idx="5898">
                  <c:v>9</c:v>
                </c:pt>
                <c:pt idx="5899">
                  <c:v>9</c:v>
                </c:pt>
                <c:pt idx="5900">
                  <c:v>9</c:v>
                </c:pt>
                <c:pt idx="5901">
                  <c:v>9</c:v>
                </c:pt>
                <c:pt idx="5902">
                  <c:v>9</c:v>
                </c:pt>
                <c:pt idx="5903">
                  <c:v>9</c:v>
                </c:pt>
                <c:pt idx="5904">
                  <c:v>9</c:v>
                </c:pt>
                <c:pt idx="5905">
                  <c:v>9</c:v>
                </c:pt>
                <c:pt idx="5906">
                  <c:v>9</c:v>
                </c:pt>
                <c:pt idx="5907">
                  <c:v>9</c:v>
                </c:pt>
                <c:pt idx="5908">
                  <c:v>9</c:v>
                </c:pt>
                <c:pt idx="5909">
                  <c:v>9</c:v>
                </c:pt>
                <c:pt idx="5910">
                  <c:v>9</c:v>
                </c:pt>
                <c:pt idx="5911">
                  <c:v>9</c:v>
                </c:pt>
                <c:pt idx="5912">
                  <c:v>9</c:v>
                </c:pt>
                <c:pt idx="5913">
                  <c:v>9</c:v>
                </c:pt>
                <c:pt idx="5914">
                  <c:v>9</c:v>
                </c:pt>
                <c:pt idx="5915">
                  <c:v>9</c:v>
                </c:pt>
                <c:pt idx="5916">
                  <c:v>9</c:v>
                </c:pt>
                <c:pt idx="5917">
                  <c:v>9</c:v>
                </c:pt>
                <c:pt idx="5918">
                  <c:v>9</c:v>
                </c:pt>
                <c:pt idx="5919">
                  <c:v>9</c:v>
                </c:pt>
                <c:pt idx="5920">
                  <c:v>9</c:v>
                </c:pt>
                <c:pt idx="5921">
                  <c:v>9</c:v>
                </c:pt>
                <c:pt idx="5922">
                  <c:v>9</c:v>
                </c:pt>
                <c:pt idx="5923">
                  <c:v>9</c:v>
                </c:pt>
                <c:pt idx="5924">
                  <c:v>9</c:v>
                </c:pt>
                <c:pt idx="5925">
                  <c:v>9</c:v>
                </c:pt>
                <c:pt idx="5926">
                  <c:v>9</c:v>
                </c:pt>
                <c:pt idx="5927">
                  <c:v>9</c:v>
                </c:pt>
                <c:pt idx="5928">
                  <c:v>9</c:v>
                </c:pt>
                <c:pt idx="5929">
                  <c:v>9</c:v>
                </c:pt>
                <c:pt idx="5930">
                  <c:v>9</c:v>
                </c:pt>
                <c:pt idx="5931">
                  <c:v>9</c:v>
                </c:pt>
                <c:pt idx="5932">
                  <c:v>9</c:v>
                </c:pt>
                <c:pt idx="5933">
                  <c:v>9</c:v>
                </c:pt>
                <c:pt idx="5934">
                  <c:v>9</c:v>
                </c:pt>
                <c:pt idx="5935">
                  <c:v>9</c:v>
                </c:pt>
                <c:pt idx="5936">
                  <c:v>9</c:v>
                </c:pt>
                <c:pt idx="5937">
                  <c:v>9</c:v>
                </c:pt>
                <c:pt idx="5938">
                  <c:v>9</c:v>
                </c:pt>
                <c:pt idx="5939">
                  <c:v>9</c:v>
                </c:pt>
                <c:pt idx="5940">
                  <c:v>9</c:v>
                </c:pt>
                <c:pt idx="5941">
                  <c:v>9</c:v>
                </c:pt>
                <c:pt idx="5942">
                  <c:v>9</c:v>
                </c:pt>
                <c:pt idx="5943">
                  <c:v>9</c:v>
                </c:pt>
                <c:pt idx="5944">
                  <c:v>9</c:v>
                </c:pt>
                <c:pt idx="5945">
                  <c:v>9</c:v>
                </c:pt>
                <c:pt idx="5946">
                  <c:v>9</c:v>
                </c:pt>
                <c:pt idx="5947">
                  <c:v>9</c:v>
                </c:pt>
                <c:pt idx="5948">
                  <c:v>9</c:v>
                </c:pt>
                <c:pt idx="5949">
                  <c:v>9</c:v>
                </c:pt>
                <c:pt idx="5950">
                  <c:v>9</c:v>
                </c:pt>
                <c:pt idx="5951">
                  <c:v>9</c:v>
                </c:pt>
                <c:pt idx="5952">
                  <c:v>9</c:v>
                </c:pt>
                <c:pt idx="5953">
                  <c:v>9</c:v>
                </c:pt>
                <c:pt idx="5954">
                  <c:v>9</c:v>
                </c:pt>
                <c:pt idx="5955">
                  <c:v>9</c:v>
                </c:pt>
                <c:pt idx="5956">
                  <c:v>9</c:v>
                </c:pt>
                <c:pt idx="5957">
                  <c:v>9</c:v>
                </c:pt>
                <c:pt idx="5958">
                  <c:v>9</c:v>
                </c:pt>
                <c:pt idx="5959">
                  <c:v>9</c:v>
                </c:pt>
                <c:pt idx="5960">
                  <c:v>9</c:v>
                </c:pt>
                <c:pt idx="5961">
                  <c:v>9</c:v>
                </c:pt>
                <c:pt idx="5962">
                  <c:v>9</c:v>
                </c:pt>
                <c:pt idx="5963">
                  <c:v>9</c:v>
                </c:pt>
                <c:pt idx="5964">
                  <c:v>9</c:v>
                </c:pt>
                <c:pt idx="5965">
                  <c:v>9</c:v>
                </c:pt>
                <c:pt idx="5966">
                  <c:v>9</c:v>
                </c:pt>
                <c:pt idx="5967">
                  <c:v>9</c:v>
                </c:pt>
                <c:pt idx="5968">
                  <c:v>9</c:v>
                </c:pt>
                <c:pt idx="5969">
                  <c:v>9</c:v>
                </c:pt>
                <c:pt idx="5970">
                  <c:v>9</c:v>
                </c:pt>
                <c:pt idx="5971">
                  <c:v>9</c:v>
                </c:pt>
                <c:pt idx="5972">
                  <c:v>9</c:v>
                </c:pt>
                <c:pt idx="5973">
                  <c:v>9</c:v>
                </c:pt>
                <c:pt idx="5974">
                  <c:v>9</c:v>
                </c:pt>
                <c:pt idx="5975">
                  <c:v>9</c:v>
                </c:pt>
                <c:pt idx="5976">
                  <c:v>9</c:v>
                </c:pt>
                <c:pt idx="5977">
                  <c:v>9</c:v>
                </c:pt>
                <c:pt idx="5978">
                  <c:v>9</c:v>
                </c:pt>
                <c:pt idx="5979">
                  <c:v>9</c:v>
                </c:pt>
                <c:pt idx="5980">
                  <c:v>9</c:v>
                </c:pt>
                <c:pt idx="5981">
                  <c:v>9</c:v>
                </c:pt>
                <c:pt idx="5982">
                  <c:v>9</c:v>
                </c:pt>
                <c:pt idx="5983">
                  <c:v>9</c:v>
                </c:pt>
                <c:pt idx="5984">
                  <c:v>9</c:v>
                </c:pt>
                <c:pt idx="5985">
                  <c:v>9</c:v>
                </c:pt>
                <c:pt idx="5986">
                  <c:v>9</c:v>
                </c:pt>
                <c:pt idx="5987">
                  <c:v>9</c:v>
                </c:pt>
                <c:pt idx="5988">
                  <c:v>9</c:v>
                </c:pt>
                <c:pt idx="5989">
                  <c:v>9</c:v>
                </c:pt>
                <c:pt idx="5990">
                  <c:v>9</c:v>
                </c:pt>
                <c:pt idx="5991">
                  <c:v>9</c:v>
                </c:pt>
                <c:pt idx="5992">
                  <c:v>9</c:v>
                </c:pt>
                <c:pt idx="5993">
                  <c:v>9</c:v>
                </c:pt>
                <c:pt idx="5994">
                  <c:v>9</c:v>
                </c:pt>
                <c:pt idx="5995">
                  <c:v>9</c:v>
                </c:pt>
                <c:pt idx="5996">
                  <c:v>9</c:v>
                </c:pt>
                <c:pt idx="5997">
                  <c:v>9</c:v>
                </c:pt>
                <c:pt idx="5998">
                  <c:v>9</c:v>
                </c:pt>
                <c:pt idx="5999">
                  <c:v>9</c:v>
                </c:pt>
                <c:pt idx="6000">
                  <c:v>9</c:v>
                </c:pt>
                <c:pt idx="6001">
                  <c:v>9</c:v>
                </c:pt>
                <c:pt idx="6002">
                  <c:v>9</c:v>
                </c:pt>
                <c:pt idx="6003">
                  <c:v>9</c:v>
                </c:pt>
                <c:pt idx="6004">
                  <c:v>9</c:v>
                </c:pt>
                <c:pt idx="6005">
                  <c:v>9</c:v>
                </c:pt>
                <c:pt idx="6006">
                  <c:v>9</c:v>
                </c:pt>
                <c:pt idx="6007">
                  <c:v>10</c:v>
                </c:pt>
                <c:pt idx="6008">
                  <c:v>10</c:v>
                </c:pt>
                <c:pt idx="6009">
                  <c:v>10</c:v>
                </c:pt>
                <c:pt idx="6010">
                  <c:v>10</c:v>
                </c:pt>
                <c:pt idx="6011">
                  <c:v>10</c:v>
                </c:pt>
                <c:pt idx="6012">
                  <c:v>10</c:v>
                </c:pt>
                <c:pt idx="6013">
                  <c:v>10</c:v>
                </c:pt>
                <c:pt idx="6014">
                  <c:v>10</c:v>
                </c:pt>
                <c:pt idx="6015">
                  <c:v>10</c:v>
                </c:pt>
                <c:pt idx="6016">
                  <c:v>9</c:v>
                </c:pt>
                <c:pt idx="6017">
                  <c:v>9</c:v>
                </c:pt>
                <c:pt idx="6018">
                  <c:v>9</c:v>
                </c:pt>
                <c:pt idx="6019">
                  <c:v>9</c:v>
                </c:pt>
                <c:pt idx="6020">
                  <c:v>9</c:v>
                </c:pt>
                <c:pt idx="6021">
                  <c:v>9</c:v>
                </c:pt>
                <c:pt idx="6022">
                  <c:v>9</c:v>
                </c:pt>
                <c:pt idx="6023">
                  <c:v>9</c:v>
                </c:pt>
                <c:pt idx="6024">
                  <c:v>9</c:v>
                </c:pt>
                <c:pt idx="6025">
                  <c:v>9</c:v>
                </c:pt>
                <c:pt idx="6026">
                  <c:v>9</c:v>
                </c:pt>
                <c:pt idx="6027">
                  <c:v>9</c:v>
                </c:pt>
                <c:pt idx="6028">
                  <c:v>9</c:v>
                </c:pt>
                <c:pt idx="6029">
                  <c:v>9</c:v>
                </c:pt>
                <c:pt idx="6030">
                  <c:v>9</c:v>
                </c:pt>
                <c:pt idx="6031">
                  <c:v>9</c:v>
                </c:pt>
                <c:pt idx="6032">
                  <c:v>9</c:v>
                </c:pt>
                <c:pt idx="6033">
                  <c:v>9</c:v>
                </c:pt>
                <c:pt idx="6034">
                  <c:v>9</c:v>
                </c:pt>
                <c:pt idx="6035">
                  <c:v>9</c:v>
                </c:pt>
                <c:pt idx="6036">
                  <c:v>9</c:v>
                </c:pt>
                <c:pt idx="6037">
                  <c:v>9</c:v>
                </c:pt>
                <c:pt idx="6038">
                  <c:v>9</c:v>
                </c:pt>
                <c:pt idx="6039">
                  <c:v>9</c:v>
                </c:pt>
                <c:pt idx="6040">
                  <c:v>9</c:v>
                </c:pt>
                <c:pt idx="6041">
                  <c:v>9</c:v>
                </c:pt>
                <c:pt idx="6042">
                  <c:v>9</c:v>
                </c:pt>
                <c:pt idx="6043">
                  <c:v>9</c:v>
                </c:pt>
                <c:pt idx="6044">
                  <c:v>9</c:v>
                </c:pt>
                <c:pt idx="6045">
                  <c:v>9</c:v>
                </c:pt>
                <c:pt idx="6046">
                  <c:v>9</c:v>
                </c:pt>
                <c:pt idx="6047">
                  <c:v>9</c:v>
                </c:pt>
                <c:pt idx="6048">
                  <c:v>9</c:v>
                </c:pt>
                <c:pt idx="6049">
                  <c:v>9</c:v>
                </c:pt>
                <c:pt idx="6050">
                  <c:v>9</c:v>
                </c:pt>
                <c:pt idx="6051">
                  <c:v>9</c:v>
                </c:pt>
                <c:pt idx="6052">
                  <c:v>9</c:v>
                </c:pt>
                <c:pt idx="6053">
                  <c:v>9</c:v>
                </c:pt>
                <c:pt idx="6054">
                  <c:v>9</c:v>
                </c:pt>
                <c:pt idx="6055">
                  <c:v>9</c:v>
                </c:pt>
                <c:pt idx="6056">
                  <c:v>9</c:v>
                </c:pt>
                <c:pt idx="6057">
                  <c:v>9</c:v>
                </c:pt>
                <c:pt idx="6058">
                  <c:v>9</c:v>
                </c:pt>
                <c:pt idx="6059">
                  <c:v>9</c:v>
                </c:pt>
                <c:pt idx="6060">
                  <c:v>9</c:v>
                </c:pt>
                <c:pt idx="6061">
                  <c:v>9</c:v>
                </c:pt>
                <c:pt idx="6062">
                  <c:v>9</c:v>
                </c:pt>
                <c:pt idx="6063">
                  <c:v>9</c:v>
                </c:pt>
                <c:pt idx="6064">
                  <c:v>9</c:v>
                </c:pt>
                <c:pt idx="6065">
                  <c:v>9</c:v>
                </c:pt>
                <c:pt idx="6066">
                  <c:v>9</c:v>
                </c:pt>
                <c:pt idx="6067">
                  <c:v>9</c:v>
                </c:pt>
                <c:pt idx="6068">
                  <c:v>9</c:v>
                </c:pt>
                <c:pt idx="6069">
                  <c:v>9</c:v>
                </c:pt>
                <c:pt idx="6070">
                  <c:v>9</c:v>
                </c:pt>
                <c:pt idx="6071">
                  <c:v>9</c:v>
                </c:pt>
                <c:pt idx="6072">
                  <c:v>9</c:v>
                </c:pt>
                <c:pt idx="6073">
                  <c:v>8</c:v>
                </c:pt>
                <c:pt idx="6074">
                  <c:v>8</c:v>
                </c:pt>
                <c:pt idx="6075">
                  <c:v>8</c:v>
                </c:pt>
                <c:pt idx="6076">
                  <c:v>8</c:v>
                </c:pt>
                <c:pt idx="6077">
                  <c:v>8</c:v>
                </c:pt>
                <c:pt idx="6078">
                  <c:v>8</c:v>
                </c:pt>
                <c:pt idx="6079">
                  <c:v>8</c:v>
                </c:pt>
                <c:pt idx="6080">
                  <c:v>8</c:v>
                </c:pt>
                <c:pt idx="6081">
                  <c:v>8</c:v>
                </c:pt>
                <c:pt idx="6082">
                  <c:v>8</c:v>
                </c:pt>
                <c:pt idx="6083">
                  <c:v>8</c:v>
                </c:pt>
                <c:pt idx="6084">
                  <c:v>8</c:v>
                </c:pt>
                <c:pt idx="6085">
                  <c:v>8</c:v>
                </c:pt>
                <c:pt idx="6086">
                  <c:v>8</c:v>
                </c:pt>
                <c:pt idx="6087">
                  <c:v>8</c:v>
                </c:pt>
                <c:pt idx="6088">
                  <c:v>8</c:v>
                </c:pt>
                <c:pt idx="6089">
                  <c:v>8</c:v>
                </c:pt>
                <c:pt idx="6090">
                  <c:v>8</c:v>
                </c:pt>
                <c:pt idx="6091">
                  <c:v>8</c:v>
                </c:pt>
                <c:pt idx="6092">
                  <c:v>8</c:v>
                </c:pt>
                <c:pt idx="6093">
                  <c:v>8</c:v>
                </c:pt>
                <c:pt idx="6094">
                  <c:v>8</c:v>
                </c:pt>
                <c:pt idx="6095">
                  <c:v>8</c:v>
                </c:pt>
                <c:pt idx="6096">
                  <c:v>8</c:v>
                </c:pt>
                <c:pt idx="6097">
                  <c:v>8</c:v>
                </c:pt>
                <c:pt idx="6098">
                  <c:v>8</c:v>
                </c:pt>
                <c:pt idx="6099">
                  <c:v>8</c:v>
                </c:pt>
                <c:pt idx="6100">
                  <c:v>8</c:v>
                </c:pt>
                <c:pt idx="6101">
                  <c:v>8</c:v>
                </c:pt>
                <c:pt idx="6102">
                  <c:v>8</c:v>
                </c:pt>
                <c:pt idx="6103">
                  <c:v>8</c:v>
                </c:pt>
                <c:pt idx="6104">
                  <c:v>8</c:v>
                </c:pt>
                <c:pt idx="6105">
                  <c:v>8</c:v>
                </c:pt>
                <c:pt idx="6106">
                  <c:v>8</c:v>
                </c:pt>
                <c:pt idx="6107">
                  <c:v>8</c:v>
                </c:pt>
                <c:pt idx="6108">
                  <c:v>8</c:v>
                </c:pt>
                <c:pt idx="6109">
                  <c:v>8</c:v>
                </c:pt>
                <c:pt idx="6110">
                  <c:v>8</c:v>
                </c:pt>
                <c:pt idx="6111">
                  <c:v>8</c:v>
                </c:pt>
                <c:pt idx="6112">
                  <c:v>8</c:v>
                </c:pt>
                <c:pt idx="6113">
                  <c:v>8</c:v>
                </c:pt>
                <c:pt idx="6114">
                  <c:v>8</c:v>
                </c:pt>
                <c:pt idx="6115">
                  <c:v>8</c:v>
                </c:pt>
                <c:pt idx="6116">
                  <c:v>8</c:v>
                </c:pt>
                <c:pt idx="6117">
                  <c:v>8</c:v>
                </c:pt>
                <c:pt idx="6118">
                  <c:v>8</c:v>
                </c:pt>
                <c:pt idx="6119">
                  <c:v>8</c:v>
                </c:pt>
                <c:pt idx="6120">
                  <c:v>8</c:v>
                </c:pt>
                <c:pt idx="6121">
                  <c:v>8</c:v>
                </c:pt>
                <c:pt idx="6122">
                  <c:v>8</c:v>
                </c:pt>
                <c:pt idx="6123">
                  <c:v>8</c:v>
                </c:pt>
                <c:pt idx="6124">
                  <c:v>8</c:v>
                </c:pt>
                <c:pt idx="6125">
                  <c:v>8</c:v>
                </c:pt>
                <c:pt idx="6126">
                  <c:v>8</c:v>
                </c:pt>
                <c:pt idx="6127">
                  <c:v>8</c:v>
                </c:pt>
                <c:pt idx="6128">
                  <c:v>8</c:v>
                </c:pt>
                <c:pt idx="6129">
                  <c:v>8</c:v>
                </c:pt>
                <c:pt idx="6130">
                  <c:v>8</c:v>
                </c:pt>
                <c:pt idx="6131">
                  <c:v>8</c:v>
                </c:pt>
                <c:pt idx="6132">
                  <c:v>8</c:v>
                </c:pt>
                <c:pt idx="6133">
                  <c:v>8</c:v>
                </c:pt>
                <c:pt idx="6134">
                  <c:v>8</c:v>
                </c:pt>
                <c:pt idx="6135">
                  <c:v>8</c:v>
                </c:pt>
                <c:pt idx="6136">
                  <c:v>8</c:v>
                </c:pt>
                <c:pt idx="6137">
                  <c:v>8</c:v>
                </c:pt>
                <c:pt idx="6138">
                  <c:v>8</c:v>
                </c:pt>
                <c:pt idx="6139">
                  <c:v>8</c:v>
                </c:pt>
                <c:pt idx="6140">
                  <c:v>8</c:v>
                </c:pt>
                <c:pt idx="6141">
                  <c:v>8</c:v>
                </c:pt>
                <c:pt idx="6142">
                  <c:v>8</c:v>
                </c:pt>
                <c:pt idx="6143">
                  <c:v>8</c:v>
                </c:pt>
                <c:pt idx="6144">
                  <c:v>8</c:v>
                </c:pt>
                <c:pt idx="6145">
                  <c:v>8</c:v>
                </c:pt>
                <c:pt idx="6146">
                  <c:v>8</c:v>
                </c:pt>
                <c:pt idx="6147">
                  <c:v>8</c:v>
                </c:pt>
                <c:pt idx="6148">
                  <c:v>8</c:v>
                </c:pt>
                <c:pt idx="6149">
                  <c:v>8</c:v>
                </c:pt>
                <c:pt idx="6150">
                  <c:v>8</c:v>
                </c:pt>
                <c:pt idx="6151">
                  <c:v>8</c:v>
                </c:pt>
                <c:pt idx="6152">
                  <c:v>8</c:v>
                </c:pt>
                <c:pt idx="6153">
                  <c:v>8</c:v>
                </c:pt>
                <c:pt idx="6154">
                  <c:v>7</c:v>
                </c:pt>
                <c:pt idx="6155">
                  <c:v>7</c:v>
                </c:pt>
                <c:pt idx="6156">
                  <c:v>7</c:v>
                </c:pt>
                <c:pt idx="6157">
                  <c:v>7</c:v>
                </c:pt>
                <c:pt idx="6158">
                  <c:v>7</c:v>
                </c:pt>
                <c:pt idx="6159">
                  <c:v>7</c:v>
                </c:pt>
                <c:pt idx="6160">
                  <c:v>7</c:v>
                </c:pt>
                <c:pt idx="6161">
                  <c:v>7</c:v>
                </c:pt>
                <c:pt idx="6162">
                  <c:v>7</c:v>
                </c:pt>
                <c:pt idx="6163">
                  <c:v>7</c:v>
                </c:pt>
                <c:pt idx="6164">
                  <c:v>7</c:v>
                </c:pt>
                <c:pt idx="6165">
                  <c:v>7</c:v>
                </c:pt>
                <c:pt idx="6166">
                  <c:v>7</c:v>
                </c:pt>
                <c:pt idx="6167">
                  <c:v>7</c:v>
                </c:pt>
                <c:pt idx="6168">
                  <c:v>7</c:v>
                </c:pt>
                <c:pt idx="6169">
                  <c:v>7</c:v>
                </c:pt>
                <c:pt idx="6170">
                  <c:v>7</c:v>
                </c:pt>
                <c:pt idx="6171">
                  <c:v>7</c:v>
                </c:pt>
                <c:pt idx="6172">
                  <c:v>7</c:v>
                </c:pt>
                <c:pt idx="6173">
                  <c:v>7</c:v>
                </c:pt>
                <c:pt idx="6174">
                  <c:v>7</c:v>
                </c:pt>
                <c:pt idx="6175">
                  <c:v>7</c:v>
                </c:pt>
                <c:pt idx="6176">
                  <c:v>7</c:v>
                </c:pt>
                <c:pt idx="6177">
                  <c:v>7</c:v>
                </c:pt>
                <c:pt idx="6178">
                  <c:v>7</c:v>
                </c:pt>
                <c:pt idx="6179">
                  <c:v>7</c:v>
                </c:pt>
                <c:pt idx="6180">
                  <c:v>7</c:v>
                </c:pt>
                <c:pt idx="6181">
                  <c:v>7</c:v>
                </c:pt>
                <c:pt idx="6182">
                  <c:v>7</c:v>
                </c:pt>
                <c:pt idx="6183">
                  <c:v>7</c:v>
                </c:pt>
                <c:pt idx="6184">
                  <c:v>7</c:v>
                </c:pt>
                <c:pt idx="6185">
                  <c:v>7</c:v>
                </c:pt>
                <c:pt idx="6186">
                  <c:v>7</c:v>
                </c:pt>
                <c:pt idx="6187">
                  <c:v>7</c:v>
                </c:pt>
                <c:pt idx="6188">
                  <c:v>7</c:v>
                </c:pt>
                <c:pt idx="6189">
                  <c:v>7</c:v>
                </c:pt>
                <c:pt idx="6190">
                  <c:v>7</c:v>
                </c:pt>
                <c:pt idx="6191">
                  <c:v>7</c:v>
                </c:pt>
                <c:pt idx="6192">
                  <c:v>7</c:v>
                </c:pt>
                <c:pt idx="6193">
                  <c:v>7</c:v>
                </c:pt>
                <c:pt idx="6194">
                  <c:v>7</c:v>
                </c:pt>
                <c:pt idx="6195">
                  <c:v>7</c:v>
                </c:pt>
                <c:pt idx="6196">
                  <c:v>7</c:v>
                </c:pt>
                <c:pt idx="6197">
                  <c:v>7</c:v>
                </c:pt>
                <c:pt idx="6198">
                  <c:v>7</c:v>
                </c:pt>
                <c:pt idx="6199">
                  <c:v>7</c:v>
                </c:pt>
                <c:pt idx="6200">
                  <c:v>7</c:v>
                </c:pt>
                <c:pt idx="6201">
                  <c:v>7</c:v>
                </c:pt>
                <c:pt idx="6202">
                  <c:v>7</c:v>
                </c:pt>
                <c:pt idx="6203">
                  <c:v>7</c:v>
                </c:pt>
                <c:pt idx="6204">
                  <c:v>7</c:v>
                </c:pt>
                <c:pt idx="6205">
                  <c:v>7</c:v>
                </c:pt>
                <c:pt idx="6206">
                  <c:v>7</c:v>
                </c:pt>
                <c:pt idx="6207">
                  <c:v>7</c:v>
                </c:pt>
                <c:pt idx="6208">
                  <c:v>7</c:v>
                </c:pt>
                <c:pt idx="6209">
                  <c:v>7</c:v>
                </c:pt>
                <c:pt idx="6210">
                  <c:v>7</c:v>
                </c:pt>
                <c:pt idx="6211">
                  <c:v>7</c:v>
                </c:pt>
                <c:pt idx="6212">
                  <c:v>7</c:v>
                </c:pt>
                <c:pt idx="6213">
                  <c:v>7</c:v>
                </c:pt>
                <c:pt idx="6214">
                  <c:v>7</c:v>
                </c:pt>
                <c:pt idx="6215">
                  <c:v>7</c:v>
                </c:pt>
                <c:pt idx="6216">
                  <c:v>7</c:v>
                </c:pt>
                <c:pt idx="6217">
                  <c:v>7</c:v>
                </c:pt>
                <c:pt idx="6218">
                  <c:v>7</c:v>
                </c:pt>
                <c:pt idx="6219">
                  <c:v>7</c:v>
                </c:pt>
                <c:pt idx="6220">
                  <c:v>7</c:v>
                </c:pt>
                <c:pt idx="6221">
                  <c:v>7</c:v>
                </c:pt>
                <c:pt idx="6222">
                  <c:v>7</c:v>
                </c:pt>
                <c:pt idx="6223">
                  <c:v>7</c:v>
                </c:pt>
                <c:pt idx="6224">
                  <c:v>6</c:v>
                </c:pt>
                <c:pt idx="6225">
                  <c:v>6</c:v>
                </c:pt>
                <c:pt idx="6226">
                  <c:v>6</c:v>
                </c:pt>
                <c:pt idx="6227">
                  <c:v>6</c:v>
                </c:pt>
                <c:pt idx="6228">
                  <c:v>6</c:v>
                </c:pt>
                <c:pt idx="6229">
                  <c:v>6</c:v>
                </c:pt>
                <c:pt idx="6230">
                  <c:v>6</c:v>
                </c:pt>
                <c:pt idx="6231">
                  <c:v>6</c:v>
                </c:pt>
                <c:pt idx="6232">
                  <c:v>6</c:v>
                </c:pt>
                <c:pt idx="6233">
                  <c:v>6</c:v>
                </c:pt>
                <c:pt idx="6234">
                  <c:v>6</c:v>
                </c:pt>
                <c:pt idx="6235">
                  <c:v>6</c:v>
                </c:pt>
                <c:pt idx="6236">
                  <c:v>6</c:v>
                </c:pt>
                <c:pt idx="6237">
                  <c:v>6</c:v>
                </c:pt>
                <c:pt idx="6238">
                  <c:v>6</c:v>
                </c:pt>
                <c:pt idx="6239">
                  <c:v>6</c:v>
                </c:pt>
                <c:pt idx="6240">
                  <c:v>6</c:v>
                </c:pt>
                <c:pt idx="6241">
                  <c:v>6</c:v>
                </c:pt>
                <c:pt idx="6242">
                  <c:v>6</c:v>
                </c:pt>
                <c:pt idx="6243">
                  <c:v>6</c:v>
                </c:pt>
                <c:pt idx="6244">
                  <c:v>6</c:v>
                </c:pt>
                <c:pt idx="6245">
                  <c:v>6</c:v>
                </c:pt>
                <c:pt idx="6246">
                  <c:v>6</c:v>
                </c:pt>
                <c:pt idx="6247">
                  <c:v>6</c:v>
                </c:pt>
                <c:pt idx="6248">
                  <c:v>6</c:v>
                </c:pt>
                <c:pt idx="6249">
                  <c:v>6</c:v>
                </c:pt>
                <c:pt idx="6250">
                  <c:v>6</c:v>
                </c:pt>
                <c:pt idx="6251">
                  <c:v>6</c:v>
                </c:pt>
                <c:pt idx="6252">
                  <c:v>6</c:v>
                </c:pt>
                <c:pt idx="6253">
                  <c:v>6</c:v>
                </c:pt>
                <c:pt idx="6254">
                  <c:v>6</c:v>
                </c:pt>
                <c:pt idx="6255">
                  <c:v>6</c:v>
                </c:pt>
                <c:pt idx="6256">
                  <c:v>6</c:v>
                </c:pt>
                <c:pt idx="6257">
                  <c:v>6</c:v>
                </c:pt>
                <c:pt idx="6258">
                  <c:v>6</c:v>
                </c:pt>
                <c:pt idx="6259">
                  <c:v>6</c:v>
                </c:pt>
                <c:pt idx="6260">
                  <c:v>6</c:v>
                </c:pt>
                <c:pt idx="6261">
                  <c:v>6</c:v>
                </c:pt>
                <c:pt idx="6262">
                  <c:v>5</c:v>
                </c:pt>
                <c:pt idx="6263">
                  <c:v>5</c:v>
                </c:pt>
                <c:pt idx="6264">
                  <c:v>5</c:v>
                </c:pt>
                <c:pt idx="6265">
                  <c:v>5</c:v>
                </c:pt>
                <c:pt idx="6266">
                  <c:v>5</c:v>
                </c:pt>
                <c:pt idx="6267">
                  <c:v>5</c:v>
                </c:pt>
                <c:pt idx="6268">
                  <c:v>5</c:v>
                </c:pt>
                <c:pt idx="6269">
                  <c:v>5</c:v>
                </c:pt>
                <c:pt idx="6270">
                  <c:v>5</c:v>
                </c:pt>
                <c:pt idx="6271">
                  <c:v>5</c:v>
                </c:pt>
                <c:pt idx="6272">
                  <c:v>5</c:v>
                </c:pt>
                <c:pt idx="6273">
                  <c:v>5</c:v>
                </c:pt>
                <c:pt idx="6274">
                  <c:v>5</c:v>
                </c:pt>
                <c:pt idx="6275">
                  <c:v>5</c:v>
                </c:pt>
                <c:pt idx="6276">
                  <c:v>5</c:v>
                </c:pt>
                <c:pt idx="6277">
                  <c:v>5</c:v>
                </c:pt>
                <c:pt idx="6278">
                  <c:v>5</c:v>
                </c:pt>
                <c:pt idx="6279">
                  <c:v>5</c:v>
                </c:pt>
                <c:pt idx="6280">
                  <c:v>5</c:v>
                </c:pt>
                <c:pt idx="6281">
                  <c:v>5</c:v>
                </c:pt>
                <c:pt idx="6282">
                  <c:v>5</c:v>
                </c:pt>
                <c:pt idx="6283">
                  <c:v>5</c:v>
                </c:pt>
                <c:pt idx="6284">
                  <c:v>5</c:v>
                </c:pt>
                <c:pt idx="6285">
                  <c:v>5</c:v>
                </c:pt>
                <c:pt idx="6286">
                  <c:v>5</c:v>
                </c:pt>
                <c:pt idx="6287">
                  <c:v>5</c:v>
                </c:pt>
                <c:pt idx="6288">
                  <c:v>5</c:v>
                </c:pt>
                <c:pt idx="6289">
                  <c:v>5</c:v>
                </c:pt>
                <c:pt idx="6290">
                  <c:v>5</c:v>
                </c:pt>
                <c:pt idx="6291">
                  <c:v>5</c:v>
                </c:pt>
                <c:pt idx="6292">
                  <c:v>5</c:v>
                </c:pt>
                <c:pt idx="6293">
                  <c:v>5</c:v>
                </c:pt>
                <c:pt idx="6294">
                  <c:v>5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4</c:v>
                </c:pt>
                <c:pt idx="6300">
                  <c:v>4</c:v>
                </c:pt>
                <c:pt idx="6301">
                  <c:v>4</c:v>
                </c:pt>
                <c:pt idx="6302">
                  <c:v>4</c:v>
                </c:pt>
                <c:pt idx="6303">
                  <c:v>4</c:v>
                </c:pt>
                <c:pt idx="6304">
                  <c:v>4</c:v>
                </c:pt>
                <c:pt idx="6305">
                  <c:v>4</c:v>
                </c:pt>
                <c:pt idx="6306">
                  <c:v>4</c:v>
                </c:pt>
                <c:pt idx="6307">
                  <c:v>4</c:v>
                </c:pt>
                <c:pt idx="6308">
                  <c:v>4</c:v>
                </c:pt>
                <c:pt idx="6309">
                  <c:v>4</c:v>
                </c:pt>
                <c:pt idx="6310">
                  <c:v>4</c:v>
                </c:pt>
                <c:pt idx="6311">
                  <c:v>4</c:v>
                </c:pt>
                <c:pt idx="6312">
                  <c:v>4</c:v>
                </c:pt>
                <c:pt idx="6313">
                  <c:v>4</c:v>
                </c:pt>
                <c:pt idx="6314">
                  <c:v>4</c:v>
                </c:pt>
                <c:pt idx="6315">
                  <c:v>4</c:v>
                </c:pt>
                <c:pt idx="6316">
                  <c:v>4</c:v>
                </c:pt>
                <c:pt idx="6317">
                  <c:v>4</c:v>
                </c:pt>
                <c:pt idx="6318">
                  <c:v>4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4</c:v>
                </c:pt>
                <c:pt idx="6324">
                  <c:v>4</c:v>
                </c:pt>
                <c:pt idx="6325">
                  <c:v>4</c:v>
                </c:pt>
                <c:pt idx="6326">
                  <c:v>4</c:v>
                </c:pt>
                <c:pt idx="6327">
                  <c:v>4</c:v>
                </c:pt>
                <c:pt idx="6328">
                  <c:v>4</c:v>
                </c:pt>
                <c:pt idx="6329">
                  <c:v>4</c:v>
                </c:pt>
                <c:pt idx="6330">
                  <c:v>4</c:v>
                </c:pt>
                <c:pt idx="6331">
                  <c:v>4</c:v>
                </c:pt>
                <c:pt idx="6332">
                  <c:v>4</c:v>
                </c:pt>
                <c:pt idx="6333">
                  <c:v>4</c:v>
                </c:pt>
                <c:pt idx="6334">
                  <c:v>4</c:v>
                </c:pt>
                <c:pt idx="6335">
                  <c:v>4</c:v>
                </c:pt>
                <c:pt idx="6336">
                  <c:v>4</c:v>
                </c:pt>
                <c:pt idx="6337">
                  <c:v>4</c:v>
                </c:pt>
                <c:pt idx="6338">
                  <c:v>4</c:v>
                </c:pt>
                <c:pt idx="6339">
                  <c:v>4</c:v>
                </c:pt>
                <c:pt idx="6340">
                  <c:v>4</c:v>
                </c:pt>
                <c:pt idx="6341">
                  <c:v>4</c:v>
                </c:pt>
                <c:pt idx="6342">
                  <c:v>4</c:v>
                </c:pt>
                <c:pt idx="6343">
                  <c:v>4</c:v>
                </c:pt>
                <c:pt idx="6344">
                  <c:v>4</c:v>
                </c:pt>
                <c:pt idx="6345">
                  <c:v>4</c:v>
                </c:pt>
                <c:pt idx="6346">
                  <c:v>4</c:v>
                </c:pt>
                <c:pt idx="6347">
                  <c:v>4</c:v>
                </c:pt>
                <c:pt idx="6348">
                  <c:v>4</c:v>
                </c:pt>
                <c:pt idx="6349">
                  <c:v>4</c:v>
                </c:pt>
                <c:pt idx="6350">
                  <c:v>4</c:v>
                </c:pt>
                <c:pt idx="6351">
                  <c:v>4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4</c:v>
                </c:pt>
                <c:pt idx="6361">
                  <c:v>4</c:v>
                </c:pt>
                <c:pt idx="6362">
                  <c:v>4</c:v>
                </c:pt>
                <c:pt idx="6363">
                  <c:v>4</c:v>
                </c:pt>
                <c:pt idx="6364">
                  <c:v>4</c:v>
                </c:pt>
                <c:pt idx="6365">
                  <c:v>4</c:v>
                </c:pt>
                <c:pt idx="6366">
                  <c:v>4</c:v>
                </c:pt>
                <c:pt idx="6367">
                  <c:v>4</c:v>
                </c:pt>
                <c:pt idx="6368">
                  <c:v>4</c:v>
                </c:pt>
                <c:pt idx="6369">
                  <c:v>4</c:v>
                </c:pt>
                <c:pt idx="6370">
                  <c:v>4</c:v>
                </c:pt>
                <c:pt idx="6371">
                  <c:v>4</c:v>
                </c:pt>
                <c:pt idx="6372">
                  <c:v>4</c:v>
                </c:pt>
                <c:pt idx="6373">
                  <c:v>4</c:v>
                </c:pt>
                <c:pt idx="6374">
                  <c:v>4</c:v>
                </c:pt>
                <c:pt idx="6375">
                  <c:v>4</c:v>
                </c:pt>
                <c:pt idx="6376">
                  <c:v>4</c:v>
                </c:pt>
                <c:pt idx="6377">
                  <c:v>4</c:v>
                </c:pt>
                <c:pt idx="6378">
                  <c:v>4</c:v>
                </c:pt>
                <c:pt idx="6379">
                  <c:v>4</c:v>
                </c:pt>
                <c:pt idx="6380">
                  <c:v>4</c:v>
                </c:pt>
                <c:pt idx="6381">
                  <c:v>4</c:v>
                </c:pt>
                <c:pt idx="6382">
                  <c:v>4</c:v>
                </c:pt>
                <c:pt idx="6383">
                  <c:v>4</c:v>
                </c:pt>
                <c:pt idx="6384">
                  <c:v>4</c:v>
                </c:pt>
                <c:pt idx="6385">
                  <c:v>4</c:v>
                </c:pt>
                <c:pt idx="6386">
                  <c:v>4</c:v>
                </c:pt>
                <c:pt idx="6387">
                  <c:v>4</c:v>
                </c:pt>
                <c:pt idx="6388">
                  <c:v>4</c:v>
                </c:pt>
                <c:pt idx="6389">
                  <c:v>4</c:v>
                </c:pt>
                <c:pt idx="6390">
                  <c:v>4</c:v>
                </c:pt>
                <c:pt idx="6391">
                  <c:v>4</c:v>
                </c:pt>
                <c:pt idx="6392">
                  <c:v>4</c:v>
                </c:pt>
                <c:pt idx="6393">
                  <c:v>4</c:v>
                </c:pt>
                <c:pt idx="6394">
                  <c:v>4</c:v>
                </c:pt>
                <c:pt idx="6395">
                  <c:v>4</c:v>
                </c:pt>
                <c:pt idx="6396">
                  <c:v>4</c:v>
                </c:pt>
                <c:pt idx="6397">
                  <c:v>4</c:v>
                </c:pt>
                <c:pt idx="6398">
                  <c:v>4</c:v>
                </c:pt>
                <c:pt idx="6399">
                  <c:v>4</c:v>
                </c:pt>
                <c:pt idx="6400">
                  <c:v>4</c:v>
                </c:pt>
                <c:pt idx="6401">
                  <c:v>4</c:v>
                </c:pt>
                <c:pt idx="6402">
                  <c:v>4</c:v>
                </c:pt>
                <c:pt idx="6403">
                  <c:v>4</c:v>
                </c:pt>
                <c:pt idx="6404">
                  <c:v>4</c:v>
                </c:pt>
                <c:pt idx="6405">
                  <c:v>4</c:v>
                </c:pt>
                <c:pt idx="6406">
                  <c:v>4</c:v>
                </c:pt>
                <c:pt idx="6407">
                  <c:v>4</c:v>
                </c:pt>
                <c:pt idx="6408">
                  <c:v>4</c:v>
                </c:pt>
                <c:pt idx="6409">
                  <c:v>4</c:v>
                </c:pt>
                <c:pt idx="6410">
                  <c:v>3</c:v>
                </c:pt>
                <c:pt idx="6411">
                  <c:v>3</c:v>
                </c:pt>
                <c:pt idx="6412">
                  <c:v>3</c:v>
                </c:pt>
                <c:pt idx="6413">
                  <c:v>3</c:v>
                </c:pt>
                <c:pt idx="6414">
                  <c:v>3</c:v>
                </c:pt>
                <c:pt idx="6415">
                  <c:v>3</c:v>
                </c:pt>
                <c:pt idx="6416">
                  <c:v>3</c:v>
                </c:pt>
                <c:pt idx="6417">
                  <c:v>3</c:v>
                </c:pt>
                <c:pt idx="6418">
                  <c:v>3</c:v>
                </c:pt>
                <c:pt idx="6419">
                  <c:v>3</c:v>
                </c:pt>
                <c:pt idx="6420">
                  <c:v>3</c:v>
                </c:pt>
                <c:pt idx="6421">
                  <c:v>3</c:v>
                </c:pt>
                <c:pt idx="6422">
                  <c:v>3</c:v>
                </c:pt>
                <c:pt idx="6423">
                  <c:v>3</c:v>
                </c:pt>
                <c:pt idx="6424">
                  <c:v>3</c:v>
                </c:pt>
                <c:pt idx="6425">
                  <c:v>3</c:v>
                </c:pt>
                <c:pt idx="6426">
                  <c:v>3</c:v>
                </c:pt>
                <c:pt idx="6427">
                  <c:v>3</c:v>
                </c:pt>
                <c:pt idx="6428">
                  <c:v>3</c:v>
                </c:pt>
                <c:pt idx="6429">
                  <c:v>3</c:v>
                </c:pt>
                <c:pt idx="6430">
                  <c:v>3</c:v>
                </c:pt>
                <c:pt idx="6431">
                  <c:v>3</c:v>
                </c:pt>
                <c:pt idx="6432">
                  <c:v>3</c:v>
                </c:pt>
                <c:pt idx="6433">
                  <c:v>3</c:v>
                </c:pt>
                <c:pt idx="6434">
                  <c:v>3</c:v>
                </c:pt>
                <c:pt idx="6435">
                  <c:v>3</c:v>
                </c:pt>
                <c:pt idx="6436">
                  <c:v>3</c:v>
                </c:pt>
                <c:pt idx="6437">
                  <c:v>3</c:v>
                </c:pt>
                <c:pt idx="6438">
                  <c:v>3</c:v>
                </c:pt>
                <c:pt idx="6439">
                  <c:v>3</c:v>
                </c:pt>
                <c:pt idx="6440">
                  <c:v>3</c:v>
                </c:pt>
                <c:pt idx="6441">
                  <c:v>3</c:v>
                </c:pt>
                <c:pt idx="6442">
                  <c:v>3</c:v>
                </c:pt>
                <c:pt idx="6443">
                  <c:v>3</c:v>
                </c:pt>
                <c:pt idx="6444">
                  <c:v>3</c:v>
                </c:pt>
                <c:pt idx="6445">
                  <c:v>3</c:v>
                </c:pt>
                <c:pt idx="6446">
                  <c:v>3</c:v>
                </c:pt>
                <c:pt idx="6447">
                  <c:v>3</c:v>
                </c:pt>
                <c:pt idx="6448">
                  <c:v>3</c:v>
                </c:pt>
                <c:pt idx="6449">
                  <c:v>3</c:v>
                </c:pt>
                <c:pt idx="6450">
                  <c:v>3</c:v>
                </c:pt>
                <c:pt idx="6451">
                  <c:v>3</c:v>
                </c:pt>
                <c:pt idx="6452">
                  <c:v>3</c:v>
                </c:pt>
                <c:pt idx="6453">
                  <c:v>3</c:v>
                </c:pt>
                <c:pt idx="6454">
                  <c:v>3</c:v>
                </c:pt>
                <c:pt idx="6455">
                  <c:v>3</c:v>
                </c:pt>
                <c:pt idx="6456">
                  <c:v>3</c:v>
                </c:pt>
                <c:pt idx="6457">
                  <c:v>3</c:v>
                </c:pt>
                <c:pt idx="6458">
                  <c:v>3</c:v>
                </c:pt>
                <c:pt idx="6459">
                  <c:v>3</c:v>
                </c:pt>
                <c:pt idx="6460">
                  <c:v>3</c:v>
                </c:pt>
                <c:pt idx="6461">
                  <c:v>3</c:v>
                </c:pt>
                <c:pt idx="6462">
                  <c:v>3</c:v>
                </c:pt>
                <c:pt idx="6463">
                  <c:v>3</c:v>
                </c:pt>
                <c:pt idx="6464">
                  <c:v>3</c:v>
                </c:pt>
                <c:pt idx="6465">
                  <c:v>3</c:v>
                </c:pt>
                <c:pt idx="6466">
                  <c:v>3</c:v>
                </c:pt>
                <c:pt idx="6467">
                  <c:v>3</c:v>
                </c:pt>
                <c:pt idx="6468">
                  <c:v>6</c:v>
                </c:pt>
                <c:pt idx="6469">
                  <c:v>6</c:v>
                </c:pt>
                <c:pt idx="6470">
                  <c:v>6</c:v>
                </c:pt>
                <c:pt idx="6471">
                  <c:v>6</c:v>
                </c:pt>
                <c:pt idx="6472">
                  <c:v>6</c:v>
                </c:pt>
                <c:pt idx="6473">
                  <c:v>6</c:v>
                </c:pt>
                <c:pt idx="6474">
                  <c:v>6</c:v>
                </c:pt>
                <c:pt idx="6475">
                  <c:v>6</c:v>
                </c:pt>
                <c:pt idx="6476">
                  <c:v>6</c:v>
                </c:pt>
                <c:pt idx="6477">
                  <c:v>6</c:v>
                </c:pt>
                <c:pt idx="6478">
                  <c:v>6</c:v>
                </c:pt>
                <c:pt idx="6479">
                  <c:v>6</c:v>
                </c:pt>
                <c:pt idx="6480">
                  <c:v>6</c:v>
                </c:pt>
                <c:pt idx="6481">
                  <c:v>6</c:v>
                </c:pt>
                <c:pt idx="6482">
                  <c:v>6</c:v>
                </c:pt>
                <c:pt idx="6483">
                  <c:v>6</c:v>
                </c:pt>
                <c:pt idx="6484">
                  <c:v>6</c:v>
                </c:pt>
                <c:pt idx="6485">
                  <c:v>6</c:v>
                </c:pt>
                <c:pt idx="6486">
                  <c:v>6</c:v>
                </c:pt>
                <c:pt idx="6487">
                  <c:v>6</c:v>
                </c:pt>
                <c:pt idx="6488">
                  <c:v>6</c:v>
                </c:pt>
                <c:pt idx="6489">
                  <c:v>6</c:v>
                </c:pt>
                <c:pt idx="6490">
                  <c:v>6</c:v>
                </c:pt>
                <c:pt idx="6491">
                  <c:v>6</c:v>
                </c:pt>
                <c:pt idx="6492">
                  <c:v>6</c:v>
                </c:pt>
                <c:pt idx="6493">
                  <c:v>6</c:v>
                </c:pt>
                <c:pt idx="6494">
                  <c:v>6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6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6</c:v>
                </c:pt>
                <c:pt idx="6521">
                  <c:v>6</c:v>
                </c:pt>
                <c:pt idx="6522">
                  <c:v>6</c:v>
                </c:pt>
                <c:pt idx="6523">
                  <c:v>6</c:v>
                </c:pt>
                <c:pt idx="6524">
                  <c:v>6</c:v>
                </c:pt>
                <c:pt idx="6525">
                  <c:v>6</c:v>
                </c:pt>
                <c:pt idx="6526">
                  <c:v>6</c:v>
                </c:pt>
                <c:pt idx="6527">
                  <c:v>6</c:v>
                </c:pt>
                <c:pt idx="6528">
                  <c:v>6</c:v>
                </c:pt>
                <c:pt idx="6529">
                  <c:v>6</c:v>
                </c:pt>
                <c:pt idx="6530">
                  <c:v>6</c:v>
                </c:pt>
                <c:pt idx="6531">
                  <c:v>6</c:v>
                </c:pt>
                <c:pt idx="6532">
                  <c:v>6</c:v>
                </c:pt>
                <c:pt idx="6533">
                  <c:v>6</c:v>
                </c:pt>
                <c:pt idx="6534">
                  <c:v>6</c:v>
                </c:pt>
                <c:pt idx="6535">
                  <c:v>6</c:v>
                </c:pt>
                <c:pt idx="6536">
                  <c:v>6</c:v>
                </c:pt>
                <c:pt idx="6537">
                  <c:v>6</c:v>
                </c:pt>
                <c:pt idx="6538">
                  <c:v>6</c:v>
                </c:pt>
                <c:pt idx="6539">
                  <c:v>6</c:v>
                </c:pt>
                <c:pt idx="6540">
                  <c:v>6</c:v>
                </c:pt>
                <c:pt idx="6541">
                  <c:v>6</c:v>
                </c:pt>
                <c:pt idx="6542">
                  <c:v>6</c:v>
                </c:pt>
                <c:pt idx="6543">
                  <c:v>6</c:v>
                </c:pt>
                <c:pt idx="6544">
                  <c:v>6</c:v>
                </c:pt>
                <c:pt idx="6545">
                  <c:v>6</c:v>
                </c:pt>
                <c:pt idx="6546">
                  <c:v>6</c:v>
                </c:pt>
                <c:pt idx="6547">
                  <c:v>6</c:v>
                </c:pt>
                <c:pt idx="6548">
                  <c:v>6</c:v>
                </c:pt>
                <c:pt idx="6549">
                  <c:v>6</c:v>
                </c:pt>
                <c:pt idx="6550">
                  <c:v>6</c:v>
                </c:pt>
                <c:pt idx="6551">
                  <c:v>6</c:v>
                </c:pt>
                <c:pt idx="6552">
                  <c:v>6</c:v>
                </c:pt>
                <c:pt idx="6553">
                  <c:v>6</c:v>
                </c:pt>
                <c:pt idx="6554">
                  <c:v>6</c:v>
                </c:pt>
                <c:pt idx="6555">
                  <c:v>6</c:v>
                </c:pt>
                <c:pt idx="6556">
                  <c:v>6</c:v>
                </c:pt>
                <c:pt idx="6557">
                  <c:v>6</c:v>
                </c:pt>
                <c:pt idx="6558">
                  <c:v>6</c:v>
                </c:pt>
                <c:pt idx="6559">
                  <c:v>6</c:v>
                </c:pt>
                <c:pt idx="6560">
                  <c:v>6</c:v>
                </c:pt>
                <c:pt idx="6561">
                  <c:v>6</c:v>
                </c:pt>
                <c:pt idx="6562">
                  <c:v>6</c:v>
                </c:pt>
                <c:pt idx="6563">
                  <c:v>6</c:v>
                </c:pt>
                <c:pt idx="6564">
                  <c:v>6</c:v>
                </c:pt>
                <c:pt idx="6565">
                  <c:v>6</c:v>
                </c:pt>
                <c:pt idx="6566">
                  <c:v>6</c:v>
                </c:pt>
                <c:pt idx="6567">
                  <c:v>6</c:v>
                </c:pt>
                <c:pt idx="6568">
                  <c:v>6</c:v>
                </c:pt>
                <c:pt idx="6569">
                  <c:v>6</c:v>
                </c:pt>
                <c:pt idx="6570">
                  <c:v>6</c:v>
                </c:pt>
                <c:pt idx="6571">
                  <c:v>6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6</c:v>
                </c:pt>
                <c:pt idx="6580">
                  <c:v>6</c:v>
                </c:pt>
                <c:pt idx="6581">
                  <c:v>6</c:v>
                </c:pt>
                <c:pt idx="6582">
                  <c:v>6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6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6</c:v>
                </c:pt>
                <c:pt idx="6597">
                  <c:v>6</c:v>
                </c:pt>
                <c:pt idx="6598">
                  <c:v>6</c:v>
                </c:pt>
                <c:pt idx="6599">
                  <c:v>6</c:v>
                </c:pt>
                <c:pt idx="6600">
                  <c:v>6</c:v>
                </c:pt>
                <c:pt idx="6601">
                  <c:v>6</c:v>
                </c:pt>
                <c:pt idx="6602">
                  <c:v>6</c:v>
                </c:pt>
                <c:pt idx="6603">
                  <c:v>6</c:v>
                </c:pt>
                <c:pt idx="6604">
                  <c:v>6</c:v>
                </c:pt>
                <c:pt idx="6605">
                  <c:v>6</c:v>
                </c:pt>
                <c:pt idx="6606">
                  <c:v>6</c:v>
                </c:pt>
                <c:pt idx="6607">
                  <c:v>6</c:v>
                </c:pt>
                <c:pt idx="6608">
                  <c:v>6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6</c:v>
                </c:pt>
                <c:pt idx="6613">
                  <c:v>6</c:v>
                </c:pt>
                <c:pt idx="6614">
                  <c:v>6</c:v>
                </c:pt>
                <c:pt idx="6615">
                  <c:v>6</c:v>
                </c:pt>
                <c:pt idx="6616">
                  <c:v>6</c:v>
                </c:pt>
                <c:pt idx="6617">
                  <c:v>6</c:v>
                </c:pt>
                <c:pt idx="6618">
                  <c:v>6</c:v>
                </c:pt>
                <c:pt idx="6619">
                  <c:v>6</c:v>
                </c:pt>
                <c:pt idx="6620">
                  <c:v>6</c:v>
                </c:pt>
                <c:pt idx="6621">
                  <c:v>6</c:v>
                </c:pt>
                <c:pt idx="6622">
                  <c:v>6</c:v>
                </c:pt>
                <c:pt idx="6623">
                  <c:v>6</c:v>
                </c:pt>
                <c:pt idx="6624">
                  <c:v>6</c:v>
                </c:pt>
                <c:pt idx="6625">
                  <c:v>6</c:v>
                </c:pt>
                <c:pt idx="6626">
                  <c:v>6</c:v>
                </c:pt>
                <c:pt idx="6627">
                  <c:v>6</c:v>
                </c:pt>
                <c:pt idx="6628">
                  <c:v>6</c:v>
                </c:pt>
                <c:pt idx="6629">
                  <c:v>6</c:v>
                </c:pt>
                <c:pt idx="6630">
                  <c:v>6</c:v>
                </c:pt>
                <c:pt idx="6631">
                  <c:v>6</c:v>
                </c:pt>
                <c:pt idx="6632">
                  <c:v>6</c:v>
                </c:pt>
                <c:pt idx="6633">
                  <c:v>6</c:v>
                </c:pt>
                <c:pt idx="6634">
                  <c:v>6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6</c:v>
                </c:pt>
                <c:pt idx="6639">
                  <c:v>6</c:v>
                </c:pt>
                <c:pt idx="6640">
                  <c:v>6</c:v>
                </c:pt>
                <c:pt idx="6641">
                  <c:v>6</c:v>
                </c:pt>
                <c:pt idx="6642">
                  <c:v>6</c:v>
                </c:pt>
                <c:pt idx="6643">
                  <c:v>6</c:v>
                </c:pt>
                <c:pt idx="6644">
                  <c:v>6</c:v>
                </c:pt>
                <c:pt idx="6645">
                  <c:v>6</c:v>
                </c:pt>
                <c:pt idx="6646">
                  <c:v>6</c:v>
                </c:pt>
                <c:pt idx="6647">
                  <c:v>6</c:v>
                </c:pt>
                <c:pt idx="6648">
                  <c:v>6</c:v>
                </c:pt>
                <c:pt idx="6649">
                  <c:v>6</c:v>
                </c:pt>
                <c:pt idx="6650">
                  <c:v>6</c:v>
                </c:pt>
                <c:pt idx="6651">
                  <c:v>6</c:v>
                </c:pt>
                <c:pt idx="6652">
                  <c:v>6</c:v>
                </c:pt>
                <c:pt idx="6653">
                  <c:v>6</c:v>
                </c:pt>
                <c:pt idx="6654">
                  <c:v>6</c:v>
                </c:pt>
                <c:pt idx="6655">
                  <c:v>6</c:v>
                </c:pt>
                <c:pt idx="6656">
                  <c:v>6</c:v>
                </c:pt>
                <c:pt idx="6657">
                  <c:v>6</c:v>
                </c:pt>
                <c:pt idx="6658">
                  <c:v>6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6</c:v>
                </c:pt>
                <c:pt idx="6668">
                  <c:v>7</c:v>
                </c:pt>
                <c:pt idx="6669">
                  <c:v>7</c:v>
                </c:pt>
                <c:pt idx="6670">
                  <c:v>7</c:v>
                </c:pt>
                <c:pt idx="6671">
                  <c:v>7</c:v>
                </c:pt>
                <c:pt idx="6672">
                  <c:v>7</c:v>
                </c:pt>
                <c:pt idx="6673">
                  <c:v>7</c:v>
                </c:pt>
                <c:pt idx="6674">
                  <c:v>7</c:v>
                </c:pt>
                <c:pt idx="6675">
                  <c:v>7</c:v>
                </c:pt>
                <c:pt idx="6676">
                  <c:v>7</c:v>
                </c:pt>
                <c:pt idx="6677">
                  <c:v>7</c:v>
                </c:pt>
                <c:pt idx="6678">
                  <c:v>7</c:v>
                </c:pt>
                <c:pt idx="6679">
                  <c:v>7</c:v>
                </c:pt>
                <c:pt idx="6680">
                  <c:v>7</c:v>
                </c:pt>
                <c:pt idx="6681">
                  <c:v>7</c:v>
                </c:pt>
                <c:pt idx="6682">
                  <c:v>7</c:v>
                </c:pt>
                <c:pt idx="6683">
                  <c:v>7</c:v>
                </c:pt>
                <c:pt idx="6684">
                  <c:v>7</c:v>
                </c:pt>
                <c:pt idx="6685">
                  <c:v>7</c:v>
                </c:pt>
                <c:pt idx="6686">
                  <c:v>7</c:v>
                </c:pt>
                <c:pt idx="6687">
                  <c:v>7</c:v>
                </c:pt>
                <c:pt idx="6688">
                  <c:v>7</c:v>
                </c:pt>
                <c:pt idx="6689">
                  <c:v>7</c:v>
                </c:pt>
                <c:pt idx="6690">
                  <c:v>7</c:v>
                </c:pt>
                <c:pt idx="6691">
                  <c:v>7</c:v>
                </c:pt>
                <c:pt idx="6692">
                  <c:v>7</c:v>
                </c:pt>
                <c:pt idx="6693">
                  <c:v>7</c:v>
                </c:pt>
                <c:pt idx="6694">
                  <c:v>7</c:v>
                </c:pt>
                <c:pt idx="6695">
                  <c:v>7</c:v>
                </c:pt>
                <c:pt idx="6696">
                  <c:v>7</c:v>
                </c:pt>
                <c:pt idx="6697">
                  <c:v>7</c:v>
                </c:pt>
                <c:pt idx="6698">
                  <c:v>7</c:v>
                </c:pt>
                <c:pt idx="6699">
                  <c:v>7</c:v>
                </c:pt>
                <c:pt idx="6700">
                  <c:v>7</c:v>
                </c:pt>
                <c:pt idx="6701">
                  <c:v>7</c:v>
                </c:pt>
                <c:pt idx="6702">
                  <c:v>7</c:v>
                </c:pt>
                <c:pt idx="6703">
                  <c:v>7</c:v>
                </c:pt>
                <c:pt idx="6704">
                  <c:v>8</c:v>
                </c:pt>
                <c:pt idx="6705">
                  <c:v>8</c:v>
                </c:pt>
                <c:pt idx="6706">
                  <c:v>8</c:v>
                </c:pt>
                <c:pt idx="6707">
                  <c:v>8</c:v>
                </c:pt>
                <c:pt idx="6708">
                  <c:v>8</c:v>
                </c:pt>
                <c:pt idx="6709">
                  <c:v>8</c:v>
                </c:pt>
                <c:pt idx="6710">
                  <c:v>8</c:v>
                </c:pt>
                <c:pt idx="6711">
                  <c:v>8</c:v>
                </c:pt>
                <c:pt idx="6712">
                  <c:v>8</c:v>
                </c:pt>
                <c:pt idx="6713">
                  <c:v>8</c:v>
                </c:pt>
                <c:pt idx="6714">
                  <c:v>8</c:v>
                </c:pt>
                <c:pt idx="6715">
                  <c:v>8</c:v>
                </c:pt>
                <c:pt idx="6716">
                  <c:v>8</c:v>
                </c:pt>
                <c:pt idx="6717">
                  <c:v>8</c:v>
                </c:pt>
                <c:pt idx="6718">
                  <c:v>8</c:v>
                </c:pt>
                <c:pt idx="6719">
                  <c:v>8</c:v>
                </c:pt>
                <c:pt idx="6720">
                  <c:v>8</c:v>
                </c:pt>
                <c:pt idx="6721">
                  <c:v>8</c:v>
                </c:pt>
                <c:pt idx="6722">
                  <c:v>8</c:v>
                </c:pt>
                <c:pt idx="6723">
                  <c:v>8</c:v>
                </c:pt>
                <c:pt idx="6724">
                  <c:v>8</c:v>
                </c:pt>
                <c:pt idx="6725">
                  <c:v>8</c:v>
                </c:pt>
                <c:pt idx="6726">
                  <c:v>8</c:v>
                </c:pt>
                <c:pt idx="6727">
                  <c:v>8</c:v>
                </c:pt>
                <c:pt idx="6728">
                  <c:v>8</c:v>
                </c:pt>
                <c:pt idx="6729">
                  <c:v>8</c:v>
                </c:pt>
                <c:pt idx="6730">
                  <c:v>8</c:v>
                </c:pt>
                <c:pt idx="6731">
                  <c:v>8</c:v>
                </c:pt>
                <c:pt idx="6732">
                  <c:v>8</c:v>
                </c:pt>
                <c:pt idx="6733">
                  <c:v>8</c:v>
                </c:pt>
                <c:pt idx="6734">
                  <c:v>8</c:v>
                </c:pt>
                <c:pt idx="6735">
                  <c:v>8</c:v>
                </c:pt>
                <c:pt idx="6736">
                  <c:v>8</c:v>
                </c:pt>
                <c:pt idx="6737">
                  <c:v>8</c:v>
                </c:pt>
                <c:pt idx="6738">
                  <c:v>8</c:v>
                </c:pt>
                <c:pt idx="6739">
                  <c:v>8</c:v>
                </c:pt>
                <c:pt idx="6740">
                  <c:v>8</c:v>
                </c:pt>
                <c:pt idx="6741">
                  <c:v>8</c:v>
                </c:pt>
                <c:pt idx="6742">
                  <c:v>8</c:v>
                </c:pt>
                <c:pt idx="6743">
                  <c:v>8</c:v>
                </c:pt>
                <c:pt idx="6744">
                  <c:v>8</c:v>
                </c:pt>
                <c:pt idx="6745">
                  <c:v>8</c:v>
                </c:pt>
                <c:pt idx="6746">
                  <c:v>8</c:v>
                </c:pt>
                <c:pt idx="6747">
                  <c:v>8</c:v>
                </c:pt>
                <c:pt idx="6748">
                  <c:v>8</c:v>
                </c:pt>
                <c:pt idx="6749">
                  <c:v>8</c:v>
                </c:pt>
                <c:pt idx="6750">
                  <c:v>8</c:v>
                </c:pt>
                <c:pt idx="6751">
                  <c:v>8</c:v>
                </c:pt>
                <c:pt idx="6752">
                  <c:v>8</c:v>
                </c:pt>
                <c:pt idx="6753">
                  <c:v>8</c:v>
                </c:pt>
                <c:pt idx="6754">
                  <c:v>8</c:v>
                </c:pt>
                <c:pt idx="6755">
                  <c:v>8</c:v>
                </c:pt>
                <c:pt idx="6756">
                  <c:v>8</c:v>
                </c:pt>
                <c:pt idx="6757">
                  <c:v>8</c:v>
                </c:pt>
                <c:pt idx="6758">
                  <c:v>8</c:v>
                </c:pt>
                <c:pt idx="6759">
                  <c:v>8</c:v>
                </c:pt>
                <c:pt idx="6760">
                  <c:v>8</c:v>
                </c:pt>
                <c:pt idx="6761">
                  <c:v>8</c:v>
                </c:pt>
                <c:pt idx="6762">
                  <c:v>8</c:v>
                </c:pt>
                <c:pt idx="6763">
                  <c:v>9</c:v>
                </c:pt>
                <c:pt idx="6764">
                  <c:v>9</c:v>
                </c:pt>
                <c:pt idx="6765">
                  <c:v>9</c:v>
                </c:pt>
                <c:pt idx="6766">
                  <c:v>9</c:v>
                </c:pt>
                <c:pt idx="6767">
                  <c:v>9</c:v>
                </c:pt>
                <c:pt idx="6768">
                  <c:v>9</c:v>
                </c:pt>
                <c:pt idx="6769">
                  <c:v>9</c:v>
                </c:pt>
                <c:pt idx="6770">
                  <c:v>9</c:v>
                </c:pt>
                <c:pt idx="6771">
                  <c:v>9</c:v>
                </c:pt>
                <c:pt idx="6772">
                  <c:v>9</c:v>
                </c:pt>
                <c:pt idx="6773">
                  <c:v>9</c:v>
                </c:pt>
                <c:pt idx="6774">
                  <c:v>9</c:v>
                </c:pt>
                <c:pt idx="6775">
                  <c:v>9</c:v>
                </c:pt>
                <c:pt idx="6776">
                  <c:v>9</c:v>
                </c:pt>
                <c:pt idx="6777">
                  <c:v>9</c:v>
                </c:pt>
                <c:pt idx="6778">
                  <c:v>9</c:v>
                </c:pt>
                <c:pt idx="6779">
                  <c:v>9</c:v>
                </c:pt>
                <c:pt idx="6780">
                  <c:v>9</c:v>
                </c:pt>
                <c:pt idx="6781">
                  <c:v>9</c:v>
                </c:pt>
                <c:pt idx="6782">
                  <c:v>9</c:v>
                </c:pt>
                <c:pt idx="6783">
                  <c:v>9</c:v>
                </c:pt>
                <c:pt idx="6784">
                  <c:v>9</c:v>
                </c:pt>
                <c:pt idx="6785">
                  <c:v>9</c:v>
                </c:pt>
                <c:pt idx="6786">
                  <c:v>9</c:v>
                </c:pt>
                <c:pt idx="6787">
                  <c:v>9</c:v>
                </c:pt>
                <c:pt idx="6788">
                  <c:v>9</c:v>
                </c:pt>
                <c:pt idx="6789">
                  <c:v>9</c:v>
                </c:pt>
                <c:pt idx="6790">
                  <c:v>9</c:v>
                </c:pt>
                <c:pt idx="6791">
                  <c:v>9</c:v>
                </c:pt>
                <c:pt idx="6792">
                  <c:v>9</c:v>
                </c:pt>
                <c:pt idx="6793">
                  <c:v>9</c:v>
                </c:pt>
                <c:pt idx="6794">
                  <c:v>9</c:v>
                </c:pt>
                <c:pt idx="6795">
                  <c:v>9</c:v>
                </c:pt>
                <c:pt idx="6796">
                  <c:v>9</c:v>
                </c:pt>
                <c:pt idx="6797">
                  <c:v>9</c:v>
                </c:pt>
                <c:pt idx="6798">
                  <c:v>9</c:v>
                </c:pt>
                <c:pt idx="6799">
                  <c:v>9</c:v>
                </c:pt>
                <c:pt idx="6800">
                  <c:v>9</c:v>
                </c:pt>
                <c:pt idx="6801">
                  <c:v>9</c:v>
                </c:pt>
                <c:pt idx="6802">
                  <c:v>9</c:v>
                </c:pt>
                <c:pt idx="6803">
                  <c:v>9</c:v>
                </c:pt>
                <c:pt idx="6804">
                  <c:v>9</c:v>
                </c:pt>
                <c:pt idx="6805">
                  <c:v>9</c:v>
                </c:pt>
                <c:pt idx="6806">
                  <c:v>9</c:v>
                </c:pt>
                <c:pt idx="6807">
                  <c:v>9</c:v>
                </c:pt>
                <c:pt idx="6808">
                  <c:v>9</c:v>
                </c:pt>
                <c:pt idx="6809">
                  <c:v>9</c:v>
                </c:pt>
                <c:pt idx="6810">
                  <c:v>9</c:v>
                </c:pt>
                <c:pt idx="6811">
                  <c:v>9</c:v>
                </c:pt>
                <c:pt idx="6812">
                  <c:v>9</c:v>
                </c:pt>
                <c:pt idx="6813">
                  <c:v>9</c:v>
                </c:pt>
                <c:pt idx="6814">
                  <c:v>9</c:v>
                </c:pt>
                <c:pt idx="6815">
                  <c:v>9</c:v>
                </c:pt>
                <c:pt idx="6816">
                  <c:v>9</c:v>
                </c:pt>
                <c:pt idx="6817">
                  <c:v>9</c:v>
                </c:pt>
                <c:pt idx="6818">
                  <c:v>9</c:v>
                </c:pt>
                <c:pt idx="6819">
                  <c:v>9</c:v>
                </c:pt>
                <c:pt idx="6820">
                  <c:v>9</c:v>
                </c:pt>
                <c:pt idx="6821">
                  <c:v>9</c:v>
                </c:pt>
                <c:pt idx="6822">
                  <c:v>9</c:v>
                </c:pt>
                <c:pt idx="6823">
                  <c:v>9</c:v>
                </c:pt>
                <c:pt idx="6824">
                  <c:v>9</c:v>
                </c:pt>
                <c:pt idx="6825">
                  <c:v>9</c:v>
                </c:pt>
                <c:pt idx="6826">
                  <c:v>9</c:v>
                </c:pt>
                <c:pt idx="6827">
                  <c:v>9</c:v>
                </c:pt>
                <c:pt idx="6828">
                  <c:v>9</c:v>
                </c:pt>
                <c:pt idx="6829">
                  <c:v>9</c:v>
                </c:pt>
                <c:pt idx="6830">
                  <c:v>9</c:v>
                </c:pt>
                <c:pt idx="6831">
                  <c:v>9</c:v>
                </c:pt>
                <c:pt idx="6832">
                  <c:v>9</c:v>
                </c:pt>
                <c:pt idx="6833">
                  <c:v>9</c:v>
                </c:pt>
                <c:pt idx="6834">
                  <c:v>9</c:v>
                </c:pt>
                <c:pt idx="6835">
                  <c:v>9</c:v>
                </c:pt>
                <c:pt idx="6836">
                  <c:v>9</c:v>
                </c:pt>
                <c:pt idx="6837">
                  <c:v>9</c:v>
                </c:pt>
                <c:pt idx="6838">
                  <c:v>9</c:v>
                </c:pt>
                <c:pt idx="6839">
                  <c:v>9</c:v>
                </c:pt>
                <c:pt idx="6840">
                  <c:v>9</c:v>
                </c:pt>
                <c:pt idx="6841">
                  <c:v>9</c:v>
                </c:pt>
                <c:pt idx="6842">
                  <c:v>9</c:v>
                </c:pt>
                <c:pt idx="6843">
                  <c:v>9</c:v>
                </c:pt>
                <c:pt idx="6844">
                  <c:v>9</c:v>
                </c:pt>
                <c:pt idx="6845">
                  <c:v>9</c:v>
                </c:pt>
                <c:pt idx="6846">
                  <c:v>9</c:v>
                </c:pt>
                <c:pt idx="6847">
                  <c:v>9</c:v>
                </c:pt>
                <c:pt idx="6848">
                  <c:v>9</c:v>
                </c:pt>
                <c:pt idx="6849">
                  <c:v>9</c:v>
                </c:pt>
                <c:pt idx="6850">
                  <c:v>9</c:v>
                </c:pt>
                <c:pt idx="6851">
                  <c:v>9</c:v>
                </c:pt>
                <c:pt idx="6852">
                  <c:v>9</c:v>
                </c:pt>
                <c:pt idx="6853">
                  <c:v>9</c:v>
                </c:pt>
                <c:pt idx="6854">
                  <c:v>9</c:v>
                </c:pt>
                <c:pt idx="6855">
                  <c:v>9</c:v>
                </c:pt>
                <c:pt idx="6856">
                  <c:v>9</c:v>
                </c:pt>
                <c:pt idx="6857">
                  <c:v>9</c:v>
                </c:pt>
                <c:pt idx="6858">
                  <c:v>9</c:v>
                </c:pt>
                <c:pt idx="6859">
                  <c:v>9</c:v>
                </c:pt>
                <c:pt idx="6860">
                  <c:v>9</c:v>
                </c:pt>
                <c:pt idx="6861">
                  <c:v>9</c:v>
                </c:pt>
                <c:pt idx="6862">
                  <c:v>9</c:v>
                </c:pt>
                <c:pt idx="6863">
                  <c:v>9</c:v>
                </c:pt>
                <c:pt idx="6864">
                  <c:v>9</c:v>
                </c:pt>
                <c:pt idx="6865">
                  <c:v>9</c:v>
                </c:pt>
                <c:pt idx="6866">
                  <c:v>9</c:v>
                </c:pt>
                <c:pt idx="6867">
                  <c:v>9</c:v>
                </c:pt>
                <c:pt idx="6868">
                  <c:v>9</c:v>
                </c:pt>
                <c:pt idx="6869">
                  <c:v>9</c:v>
                </c:pt>
                <c:pt idx="6870">
                  <c:v>9</c:v>
                </c:pt>
                <c:pt idx="6871">
                  <c:v>9</c:v>
                </c:pt>
                <c:pt idx="6872">
                  <c:v>9</c:v>
                </c:pt>
                <c:pt idx="6873">
                  <c:v>9</c:v>
                </c:pt>
                <c:pt idx="6874">
                  <c:v>9</c:v>
                </c:pt>
                <c:pt idx="6875">
                  <c:v>9</c:v>
                </c:pt>
                <c:pt idx="6876">
                  <c:v>9</c:v>
                </c:pt>
                <c:pt idx="6877">
                  <c:v>9</c:v>
                </c:pt>
                <c:pt idx="6878">
                  <c:v>9</c:v>
                </c:pt>
                <c:pt idx="6879">
                  <c:v>9</c:v>
                </c:pt>
                <c:pt idx="6880">
                  <c:v>9</c:v>
                </c:pt>
                <c:pt idx="6881">
                  <c:v>9</c:v>
                </c:pt>
                <c:pt idx="6882">
                  <c:v>9</c:v>
                </c:pt>
                <c:pt idx="6883">
                  <c:v>9</c:v>
                </c:pt>
                <c:pt idx="6884">
                  <c:v>9</c:v>
                </c:pt>
                <c:pt idx="6885">
                  <c:v>9</c:v>
                </c:pt>
                <c:pt idx="6886">
                  <c:v>9</c:v>
                </c:pt>
                <c:pt idx="6887">
                  <c:v>9</c:v>
                </c:pt>
                <c:pt idx="6888">
                  <c:v>9</c:v>
                </c:pt>
                <c:pt idx="6889">
                  <c:v>9</c:v>
                </c:pt>
                <c:pt idx="6890">
                  <c:v>9</c:v>
                </c:pt>
                <c:pt idx="6891">
                  <c:v>9</c:v>
                </c:pt>
                <c:pt idx="6892">
                  <c:v>9</c:v>
                </c:pt>
                <c:pt idx="6893">
                  <c:v>9</c:v>
                </c:pt>
                <c:pt idx="6894">
                  <c:v>9</c:v>
                </c:pt>
                <c:pt idx="6895">
                  <c:v>9</c:v>
                </c:pt>
                <c:pt idx="6896">
                  <c:v>9</c:v>
                </c:pt>
                <c:pt idx="6897">
                  <c:v>9</c:v>
                </c:pt>
                <c:pt idx="6898">
                  <c:v>9</c:v>
                </c:pt>
                <c:pt idx="6899">
                  <c:v>9</c:v>
                </c:pt>
                <c:pt idx="6900">
                  <c:v>9</c:v>
                </c:pt>
                <c:pt idx="6901">
                  <c:v>9</c:v>
                </c:pt>
                <c:pt idx="6902">
                  <c:v>9</c:v>
                </c:pt>
                <c:pt idx="6903">
                  <c:v>9</c:v>
                </c:pt>
                <c:pt idx="6904">
                  <c:v>9</c:v>
                </c:pt>
                <c:pt idx="6905">
                  <c:v>9</c:v>
                </c:pt>
                <c:pt idx="6906">
                  <c:v>9</c:v>
                </c:pt>
                <c:pt idx="6907">
                  <c:v>9</c:v>
                </c:pt>
                <c:pt idx="6908">
                  <c:v>9</c:v>
                </c:pt>
                <c:pt idx="6909">
                  <c:v>9</c:v>
                </c:pt>
                <c:pt idx="6910">
                  <c:v>9</c:v>
                </c:pt>
                <c:pt idx="6911">
                  <c:v>9</c:v>
                </c:pt>
                <c:pt idx="6912">
                  <c:v>9</c:v>
                </c:pt>
                <c:pt idx="6913">
                  <c:v>9</c:v>
                </c:pt>
                <c:pt idx="6914">
                  <c:v>9</c:v>
                </c:pt>
                <c:pt idx="6915">
                  <c:v>9</c:v>
                </c:pt>
                <c:pt idx="6916">
                  <c:v>9</c:v>
                </c:pt>
                <c:pt idx="6917">
                  <c:v>9</c:v>
                </c:pt>
                <c:pt idx="6918">
                  <c:v>9</c:v>
                </c:pt>
                <c:pt idx="6919">
                  <c:v>9</c:v>
                </c:pt>
                <c:pt idx="6920">
                  <c:v>9</c:v>
                </c:pt>
                <c:pt idx="6921">
                  <c:v>9</c:v>
                </c:pt>
                <c:pt idx="6922">
                  <c:v>9</c:v>
                </c:pt>
                <c:pt idx="6923">
                  <c:v>9</c:v>
                </c:pt>
                <c:pt idx="6924">
                  <c:v>9</c:v>
                </c:pt>
                <c:pt idx="6925">
                  <c:v>9</c:v>
                </c:pt>
                <c:pt idx="6926">
                  <c:v>9</c:v>
                </c:pt>
                <c:pt idx="6927">
                  <c:v>9</c:v>
                </c:pt>
                <c:pt idx="6928">
                  <c:v>9</c:v>
                </c:pt>
                <c:pt idx="6929">
                  <c:v>9</c:v>
                </c:pt>
                <c:pt idx="6930">
                  <c:v>9</c:v>
                </c:pt>
                <c:pt idx="6931">
                  <c:v>9</c:v>
                </c:pt>
                <c:pt idx="6932">
                  <c:v>9</c:v>
                </c:pt>
                <c:pt idx="6933">
                  <c:v>9</c:v>
                </c:pt>
                <c:pt idx="6934">
                  <c:v>9</c:v>
                </c:pt>
                <c:pt idx="6935">
                  <c:v>9</c:v>
                </c:pt>
                <c:pt idx="6936">
                  <c:v>9</c:v>
                </c:pt>
                <c:pt idx="6937">
                  <c:v>9</c:v>
                </c:pt>
                <c:pt idx="6938">
                  <c:v>9</c:v>
                </c:pt>
                <c:pt idx="6939">
                  <c:v>9</c:v>
                </c:pt>
                <c:pt idx="6940">
                  <c:v>9</c:v>
                </c:pt>
                <c:pt idx="6941">
                  <c:v>9</c:v>
                </c:pt>
                <c:pt idx="6942">
                  <c:v>9</c:v>
                </c:pt>
                <c:pt idx="6943">
                  <c:v>9</c:v>
                </c:pt>
                <c:pt idx="6944">
                  <c:v>9</c:v>
                </c:pt>
                <c:pt idx="6945">
                  <c:v>9</c:v>
                </c:pt>
                <c:pt idx="6946">
                  <c:v>9</c:v>
                </c:pt>
                <c:pt idx="6947">
                  <c:v>9</c:v>
                </c:pt>
                <c:pt idx="6948">
                  <c:v>9</c:v>
                </c:pt>
                <c:pt idx="6949">
                  <c:v>9</c:v>
                </c:pt>
                <c:pt idx="6950">
                  <c:v>9</c:v>
                </c:pt>
                <c:pt idx="6951">
                  <c:v>9</c:v>
                </c:pt>
                <c:pt idx="6952">
                  <c:v>9</c:v>
                </c:pt>
                <c:pt idx="6953">
                  <c:v>9</c:v>
                </c:pt>
                <c:pt idx="6954">
                  <c:v>9</c:v>
                </c:pt>
                <c:pt idx="6955">
                  <c:v>9</c:v>
                </c:pt>
                <c:pt idx="6956">
                  <c:v>9</c:v>
                </c:pt>
                <c:pt idx="6957">
                  <c:v>9</c:v>
                </c:pt>
                <c:pt idx="6958">
                  <c:v>9</c:v>
                </c:pt>
                <c:pt idx="6959">
                  <c:v>9</c:v>
                </c:pt>
                <c:pt idx="6960">
                  <c:v>9</c:v>
                </c:pt>
                <c:pt idx="6961">
                  <c:v>9</c:v>
                </c:pt>
                <c:pt idx="6962">
                  <c:v>9</c:v>
                </c:pt>
                <c:pt idx="6963">
                  <c:v>9</c:v>
                </c:pt>
                <c:pt idx="6964">
                  <c:v>9</c:v>
                </c:pt>
                <c:pt idx="6965">
                  <c:v>9</c:v>
                </c:pt>
                <c:pt idx="6966">
                  <c:v>9</c:v>
                </c:pt>
                <c:pt idx="6967">
                  <c:v>9</c:v>
                </c:pt>
                <c:pt idx="6968">
                  <c:v>9</c:v>
                </c:pt>
                <c:pt idx="6969">
                  <c:v>9</c:v>
                </c:pt>
                <c:pt idx="6970">
                  <c:v>9</c:v>
                </c:pt>
                <c:pt idx="6971">
                  <c:v>9</c:v>
                </c:pt>
                <c:pt idx="6972">
                  <c:v>9</c:v>
                </c:pt>
                <c:pt idx="6973">
                  <c:v>9</c:v>
                </c:pt>
                <c:pt idx="6974">
                  <c:v>9</c:v>
                </c:pt>
                <c:pt idx="6975">
                  <c:v>9</c:v>
                </c:pt>
                <c:pt idx="6976">
                  <c:v>9</c:v>
                </c:pt>
                <c:pt idx="6977">
                  <c:v>9</c:v>
                </c:pt>
                <c:pt idx="6978">
                  <c:v>9</c:v>
                </c:pt>
                <c:pt idx="6979">
                  <c:v>9</c:v>
                </c:pt>
                <c:pt idx="6980">
                  <c:v>9</c:v>
                </c:pt>
                <c:pt idx="6981">
                  <c:v>9</c:v>
                </c:pt>
                <c:pt idx="6982">
                  <c:v>9</c:v>
                </c:pt>
                <c:pt idx="6983">
                  <c:v>9</c:v>
                </c:pt>
                <c:pt idx="6984">
                  <c:v>9</c:v>
                </c:pt>
                <c:pt idx="6985">
                  <c:v>9</c:v>
                </c:pt>
                <c:pt idx="6986">
                  <c:v>9</c:v>
                </c:pt>
                <c:pt idx="6987">
                  <c:v>9</c:v>
                </c:pt>
                <c:pt idx="6988">
                  <c:v>9</c:v>
                </c:pt>
                <c:pt idx="6989">
                  <c:v>9</c:v>
                </c:pt>
                <c:pt idx="6990">
                  <c:v>9</c:v>
                </c:pt>
                <c:pt idx="6991">
                  <c:v>9</c:v>
                </c:pt>
                <c:pt idx="6992">
                  <c:v>9</c:v>
                </c:pt>
                <c:pt idx="6993">
                  <c:v>9</c:v>
                </c:pt>
                <c:pt idx="6994">
                  <c:v>9</c:v>
                </c:pt>
                <c:pt idx="6995">
                  <c:v>9</c:v>
                </c:pt>
                <c:pt idx="6996">
                  <c:v>9</c:v>
                </c:pt>
                <c:pt idx="6997">
                  <c:v>9</c:v>
                </c:pt>
                <c:pt idx="6998">
                  <c:v>9</c:v>
                </c:pt>
                <c:pt idx="6999">
                  <c:v>9</c:v>
                </c:pt>
                <c:pt idx="7000">
                  <c:v>9</c:v>
                </c:pt>
                <c:pt idx="7001">
                  <c:v>9</c:v>
                </c:pt>
                <c:pt idx="7002">
                  <c:v>9</c:v>
                </c:pt>
                <c:pt idx="7003">
                  <c:v>9</c:v>
                </c:pt>
                <c:pt idx="7004">
                  <c:v>9</c:v>
                </c:pt>
                <c:pt idx="7005">
                  <c:v>9</c:v>
                </c:pt>
                <c:pt idx="7006">
                  <c:v>9</c:v>
                </c:pt>
                <c:pt idx="7007">
                  <c:v>9</c:v>
                </c:pt>
                <c:pt idx="7008">
                  <c:v>9</c:v>
                </c:pt>
                <c:pt idx="7009">
                  <c:v>9</c:v>
                </c:pt>
                <c:pt idx="7010">
                  <c:v>9</c:v>
                </c:pt>
                <c:pt idx="7011">
                  <c:v>9</c:v>
                </c:pt>
                <c:pt idx="7012">
                  <c:v>9</c:v>
                </c:pt>
                <c:pt idx="7013">
                  <c:v>9</c:v>
                </c:pt>
                <c:pt idx="7014">
                  <c:v>9</c:v>
                </c:pt>
                <c:pt idx="7015">
                  <c:v>9</c:v>
                </c:pt>
                <c:pt idx="7016">
                  <c:v>9</c:v>
                </c:pt>
                <c:pt idx="7017">
                  <c:v>9</c:v>
                </c:pt>
                <c:pt idx="7018">
                  <c:v>9</c:v>
                </c:pt>
                <c:pt idx="7019">
                  <c:v>9</c:v>
                </c:pt>
                <c:pt idx="7020">
                  <c:v>9</c:v>
                </c:pt>
                <c:pt idx="7021">
                  <c:v>9</c:v>
                </c:pt>
                <c:pt idx="7022">
                  <c:v>9</c:v>
                </c:pt>
                <c:pt idx="7023">
                  <c:v>9</c:v>
                </c:pt>
                <c:pt idx="7024">
                  <c:v>9</c:v>
                </c:pt>
                <c:pt idx="7025">
                  <c:v>9</c:v>
                </c:pt>
                <c:pt idx="7026">
                  <c:v>9</c:v>
                </c:pt>
                <c:pt idx="7027">
                  <c:v>9</c:v>
                </c:pt>
                <c:pt idx="7028">
                  <c:v>9</c:v>
                </c:pt>
                <c:pt idx="7029">
                  <c:v>9</c:v>
                </c:pt>
                <c:pt idx="7030">
                  <c:v>9</c:v>
                </c:pt>
                <c:pt idx="7031">
                  <c:v>9</c:v>
                </c:pt>
                <c:pt idx="7032">
                  <c:v>9</c:v>
                </c:pt>
                <c:pt idx="7033">
                  <c:v>9</c:v>
                </c:pt>
                <c:pt idx="7034">
                  <c:v>9</c:v>
                </c:pt>
                <c:pt idx="7035">
                  <c:v>9</c:v>
                </c:pt>
                <c:pt idx="7036">
                  <c:v>8</c:v>
                </c:pt>
                <c:pt idx="7037">
                  <c:v>8</c:v>
                </c:pt>
                <c:pt idx="7038">
                  <c:v>8</c:v>
                </c:pt>
                <c:pt idx="7039">
                  <c:v>8</c:v>
                </c:pt>
                <c:pt idx="7040">
                  <c:v>8</c:v>
                </c:pt>
                <c:pt idx="7041">
                  <c:v>8</c:v>
                </c:pt>
                <c:pt idx="7042">
                  <c:v>8</c:v>
                </c:pt>
                <c:pt idx="7043">
                  <c:v>8</c:v>
                </c:pt>
                <c:pt idx="7044">
                  <c:v>8</c:v>
                </c:pt>
                <c:pt idx="7045">
                  <c:v>8</c:v>
                </c:pt>
                <c:pt idx="7046">
                  <c:v>8</c:v>
                </c:pt>
                <c:pt idx="7047">
                  <c:v>8</c:v>
                </c:pt>
                <c:pt idx="7048">
                  <c:v>8</c:v>
                </c:pt>
                <c:pt idx="7049">
                  <c:v>8</c:v>
                </c:pt>
                <c:pt idx="7050">
                  <c:v>8</c:v>
                </c:pt>
                <c:pt idx="7051">
                  <c:v>8</c:v>
                </c:pt>
                <c:pt idx="7052">
                  <c:v>8</c:v>
                </c:pt>
                <c:pt idx="7053">
                  <c:v>8</c:v>
                </c:pt>
                <c:pt idx="7054">
                  <c:v>8</c:v>
                </c:pt>
                <c:pt idx="7055">
                  <c:v>8</c:v>
                </c:pt>
                <c:pt idx="7056">
                  <c:v>8</c:v>
                </c:pt>
                <c:pt idx="7057">
                  <c:v>8</c:v>
                </c:pt>
                <c:pt idx="7058">
                  <c:v>8</c:v>
                </c:pt>
                <c:pt idx="7059">
                  <c:v>8</c:v>
                </c:pt>
                <c:pt idx="7060">
                  <c:v>8</c:v>
                </c:pt>
                <c:pt idx="7061">
                  <c:v>8</c:v>
                </c:pt>
                <c:pt idx="7062">
                  <c:v>8</c:v>
                </c:pt>
                <c:pt idx="7063">
                  <c:v>8</c:v>
                </c:pt>
                <c:pt idx="7064">
                  <c:v>8</c:v>
                </c:pt>
                <c:pt idx="7065">
                  <c:v>8</c:v>
                </c:pt>
                <c:pt idx="7066">
                  <c:v>8</c:v>
                </c:pt>
                <c:pt idx="7067">
                  <c:v>8</c:v>
                </c:pt>
                <c:pt idx="7068">
                  <c:v>8</c:v>
                </c:pt>
                <c:pt idx="7069">
                  <c:v>8</c:v>
                </c:pt>
                <c:pt idx="7070">
                  <c:v>8</c:v>
                </c:pt>
                <c:pt idx="7071">
                  <c:v>8</c:v>
                </c:pt>
                <c:pt idx="7072">
                  <c:v>8</c:v>
                </c:pt>
                <c:pt idx="7073">
                  <c:v>8</c:v>
                </c:pt>
                <c:pt idx="7074">
                  <c:v>8</c:v>
                </c:pt>
                <c:pt idx="7075">
                  <c:v>8</c:v>
                </c:pt>
                <c:pt idx="7076">
                  <c:v>8</c:v>
                </c:pt>
                <c:pt idx="7077">
                  <c:v>8</c:v>
                </c:pt>
                <c:pt idx="7078">
                  <c:v>8</c:v>
                </c:pt>
                <c:pt idx="7079">
                  <c:v>8</c:v>
                </c:pt>
                <c:pt idx="7080">
                  <c:v>8</c:v>
                </c:pt>
                <c:pt idx="7081">
                  <c:v>8</c:v>
                </c:pt>
                <c:pt idx="7082">
                  <c:v>8</c:v>
                </c:pt>
                <c:pt idx="7083">
                  <c:v>8</c:v>
                </c:pt>
                <c:pt idx="7084">
                  <c:v>8</c:v>
                </c:pt>
                <c:pt idx="7085">
                  <c:v>8</c:v>
                </c:pt>
                <c:pt idx="7086">
                  <c:v>8</c:v>
                </c:pt>
                <c:pt idx="7087">
                  <c:v>8</c:v>
                </c:pt>
                <c:pt idx="7088">
                  <c:v>8</c:v>
                </c:pt>
                <c:pt idx="7089">
                  <c:v>8</c:v>
                </c:pt>
                <c:pt idx="7090">
                  <c:v>8</c:v>
                </c:pt>
                <c:pt idx="7091">
                  <c:v>8</c:v>
                </c:pt>
                <c:pt idx="7092">
                  <c:v>8</c:v>
                </c:pt>
                <c:pt idx="7093">
                  <c:v>8</c:v>
                </c:pt>
                <c:pt idx="7094">
                  <c:v>8</c:v>
                </c:pt>
                <c:pt idx="7095">
                  <c:v>8</c:v>
                </c:pt>
                <c:pt idx="7096">
                  <c:v>8</c:v>
                </c:pt>
                <c:pt idx="7097">
                  <c:v>8</c:v>
                </c:pt>
                <c:pt idx="7098">
                  <c:v>8</c:v>
                </c:pt>
                <c:pt idx="7099">
                  <c:v>8</c:v>
                </c:pt>
                <c:pt idx="7100">
                  <c:v>8</c:v>
                </c:pt>
                <c:pt idx="7101">
                  <c:v>8</c:v>
                </c:pt>
                <c:pt idx="7102">
                  <c:v>8</c:v>
                </c:pt>
                <c:pt idx="7103">
                  <c:v>8</c:v>
                </c:pt>
                <c:pt idx="7104">
                  <c:v>8</c:v>
                </c:pt>
                <c:pt idx="7105">
                  <c:v>8</c:v>
                </c:pt>
                <c:pt idx="7106">
                  <c:v>8</c:v>
                </c:pt>
                <c:pt idx="7107">
                  <c:v>8</c:v>
                </c:pt>
                <c:pt idx="7108">
                  <c:v>8</c:v>
                </c:pt>
                <c:pt idx="7109">
                  <c:v>8</c:v>
                </c:pt>
                <c:pt idx="7110">
                  <c:v>8</c:v>
                </c:pt>
                <c:pt idx="7111">
                  <c:v>8</c:v>
                </c:pt>
                <c:pt idx="7112">
                  <c:v>8</c:v>
                </c:pt>
                <c:pt idx="7113">
                  <c:v>8</c:v>
                </c:pt>
                <c:pt idx="7114">
                  <c:v>8</c:v>
                </c:pt>
                <c:pt idx="7115">
                  <c:v>8</c:v>
                </c:pt>
                <c:pt idx="7116">
                  <c:v>8</c:v>
                </c:pt>
                <c:pt idx="7117">
                  <c:v>8</c:v>
                </c:pt>
                <c:pt idx="7118">
                  <c:v>8</c:v>
                </c:pt>
                <c:pt idx="7119">
                  <c:v>7</c:v>
                </c:pt>
                <c:pt idx="7120">
                  <c:v>7</c:v>
                </c:pt>
                <c:pt idx="7121">
                  <c:v>7</c:v>
                </c:pt>
                <c:pt idx="7122">
                  <c:v>7</c:v>
                </c:pt>
                <c:pt idx="7123">
                  <c:v>7</c:v>
                </c:pt>
                <c:pt idx="7124">
                  <c:v>7</c:v>
                </c:pt>
                <c:pt idx="7125">
                  <c:v>7</c:v>
                </c:pt>
                <c:pt idx="7126">
                  <c:v>7</c:v>
                </c:pt>
                <c:pt idx="7127">
                  <c:v>7</c:v>
                </c:pt>
                <c:pt idx="7128">
                  <c:v>7</c:v>
                </c:pt>
                <c:pt idx="7129">
                  <c:v>7</c:v>
                </c:pt>
                <c:pt idx="7130">
                  <c:v>7</c:v>
                </c:pt>
                <c:pt idx="7131">
                  <c:v>7</c:v>
                </c:pt>
                <c:pt idx="7132">
                  <c:v>7</c:v>
                </c:pt>
                <c:pt idx="7133">
                  <c:v>7</c:v>
                </c:pt>
                <c:pt idx="7134">
                  <c:v>7</c:v>
                </c:pt>
                <c:pt idx="7135">
                  <c:v>7</c:v>
                </c:pt>
                <c:pt idx="7136">
                  <c:v>7</c:v>
                </c:pt>
                <c:pt idx="7137">
                  <c:v>7</c:v>
                </c:pt>
                <c:pt idx="7138">
                  <c:v>7</c:v>
                </c:pt>
                <c:pt idx="7139">
                  <c:v>7</c:v>
                </c:pt>
                <c:pt idx="7140">
                  <c:v>7</c:v>
                </c:pt>
                <c:pt idx="7141">
                  <c:v>7</c:v>
                </c:pt>
                <c:pt idx="7142">
                  <c:v>7</c:v>
                </c:pt>
                <c:pt idx="7143">
                  <c:v>7</c:v>
                </c:pt>
                <c:pt idx="7144">
                  <c:v>7</c:v>
                </c:pt>
                <c:pt idx="7145">
                  <c:v>7</c:v>
                </c:pt>
                <c:pt idx="7146">
                  <c:v>7</c:v>
                </c:pt>
                <c:pt idx="7147">
                  <c:v>7</c:v>
                </c:pt>
                <c:pt idx="7148">
                  <c:v>7</c:v>
                </c:pt>
                <c:pt idx="7149">
                  <c:v>7</c:v>
                </c:pt>
                <c:pt idx="7150">
                  <c:v>7</c:v>
                </c:pt>
                <c:pt idx="7151">
                  <c:v>7</c:v>
                </c:pt>
                <c:pt idx="7152">
                  <c:v>7</c:v>
                </c:pt>
                <c:pt idx="7153">
                  <c:v>7</c:v>
                </c:pt>
                <c:pt idx="7154">
                  <c:v>7</c:v>
                </c:pt>
                <c:pt idx="7155">
                  <c:v>7</c:v>
                </c:pt>
                <c:pt idx="7156">
                  <c:v>7</c:v>
                </c:pt>
                <c:pt idx="7157">
                  <c:v>7</c:v>
                </c:pt>
                <c:pt idx="7158">
                  <c:v>7</c:v>
                </c:pt>
                <c:pt idx="7159">
                  <c:v>7</c:v>
                </c:pt>
                <c:pt idx="7160">
                  <c:v>7</c:v>
                </c:pt>
                <c:pt idx="7161">
                  <c:v>7</c:v>
                </c:pt>
                <c:pt idx="7162">
                  <c:v>7</c:v>
                </c:pt>
                <c:pt idx="7163">
                  <c:v>7</c:v>
                </c:pt>
                <c:pt idx="7164">
                  <c:v>7</c:v>
                </c:pt>
                <c:pt idx="7165">
                  <c:v>7</c:v>
                </c:pt>
                <c:pt idx="7166">
                  <c:v>7</c:v>
                </c:pt>
                <c:pt idx="7167">
                  <c:v>7</c:v>
                </c:pt>
                <c:pt idx="7168">
                  <c:v>7</c:v>
                </c:pt>
                <c:pt idx="7169">
                  <c:v>7</c:v>
                </c:pt>
                <c:pt idx="7170">
                  <c:v>7</c:v>
                </c:pt>
                <c:pt idx="7171">
                  <c:v>7</c:v>
                </c:pt>
                <c:pt idx="7172">
                  <c:v>7</c:v>
                </c:pt>
                <c:pt idx="7173">
                  <c:v>7</c:v>
                </c:pt>
                <c:pt idx="7174">
                  <c:v>7</c:v>
                </c:pt>
                <c:pt idx="7175">
                  <c:v>7</c:v>
                </c:pt>
                <c:pt idx="7176">
                  <c:v>7</c:v>
                </c:pt>
                <c:pt idx="7177">
                  <c:v>7</c:v>
                </c:pt>
                <c:pt idx="7178">
                  <c:v>7</c:v>
                </c:pt>
                <c:pt idx="7179">
                  <c:v>7</c:v>
                </c:pt>
                <c:pt idx="7180">
                  <c:v>7</c:v>
                </c:pt>
                <c:pt idx="7181">
                  <c:v>7</c:v>
                </c:pt>
                <c:pt idx="7182">
                  <c:v>7</c:v>
                </c:pt>
                <c:pt idx="7183">
                  <c:v>7</c:v>
                </c:pt>
                <c:pt idx="7184">
                  <c:v>7</c:v>
                </c:pt>
                <c:pt idx="7185">
                  <c:v>7</c:v>
                </c:pt>
                <c:pt idx="7186">
                  <c:v>7</c:v>
                </c:pt>
                <c:pt idx="7187">
                  <c:v>7</c:v>
                </c:pt>
                <c:pt idx="7188">
                  <c:v>7</c:v>
                </c:pt>
                <c:pt idx="7189">
                  <c:v>7</c:v>
                </c:pt>
                <c:pt idx="7190">
                  <c:v>7</c:v>
                </c:pt>
                <c:pt idx="7191">
                  <c:v>7</c:v>
                </c:pt>
                <c:pt idx="7192">
                  <c:v>6</c:v>
                </c:pt>
                <c:pt idx="7193">
                  <c:v>6</c:v>
                </c:pt>
                <c:pt idx="7194">
                  <c:v>6</c:v>
                </c:pt>
                <c:pt idx="7195">
                  <c:v>6</c:v>
                </c:pt>
                <c:pt idx="7196">
                  <c:v>6</c:v>
                </c:pt>
                <c:pt idx="7197">
                  <c:v>6</c:v>
                </c:pt>
                <c:pt idx="7198">
                  <c:v>6</c:v>
                </c:pt>
                <c:pt idx="7199">
                  <c:v>6</c:v>
                </c:pt>
                <c:pt idx="7200">
                  <c:v>6</c:v>
                </c:pt>
                <c:pt idx="7201">
                  <c:v>6</c:v>
                </c:pt>
                <c:pt idx="7202">
                  <c:v>6</c:v>
                </c:pt>
                <c:pt idx="7203">
                  <c:v>6</c:v>
                </c:pt>
                <c:pt idx="7204">
                  <c:v>6</c:v>
                </c:pt>
                <c:pt idx="7205">
                  <c:v>6</c:v>
                </c:pt>
                <c:pt idx="7206">
                  <c:v>6</c:v>
                </c:pt>
                <c:pt idx="7207">
                  <c:v>6</c:v>
                </c:pt>
                <c:pt idx="7208">
                  <c:v>6</c:v>
                </c:pt>
                <c:pt idx="7209">
                  <c:v>6</c:v>
                </c:pt>
                <c:pt idx="7210">
                  <c:v>6</c:v>
                </c:pt>
                <c:pt idx="7211">
                  <c:v>6</c:v>
                </c:pt>
                <c:pt idx="7212">
                  <c:v>6</c:v>
                </c:pt>
                <c:pt idx="7213">
                  <c:v>6</c:v>
                </c:pt>
                <c:pt idx="7214">
                  <c:v>6</c:v>
                </c:pt>
                <c:pt idx="7215">
                  <c:v>6</c:v>
                </c:pt>
                <c:pt idx="7216">
                  <c:v>6</c:v>
                </c:pt>
                <c:pt idx="7217">
                  <c:v>6</c:v>
                </c:pt>
                <c:pt idx="7218">
                  <c:v>6</c:v>
                </c:pt>
                <c:pt idx="7219">
                  <c:v>6</c:v>
                </c:pt>
                <c:pt idx="7220">
                  <c:v>6</c:v>
                </c:pt>
                <c:pt idx="7221">
                  <c:v>6</c:v>
                </c:pt>
                <c:pt idx="7222">
                  <c:v>6</c:v>
                </c:pt>
                <c:pt idx="7223">
                  <c:v>6</c:v>
                </c:pt>
                <c:pt idx="7224">
                  <c:v>6</c:v>
                </c:pt>
                <c:pt idx="7225">
                  <c:v>6</c:v>
                </c:pt>
                <c:pt idx="7226">
                  <c:v>6</c:v>
                </c:pt>
                <c:pt idx="7227">
                  <c:v>6</c:v>
                </c:pt>
                <c:pt idx="7228">
                  <c:v>6</c:v>
                </c:pt>
                <c:pt idx="7229">
                  <c:v>6</c:v>
                </c:pt>
                <c:pt idx="7230">
                  <c:v>6</c:v>
                </c:pt>
                <c:pt idx="7231">
                  <c:v>6</c:v>
                </c:pt>
                <c:pt idx="7232">
                  <c:v>6</c:v>
                </c:pt>
                <c:pt idx="7233">
                  <c:v>6</c:v>
                </c:pt>
                <c:pt idx="7234">
                  <c:v>6</c:v>
                </c:pt>
                <c:pt idx="7235">
                  <c:v>6</c:v>
                </c:pt>
                <c:pt idx="7236">
                  <c:v>6</c:v>
                </c:pt>
                <c:pt idx="7237">
                  <c:v>6</c:v>
                </c:pt>
                <c:pt idx="7238">
                  <c:v>6</c:v>
                </c:pt>
                <c:pt idx="7239">
                  <c:v>6</c:v>
                </c:pt>
                <c:pt idx="7240">
                  <c:v>6</c:v>
                </c:pt>
                <c:pt idx="7241">
                  <c:v>6</c:v>
                </c:pt>
                <c:pt idx="7242">
                  <c:v>6</c:v>
                </c:pt>
                <c:pt idx="7243">
                  <c:v>6</c:v>
                </c:pt>
                <c:pt idx="7244">
                  <c:v>6</c:v>
                </c:pt>
                <c:pt idx="7245">
                  <c:v>6</c:v>
                </c:pt>
                <c:pt idx="7246">
                  <c:v>6</c:v>
                </c:pt>
                <c:pt idx="7247">
                  <c:v>6</c:v>
                </c:pt>
                <c:pt idx="7248">
                  <c:v>6</c:v>
                </c:pt>
                <c:pt idx="7249">
                  <c:v>6</c:v>
                </c:pt>
                <c:pt idx="7250">
                  <c:v>5</c:v>
                </c:pt>
                <c:pt idx="7251">
                  <c:v>5</c:v>
                </c:pt>
                <c:pt idx="7252">
                  <c:v>5</c:v>
                </c:pt>
                <c:pt idx="7253">
                  <c:v>5</c:v>
                </c:pt>
                <c:pt idx="7254">
                  <c:v>5</c:v>
                </c:pt>
                <c:pt idx="7255">
                  <c:v>5</c:v>
                </c:pt>
                <c:pt idx="7256">
                  <c:v>5</c:v>
                </c:pt>
                <c:pt idx="7257">
                  <c:v>5</c:v>
                </c:pt>
                <c:pt idx="7258">
                  <c:v>5</c:v>
                </c:pt>
                <c:pt idx="7259">
                  <c:v>5</c:v>
                </c:pt>
                <c:pt idx="7260">
                  <c:v>5</c:v>
                </c:pt>
                <c:pt idx="7261">
                  <c:v>5</c:v>
                </c:pt>
                <c:pt idx="7262">
                  <c:v>5</c:v>
                </c:pt>
                <c:pt idx="7263">
                  <c:v>5</c:v>
                </c:pt>
                <c:pt idx="7264">
                  <c:v>5</c:v>
                </c:pt>
                <c:pt idx="7265">
                  <c:v>5</c:v>
                </c:pt>
                <c:pt idx="7266">
                  <c:v>5</c:v>
                </c:pt>
                <c:pt idx="7267">
                  <c:v>5</c:v>
                </c:pt>
                <c:pt idx="7268">
                  <c:v>5</c:v>
                </c:pt>
                <c:pt idx="7269">
                  <c:v>5</c:v>
                </c:pt>
                <c:pt idx="7270">
                  <c:v>5</c:v>
                </c:pt>
                <c:pt idx="7271">
                  <c:v>5</c:v>
                </c:pt>
                <c:pt idx="7272">
                  <c:v>5</c:v>
                </c:pt>
                <c:pt idx="7273">
                  <c:v>5</c:v>
                </c:pt>
                <c:pt idx="7274">
                  <c:v>5</c:v>
                </c:pt>
                <c:pt idx="7275">
                  <c:v>5</c:v>
                </c:pt>
                <c:pt idx="7276">
                  <c:v>5</c:v>
                </c:pt>
                <c:pt idx="7277">
                  <c:v>5</c:v>
                </c:pt>
                <c:pt idx="7278">
                  <c:v>5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4</c:v>
                </c:pt>
                <c:pt idx="7285">
                  <c:v>4</c:v>
                </c:pt>
                <c:pt idx="7286">
                  <c:v>4</c:v>
                </c:pt>
                <c:pt idx="7287">
                  <c:v>4</c:v>
                </c:pt>
                <c:pt idx="7288">
                  <c:v>4</c:v>
                </c:pt>
                <c:pt idx="7289">
                  <c:v>4</c:v>
                </c:pt>
                <c:pt idx="7290">
                  <c:v>4</c:v>
                </c:pt>
                <c:pt idx="7291">
                  <c:v>4</c:v>
                </c:pt>
                <c:pt idx="7292">
                  <c:v>4</c:v>
                </c:pt>
                <c:pt idx="7293">
                  <c:v>4</c:v>
                </c:pt>
                <c:pt idx="7294">
                  <c:v>4</c:v>
                </c:pt>
                <c:pt idx="7295">
                  <c:v>4</c:v>
                </c:pt>
                <c:pt idx="7296">
                  <c:v>4</c:v>
                </c:pt>
                <c:pt idx="7297">
                  <c:v>4</c:v>
                </c:pt>
                <c:pt idx="7298">
                  <c:v>4</c:v>
                </c:pt>
                <c:pt idx="7299">
                  <c:v>4</c:v>
                </c:pt>
                <c:pt idx="7300">
                  <c:v>4</c:v>
                </c:pt>
                <c:pt idx="7301">
                  <c:v>4</c:v>
                </c:pt>
                <c:pt idx="7302">
                  <c:v>4</c:v>
                </c:pt>
                <c:pt idx="7303">
                  <c:v>4</c:v>
                </c:pt>
                <c:pt idx="7304">
                  <c:v>4</c:v>
                </c:pt>
                <c:pt idx="7305">
                  <c:v>4</c:v>
                </c:pt>
                <c:pt idx="7306">
                  <c:v>4</c:v>
                </c:pt>
                <c:pt idx="7307">
                  <c:v>4</c:v>
                </c:pt>
                <c:pt idx="7308">
                  <c:v>4</c:v>
                </c:pt>
                <c:pt idx="7309">
                  <c:v>4</c:v>
                </c:pt>
                <c:pt idx="7310">
                  <c:v>4</c:v>
                </c:pt>
                <c:pt idx="7311">
                  <c:v>4</c:v>
                </c:pt>
                <c:pt idx="7312">
                  <c:v>4</c:v>
                </c:pt>
                <c:pt idx="7313">
                  <c:v>4</c:v>
                </c:pt>
                <c:pt idx="7314">
                  <c:v>3</c:v>
                </c:pt>
                <c:pt idx="7315">
                  <c:v>3</c:v>
                </c:pt>
                <c:pt idx="7316">
                  <c:v>3</c:v>
                </c:pt>
                <c:pt idx="7317">
                  <c:v>3</c:v>
                </c:pt>
                <c:pt idx="7318">
                  <c:v>3</c:v>
                </c:pt>
                <c:pt idx="7319">
                  <c:v>3</c:v>
                </c:pt>
                <c:pt idx="7320">
                  <c:v>3</c:v>
                </c:pt>
                <c:pt idx="7321">
                  <c:v>3</c:v>
                </c:pt>
                <c:pt idx="7322">
                  <c:v>3</c:v>
                </c:pt>
                <c:pt idx="7323">
                  <c:v>3</c:v>
                </c:pt>
                <c:pt idx="7324">
                  <c:v>3</c:v>
                </c:pt>
                <c:pt idx="7325">
                  <c:v>3</c:v>
                </c:pt>
                <c:pt idx="7326">
                  <c:v>3</c:v>
                </c:pt>
                <c:pt idx="7327">
                  <c:v>3</c:v>
                </c:pt>
                <c:pt idx="7328">
                  <c:v>3</c:v>
                </c:pt>
                <c:pt idx="7329">
                  <c:v>3</c:v>
                </c:pt>
                <c:pt idx="7330">
                  <c:v>3</c:v>
                </c:pt>
                <c:pt idx="7331">
                  <c:v>3</c:v>
                </c:pt>
                <c:pt idx="7332">
                  <c:v>3</c:v>
                </c:pt>
                <c:pt idx="7333">
                  <c:v>3</c:v>
                </c:pt>
                <c:pt idx="7334">
                  <c:v>3</c:v>
                </c:pt>
                <c:pt idx="7335">
                  <c:v>3</c:v>
                </c:pt>
                <c:pt idx="7336">
                  <c:v>3</c:v>
                </c:pt>
                <c:pt idx="7337">
                  <c:v>3</c:v>
                </c:pt>
                <c:pt idx="7338">
                  <c:v>3</c:v>
                </c:pt>
                <c:pt idx="7339">
                  <c:v>3</c:v>
                </c:pt>
                <c:pt idx="7340">
                  <c:v>3</c:v>
                </c:pt>
                <c:pt idx="7341">
                  <c:v>3</c:v>
                </c:pt>
                <c:pt idx="7342">
                  <c:v>3</c:v>
                </c:pt>
                <c:pt idx="7343">
                  <c:v>3</c:v>
                </c:pt>
                <c:pt idx="7344">
                  <c:v>3</c:v>
                </c:pt>
                <c:pt idx="7345">
                  <c:v>3</c:v>
                </c:pt>
                <c:pt idx="7346">
                  <c:v>3</c:v>
                </c:pt>
                <c:pt idx="7347">
                  <c:v>3</c:v>
                </c:pt>
                <c:pt idx="7348">
                  <c:v>3</c:v>
                </c:pt>
                <c:pt idx="7349">
                  <c:v>3</c:v>
                </c:pt>
                <c:pt idx="7350">
                  <c:v>3</c:v>
                </c:pt>
                <c:pt idx="7351">
                  <c:v>3</c:v>
                </c:pt>
                <c:pt idx="7352">
                  <c:v>3</c:v>
                </c:pt>
                <c:pt idx="7353">
                  <c:v>3</c:v>
                </c:pt>
                <c:pt idx="7354">
                  <c:v>3</c:v>
                </c:pt>
                <c:pt idx="7355">
                  <c:v>3</c:v>
                </c:pt>
                <c:pt idx="7356">
                  <c:v>3</c:v>
                </c:pt>
                <c:pt idx="7357">
                  <c:v>3</c:v>
                </c:pt>
                <c:pt idx="7358">
                  <c:v>3</c:v>
                </c:pt>
                <c:pt idx="7359">
                  <c:v>3</c:v>
                </c:pt>
                <c:pt idx="7360">
                  <c:v>3</c:v>
                </c:pt>
                <c:pt idx="7361">
                  <c:v>3</c:v>
                </c:pt>
                <c:pt idx="7362">
                  <c:v>3</c:v>
                </c:pt>
                <c:pt idx="7363">
                  <c:v>3</c:v>
                </c:pt>
                <c:pt idx="7364">
                  <c:v>3</c:v>
                </c:pt>
                <c:pt idx="7365">
                  <c:v>3</c:v>
                </c:pt>
                <c:pt idx="7366">
                  <c:v>3</c:v>
                </c:pt>
                <c:pt idx="7367">
                  <c:v>3</c:v>
                </c:pt>
                <c:pt idx="7368">
                  <c:v>3</c:v>
                </c:pt>
                <c:pt idx="7369">
                  <c:v>3</c:v>
                </c:pt>
                <c:pt idx="7370">
                  <c:v>3</c:v>
                </c:pt>
                <c:pt idx="7371">
                  <c:v>3</c:v>
                </c:pt>
                <c:pt idx="7372">
                  <c:v>3</c:v>
                </c:pt>
                <c:pt idx="7373">
                  <c:v>3</c:v>
                </c:pt>
                <c:pt idx="7374">
                  <c:v>3</c:v>
                </c:pt>
                <c:pt idx="7375">
                  <c:v>3</c:v>
                </c:pt>
                <c:pt idx="7376">
                  <c:v>3</c:v>
                </c:pt>
                <c:pt idx="7377">
                  <c:v>3</c:v>
                </c:pt>
                <c:pt idx="7378">
                  <c:v>3</c:v>
                </c:pt>
                <c:pt idx="7379">
                  <c:v>3</c:v>
                </c:pt>
                <c:pt idx="7380">
                  <c:v>3</c:v>
                </c:pt>
                <c:pt idx="7381">
                  <c:v>3</c:v>
                </c:pt>
                <c:pt idx="7382">
                  <c:v>3</c:v>
                </c:pt>
                <c:pt idx="7383">
                  <c:v>3</c:v>
                </c:pt>
                <c:pt idx="7384">
                  <c:v>3</c:v>
                </c:pt>
                <c:pt idx="7385">
                  <c:v>3</c:v>
                </c:pt>
                <c:pt idx="7386">
                  <c:v>3</c:v>
                </c:pt>
                <c:pt idx="7387">
                  <c:v>3</c:v>
                </c:pt>
                <c:pt idx="7388">
                  <c:v>3</c:v>
                </c:pt>
                <c:pt idx="7389">
                  <c:v>3</c:v>
                </c:pt>
                <c:pt idx="7390">
                  <c:v>3</c:v>
                </c:pt>
                <c:pt idx="7391">
                  <c:v>3</c:v>
                </c:pt>
                <c:pt idx="7392">
                  <c:v>3</c:v>
                </c:pt>
                <c:pt idx="7393">
                  <c:v>3</c:v>
                </c:pt>
                <c:pt idx="7394">
                  <c:v>3</c:v>
                </c:pt>
                <c:pt idx="7395">
                  <c:v>3</c:v>
                </c:pt>
                <c:pt idx="7396">
                  <c:v>3</c:v>
                </c:pt>
                <c:pt idx="7397">
                  <c:v>3</c:v>
                </c:pt>
                <c:pt idx="7398">
                  <c:v>3</c:v>
                </c:pt>
                <c:pt idx="7399">
                  <c:v>3</c:v>
                </c:pt>
                <c:pt idx="7400">
                  <c:v>3</c:v>
                </c:pt>
                <c:pt idx="7401">
                  <c:v>3</c:v>
                </c:pt>
                <c:pt idx="7402">
                  <c:v>4</c:v>
                </c:pt>
                <c:pt idx="7403">
                  <c:v>4</c:v>
                </c:pt>
                <c:pt idx="7404">
                  <c:v>4</c:v>
                </c:pt>
                <c:pt idx="7405">
                  <c:v>4</c:v>
                </c:pt>
                <c:pt idx="7406">
                  <c:v>4</c:v>
                </c:pt>
                <c:pt idx="7407">
                  <c:v>4</c:v>
                </c:pt>
                <c:pt idx="7408">
                  <c:v>4</c:v>
                </c:pt>
                <c:pt idx="7409">
                  <c:v>4</c:v>
                </c:pt>
                <c:pt idx="7410">
                  <c:v>4</c:v>
                </c:pt>
                <c:pt idx="7411">
                  <c:v>4</c:v>
                </c:pt>
                <c:pt idx="7412">
                  <c:v>4</c:v>
                </c:pt>
                <c:pt idx="7413">
                  <c:v>4</c:v>
                </c:pt>
                <c:pt idx="7414">
                  <c:v>4</c:v>
                </c:pt>
                <c:pt idx="7415">
                  <c:v>4</c:v>
                </c:pt>
                <c:pt idx="7416">
                  <c:v>4</c:v>
                </c:pt>
                <c:pt idx="7417">
                  <c:v>4</c:v>
                </c:pt>
                <c:pt idx="7418">
                  <c:v>4</c:v>
                </c:pt>
                <c:pt idx="7419">
                  <c:v>4</c:v>
                </c:pt>
                <c:pt idx="7420">
                  <c:v>4</c:v>
                </c:pt>
                <c:pt idx="7421">
                  <c:v>3</c:v>
                </c:pt>
                <c:pt idx="7422">
                  <c:v>3</c:v>
                </c:pt>
                <c:pt idx="7423">
                  <c:v>3</c:v>
                </c:pt>
                <c:pt idx="7424">
                  <c:v>3</c:v>
                </c:pt>
                <c:pt idx="7425">
                  <c:v>3</c:v>
                </c:pt>
                <c:pt idx="7426">
                  <c:v>3</c:v>
                </c:pt>
                <c:pt idx="7427">
                  <c:v>3</c:v>
                </c:pt>
                <c:pt idx="7428">
                  <c:v>3</c:v>
                </c:pt>
                <c:pt idx="7429">
                  <c:v>3</c:v>
                </c:pt>
                <c:pt idx="7430">
                  <c:v>3</c:v>
                </c:pt>
                <c:pt idx="7431">
                  <c:v>3</c:v>
                </c:pt>
                <c:pt idx="7432">
                  <c:v>3</c:v>
                </c:pt>
                <c:pt idx="7433">
                  <c:v>3</c:v>
                </c:pt>
                <c:pt idx="7434">
                  <c:v>3</c:v>
                </c:pt>
                <c:pt idx="7435">
                  <c:v>3</c:v>
                </c:pt>
                <c:pt idx="7436">
                  <c:v>3</c:v>
                </c:pt>
                <c:pt idx="7437">
                  <c:v>3</c:v>
                </c:pt>
                <c:pt idx="7438">
                  <c:v>3</c:v>
                </c:pt>
                <c:pt idx="7439">
                  <c:v>3</c:v>
                </c:pt>
                <c:pt idx="7440">
                  <c:v>3</c:v>
                </c:pt>
                <c:pt idx="7441">
                  <c:v>3</c:v>
                </c:pt>
                <c:pt idx="7442">
                  <c:v>3</c:v>
                </c:pt>
                <c:pt idx="7443">
                  <c:v>3</c:v>
                </c:pt>
                <c:pt idx="7444">
                  <c:v>3</c:v>
                </c:pt>
                <c:pt idx="7445">
                  <c:v>3</c:v>
                </c:pt>
                <c:pt idx="7446">
                  <c:v>3</c:v>
                </c:pt>
                <c:pt idx="7447">
                  <c:v>3</c:v>
                </c:pt>
                <c:pt idx="7448">
                  <c:v>3</c:v>
                </c:pt>
                <c:pt idx="7449">
                  <c:v>3</c:v>
                </c:pt>
                <c:pt idx="7450">
                  <c:v>3</c:v>
                </c:pt>
                <c:pt idx="7451">
                  <c:v>3</c:v>
                </c:pt>
                <c:pt idx="7452">
                  <c:v>3</c:v>
                </c:pt>
                <c:pt idx="7453">
                  <c:v>3</c:v>
                </c:pt>
                <c:pt idx="7454">
                  <c:v>3</c:v>
                </c:pt>
                <c:pt idx="7455">
                  <c:v>3</c:v>
                </c:pt>
                <c:pt idx="7456">
                  <c:v>3</c:v>
                </c:pt>
                <c:pt idx="7457">
                  <c:v>3</c:v>
                </c:pt>
                <c:pt idx="7458">
                  <c:v>3</c:v>
                </c:pt>
                <c:pt idx="7459">
                  <c:v>3</c:v>
                </c:pt>
                <c:pt idx="7460">
                  <c:v>3</c:v>
                </c:pt>
                <c:pt idx="7461">
                  <c:v>3</c:v>
                </c:pt>
                <c:pt idx="7462">
                  <c:v>3</c:v>
                </c:pt>
                <c:pt idx="7463">
                  <c:v>3</c:v>
                </c:pt>
                <c:pt idx="7464">
                  <c:v>3</c:v>
                </c:pt>
                <c:pt idx="7465">
                  <c:v>3</c:v>
                </c:pt>
                <c:pt idx="7466">
                  <c:v>3</c:v>
                </c:pt>
                <c:pt idx="7467">
                  <c:v>3</c:v>
                </c:pt>
                <c:pt idx="7468">
                  <c:v>3</c:v>
                </c:pt>
                <c:pt idx="7469">
                  <c:v>3</c:v>
                </c:pt>
                <c:pt idx="7470">
                  <c:v>3</c:v>
                </c:pt>
                <c:pt idx="7471">
                  <c:v>3</c:v>
                </c:pt>
                <c:pt idx="7472">
                  <c:v>3</c:v>
                </c:pt>
                <c:pt idx="7473">
                  <c:v>3</c:v>
                </c:pt>
                <c:pt idx="7474">
                  <c:v>3</c:v>
                </c:pt>
                <c:pt idx="7475">
                  <c:v>3</c:v>
                </c:pt>
                <c:pt idx="7476">
                  <c:v>3</c:v>
                </c:pt>
                <c:pt idx="7477">
                  <c:v>3</c:v>
                </c:pt>
                <c:pt idx="7478">
                  <c:v>3</c:v>
                </c:pt>
                <c:pt idx="7479">
                  <c:v>3</c:v>
                </c:pt>
                <c:pt idx="7480">
                  <c:v>3</c:v>
                </c:pt>
                <c:pt idx="7481">
                  <c:v>3</c:v>
                </c:pt>
                <c:pt idx="7482">
                  <c:v>3</c:v>
                </c:pt>
                <c:pt idx="7483">
                  <c:v>3</c:v>
                </c:pt>
                <c:pt idx="7484">
                  <c:v>3</c:v>
                </c:pt>
                <c:pt idx="7485">
                  <c:v>3</c:v>
                </c:pt>
                <c:pt idx="7486">
                  <c:v>3</c:v>
                </c:pt>
                <c:pt idx="7487">
                  <c:v>3</c:v>
                </c:pt>
                <c:pt idx="7488">
                  <c:v>3</c:v>
                </c:pt>
                <c:pt idx="7489">
                  <c:v>3</c:v>
                </c:pt>
                <c:pt idx="7490">
                  <c:v>3</c:v>
                </c:pt>
                <c:pt idx="7491">
                  <c:v>3</c:v>
                </c:pt>
                <c:pt idx="7492">
                  <c:v>3</c:v>
                </c:pt>
                <c:pt idx="7493">
                  <c:v>3</c:v>
                </c:pt>
                <c:pt idx="7494">
                  <c:v>3</c:v>
                </c:pt>
                <c:pt idx="7495">
                  <c:v>3</c:v>
                </c:pt>
                <c:pt idx="7496">
                  <c:v>3</c:v>
                </c:pt>
                <c:pt idx="7497">
                  <c:v>3</c:v>
                </c:pt>
                <c:pt idx="7498">
                  <c:v>3</c:v>
                </c:pt>
                <c:pt idx="7499">
                  <c:v>3</c:v>
                </c:pt>
                <c:pt idx="7500">
                  <c:v>3</c:v>
                </c:pt>
                <c:pt idx="7501">
                  <c:v>3</c:v>
                </c:pt>
                <c:pt idx="7502">
                  <c:v>3</c:v>
                </c:pt>
                <c:pt idx="7503">
                  <c:v>3</c:v>
                </c:pt>
                <c:pt idx="7504">
                  <c:v>3</c:v>
                </c:pt>
                <c:pt idx="7505">
                  <c:v>3</c:v>
                </c:pt>
                <c:pt idx="7506">
                  <c:v>3</c:v>
                </c:pt>
                <c:pt idx="7507">
                  <c:v>3</c:v>
                </c:pt>
                <c:pt idx="7508">
                  <c:v>3</c:v>
                </c:pt>
                <c:pt idx="7509">
                  <c:v>3</c:v>
                </c:pt>
                <c:pt idx="7510">
                  <c:v>3</c:v>
                </c:pt>
                <c:pt idx="7511">
                  <c:v>3</c:v>
                </c:pt>
                <c:pt idx="7512">
                  <c:v>3</c:v>
                </c:pt>
                <c:pt idx="7513">
                  <c:v>3</c:v>
                </c:pt>
                <c:pt idx="7514">
                  <c:v>3</c:v>
                </c:pt>
                <c:pt idx="7515">
                  <c:v>3</c:v>
                </c:pt>
                <c:pt idx="7516">
                  <c:v>3</c:v>
                </c:pt>
                <c:pt idx="7517">
                  <c:v>3</c:v>
                </c:pt>
                <c:pt idx="7518">
                  <c:v>3</c:v>
                </c:pt>
                <c:pt idx="7519">
                  <c:v>3</c:v>
                </c:pt>
                <c:pt idx="7520">
                  <c:v>3</c:v>
                </c:pt>
                <c:pt idx="7521">
                  <c:v>3</c:v>
                </c:pt>
                <c:pt idx="7522">
                  <c:v>3</c:v>
                </c:pt>
                <c:pt idx="7523">
                  <c:v>3</c:v>
                </c:pt>
                <c:pt idx="7524">
                  <c:v>3</c:v>
                </c:pt>
                <c:pt idx="7525">
                  <c:v>3</c:v>
                </c:pt>
                <c:pt idx="7526">
                  <c:v>3</c:v>
                </c:pt>
                <c:pt idx="7527">
                  <c:v>3</c:v>
                </c:pt>
                <c:pt idx="7528">
                  <c:v>3</c:v>
                </c:pt>
                <c:pt idx="7529">
                  <c:v>3</c:v>
                </c:pt>
                <c:pt idx="7530">
                  <c:v>3</c:v>
                </c:pt>
                <c:pt idx="7531">
                  <c:v>3</c:v>
                </c:pt>
                <c:pt idx="7532">
                  <c:v>3</c:v>
                </c:pt>
                <c:pt idx="7533">
                  <c:v>3</c:v>
                </c:pt>
                <c:pt idx="7534">
                  <c:v>3</c:v>
                </c:pt>
                <c:pt idx="7535">
                  <c:v>3</c:v>
                </c:pt>
                <c:pt idx="7536">
                  <c:v>3</c:v>
                </c:pt>
                <c:pt idx="7537">
                  <c:v>3</c:v>
                </c:pt>
                <c:pt idx="7538">
                  <c:v>3</c:v>
                </c:pt>
                <c:pt idx="7539">
                  <c:v>3</c:v>
                </c:pt>
                <c:pt idx="7540">
                  <c:v>3</c:v>
                </c:pt>
                <c:pt idx="7541">
                  <c:v>3</c:v>
                </c:pt>
                <c:pt idx="7542">
                  <c:v>3</c:v>
                </c:pt>
                <c:pt idx="7543">
                  <c:v>3</c:v>
                </c:pt>
                <c:pt idx="7544">
                  <c:v>3</c:v>
                </c:pt>
                <c:pt idx="7545">
                  <c:v>3</c:v>
                </c:pt>
                <c:pt idx="7546">
                  <c:v>3</c:v>
                </c:pt>
                <c:pt idx="7547">
                  <c:v>3</c:v>
                </c:pt>
                <c:pt idx="7548">
                  <c:v>3</c:v>
                </c:pt>
                <c:pt idx="7549">
                  <c:v>3</c:v>
                </c:pt>
                <c:pt idx="7550">
                  <c:v>3</c:v>
                </c:pt>
                <c:pt idx="7551">
                  <c:v>3</c:v>
                </c:pt>
                <c:pt idx="7552">
                  <c:v>3</c:v>
                </c:pt>
                <c:pt idx="7553">
                  <c:v>3</c:v>
                </c:pt>
                <c:pt idx="7554">
                  <c:v>3</c:v>
                </c:pt>
                <c:pt idx="7555">
                  <c:v>3</c:v>
                </c:pt>
                <c:pt idx="7556">
                  <c:v>3</c:v>
                </c:pt>
                <c:pt idx="7557">
                  <c:v>3</c:v>
                </c:pt>
                <c:pt idx="7558">
                  <c:v>3</c:v>
                </c:pt>
                <c:pt idx="7559">
                  <c:v>3</c:v>
                </c:pt>
                <c:pt idx="7560">
                  <c:v>3</c:v>
                </c:pt>
                <c:pt idx="7561">
                  <c:v>3</c:v>
                </c:pt>
                <c:pt idx="7562">
                  <c:v>3</c:v>
                </c:pt>
                <c:pt idx="7563">
                  <c:v>3</c:v>
                </c:pt>
                <c:pt idx="7564">
                  <c:v>3</c:v>
                </c:pt>
                <c:pt idx="7565">
                  <c:v>3</c:v>
                </c:pt>
                <c:pt idx="7566">
                  <c:v>3</c:v>
                </c:pt>
                <c:pt idx="7567">
                  <c:v>3</c:v>
                </c:pt>
                <c:pt idx="7568">
                  <c:v>3</c:v>
                </c:pt>
                <c:pt idx="7569">
                  <c:v>3</c:v>
                </c:pt>
                <c:pt idx="7570">
                  <c:v>3</c:v>
                </c:pt>
                <c:pt idx="7571">
                  <c:v>3</c:v>
                </c:pt>
                <c:pt idx="7572">
                  <c:v>3</c:v>
                </c:pt>
                <c:pt idx="7573">
                  <c:v>3</c:v>
                </c:pt>
                <c:pt idx="7574">
                  <c:v>3</c:v>
                </c:pt>
                <c:pt idx="7575">
                  <c:v>3</c:v>
                </c:pt>
                <c:pt idx="7576">
                  <c:v>3</c:v>
                </c:pt>
                <c:pt idx="7577">
                  <c:v>3</c:v>
                </c:pt>
                <c:pt idx="7578">
                  <c:v>3</c:v>
                </c:pt>
                <c:pt idx="7579">
                  <c:v>3</c:v>
                </c:pt>
                <c:pt idx="7580">
                  <c:v>3</c:v>
                </c:pt>
                <c:pt idx="7581">
                  <c:v>3</c:v>
                </c:pt>
                <c:pt idx="7582">
                  <c:v>3</c:v>
                </c:pt>
                <c:pt idx="7583">
                  <c:v>3</c:v>
                </c:pt>
                <c:pt idx="7584">
                  <c:v>3</c:v>
                </c:pt>
                <c:pt idx="7585">
                  <c:v>3</c:v>
                </c:pt>
                <c:pt idx="7586">
                  <c:v>3</c:v>
                </c:pt>
                <c:pt idx="7587">
                  <c:v>3</c:v>
                </c:pt>
                <c:pt idx="7588">
                  <c:v>3</c:v>
                </c:pt>
                <c:pt idx="7589">
                  <c:v>3</c:v>
                </c:pt>
                <c:pt idx="7590">
                  <c:v>3</c:v>
                </c:pt>
                <c:pt idx="7591">
                  <c:v>3</c:v>
                </c:pt>
                <c:pt idx="7592">
                  <c:v>3</c:v>
                </c:pt>
                <c:pt idx="7593">
                  <c:v>3</c:v>
                </c:pt>
                <c:pt idx="7594">
                  <c:v>3</c:v>
                </c:pt>
                <c:pt idx="7595">
                  <c:v>3</c:v>
                </c:pt>
                <c:pt idx="7596">
                  <c:v>3</c:v>
                </c:pt>
                <c:pt idx="7597">
                  <c:v>3</c:v>
                </c:pt>
                <c:pt idx="7598">
                  <c:v>3</c:v>
                </c:pt>
                <c:pt idx="7599">
                  <c:v>3</c:v>
                </c:pt>
                <c:pt idx="7600">
                  <c:v>3</c:v>
                </c:pt>
                <c:pt idx="7601">
                  <c:v>3</c:v>
                </c:pt>
                <c:pt idx="7602">
                  <c:v>3</c:v>
                </c:pt>
                <c:pt idx="7603">
                  <c:v>3</c:v>
                </c:pt>
                <c:pt idx="7604">
                  <c:v>3</c:v>
                </c:pt>
                <c:pt idx="7605">
                  <c:v>3</c:v>
                </c:pt>
                <c:pt idx="7606">
                  <c:v>3</c:v>
                </c:pt>
                <c:pt idx="7607">
                  <c:v>3</c:v>
                </c:pt>
                <c:pt idx="7608">
                  <c:v>3</c:v>
                </c:pt>
                <c:pt idx="7609">
                  <c:v>3</c:v>
                </c:pt>
                <c:pt idx="7610">
                  <c:v>3</c:v>
                </c:pt>
                <c:pt idx="7611">
                  <c:v>3</c:v>
                </c:pt>
                <c:pt idx="7612">
                  <c:v>3</c:v>
                </c:pt>
                <c:pt idx="7613">
                  <c:v>3</c:v>
                </c:pt>
                <c:pt idx="7614">
                  <c:v>3</c:v>
                </c:pt>
                <c:pt idx="7615">
                  <c:v>3</c:v>
                </c:pt>
                <c:pt idx="7616">
                  <c:v>3</c:v>
                </c:pt>
                <c:pt idx="7617">
                  <c:v>3</c:v>
                </c:pt>
                <c:pt idx="7618">
                  <c:v>3</c:v>
                </c:pt>
                <c:pt idx="7619">
                  <c:v>3</c:v>
                </c:pt>
                <c:pt idx="7620">
                  <c:v>3</c:v>
                </c:pt>
                <c:pt idx="7621">
                  <c:v>3</c:v>
                </c:pt>
                <c:pt idx="7622">
                  <c:v>3</c:v>
                </c:pt>
                <c:pt idx="7623">
                  <c:v>3</c:v>
                </c:pt>
                <c:pt idx="7624">
                  <c:v>3</c:v>
                </c:pt>
                <c:pt idx="7625">
                  <c:v>3</c:v>
                </c:pt>
                <c:pt idx="7626">
                  <c:v>3</c:v>
                </c:pt>
                <c:pt idx="7627">
                  <c:v>3</c:v>
                </c:pt>
                <c:pt idx="7628">
                  <c:v>3</c:v>
                </c:pt>
                <c:pt idx="7629">
                  <c:v>3</c:v>
                </c:pt>
                <c:pt idx="7630">
                  <c:v>3</c:v>
                </c:pt>
                <c:pt idx="7631">
                  <c:v>3</c:v>
                </c:pt>
                <c:pt idx="7632">
                  <c:v>3</c:v>
                </c:pt>
                <c:pt idx="7633">
                  <c:v>3</c:v>
                </c:pt>
                <c:pt idx="7634">
                  <c:v>3</c:v>
                </c:pt>
                <c:pt idx="7635">
                  <c:v>3</c:v>
                </c:pt>
                <c:pt idx="7636">
                  <c:v>3</c:v>
                </c:pt>
                <c:pt idx="7637">
                  <c:v>3</c:v>
                </c:pt>
                <c:pt idx="7638">
                  <c:v>3</c:v>
                </c:pt>
                <c:pt idx="7639">
                  <c:v>3</c:v>
                </c:pt>
                <c:pt idx="7640">
                  <c:v>3</c:v>
                </c:pt>
                <c:pt idx="7641">
                  <c:v>3</c:v>
                </c:pt>
                <c:pt idx="7642">
                  <c:v>3</c:v>
                </c:pt>
                <c:pt idx="7643">
                  <c:v>3</c:v>
                </c:pt>
                <c:pt idx="7644">
                  <c:v>3</c:v>
                </c:pt>
                <c:pt idx="7645">
                  <c:v>3</c:v>
                </c:pt>
                <c:pt idx="7646">
                  <c:v>3</c:v>
                </c:pt>
                <c:pt idx="7647">
                  <c:v>3</c:v>
                </c:pt>
                <c:pt idx="7648">
                  <c:v>3</c:v>
                </c:pt>
                <c:pt idx="7649">
                  <c:v>3</c:v>
                </c:pt>
                <c:pt idx="7650">
                  <c:v>3</c:v>
                </c:pt>
                <c:pt idx="7651">
                  <c:v>3</c:v>
                </c:pt>
                <c:pt idx="7652">
                  <c:v>3</c:v>
                </c:pt>
                <c:pt idx="7653">
                  <c:v>3</c:v>
                </c:pt>
                <c:pt idx="7654">
                  <c:v>3</c:v>
                </c:pt>
                <c:pt idx="7655">
                  <c:v>3</c:v>
                </c:pt>
                <c:pt idx="7656">
                  <c:v>3</c:v>
                </c:pt>
                <c:pt idx="7657">
                  <c:v>3</c:v>
                </c:pt>
                <c:pt idx="7658">
                  <c:v>3</c:v>
                </c:pt>
                <c:pt idx="7659">
                  <c:v>3</c:v>
                </c:pt>
                <c:pt idx="7660">
                  <c:v>3</c:v>
                </c:pt>
                <c:pt idx="7661">
                  <c:v>3</c:v>
                </c:pt>
                <c:pt idx="7662">
                  <c:v>3</c:v>
                </c:pt>
                <c:pt idx="7663">
                  <c:v>3</c:v>
                </c:pt>
                <c:pt idx="7664">
                  <c:v>3</c:v>
                </c:pt>
                <c:pt idx="7665">
                  <c:v>3</c:v>
                </c:pt>
                <c:pt idx="7666">
                  <c:v>3</c:v>
                </c:pt>
                <c:pt idx="7667">
                  <c:v>3</c:v>
                </c:pt>
                <c:pt idx="7668">
                  <c:v>3</c:v>
                </c:pt>
                <c:pt idx="7669">
                  <c:v>3</c:v>
                </c:pt>
                <c:pt idx="7670">
                  <c:v>3</c:v>
                </c:pt>
                <c:pt idx="7671">
                  <c:v>3</c:v>
                </c:pt>
                <c:pt idx="7672">
                  <c:v>3</c:v>
                </c:pt>
                <c:pt idx="7673">
                  <c:v>3</c:v>
                </c:pt>
                <c:pt idx="7674">
                  <c:v>3</c:v>
                </c:pt>
                <c:pt idx="7675">
                  <c:v>3</c:v>
                </c:pt>
                <c:pt idx="7676">
                  <c:v>3</c:v>
                </c:pt>
                <c:pt idx="7677">
                  <c:v>3</c:v>
                </c:pt>
                <c:pt idx="7678">
                  <c:v>3</c:v>
                </c:pt>
                <c:pt idx="7679">
                  <c:v>3</c:v>
                </c:pt>
                <c:pt idx="7680">
                  <c:v>3</c:v>
                </c:pt>
                <c:pt idx="7681">
                  <c:v>3</c:v>
                </c:pt>
                <c:pt idx="7682">
                  <c:v>3</c:v>
                </c:pt>
                <c:pt idx="7683">
                  <c:v>3</c:v>
                </c:pt>
                <c:pt idx="7684">
                  <c:v>3</c:v>
                </c:pt>
                <c:pt idx="7685">
                  <c:v>3</c:v>
                </c:pt>
                <c:pt idx="7686">
                  <c:v>3</c:v>
                </c:pt>
                <c:pt idx="7687">
                  <c:v>3</c:v>
                </c:pt>
                <c:pt idx="7688">
                  <c:v>3</c:v>
                </c:pt>
                <c:pt idx="7689">
                  <c:v>3</c:v>
                </c:pt>
                <c:pt idx="7690">
                  <c:v>3</c:v>
                </c:pt>
                <c:pt idx="7691">
                  <c:v>3</c:v>
                </c:pt>
                <c:pt idx="7692">
                  <c:v>3</c:v>
                </c:pt>
                <c:pt idx="7693">
                  <c:v>3</c:v>
                </c:pt>
                <c:pt idx="7694">
                  <c:v>3</c:v>
                </c:pt>
                <c:pt idx="7695">
                  <c:v>3</c:v>
                </c:pt>
                <c:pt idx="7696">
                  <c:v>3</c:v>
                </c:pt>
                <c:pt idx="7697">
                  <c:v>3</c:v>
                </c:pt>
                <c:pt idx="7698">
                  <c:v>3</c:v>
                </c:pt>
                <c:pt idx="7699">
                  <c:v>3</c:v>
                </c:pt>
                <c:pt idx="7700">
                  <c:v>3</c:v>
                </c:pt>
                <c:pt idx="7701">
                  <c:v>3</c:v>
                </c:pt>
                <c:pt idx="7702">
                  <c:v>3</c:v>
                </c:pt>
                <c:pt idx="7703">
                  <c:v>3</c:v>
                </c:pt>
                <c:pt idx="7704">
                  <c:v>3</c:v>
                </c:pt>
                <c:pt idx="7705">
                  <c:v>3</c:v>
                </c:pt>
                <c:pt idx="7706">
                  <c:v>3</c:v>
                </c:pt>
                <c:pt idx="7707">
                  <c:v>3</c:v>
                </c:pt>
                <c:pt idx="7708">
                  <c:v>3</c:v>
                </c:pt>
                <c:pt idx="7709">
                  <c:v>3</c:v>
                </c:pt>
                <c:pt idx="7710">
                  <c:v>3</c:v>
                </c:pt>
                <c:pt idx="7711">
                  <c:v>3</c:v>
                </c:pt>
                <c:pt idx="7712">
                  <c:v>3</c:v>
                </c:pt>
                <c:pt idx="7713">
                  <c:v>3</c:v>
                </c:pt>
                <c:pt idx="7714">
                  <c:v>3</c:v>
                </c:pt>
                <c:pt idx="7715">
                  <c:v>3</c:v>
                </c:pt>
                <c:pt idx="7716">
                  <c:v>3</c:v>
                </c:pt>
                <c:pt idx="7717">
                  <c:v>3</c:v>
                </c:pt>
                <c:pt idx="7718">
                  <c:v>3</c:v>
                </c:pt>
                <c:pt idx="7719">
                  <c:v>3</c:v>
                </c:pt>
                <c:pt idx="7720">
                  <c:v>3</c:v>
                </c:pt>
                <c:pt idx="7721">
                  <c:v>3</c:v>
                </c:pt>
                <c:pt idx="7722">
                  <c:v>3</c:v>
                </c:pt>
                <c:pt idx="7723">
                  <c:v>3</c:v>
                </c:pt>
                <c:pt idx="7724">
                  <c:v>3</c:v>
                </c:pt>
                <c:pt idx="7725">
                  <c:v>3</c:v>
                </c:pt>
                <c:pt idx="7726">
                  <c:v>3</c:v>
                </c:pt>
                <c:pt idx="7727">
                  <c:v>3</c:v>
                </c:pt>
                <c:pt idx="7728">
                  <c:v>3</c:v>
                </c:pt>
                <c:pt idx="7729">
                  <c:v>3</c:v>
                </c:pt>
                <c:pt idx="7730">
                  <c:v>3</c:v>
                </c:pt>
                <c:pt idx="7731">
                  <c:v>3</c:v>
                </c:pt>
                <c:pt idx="7732">
                  <c:v>3</c:v>
                </c:pt>
                <c:pt idx="7733">
                  <c:v>3</c:v>
                </c:pt>
                <c:pt idx="7734">
                  <c:v>3</c:v>
                </c:pt>
                <c:pt idx="7735">
                  <c:v>3</c:v>
                </c:pt>
                <c:pt idx="7736">
                  <c:v>3</c:v>
                </c:pt>
                <c:pt idx="7737">
                  <c:v>3</c:v>
                </c:pt>
                <c:pt idx="7738">
                  <c:v>3</c:v>
                </c:pt>
                <c:pt idx="7739">
                  <c:v>6</c:v>
                </c:pt>
                <c:pt idx="7740">
                  <c:v>6</c:v>
                </c:pt>
                <c:pt idx="7741">
                  <c:v>6</c:v>
                </c:pt>
                <c:pt idx="7742">
                  <c:v>6</c:v>
                </c:pt>
                <c:pt idx="7743">
                  <c:v>6</c:v>
                </c:pt>
                <c:pt idx="7744">
                  <c:v>6</c:v>
                </c:pt>
                <c:pt idx="7745">
                  <c:v>6</c:v>
                </c:pt>
                <c:pt idx="7746">
                  <c:v>6</c:v>
                </c:pt>
                <c:pt idx="7747">
                  <c:v>6</c:v>
                </c:pt>
                <c:pt idx="7748">
                  <c:v>6</c:v>
                </c:pt>
                <c:pt idx="7749">
                  <c:v>6</c:v>
                </c:pt>
                <c:pt idx="7750">
                  <c:v>6</c:v>
                </c:pt>
                <c:pt idx="7751">
                  <c:v>6</c:v>
                </c:pt>
                <c:pt idx="7752">
                  <c:v>6</c:v>
                </c:pt>
                <c:pt idx="7753">
                  <c:v>6</c:v>
                </c:pt>
                <c:pt idx="7754">
                  <c:v>6</c:v>
                </c:pt>
                <c:pt idx="7755">
                  <c:v>6</c:v>
                </c:pt>
                <c:pt idx="7756">
                  <c:v>6</c:v>
                </c:pt>
                <c:pt idx="7757">
                  <c:v>6</c:v>
                </c:pt>
                <c:pt idx="7758">
                  <c:v>6</c:v>
                </c:pt>
                <c:pt idx="7759">
                  <c:v>6</c:v>
                </c:pt>
                <c:pt idx="7760">
                  <c:v>6</c:v>
                </c:pt>
                <c:pt idx="7761">
                  <c:v>6</c:v>
                </c:pt>
                <c:pt idx="7762">
                  <c:v>6</c:v>
                </c:pt>
                <c:pt idx="7763">
                  <c:v>6</c:v>
                </c:pt>
                <c:pt idx="7764">
                  <c:v>6</c:v>
                </c:pt>
                <c:pt idx="7765">
                  <c:v>6</c:v>
                </c:pt>
                <c:pt idx="7766">
                  <c:v>7</c:v>
                </c:pt>
                <c:pt idx="7767">
                  <c:v>7</c:v>
                </c:pt>
                <c:pt idx="7768">
                  <c:v>7</c:v>
                </c:pt>
                <c:pt idx="7769">
                  <c:v>7</c:v>
                </c:pt>
                <c:pt idx="7770">
                  <c:v>7</c:v>
                </c:pt>
                <c:pt idx="7771">
                  <c:v>7</c:v>
                </c:pt>
                <c:pt idx="7772">
                  <c:v>7</c:v>
                </c:pt>
                <c:pt idx="7773">
                  <c:v>7</c:v>
                </c:pt>
                <c:pt idx="7774">
                  <c:v>7</c:v>
                </c:pt>
                <c:pt idx="7775">
                  <c:v>7</c:v>
                </c:pt>
                <c:pt idx="7776">
                  <c:v>7</c:v>
                </c:pt>
                <c:pt idx="7777">
                  <c:v>7</c:v>
                </c:pt>
                <c:pt idx="7778">
                  <c:v>7</c:v>
                </c:pt>
                <c:pt idx="7779">
                  <c:v>7</c:v>
                </c:pt>
                <c:pt idx="7780">
                  <c:v>7</c:v>
                </c:pt>
                <c:pt idx="7781">
                  <c:v>7</c:v>
                </c:pt>
                <c:pt idx="7782">
                  <c:v>7</c:v>
                </c:pt>
                <c:pt idx="7783">
                  <c:v>7</c:v>
                </c:pt>
                <c:pt idx="7784">
                  <c:v>7</c:v>
                </c:pt>
                <c:pt idx="7785">
                  <c:v>7</c:v>
                </c:pt>
                <c:pt idx="7786">
                  <c:v>7</c:v>
                </c:pt>
                <c:pt idx="7787">
                  <c:v>7</c:v>
                </c:pt>
                <c:pt idx="7788">
                  <c:v>7</c:v>
                </c:pt>
                <c:pt idx="7789">
                  <c:v>7</c:v>
                </c:pt>
                <c:pt idx="7790">
                  <c:v>7</c:v>
                </c:pt>
                <c:pt idx="7791">
                  <c:v>7</c:v>
                </c:pt>
                <c:pt idx="7792">
                  <c:v>7</c:v>
                </c:pt>
                <c:pt idx="7793">
                  <c:v>7</c:v>
                </c:pt>
                <c:pt idx="7794">
                  <c:v>7</c:v>
                </c:pt>
                <c:pt idx="7795">
                  <c:v>7</c:v>
                </c:pt>
                <c:pt idx="7796">
                  <c:v>7</c:v>
                </c:pt>
                <c:pt idx="7797">
                  <c:v>7</c:v>
                </c:pt>
                <c:pt idx="7798">
                  <c:v>7</c:v>
                </c:pt>
                <c:pt idx="7799">
                  <c:v>7</c:v>
                </c:pt>
                <c:pt idx="7800">
                  <c:v>7</c:v>
                </c:pt>
                <c:pt idx="7801">
                  <c:v>7</c:v>
                </c:pt>
                <c:pt idx="7802">
                  <c:v>7</c:v>
                </c:pt>
                <c:pt idx="7803">
                  <c:v>7</c:v>
                </c:pt>
                <c:pt idx="7804">
                  <c:v>7</c:v>
                </c:pt>
                <c:pt idx="7805">
                  <c:v>7</c:v>
                </c:pt>
                <c:pt idx="7806">
                  <c:v>7</c:v>
                </c:pt>
                <c:pt idx="7807">
                  <c:v>7</c:v>
                </c:pt>
                <c:pt idx="7808">
                  <c:v>7</c:v>
                </c:pt>
                <c:pt idx="7809">
                  <c:v>7</c:v>
                </c:pt>
                <c:pt idx="7810">
                  <c:v>7</c:v>
                </c:pt>
                <c:pt idx="7811">
                  <c:v>7</c:v>
                </c:pt>
                <c:pt idx="7812">
                  <c:v>7</c:v>
                </c:pt>
                <c:pt idx="7813">
                  <c:v>7</c:v>
                </c:pt>
                <c:pt idx="7814">
                  <c:v>7</c:v>
                </c:pt>
                <c:pt idx="7815">
                  <c:v>7</c:v>
                </c:pt>
                <c:pt idx="7816">
                  <c:v>7</c:v>
                </c:pt>
                <c:pt idx="7817">
                  <c:v>7</c:v>
                </c:pt>
                <c:pt idx="7818">
                  <c:v>7</c:v>
                </c:pt>
                <c:pt idx="7819">
                  <c:v>7</c:v>
                </c:pt>
                <c:pt idx="7820">
                  <c:v>7</c:v>
                </c:pt>
                <c:pt idx="7821">
                  <c:v>7</c:v>
                </c:pt>
                <c:pt idx="7822">
                  <c:v>7</c:v>
                </c:pt>
                <c:pt idx="7823">
                  <c:v>7</c:v>
                </c:pt>
                <c:pt idx="7824">
                  <c:v>7</c:v>
                </c:pt>
                <c:pt idx="7825">
                  <c:v>7</c:v>
                </c:pt>
                <c:pt idx="7826">
                  <c:v>7</c:v>
                </c:pt>
                <c:pt idx="7827">
                  <c:v>7</c:v>
                </c:pt>
                <c:pt idx="7828">
                  <c:v>7</c:v>
                </c:pt>
                <c:pt idx="7829">
                  <c:v>7</c:v>
                </c:pt>
                <c:pt idx="7830">
                  <c:v>7</c:v>
                </c:pt>
                <c:pt idx="7831">
                  <c:v>7</c:v>
                </c:pt>
                <c:pt idx="7832">
                  <c:v>7</c:v>
                </c:pt>
                <c:pt idx="7833">
                  <c:v>7</c:v>
                </c:pt>
                <c:pt idx="7834">
                  <c:v>7</c:v>
                </c:pt>
                <c:pt idx="7835">
                  <c:v>7</c:v>
                </c:pt>
                <c:pt idx="7836">
                  <c:v>7</c:v>
                </c:pt>
                <c:pt idx="7837">
                  <c:v>7</c:v>
                </c:pt>
                <c:pt idx="7838">
                  <c:v>7</c:v>
                </c:pt>
                <c:pt idx="7839">
                  <c:v>7</c:v>
                </c:pt>
                <c:pt idx="7840">
                  <c:v>7</c:v>
                </c:pt>
                <c:pt idx="7841">
                  <c:v>7</c:v>
                </c:pt>
                <c:pt idx="7842">
                  <c:v>7</c:v>
                </c:pt>
                <c:pt idx="7843">
                  <c:v>7</c:v>
                </c:pt>
                <c:pt idx="7844">
                  <c:v>7</c:v>
                </c:pt>
                <c:pt idx="7845">
                  <c:v>7</c:v>
                </c:pt>
                <c:pt idx="7846">
                  <c:v>7</c:v>
                </c:pt>
                <c:pt idx="7847">
                  <c:v>7</c:v>
                </c:pt>
                <c:pt idx="7848">
                  <c:v>7</c:v>
                </c:pt>
                <c:pt idx="7849">
                  <c:v>7</c:v>
                </c:pt>
                <c:pt idx="7850">
                  <c:v>7</c:v>
                </c:pt>
                <c:pt idx="7851">
                  <c:v>7</c:v>
                </c:pt>
                <c:pt idx="7852">
                  <c:v>7</c:v>
                </c:pt>
                <c:pt idx="7853">
                  <c:v>7</c:v>
                </c:pt>
                <c:pt idx="7854">
                  <c:v>7</c:v>
                </c:pt>
                <c:pt idx="7855">
                  <c:v>7</c:v>
                </c:pt>
                <c:pt idx="7856">
                  <c:v>7</c:v>
                </c:pt>
                <c:pt idx="7857">
                  <c:v>7</c:v>
                </c:pt>
                <c:pt idx="7858">
                  <c:v>7</c:v>
                </c:pt>
                <c:pt idx="7859">
                  <c:v>7</c:v>
                </c:pt>
                <c:pt idx="7860">
                  <c:v>7</c:v>
                </c:pt>
                <c:pt idx="7861">
                  <c:v>7</c:v>
                </c:pt>
                <c:pt idx="7862">
                  <c:v>7</c:v>
                </c:pt>
                <c:pt idx="7863">
                  <c:v>7</c:v>
                </c:pt>
                <c:pt idx="7864">
                  <c:v>7</c:v>
                </c:pt>
                <c:pt idx="7865">
                  <c:v>7</c:v>
                </c:pt>
                <c:pt idx="7866">
                  <c:v>7</c:v>
                </c:pt>
                <c:pt idx="7867">
                  <c:v>7</c:v>
                </c:pt>
                <c:pt idx="7868">
                  <c:v>7</c:v>
                </c:pt>
                <c:pt idx="7869">
                  <c:v>7</c:v>
                </c:pt>
                <c:pt idx="7870">
                  <c:v>7</c:v>
                </c:pt>
                <c:pt idx="7871">
                  <c:v>7</c:v>
                </c:pt>
                <c:pt idx="7872">
                  <c:v>7</c:v>
                </c:pt>
                <c:pt idx="7873">
                  <c:v>7</c:v>
                </c:pt>
                <c:pt idx="7874">
                  <c:v>7</c:v>
                </c:pt>
                <c:pt idx="7875">
                  <c:v>7</c:v>
                </c:pt>
                <c:pt idx="7876">
                  <c:v>7</c:v>
                </c:pt>
                <c:pt idx="7877">
                  <c:v>7</c:v>
                </c:pt>
                <c:pt idx="7878">
                  <c:v>7</c:v>
                </c:pt>
                <c:pt idx="7879">
                  <c:v>7</c:v>
                </c:pt>
                <c:pt idx="7880">
                  <c:v>7</c:v>
                </c:pt>
                <c:pt idx="7881">
                  <c:v>7</c:v>
                </c:pt>
                <c:pt idx="7882">
                  <c:v>7</c:v>
                </c:pt>
                <c:pt idx="7883">
                  <c:v>7</c:v>
                </c:pt>
                <c:pt idx="7884">
                  <c:v>7</c:v>
                </c:pt>
                <c:pt idx="7885">
                  <c:v>7</c:v>
                </c:pt>
                <c:pt idx="7886">
                  <c:v>7</c:v>
                </c:pt>
                <c:pt idx="7887">
                  <c:v>7</c:v>
                </c:pt>
                <c:pt idx="7888">
                  <c:v>8</c:v>
                </c:pt>
                <c:pt idx="7889">
                  <c:v>8</c:v>
                </c:pt>
                <c:pt idx="7890">
                  <c:v>8</c:v>
                </c:pt>
                <c:pt idx="7891">
                  <c:v>8</c:v>
                </c:pt>
                <c:pt idx="7892">
                  <c:v>8</c:v>
                </c:pt>
                <c:pt idx="7893">
                  <c:v>8</c:v>
                </c:pt>
                <c:pt idx="7894">
                  <c:v>8</c:v>
                </c:pt>
                <c:pt idx="7895">
                  <c:v>8</c:v>
                </c:pt>
                <c:pt idx="7896">
                  <c:v>8</c:v>
                </c:pt>
                <c:pt idx="7897">
                  <c:v>8</c:v>
                </c:pt>
                <c:pt idx="7898">
                  <c:v>8</c:v>
                </c:pt>
                <c:pt idx="7899">
                  <c:v>8</c:v>
                </c:pt>
                <c:pt idx="7900">
                  <c:v>8</c:v>
                </c:pt>
                <c:pt idx="7901">
                  <c:v>8</c:v>
                </c:pt>
                <c:pt idx="7902">
                  <c:v>8</c:v>
                </c:pt>
                <c:pt idx="7903">
                  <c:v>8</c:v>
                </c:pt>
                <c:pt idx="7904">
                  <c:v>8</c:v>
                </c:pt>
                <c:pt idx="7905">
                  <c:v>8</c:v>
                </c:pt>
                <c:pt idx="7906">
                  <c:v>8</c:v>
                </c:pt>
                <c:pt idx="7907">
                  <c:v>8</c:v>
                </c:pt>
                <c:pt idx="7908">
                  <c:v>8</c:v>
                </c:pt>
                <c:pt idx="7909">
                  <c:v>8</c:v>
                </c:pt>
                <c:pt idx="7910">
                  <c:v>8</c:v>
                </c:pt>
                <c:pt idx="7911">
                  <c:v>8</c:v>
                </c:pt>
                <c:pt idx="7912">
                  <c:v>8</c:v>
                </c:pt>
                <c:pt idx="7913">
                  <c:v>8</c:v>
                </c:pt>
                <c:pt idx="7914">
                  <c:v>8</c:v>
                </c:pt>
                <c:pt idx="7915">
                  <c:v>8</c:v>
                </c:pt>
                <c:pt idx="7916">
                  <c:v>8</c:v>
                </c:pt>
                <c:pt idx="7917">
                  <c:v>8</c:v>
                </c:pt>
                <c:pt idx="7918">
                  <c:v>8</c:v>
                </c:pt>
                <c:pt idx="7919">
                  <c:v>8</c:v>
                </c:pt>
                <c:pt idx="7920">
                  <c:v>8</c:v>
                </c:pt>
                <c:pt idx="7921">
                  <c:v>8</c:v>
                </c:pt>
                <c:pt idx="7922">
                  <c:v>8</c:v>
                </c:pt>
                <c:pt idx="7923">
                  <c:v>8</c:v>
                </c:pt>
                <c:pt idx="7924">
                  <c:v>8</c:v>
                </c:pt>
                <c:pt idx="7925">
                  <c:v>8</c:v>
                </c:pt>
                <c:pt idx="7926">
                  <c:v>8</c:v>
                </c:pt>
                <c:pt idx="7927">
                  <c:v>8</c:v>
                </c:pt>
                <c:pt idx="7928">
                  <c:v>8</c:v>
                </c:pt>
                <c:pt idx="7929">
                  <c:v>8</c:v>
                </c:pt>
                <c:pt idx="7930">
                  <c:v>8</c:v>
                </c:pt>
                <c:pt idx="7931">
                  <c:v>8</c:v>
                </c:pt>
                <c:pt idx="7932">
                  <c:v>8</c:v>
                </c:pt>
                <c:pt idx="7933">
                  <c:v>8</c:v>
                </c:pt>
                <c:pt idx="7934">
                  <c:v>8</c:v>
                </c:pt>
                <c:pt idx="7935">
                  <c:v>8</c:v>
                </c:pt>
                <c:pt idx="7936">
                  <c:v>8</c:v>
                </c:pt>
                <c:pt idx="7937">
                  <c:v>8</c:v>
                </c:pt>
                <c:pt idx="7938">
                  <c:v>8</c:v>
                </c:pt>
                <c:pt idx="7939">
                  <c:v>8</c:v>
                </c:pt>
                <c:pt idx="7940">
                  <c:v>8</c:v>
                </c:pt>
                <c:pt idx="7941">
                  <c:v>8</c:v>
                </c:pt>
                <c:pt idx="7942">
                  <c:v>8</c:v>
                </c:pt>
                <c:pt idx="7943">
                  <c:v>8</c:v>
                </c:pt>
                <c:pt idx="7944">
                  <c:v>8</c:v>
                </c:pt>
                <c:pt idx="7945">
                  <c:v>8</c:v>
                </c:pt>
                <c:pt idx="7946">
                  <c:v>8</c:v>
                </c:pt>
                <c:pt idx="7947">
                  <c:v>8</c:v>
                </c:pt>
                <c:pt idx="7948">
                  <c:v>8</c:v>
                </c:pt>
                <c:pt idx="7949">
                  <c:v>8</c:v>
                </c:pt>
                <c:pt idx="7950">
                  <c:v>8</c:v>
                </c:pt>
                <c:pt idx="7951">
                  <c:v>8</c:v>
                </c:pt>
                <c:pt idx="7952">
                  <c:v>8</c:v>
                </c:pt>
                <c:pt idx="7953">
                  <c:v>8</c:v>
                </c:pt>
                <c:pt idx="7954">
                  <c:v>8</c:v>
                </c:pt>
                <c:pt idx="7955">
                  <c:v>8</c:v>
                </c:pt>
                <c:pt idx="7956">
                  <c:v>8</c:v>
                </c:pt>
                <c:pt idx="7957">
                  <c:v>8</c:v>
                </c:pt>
                <c:pt idx="7958">
                  <c:v>8</c:v>
                </c:pt>
                <c:pt idx="7959">
                  <c:v>8</c:v>
                </c:pt>
                <c:pt idx="7960">
                  <c:v>8</c:v>
                </c:pt>
                <c:pt idx="7961">
                  <c:v>8</c:v>
                </c:pt>
                <c:pt idx="7962">
                  <c:v>8</c:v>
                </c:pt>
                <c:pt idx="7963">
                  <c:v>8</c:v>
                </c:pt>
                <c:pt idx="7964">
                  <c:v>8</c:v>
                </c:pt>
                <c:pt idx="7965">
                  <c:v>8</c:v>
                </c:pt>
                <c:pt idx="7966">
                  <c:v>8</c:v>
                </c:pt>
                <c:pt idx="7967">
                  <c:v>8</c:v>
                </c:pt>
                <c:pt idx="7968">
                  <c:v>8</c:v>
                </c:pt>
                <c:pt idx="7969">
                  <c:v>8</c:v>
                </c:pt>
                <c:pt idx="7970">
                  <c:v>8</c:v>
                </c:pt>
                <c:pt idx="7971">
                  <c:v>8</c:v>
                </c:pt>
                <c:pt idx="7972">
                  <c:v>8</c:v>
                </c:pt>
                <c:pt idx="7973">
                  <c:v>8</c:v>
                </c:pt>
                <c:pt idx="7974">
                  <c:v>8</c:v>
                </c:pt>
                <c:pt idx="7975">
                  <c:v>8</c:v>
                </c:pt>
                <c:pt idx="7976">
                  <c:v>8</c:v>
                </c:pt>
                <c:pt idx="7977">
                  <c:v>8</c:v>
                </c:pt>
                <c:pt idx="7978">
                  <c:v>8</c:v>
                </c:pt>
                <c:pt idx="7979">
                  <c:v>8</c:v>
                </c:pt>
                <c:pt idx="7980">
                  <c:v>8</c:v>
                </c:pt>
                <c:pt idx="7981">
                  <c:v>8</c:v>
                </c:pt>
                <c:pt idx="7982">
                  <c:v>8</c:v>
                </c:pt>
                <c:pt idx="7983">
                  <c:v>8</c:v>
                </c:pt>
                <c:pt idx="7984">
                  <c:v>8</c:v>
                </c:pt>
                <c:pt idx="7985">
                  <c:v>8</c:v>
                </c:pt>
                <c:pt idx="7986">
                  <c:v>8</c:v>
                </c:pt>
                <c:pt idx="7987">
                  <c:v>8</c:v>
                </c:pt>
                <c:pt idx="7988">
                  <c:v>8</c:v>
                </c:pt>
                <c:pt idx="7989">
                  <c:v>8</c:v>
                </c:pt>
                <c:pt idx="7990">
                  <c:v>8</c:v>
                </c:pt>
                <c:pt idx="7991">
                  <c:v>8</c:v>
                </c:pt>
                <c:pt idx="7992">
                  <c:v>8</c:v>
                </c:pt>
                <c:pt idx="7993">
                  <c:v>8</c:v>
                </c:pt>
                <c:pt idx="7994">
                  <c:v>8</c:v>
                </c:pt>
                <c:pt idx="7995">
                  <c:v>8</c:v>
                </c:pt>
                <c:pt idx="7996">
                  <c:v>8</c:v>
                </c:pt>
                <c:pt idx="7997">
                  <c:v>8</c:v>
                </c:pt>
                <c:pt idx="7998">
                  <c:v>8</c:v>
                </c:pt>
                <c:pt idx="7999">
                  <c:v>8</c:v>
                </c:pt>
                <c:pt idx="8000">
                  <c:v>8</c:v>
                </c:pt>
                <c:pt idx="8001">
                  <c:v>8</c:v>
                </c:pt>
                <c:pt idx="8002">
                  <c:v>8</c:v>
                </c:pt>
                <c:pt idx="8003">
                  <c:v>8</c:v>
                </c:pt>
                <c:pt idx="8004">
                  <c:v>8</c:v>
                </c:pt>
                <c:pt idx="8005">
                  <c:v>8</c:v>
                </c:pt>
                <c:pt idx="8006">
                  <c:v>8</c:v>
                </c:pt>
                <c:pt idx="8007">
                  <c:v>8</c:v>
                </c:pt>
                <c:pt idx="8008">
                  <c:v>8</c:v>
                </c:pt>
                <c:pt idx="8009">
                  <c:v>8</c:v>
                </c:pt>
                <c:pt idx="8010">
                  <c:v>8</c:v>
                </c:pt>
                <c:pt idx="8011">
                  <c:v>8</c:v>
                </c:pt>
                <c:pt idx="8012">
                  <c:v>8</c:v>
                </c:pt>
                <c:pt idx="8013">
                  <c:v>8</c:v>
                </c:pt>
                <c:pt idx="8014">
                  <c:v>8</c:v>
                </c:pt>
                <c:pt idx="8015">
                  <c:v>8</c:v>
                </c:pt>
                <c:pt idx="8016">
                  <c:v>8</c:v>
                </c:pt>
                <c:pt idx="8017">
                  <c:v>8</c:v>
                </c:pt>
                <c:pt idx="8018">
                  <c:v>8</c:v>
                </c:pt>
                <c:pt idx="8019">
                  <c:v>8</c:v>
                </c:pt>
                <c:pt idx="8020">
                  <c:v>8</c:v>
                </c:pt>
                <c:pt idx="8021">
                  <c:v>8</c:v>
                </c:pt>
                <c:pt idx="8022">
                  <c:v>8</c:v>
                </c:pt>
                <c:pt idx="8023">
                  <c:v>8</c:v>
                </c:pt>
                <c:pt idx="8024">
                  <c:v>8</c:v>
                </c:pt>
                <c:pt idx="8025">
                  <c:v>8</c:v>
                </c:pt>
                <c:pt idx="8026">
                  <c:v>8</c:v>
                </c:pt>
                <c:pt idx="8027">
                  <c:v>8</c:v>
                </c:pt>
                <c:pt idx="8028">
                  <c:v>8</c:v>
                </c:pt>
                <c:pt idx="8029">
                  <c:v>7</c:v>
                </c:pt>
                <c:pt idx="8030">
                  <c:v>7</c:v>
                </c:pt>
                <c:pt idx="8031">
                  <c:v>7</c:v>
                </c:pt>
                <c:pt idx="8032">
                  <c:v>7</c:v>
                </c:pt>
                <c:pt idx="8033">
                  <c:v>7</c:v>
                </c:pt>
                <c:pt idx="8034">
                  <c:v>7</c:v>
                </c:pt>
                <c:pt idx="8035">
                  <c:v>7</c:v>
                </c:pt>
                <c:pt idx="8036">
                  <c:v>7</c:v>
                </c:pt>
                <c:pt idx="8037">
                  <c:v>7</c:v>
                </c:pt>
                <c:pt idx="8038">
                  <c:v>7</c:v>
                </c:pt>
                <c:pt idx="8039">
                  <c:v>7</c:v>
                </c:pt>
                <c:pt idx="8040">
                  <c:v>7</c:v>
                </c:pt>
                <c:pt idx="8041">
                  <c:v>7</c:v>
                </c:pt>
                <c:pt idx="8042">
                  <c:v>7</c:v>
                </c:pt>
                <c:pt idx="8043">
                  <c:v>7</c:v>
                </c:pt>
                <c:pt idx="8044">
                  <c:v>7</c:v>
                </c:pt>
                <c:pt idx="8045">
                  <c:v>7</c:v>
                </c:pt>
                <c:pt idx="8046">
                  <c:v>7</c:v>
                </c:pt>
                <c:pt idx="8047">
                  <c:v>7</c:v>
                </c:pt>
                <c:pt idx="8048">
                  <c:v>7</c:v>
                </c:pt>
                <c:pt idx="8049">
                  <c:v>7</c:v>
                </c:pt>
                <c:pt idx="8050">
                  <c:v>7</c:v>
                </c:pt>
                <c:pt idx="8051">
                  <c:v>7</c:v>
                </c:pt>
                <c:pt idx="8052">
                  <c:v>7</c:v>
                </c:pt>
                <c:pt idx="8053">
                  <c:v>7</c:v>
                </c:pt>
                <c:pt idx="8054">
                  <c:v>7</c:v>
                </c:pt>
                <c:pt idx="8055">
                  <c:v>7</c:v>
                </c:pt>
                <c:pt idx="8056">
                  <c:v>7</c:v>
                </c:pt>
                <c:pt idx="8057">
                  <c:v>7</c:v>
                </c:pt>
                <c:pt idx="8058">
                  <c:v>7</c:v>
                </c:pt>
                <c:pt idx="8059">
                  <c:v>7</c:v>
                </c:pt>
                <c:pt idx="8060">
                  <c:v>7</c:v>
                </c:pt>
                <c:pt idx="8061">
                  <c:v>7</c:v>
                </c:pt>
                <c:pt idx="8062">
                  <c:v>7</c:v>
                </c:pt>
                <c:pt idx="8063">
                  <c:v>7</c:v>
                </c:pt>
                <c:pt idx="8064">
                  <c:v>7</c:v>
                </c:pt>
                <c:pt idx="8065">
                  <c:v>7</c:v>
                </c:pt>
                <c:pt idx="8066">
                  <c:v>7</c:v>
                </c:pt>
                <c:pt idx="8067">
                  <c:v>7</c:v>
                </c:pt>
                <c:pt idx="8068">
                  <c:v>7</c:v>
                </c:pt>
                <c:pt idx="8069">
                  <c:v>7</c:v>
                </c:pt>
                <c:pt idx="8070">
                  <c:v>7</c:v>
                </c:pt>
                <c:pt idx="8071">
                  <c:v>7</c:v>
                </c:pt>
                <c:pt idx="8072">
                  <c:v>7</c:v>
                </c:pt>
                <c:pt idx="8073">
                  <c:v>7</c:v>
                </c:pt>
                <c:pt idx="8074">
                  <c:v>7</c:v>
                </c:pt>
                <c:pt idx="8075">
                  <c:v>7</c:v>
                </c:pt>
                <c:pt idx="8076">
                  <c:v>7</c:v>
                </c:pt>
                <c:pt idx="8077">
                  <c:v>7</c:v>
                </c:pt>
                <c:pt idx="8078">
                  <c:v>7</c:v>
                </c:pt>
                <c:pt idx="8079">
                  <c:v>7</c:v>
                </c:pt>
                <c:pt idx="8080">
                  <c:v>7</c:v>
                </c:pt>
                <c:pt idx="8081">
                  <c:v>7</c:v>
                </c:pt>
                <c:pt idx="8082">
                  <c:v>7</c:v>
                </c:pt>
                <c:pt idx="8083">
                  <c:v>7</c:v>
                </c:pt>
                <c:pt idx="8084">
                  <c:v>7</c:v>
                </c:pt>
                <c:pt idx="8085">
                  <c:v>7</c:v>
                </c:pt>
                <c:pt idx="8086">
                  <c:v>7</c:v>
                </c:pt>
                <c:pt idx="8087">
                  <c:v>7</c:v>
                </c:pt>
                <c:pt idx="8088">
                  <c:v>7</c:v>
                </c:pt>
                <c:pt idx="8089">
                  <c:v>7</c:v>
                </c:pt>
                <c:pt idx="8090">
                  <c:v>7</c:v>
                </c:pt>
                <c:pt idx="8091">
                  <c:v>7</c:v>
                </c:pt>
                <c:pt idx="8092">
                  <c:v>7</c:v>
                </c:pt>
                <c:pt idx="8093">
                  <c:v>7</c:v>
                </c:pt>
                <c:pt idx="8094">
                  <c:v>7</c:v>
                </c:pt>
                <c:pt idx="8095">
                  <c:v>7</c:v>
                </c:pt>
                <c:pt idx="8096">
                  <c:v>7</c:v>
                </c:pt>
                <c:pt idx="8097">
                  <c:v>7</c:v>
                </c:pt>
                <c:pt idx="8098">
                  <c:v>7</c:v>
                </c:pt>
                <c:pt idx="8099">
                  <c:v>7</c:v>
                </c:pt>
                <c:pt idx="8100">
                  <c:v>7</c:v>
                </c:pt>
                <c:pt idx="8101">
                  <c:v>7</c:v>
                </c:pt>
                <c:pt idx="8102">
                  <c:v>7</c:v>
                </c:pt>
                <c:pt idx="8103">
                  <c:v>7</c:v>
                </c:pt>
                <c:pt idx="8104">
                  <c:v>7</c:v>
                </c:pt>
                <c:pt idx="8105">
                  <c:v>7</c:v>
                </c:pt>
                <c:pt idx="8106">
                  <c:v>7</c:v>
                </c:pt>
                <c:pt idx="8107">
                  <c:v>7</c:v>
                </c:pt>
                <c:pt idx="8108">
                  <c:v>7</c:v>
                </c:pt>
                <c:pt idx="8109">
                  <c:v>7</c:v>
                </c:pt>
                <c:pt idx="8110">
                  <c:v>7</c:v>
                </c:pt>
                <c:pt idx="8111">
                  <c:v>7</c:v>
                </c:pt>
                <c:pt idx="8112">
                  <c:v>7</c:v>
                </c:pt>
                <c:pt idx="8113">
                  <c:v>7</c:v>
                </c:pt>
                <c:pt idx="8114">
                  <c:v>7</c:v>
                </c:pt>
                <c:pt idx="8115">
                  <c:v>7</c:v>
                </c:pt>
                <c:pt idx="8116">
                  <c:v>7</c:v>
                </c:pt>
                <c:pt idx="8117">
                  <c:v>7</c:v>
                </c:pt>
                <c:pt idx="8118">
                  <c:v>7</c:v>
                </c:pt>
                <c:pt idx="8119">
                  <c:v>7</c:v>
                </c:pt>
                <c:pt idx="8120">
                  <c:v>7</c:v>
                </c:pt>
                <c:pt idx="8121">
                  <c:v>7</c:v>
                </c:pt>
                <c:pt idx="8122">
                  <c:v>7</c:v>
                </c:pt>
                <c:pt idx="8123">
                  <c:v>7</c:v>
                </c:pt>
                <c:pt idx="8124">
                  <c:v>7</c:v>
                </c:pt>
                <c:pt idx="8125">
                  <c:v>7</c:v>
                </c:pt>
                <c:pt idx="8126">
                  <c:v>7</c:v>
                </c:pt>
                <c:pt idx="8127">
                  <c:v>7</c:v>
                </c:pt>
                <c:pt idx="8128">
                  <c:v>7</c:v>
                </c:pt>
                <c:pt idx="8129">
                  <c:v>7</c:v>
                </c:pt>
                <c:pt idx="8130">
                  <c:v>8</c:v>
                </c:pt>
                <c:pt idx="8131">
                  <c:v>8</c:v>
                </c:pt>
                <c:pt idx="8132">
                  <c:v>8</c:v>
                </c:pt>
                <c:pt idx="8133">
                  <c:v>8</c:v>
                </c:pt>
                <c:pt idx="8134">
                  <c:v>7</c:v>
                </c:pt>
                <c:pt idx="8135">
                  <c:v>7</c:v>
                </c:pt>
                <c:pt idx="8136">
                  <c:v>7</c:v>
                </c:pt>
                <c:pt idx="8137">
                  <c:v>7</c:v>
                </c:pt>
                <c:pt idx="8138">
                  <c:v>7</c:v>
                </c:pt>
                <c:pt idx="8139">
                  <c:v>7</c:v>
                </c:pt>
                <c:pt idx="8140">
                  <c:v>7</c:v>
                </c:pt>
                <c:pt idx="8141">
                  <c:v>7</c:v>
                </c:pt>
                <c:pt idx="8142">
                  <c:v>7</c:v>
                </c:pt>
                <c:pt idx="8143">
                  <c:v>7</c:v>
                </c:pt>
                <c:pt idx="8144">
                  <c:v>7</c:v>
                </c:pt>
                <c:pt idx="8145">
                  <c:v>7</c:v>
                </c:pt>
                <c:pt idx="8146">
                  <c:v>7</c:v>
                </c:pt>
                <c:pt idx="8147">
                  <c:v>7</c:v>
                </c:pt>
                <c:pt idx="8148">
                  <c:v>7</c:v>
                </c:pt>
                <c:pt idx="8149">
                  <c:v>7</c:v>
                </c:pt>
                <c:pt idx="8150">
                  <c:v>7</c:v>
                </c:pt>
                <c:pt idx="8151">
                  <c:v>7</c:v>
                </c:pt>
                <c:pt idx="8152">
                  <c:v>7</c:v>
                </c:pt>
                <c:pt idx="8153">
                  <c:v>7</c:v>
                </c:pt>
                <c:pt idx="8154">
                  <c:v>7</c:v>
                </c:pt>
                <c:pt idx="8155">
                  <c:v>7</c:v>
                </c:pt>
                <c:pt idx="8156">
                  <c:v>7</c:v>
                </c:pt>
                <c:pt idx="8157">
                  <c:v>7</c:v>
                </c:pt>
                <c:pt idx="8158">
                  <c:v>7</c:v>
                </c:pt>
                <c:pt idx="8159">
                  <c:v>7</c:v>
                </c:pt>
                <c:pt idx="8160">
                  <c:v>7</c:v>
                </c:pt>
                <c:pt idx="8161">
                  <c:v>7</c:v>
                </c:pt>
                <c:pt idx="8162">
                  <c:v>7</c:v>
                </c:pt>
                <c:pt idx="8163">
                  <c:v>7</c:v>
                </c:pt>
                <c:pt idx="8164">
                  <c:v>7</c:v>
                </c:pt>
                <c:pt idx="8165">
                  <c:v>7</c:v>
                </c:pt>
                <c:pt idx="8166">
                  <c:v>7</c:v>
                </c:pt>
                <c:pt idx="8167">
                  <c:v>7</c:v>
                </c:pt>
                <c:pt idx="8168">
                  <c:v>7</c:v>
                </c:pt>
                <c:pt idx="8169">
                  <c:v>7</c:v>
                </c:pt>
                <c:pt idx="8170">
                  <c:v>7</c:v>
                </c:pt>
                <c:pt idx="8171">
                  <c:v>7</c:v>
                </c:pt>
                <c:pt idx="8172">
                  <c:v>7</c:v>
                </c:pt>
                <c:pt idx="8173">
                  <c:v>7</c:v>
                </c:pt>
                <c:pt idx="8174">
                  <c:v>7</c:v>
                </c:pt>
                <c:pt idx="8175">
                  <c:v>7</c:v>
                </c:pt>
                <c:pt idx="8176">
                  <c:v>7</c:v>
                </c:pt>
                <c:pt idx="8177">
                  <c:v>7</c:v>
                </c:pt>
                <c:pt idx="8178">
                  <c:v>7</c:v>
                </c:pt>
                <c:pt idx="8179">
                  <c:v>7</c:v>
                </c:pt>
                <c:pt idx="8180">
                  <c:v>7</c:v>
                </c:pt>
                <c:pt idx="8181">
                  <c:v>7</c:v>
                </c:pt>
                <c:pt idx="8182">
                  <c:v>7</c:v>
                </c:pt>
                <c:pt idx="8183">
                  <c:v>7</c:v>
                </c:pt>
                <c:pt idx="8184">
                  <c:v>7</c:v>
                </c:pt>
                <c:pt idx="8185">
                  <c:v>7</c:v>
                </c:pt>
                <c:pt idx="8186">
                  <c:v>7</c:v>
                </c:pt>
                <c:pt idx="8187">
                  <c:v>7</c:v>
                </c:pt>
                <c:pt idx="8188">
                  <c:v>7</c:v>
                </c:pt>
                <c:pt idx="8189">
                  <c:v>7</c:v>
                </c:pt>
                <c:pt idx="8190">
                  <c:v>7</c:v>
                </c:pt>
                <c:pt idx="8191">
                  <c:v>7</c:v>
                </c:pt>
                <c:pt idx="8192">
                  <c:v>7</c:v>
                </c:pt>
                <c:pt idx="8193">
                  <c:v>7</c:v>
                </c:pt>
                <c:pt idx="8194">
                  <c:v>7</c:v>
                </c:pt>
                <c:pt idx="8195">
                  <c:v>7</c:v>
                </c:pt>
                <c:pt idx="8196">
                  <c:v>7</c:v>
                </c:pt>
                <c:pt idx="8197">
                  <c:v>7</c:v>
                </c:pt>
                <c:pt idx="8198">
                  <c:v>7</c:v>
                </c:pt>
                <c:pt idx="8199">
                  <c:v>7</c:v>
                </c:pt>
                <c:pt idx="8200">
                  <c:v>7</c:v>
                </c:pt>
                <c:pt idx="8201">
                  <c:v>7</c:v>
                </c:pt>
                <c:pt idx="8202">
                  <c:v>7</c:v>
                </c:pt>
                <c:pt idx="8203">
                  <c:v>7</c:v>
                </c:pt>
                <c:pt idx="8204">
                  <c:v>7</c:v>
                </c:pt>
                <c:pt idx="8205">
                  <c:v>7</c:v>
                </c:pt>
                <c:pt idx="8206">
                  <c:v>7</c:v>
                </c:pt>
                <c:pt idx="8207">
                  <c:v>7</c:v>
                </c:pt>
                <c:pt idx="8208">
                  <c:v>7</c:v>
                </c:pt>
                <c:pt idx="8209">
                  <c:v>7</c:v>
                </c:pt>
                <c:pt idx="8210">
                  <c:v>7</c:v>
                </c:pt>
                <c:pt idx="8211">
                  <c:v>7</c:v>
                </c:pt>
                <c:pt idx="8212">
                  <c:v>7</c:v>
                </c:pt>
                <c:pt idx="8213">
                  <c:v>7</c:v>
                </c:pt>
                <c:pt idx="8214">
                  <c:v>7</c:v>
                </c:pt>
                <c:pt idx="8215">
                  <c:v>7</c:v>
                </c:pt>
                <c:pt idx="8216">
                  <c:v>7</c:v>
                </c:pt>
                <c:pt idx="8217">
                  <c:v>7</c:v>
                </c:pt>
                <c:pt idx="8218">
                  <c:v>7</c:v>
                </c:pt>
                <c:pt idx="8219">
                  <c:v>7</c:v>
                </c:pt>
                <c:pt idx="8220">
                  <c:v>7</c:v>
                </c:pt>
                <c:pt idx="8221">
                  <c:v>7</c:v>
                </c:pt>
                <c:pt idx="8222">
                  <c:v>7</c:v>
                </c:pt>
                <c:pt idx="8223">
                  <c:v>7</c:v>
                </c:pt>
                <c:pt idx="8224">
                  <c:v>7</c:v>
                </c:pt>
                <c:pt idx="8225">
                  <c:v>7</c:v>
                </c:pt>
                <c:pt idx="8226">
                  <c:v>7</c:v>
                </c:pt>
                <c:pt idx="8227">
                  <c:v>7</c:v>
                </c:pt>
                <c:pt idx="8228">
                  <c:v>7</c:v>
                </c:pt>
                <c:pt idx="8229">
                  <c:v>7</c:v>
                </c:pt>
                <c:pt idx="8230">
                  <c:v>7</c:v>
                </c:pt>
                <c:pt idx="8231">
                  <c:v>8</c:v>
                </c:pt>
                <c:pt idx="8232">
                  <c:v>8</c:v>
                </c:pt>
                <c:pt idx="8233">
                  <c:v>8</c:v>
                </c:pt>
                <c:pt idx="8234">
                  <c:v>8</c:v>
                </c:pt>
                <c:pt idx="8235">
                  <c:v>8</c:v>
                </c:pt>
                <c:pt idx="8236">
                  <c:v>8</c:v>
                </c:pt>
                <c:pt idx="8237">
                  <c:v>8</c:v>
                </c:pt>
                <c:pt idx="8238">
                  <c:v>8</c:v>
                </c:pt>
                <c:pt idx="8239">
                  <c:v>8</c:v>
                </c:pt>
                <c:pt idx="8240">
                  <c:v>8</c:v>
                </c:pt>
                <c:pt idx="8241">
                  <c:v>8</c:v>
                </c:pt>
                <c:pt idx="8242">
                  <c:v>8</c:v>
                </c:pt>
                <c:pt idx="8243">
                  <c:v>8</c:v>
                </c:pt>
                <c:pt idx="8244">
                  <c:v>8</c:v>
                </c:pt>
                <c:pt idx="8245">
                  <c:v>8</c:v>
                </c:pt>
                <c:pt idx="8246">
                  <c:v>8</c:v>
                </c:pt>
                <c:pt idx="8247">
                  <c:v>8</c:v>
                </c:pt>
                <c:pt idx="8248">
                  <c:v>8</c:v>
                </c:pt>
                <c:pt idx="8249">
                  <c:v>8</c:v>
                </c:pt>
                <c:pt idx="8250">
                  <c:v>8</c:v>
                </c:pt>
                <c:pt idx="8251">
                  <c:v>8</c:v>
                </c:pt>
                <c:pt idx="8252">
                  <c:v>8</c:v>
                </c:pt>
                <c:pt idx="8253">
                  <c:v>8</c:v>
                </c:pt>
                <c:pt idx="8254">
                  <c:v>8</c:v>
                </c:pt>
                <c:pt idx="8255">
                  <c:v>8</c:v>
                </c:pt>
                <c:pt idx="8256">
                  <c:v>8</c:v>
                </c:pt>
                <c:pt idx="8257">
                  <c:v>8</c:v>
                </c:pt>
                <c:pt idx="8258">
                  <c:v>8</c:v>
                </c:pt>
                <c:pt idx="8259">
                  <c:v>8</c:v>
                </c:pt>
                <c:pt idx="8260">
                  <c:v>8</c:v>
                </c:pt>
                <c:pt idx="8261">
                  <c:v>8</c:v>
                </c:pt>
                <c:pt idx="8262">
                  <c:v>8</c:v>
                </c:pt>
                <c:pt idx="8263">
                  <c:v>8</c:v>
                </c:pt>
                <c:pt idx="8264">
                  <c:v>8</c:v>
                </c:pt>
                <c:pt idx="8265">
                  <c:v>8</c:v>
                </c:pt>
                <c:pt idx="8266">
                  <c:v>8</c:v>
                </c:pt>
                <c:pt idx="8267">
                  <c:v>8</c:v>
                </c:pt>
                <c:pt idx="8268">
                  <c:v>8</c:v>
                </c:pt>
                <c:pt idx="8269">
                  <c:v>8</c:v>
                </c:pt>
                <c:pt idx="8270">
                  <c:v>8</c:v>
                </c:pt>
                <c:pt idx="8271">
                  <c:v>8</c:v>
                </c:pt>
                <c:pt idx="8272">
                  <c:v>8</c:v>
                </c:pt>
                <c:pt idx="8273">
                  <c:v>8</c:v>
                </c:pt>
                <c:pt idx="8274">
                  <c:v>8</c:v>
                </c:pt>
                <c:pt idx="8275">
                  <c:v>8</c:v>
                </c:pt>
                <c:pt idx="8276">
                  <c:v>8</c:v>
                </c:pt>
                <c:pt idx="8277">
                  <c:v>8</c:v>
                </c:pt>
                <c:pt idx="8278">
                  <c:v>8</c:v>
                </c:pt>
                <c:pt idx="8279">
                  <c:v>8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8</c:v>
                </c:pt>
                <c:pt idx="8290">
                  <c:v>8</c:v>
                </c:pt>
                <c:pt idx="8291">
                  <c:v>8</c:v>
                </c:pt>
                <c:pt idx="8292">
                  <c:v>8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8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8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8</c:v>
                </c:pt>
                <c:pt idx="8306">
                  <c:v>8</c:v>
                </c:pt>
                <c:pt idx="8307">
                  <c:v>8</c:v>
                </c:pt>
                <c:pt idx="8308">
                  <c:v>8</c:v>
                </c:pt>
                <c:pt idx="8309">
                  <c:v>8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8</c:v>
                </c:pt>
                <c:pt idx="8315">
                  <c:v>8</c:v>
                </c:pt>
                <c:pt idx="8316">
                  <c:v>8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8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8</c:v>
                </c:pt>
                <c:pt idx="8325">
                  <c:v>8</c:v>
                </c:pt>
                <c:pt idx="8326">
                  <c:v>8</c:v>
                </c:pt>
                <c:pt idx="8327">
                  <c:v>8</c:v>
                </c:pt>
                <c:pt idx="8328">
                  <c:v>8</c:v>
                </c:pt>
                <c:pt idx="8329">
                  <c:v>8</c:v>
                </c:pt>
                <c:pt idx="8330">
                  <c:v>8</c:v>
                </c:pt>
                <c:pt idx="8331">
                  <c:v>8</c:v>
                </c:pt>
                <c:pt idx="8332">
                  <c:v>8</c:v>
                </c:pt>
                <c:pt idx="8333">
                  <c:v>8</c:v>
                </c:pt>
                <c:pt idx="8334">
                  <c:v>8</c:v>
                </c:pt>
                <c:pt idx="8335">
                  <c:v>8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8</c:v>
                </c:pt>
                <c:pt idx="8340">
                  <c:v>7</c:v>
                </c:pt>
                <c:pt idx="8341">
                  <c:v>7</c:v>
                </c:pt>
                <c:pt idx="8342">
                  <c:v>7</c:v>
                </c:pt>
                <c:pt idx="8343">
                  <c:v>7</c:v>
                </c:pt>
                <c:pt idx="8344">
                  <c:v>7</c:v>
                </c:pt>
                <c:pt idx="8345">
                  <c:v>7</c:v>
                </c:pt>
                <c:pt idx="8346">
                  <c:v>7</c:v>
                </c:pt>
                <c:pt idx="8347">
                  <c:v>7</c:v>
                </c:pt>
                <c:pt idx="8348">
                  <c:v>7</c:v>
                </c:pt>
                <c:pt idx="8349">
                  <c:v>7</c:v>
                </c:pt>
                <c:pt idx="8350">
                  <c:v>7</c:v>
                </c:pt>
                <c:pt idx="8351">
                  <c:v>7</c:v>
                </c:pt>
                <c:pt idx="8352">
                  <c:v>7</c:v>
                </c:pt>
                <c:pt idx="8353">
                  <c:v>7</c:v>
                </c:pt>
                <c:pt idx="8354">
                  <c:v>7</c:v>
                </c:pt>
                <c:pt idx="8355">
                  <c:v>7</c:v>
                </c:pt>
                <c:pt idx="8356">
                  <c:v>7</c:v>
                </c:pt>
                <c:pt idx="8357">
                  <c:v>7</c:v>
                </c:pt>
                <c:pt idx="8358">
                  <c:v>7</c:v>
                </c:pt>
                <c:pt idx="8359">
                  <c:v>7</c:v>
                </c:pt>
                <c:pt idx="8360">
                  <c:v>7</c:v>
                </c:pt>
                <c:pt idx="8361">
                  <c:v>7</c:v>
                </c:pt>
                <c:pt idx="8362">
                  <c:v>7</c:v>
                </c:pt>
                <c:pt idx="8363">
                  <c:v>7</c:v>
                </c:pt>
                <c:pt idx="8364">
                  <c:v>7</c:v>
                </c:pt>
                <c:pt idx="8365">
                  <c:v>7</c:v>
                </c:pt>
                <c:pt idx="8366">
                  <c:v>7</c:v>
                </c:pt>
                <c:pt idx="8367">
                  <c:v>7</c:v>
                </c:pt>
                <c:pt idx="8368">
                  <c:v>7</c:v>
                </c:pt>
                <c:pt idx="8369">
                  <c:v>7</c:v>
                </c:pt>
                <c:pt idx="8370">
                  <c:v>7</c:v>
                </c:pt>
                <c:pt idx="8371">
                  <c:v>7</c:v>
                </c:pt>
                <c:pt idx="8372">
                  <c:v>7</c:v>
                </c:pt>
                <c:pt idx="8373">
                  <c:v>7</c:v>
                </c:pt>
                <c:pt idx="8374">
                  <c:v>7</c:v>
                </c:pt>
                <c:pt idx="8375">
                  <c:v>7</c:v>
                </c:pt>
                <c:pt idx="8376">
                  <c:v>7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7</c:v>
                </c:pt>
                <c:pt idx="8386">
                  <c:v>7</c:v>
                </c:pt>
                <c:pt idx="8387">
                  <c:v>7</c:v>
                </c:pt>
                <c:pt idx="8388">
                  <c:v>7</c:v>
                </c:pt>
                <c:pt idx="8389">
                  <c:v>7</c:v>
                </c:pt>
                <c:pt idx="8390">
                  <c:v>7</c:v>
                </c:pt>
                <c:pt idx="8391">
                  <c:v>7</c:v>
                </c:pt>
                <c:pt idx="8392">
                  <c:v>7</c:v>
                </c:pt>
                <c:pt idx="8393">
                  <c:v>7</c:v>
                </c:pt>
                <c:pt idx="8394">
                  <c:v>7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7</c:v>
                </c:pt>
                <c:pt idx="8406">
                  <c:v>7</c:v>
                </c:pt>
                <c:pt idx="8407">
                  <c:v>7</c:v>
                </c:pt>
                <c:pt idx="8408">
                  <c:v>7</c:v>
                </c:pt>
                <c:pt idx="8409">
                  <c:v>7</c:v>
                </c:pt>
                <c:pt idx="8410">
                  <c:v>7</c:v>
                </c:pt>
                <c:pt idx="8411">
                  <c:v>7</c:v>
                </c:pt>
                <c:pt idx="8412">
                  <c:v>7</c:v>
                </c:pt>
                <c:pt idx="8413">
                  <c:v>7</c:v>
                </c:pt>
                <c:pt idx="8414">
                  <c:v>7</c:v>
                </c:pt>
                <c:pt idx="8415">
                  <c:v>7</c:v>
                </c:pt>
                <c:pt idx="8416">
                  <c:v>7</c:v>
                </c:pt>
                <c:pt idx="8417">
                  <c:v>7</c:v>
                </c:pt>
                <c:pt idx="8418">
                  <c:v>7</c:v>
                </c:pt>
                <c:pt idx="8419">
                  <c:v>7</c:v>
                </c:pt>
                <c:pt idx="8420">
                  <c:v>7</c:v>
                </c:pt>
                <c:pt idx="8421">
                  <c:v>7</c:v>
                </c:pt>
                <c:pt idx="8422">
                  <c:v>7</c:v>
                </c:pt>
                <c:pt idx="8423">
                  <c:v>7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6</c:v>
                </c:pt>
                <c:pt idx="8431">
                  <c:v>6</c:v>
                </c:pt>
                <c:pt idx="8432">
                  <c:v>6</c:v>
                </c:pt>
                <c:pt idx="8433">
                  <c:v>6</c:v>
                </c:pt>
                <c:pt idx="8434">
                  <c:v>6</c:v>
                </c:pt>
                <c:pt idx="8435">
                  <c:v>6</c:v>
                </c:pt>
                <c:pt idx="8436">
                  <c:v>6</c:v>
                </c:pt>
                <c:pt idx="8437">
                  <c:v>6</c:v>
                </c:pt>
                <c:pt idx="8438">
                  <c:v>6</c:v>
                </c:pt>
                <c:pt idx="8439">
                  <c:v>6</c:v>
                </c:pt>
                <c:pt idx="8440">
                  <c:v>6</c:v>
                </c:pt>
                <c:pt idx="8441">
                  <c:v>6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6</c:v>
                </c:pt>
                <c:pt idx="8457">
                  <c:v>6</c:v>
                </c:pt>
                <c:pt idx="8458">
                  <c:v>6</c:v>
                </c:pt>
                <c:pt idx="8459">
                  <c:v>6</c:v>
                </c:pt>
                <c:pt idx="8460">
                  <c:v>6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5</c:v>
                </c:pt>
                <c:pt idx="8469">
                  <c:v>5</c:v>
                </c:pt>
                <c:pt idx="8470">
                  <c:v>5</c:v>
                </c:pt>
                <c:pt idx="8471">
                  <c:v>5</c:v>
                </c:pt>
                <c:pt idx="8472">
                  <c:v>5</c:v>
                </c:pt>
                <c:pt idx="8473">
                  <c:v>5</c:v>
                </c:pt>
                <c:pt idx="8474">
                  <c:v>5</c:v>
                </c:pt>
                <c:pt idx="8475">
                  <c:v>5</c:v>
                </c:pt>
                <c:pt idx="8476">
                  <c:v>5</c:v>
                </c:pt>
                <c:pt idx="8477">
                  <c:v>5</c:v>
                </c:pt>
                <c:pt idx="8478">
                  <c:v>8</c:v>
                </c:pt>
                <c:pt idx="8479">
                  <c:v>8</c:v>
                </c:pt>
                <c:pt idx="8480">
                  <c:v>8</c:v>
                </c:pt>
                <c:pt idx="8481">
                  <c:v>8</c:v>
                </c:pt>
                <c:pt idx="8482">
                  <c:v>8</c:v>
                </c:pt>
                <c:pt idx="8483">
                  <c:v>8</c:v>
                </c:pt>
                <c:pt idx="8484">
                  <c:v>8</c:v>
                </c:pt>
                <c:pt idx="8485">
                  <c:v>8</c:v>
                </c:pt>
                <c:pt idx="8486">
                  <c:v>8</c:v>
                </c:pt>
                <c:pt idx="8487">
                  <c:v>8</c:v>
                </c:pt>
                <c:pt idx="8488">
                  <c:v>8</c:v>
                </c:pt>
                <c:pt idx="8489">
                  <c:v>7</c:v>
                </c:pt>
                <c:pt idx="8490">
                  <c:v>7</c:v>
                </c:pt>
                <c:pt idx="8491">
                  <c:v>7</c:v>
                </c:pt>
                <c:pt idx="8492">
                  <c:v>7</c:v>
                </c:pt>
                <c:pt idx="8493">
                  <c:v>7</c:v>
                </c:pt>
                <c:pt idx="8494">
                  <c:v>7</c:v>
                </c:pt>
                <c:pt idx="8495">
                  <c:v>7</c:v>
                </c:pt>
                <c:pt idx="8496">
                  <c:v>7</c:v>
                </c:pt>
                <c:pt idx="8497">
                  <c:v>7</c:v>
                </c:pt>
                <c:pt idx="8498">
                  <c:v>7</c:v>
                </c:pt>
                <c:pt idx="8499">
                  <c:v>7</c:v>
                </c:pt>
                <c:pt idx="8500">
                  <c:v>7</c:v>
                </c:pt>
                <c:pt idx="8501">
                  <c:v>7</c:v>
                </c:pt>
                <c:pt idx="8502">
                  <c:v>7</c:v>
                </c:pt>
                <c:pt idx="8503">
                  <c:v>7</c:v>
                </c:pt>
                <c:pt idx="8504">
                  <c:v>7</c:v>
                </c:pt>
                <c:pt idx="8505">
                  <c:v>7</c:v>
                </c:pt>
                <c:pt idx="8506">
                  <c:v>7</c:v>
                </c:pt>
                <c:pt idx="8507">
                  <c:v>7</c:v>
                </c:pt>
                <c:pt idx="8508">
                  <c:v>7</c:v>
                </c:pt>
                <c:pt idx="8509">
                  <c:v>7</c:v>
                </c:pt>
                <c:pt idx="8510">
                  <c:v>7</c:v>
                </c:pt>
                <c:pt idx="8511">
                  <c:v>7</c:v>
                </c:pt>
                <c:pt idx="8512">
                  <c:v>7</c:v>
                </c:pt>
                <c:pt idx="8513">
                  <c:v>7</c:v>
                </c:pt>
                <c:pt idx="8514">
                  <c:v>7</c:v>
                </c:pt>
                <c:pt idx="8515">
                  <c:v>7</c:v>
                </c:pt>
                <c:pt idx="8516">
                  <c:v>7</c:v>
                </c:pt>
                <c:pt idx="8517">
                  <c:v>7</c:v>
                </c:pt>
                <c:pt idx="8518">
                  <c:v>7</c:v>
                </c:pt>
                <c:pt idx="8519">
                  <c:v>7</c:v>
                </c:pt>
                <c:pt idx="8520">
                  <c:v>7</c:v>
                </c:pt>
                <c:pt idx="8521">
                  <c:v>7</c:v>
                </c:pt>
                <c:pt idx="8522">
                  <c:v>7</c:v>
                </c:pt>
                <c:pt idx="8523">
                  <c:v>7</c:v>
                </c:pt>
                <c:pt idx="8524">
                  <c:v>7</c:v>
                </c:pt>
                <c:pt idx="8525">
                  <c:v>7</c:v>
                </c:pt>
                <c:pt idx="8526">
                  <c:v>7</c:v>
                </c:pt>
                <c:pt idx="8527">
                  <c:v>7</c:v>
                </c:pt>
                <c:pt idx="8528">
                  <c:v>7</c:v>
                </c:pt>
                <c:pt idx="8529">
                  <c:v>7</c:v>
                </c:pt>
                <c:pt idx="8530">
                  <c:v>7</c:v>
                </c:pt>
                <c:pt idx="8531">
                  <c:v>7</c:v>
                </c:pt>
                <c:pt idx="8532">
                  <c:v>7</c:v>
                </c:pt>
                <c:pt idx="8533">
                  <c:v>7</c:v>
                </c:pt>
                <c:pt idx="8534">
                  <c:v>7</c:v>
                </c:pt>
                <c:pt idx="8535">
                  <c:v>7</c:v>
                </c:pt>
                <c:pt idx="8536">
                  <c:v>7</c:v>
                </c:pt>
                <c:pt idx="8537">
                  <c:v>7</c:v>
                </c:pt>
                <c:pt idx="8538">
                  <c:v>7</c:v>
                </c:pt>
                <c:pt idx="8539">
                  <c:v>7</c:v>
                </c:pt>
                <c:pt idx="8540">
                  <c:v>7</c:v>
                </c:pt>
                <c:pt idx="8541">
                  <c:v>7</c:v>
                </c:pt>
                <c:pt idx="8542">
                  <c:v>7</c:v>
                </c:pt>
                <c:pt idx="8543">
                  <c:v>7</c:v>
                </c:pt>
                <c:pt idx="8544">
                  <c:v>7</c:v>
                </c:pt>
                <c:pt idx="8545">
                  <c:v>7</c:v>
                </c:pt>
                <c:pt idx="8546">
                  <c:v>7</c:v>
                </c:pt>
                <c:pt idx="8547">
                  <c:v>7</c:v>
                </c:pt>
                <c:pt idx="8548">
                  <c:v>7</c:v>
                </c:pt>
                <c:pt idx="8549">
                  <c:v>7</c:v>
                </c:pt>
                <c:pt idx="8550">
                  <c:v>7</c:v>
                </c:pt>
                <c:pt idx="8551">
                  <c:v>7</c:v>
                </c:pt>
                <c:pt idx="8552">
                  <c:v>7</c:v>
                </c:pt>
                <c:pt idx="8553">
                  <c:v>7</c:v>
                </c:pt>
                <c:pt idx="8554">
                  <c:v>7</c:v>
                </c:pt>
                <c:pt idx="8555">
                  <c:v>7</c:v>
                </c:pt>
                <c:pt idx="8556">
                  <c:v>7</c:v>
                </c:pt>
                <c:pt idx="8557">
                  <c:v>7</c:v>
                </c:pt>
                <c:pt idx="8558">
                  <c:v>7</c:v>
                </c:pt>
                <c:pt idx="8559">
                  <c:v>7</c:v>
                </c:pt>
                <c:pt idx="8560">
                  <c:v>7</c:v>
                </c:pt>
                <c:pt idx="8561">
                  <c:v>7</c:v>
                </c:pt>
                <c:pt idx="8562">
                  <c:v>7</c:v>
                </c:pt>
                <c:pt idx="8563">
                  <c:v>7</c:v>
                </c:pt>
                <c:pt idx="8564">
                  <c:v>7</c:v>
                </c:pt>
                <c:pt idx="8565">
                  <c:v>7</c:v>
                </c:pt>
                <c:pt idx="8566">
                  <c:v>7</c:v>
                </c:pt>
                <c:pt idx="8567">
                  <c:v>7</c:v>
                </c:pt>
                <c:pt idx="8568">
                  <c:v>7</c:v>
                </c:pt>
                <c:pt idx="8569">
                  <c:v>7</c:v>
                </c:pt>
                <c:pt idx="8570">
                  <c:v>7</c:v>
                </c:pt>
                <c:pt idx="8571">
                  <c:v>7</c:v>
                </c:pt>
                <c:pt idx="8572">
                  <c:v>7</c:v>
                </c:pt>
                <c:pt idx="8573">
                  <c:v>7</c:v>
                </c:pt>
                <c:pt idx="8574">
                  <c:v>7</c:v>
                </c:pt>
                <c:pt idx="8575">
                  <c:v>7</c:v>
                </c:pt>
                <c:pt idx="8576">
                  <c:v>7</c:v>
                </c:pt>
                <c:pt idx="8577">
                  <c:v>7</c:v>
                </c:pt>
                <c:pt idx="8578">
                  <c:v>7</c:v>
                </c:pt>
                <c:pt idx="8579">
                  <c:v>7</c:v>
                </c:pt>
                <c:pt idx="8580">
                  <c:v>7</c:v>
                </c:pt>
                <c:pt idx="8581">
                  <c:v>7</c:v>
                </c:pt>
                <c:pt idx="8582">
                  <c:v>7</c:v>
                </c:pt>
                <c:pt idx="8583">
                  <c:v>7</c:v>
                </c:pt>
                <c:pt idx="8584">
                  <c:v>7</c:v>
                </c:pt>
                <c:pt idx="8585">
                  <c:v>7</c:v>
                </c:pt>
                <c:pt idx="8586">
                  <c:v>7</c:v>
                </c:pt>
                <c:pt idx="8587">
                  <c:v>7</c:v>
                </c:pt>
                <c:pt idx="8588">
                  <c:v>7</c:v>
                </c:pt>
                <c:pt idx="8589">
                  <c:v>7</c:v>
                </c:pt>
                <c:pt idx="8590">
                  <c:v>7</c:v>
                </c:pt>
                <c:pt idx="8591">
                  <c:v>7</c:v>
                </c:pt>
                <c:pt idx="8592">
                  <c:v>7</c:v>
                </c:pt>
                <c:pt idx="8593">
                  <c:v>6</c:v>
                </c:pt>
                <c:pt idx="8594">
                  <c:v>6</c:v>
                </c:pt>
                <c:pt idx="8595">
                  <c:v>6</c:v>
                </c:pt>
                <c:pt idx="8596">
                  <c:v>6</c:v>
                </c:pt>
                <c:pt idx="8597">
                  <c:v>6</c:v>
                </c:pt>
                <c:pt idx="8598">
                  <c:v>6</c:v>
                </c:pt>
                <c:pt idx="8599">
                  <c:v>6</c:v>
                </c:pt>
                <c:pt idx="8600">
                  <c:v>6</c:v>
                </c:pt>
                <c:pt idx="8601">
                  <c:v>6</c:v>
                </c:pt>
                <c:pt idx="8602">
                  <c:v>6</c:v>
                </c:pt>
                <c:pt idx="8603">
                  <c:v>6</c:v>
                </c:pt>
                <c:pt idx="8604">
                  <c:v>6</c:v>
                </c:pt>
                <c:pt idx="8605">
                  <c:v>6</c:v>
                </c:pt>
                <c:pt idx="8606">
                  <c:v>6</c:v>
                </c:pt>
                <c:pt idx="8607">
                  <c:v>6</c:v>
                </c:pt>
                <c:pt idx="8608">
                  <c:v>6</c:v>
                </c:pt>
                <c:pt idx="8609">
                  <c:v>6</c:v>
                </c:pt>
                <c:pt idx="8610">
                  <c:v>6</c:v>
                </c:pt>
                <c:pt idx="8611">
                  <c:v>6</c:v>
                </c:pt>
                <c:pt idx="8612">
                  <c:v>6</c:v>
                </c:pt>
                <c:pt idx="8613">
                  <c:v>6</c:v>
                </c:pt>
                <c:pt idx="8614">
                  <c:v>6</c:v>
                </c:pt>
                <c:pt idx="8615">
                  <c:v>6</c:v>
                </c:pt>
                <c:pt idx="8616">
                  <c:v>6</c:v>
                </c:pt>
                <c:pt idx="8617">
                  <c:v>6</c:v>
                </c:pt>
                <c:pt idx="8618">
                  <c:v>6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6</c:v>
                </c:pt>
                <c:pt idx="8624">
                  <c:v>6</c:v>
                </c:pt>
                <c:pt idx="8625">
                  <c:v>6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6</c:v>
                </c:pt>
                <c:pt idx="8630">
                  <c:v>6</c:v>
                </c:pt>
                <c:pt idx="8631">
                  <c:v>6</c:v>
                </c:pt>
                <c:pt idx="8632">
                  <c:v>6</c:v>
                </c:pt>
                <c:pt idx="8633">
                  <c:v>6</c:v>
                </c:pt>
                <c:pt idx="8634">
                  <c:v>6</c:v>
                </c:pt>
                <c:pt idx="8635">
                  <c:v>6</c:v>
                </c:pt>
                <c:pt idx="8636">
                  <c:v>6</c:v>
                </c:pt>
                <c:pt idx="8637">
                  <c:v>6</c:v>
                </c:pt>
                <c:pt idx="8638">
                  <c:v>6</c:v>
                </c:pt>
                <c:pt idx="8639">
                  <c:v>6</c:v>
                </c:pt>
                <c:pt idx="8640">
                  <c:v>6</c:v>
                </c:pt>
                <c:pt idx="8641">
                  <c:v>6</c:v>
                </c:pt>
                <c:pt idx="8642">
                  <c:v>6</c:v>
                </c:pt>
                <c:pt idx="8643">
                  <c:v>6</c:v>
                </c:pt>
                <c:pt idx="8644">
                  <c:v>6</c:v>
                </c:pt>
                <c:pt idx="8645">
                  <c:v>6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6</c:v>
                </c:pt>
                <c:pt idx="8657">
                  <c:v>6</c:v>
                </c:pt>
                <c:pt idx="8658">
                  <c:v>6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6</c:v>
                </c:pt>
                <c:pt idx="8665">
                  <c:v>6</c:v>
                </c:pt>
                <c:pt idx="8666">
                  <c:v>6</c:v>
                </c:pt>
                <c:pt idx="8667">
                  <c:v>6</c:v>
                </c:pt>
                <c:pt idx="8668">
                  <c:v>6</c:v>
                </c:pt>
                <c:pt idx="8669">
                  <c:v>6</c:v>
                </c:pt>
                <c:pt idx="8670">
                  <c:v>6</c:v>
                </c:pt>
                <c:pt idx="8671">
                  <c:v>6</c:v>
                </c:pt>
                <c:pt idx="8672">
                  <c:v>6</c:v>
                </c:pt>
                <c:pt idx="8673">
                  <c:v>6</c:v>
                </c:pt>
                <c:pt idx="8674">
                  <c:v>6</c:v>
                </c:pt>
                <c:pt idx="8675">
                  <c:v>6</c:v>
                </c:pt>
                <c:pt idx="8676">
                  <c:v>6</c:v>
                </c:pt>
                <c:pt idx="8677">
                  <c:v>6</c:v>
                </c:pt>
                <c:pt idx="8678">
                  <c:v>6</c:v>
                </c:pt>
                <c:pt idx="8679">
                  <c:v>6</c:v>
                </c:pt>
                <c:pt idx="8680">
                  <c:v>6</c:v>
                </c:pt>
                <c:pt idx="8681">
                  <c:v>6</c:v>
                </c:pt>
                <c:pt idx="8682">
                  <c:v>6</c:v>
                </c:pt>
                <c:pt idx="8683">
                  <c:v>6</c:v>
                </c:pt>
                <c:pt idx="8684">
                  <c:v>6</c:v>
                </c:pt>
                <c:pt idx="8685">
                  <c:v>6</c:v>
                </c:pt>
                <c:pt idx="8686">
                  <c:v>6</c:v>
                </c:pt>
                <c:pt idx="8687">
                  <c:v>6</c:v>
                </c:pt>
                <c:pt idx="8688">
                  <c:v>6</c:v>
                </c:pt>
                <c:pt idx="8689">
                  <c:v>6</c:v>
                </c:pt>
                <c:pt idx="8690">
                  <c:v>6</c:v>
                </c:pt>
                <c:pt idx="8691">
                  <c:v>6</c:v>
                </c:pt>
                <c:pt idx="8692">
                  <c:v>6</c:v>
                </c:pt>
                <c:pt idx="8693">
                  <c:v>6</c:v>
                </c:pt>
                <c:pt idx="8694">
                  <c:v>6</c:v>
                </c:pt>
                <c:pt idx="8695">
                  <c:v>6</c:v>
                </c:pt>
                <c:pt idx="8696">
                  <c:v>6</c:v>
                </c:pt>
                <c:pt idx="8697">
                  <c:v>6</c:v>
                </c:pt>
                <c:pt idx="8698">
                  <c:v>6</c:v>
                </c:pt>
                <c:pt idx="8699">
                  <c:v>6</c:v>
                </c:pt>
                <c:pt idx="8700">
                  <c:v>6</c:v>
                </c:pt>
                <c:pt idx="8701">
                  <c:v>6</c:v>
                </c:pt>
                <c:pt idx="8702">
                  <c:v>6</c:v>
                </c:pt>
                <c:pt idx="8703">
                  <c:v>6</c:v>
                </c:pt>
                <c:pt idx="8704">
                  <c:v>6</c:v>
                </c:pt>
                <c:pt idx="8705">
                  <c:v>6</c:v>
                </c:pt>
                <c:pt idx="8706">
                  <c:v>6</c:v>
                </c:pt>
                <c:pt idx="8707">
                  <c:v>6</c:v>
                </c:pt>
                <c:pt idx="8708">
                  <c:v>6</c:v>
                </c:pt>
                <c:pt idx="8709">
                  <c:v>6</c:v>
                </c:pt>
                <c:pt idx="8710">
                  <c:v>6</c:v>
                </c:pt>
                <c:pt idx="8711">
                  <c:v>6</c:v>
                </c:pt>
                <c:pt idx="8712">
                  <c:v>6</c:v>
                </c:pt>
                <c:pt idx="8713">
                  <c:v>6</c:v>
                </c:pt>
                <c:pt idx="8714">
                  <c:v>6</c:v>
                </c:pt>
                <c:pt idx="8715">
                  <c:v>6</c:v>
                </c:pt>
                <c:pt idx="8716">
                  <c:v>6</c:v>
                </c:pt>
                <c:pt idx="8717">
                  <c:v>6</c:v>
                </c:pt>
                <c:pt idx="8718">
                  <c:v>6</c:v>
                </c:pt>
                <c:pt idx="8719">
                  <c:v>6</c:v>
                </c:pt>
                <c:pt idx="8720">
                  <c:v>6</c:v>
                </c:pt>
                <c:pt idx="8721">
                  <c:v>6</c:v>
                </c:pt>
                <c:pt idx="8722">
                  <c:v>6</c:v>
                </c:pt>
                <c:pt idx="8723">
                  <c:v>6</c:v>
                </c:pt>
                <c:pt idx="8724">
                  <c:v>6</c:v>
                </c:pt>
                <c:pt idx="8725">
                  <c:v>6</c:v>
                </c:pt>
                <c:pt idx="8726">
                  <c:v>6</c:v>
                </c:pt>
                <c:pt idx="8727">
                  <c:v>6</c:v>
                </c:pt>
                <c:pt idx="8728">
                  <c:v>6</c:v>
                </c:pt>
                <c:pt idx="8729">
                  <c:v>6</c:v>
                </c:pt>
                <c:pt idx="8730">
                  <c:v>6</c:v>
                </c:pt>
                <c:pt idx="8731">
                  <c:v>6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6</c:v>
                </c:pt>
                <c:pt idx="8736">
                  <c:v>6</c:v>
                </c:pt>
                <c:pt idx="8737">
                  <c:v>6</c:v>
                </c:pt>
                <c:pt idx="8738">
                  <c:v>6</c:v>
                </c:pt>
                <c:pt idx="8739">
                  <c:v>6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6</c:v>
                </c:pt>
                <c:pt idx="8748">
                  <c:v>6</c:v>
                </c:pt>
                <c:pt idx="8749">
                  <c:v>6</c:v>
                </c:pt>
                <c:pt idx="8750">
                  <c:v>6</c:v>
                </c:pt>
                <c:pt idx="8751">
                  <c:v>6</c:v>
                </c:pt>
                <c:pt idx="8752">
                  <c:v>6</c:v>
                </c:pt>
                <c:pt idx="8753">
                  <c:v>6</c:v>
                </c:pt>
                <c:pt idx="8754">
                  <c:v>6</c:v>
                </c:pt>
                <c:pt idx="8755">
                  <c:v>6</c:v>
                </c:pt>
                <c:pt idx="8756">
                  <c:v>6</c:v>
                </c:pt>
                <c:pt idx="8757">
                  <c:v>6</c:v>
                </c:pt>
                <c:pt idx="8758">
                  <c:v>6</c:v>
                </c:pt>
                <c:pt idx="8759">
                  <c:v>6</c:v>
                </c:pt>
                <c:pt idx="8760">
                  <c:v>6</c:v>
                </c:pt>
                <c:pt idx="8761">
                  <c:v>6</c:v>
                </c:pt>
                <c:pt idx="8762">
                  <c:v>6</c:v>
                </c:pt>
                <c:pt idx="8763">
                  <c:v>6</c:v>
                </c:pt>
                <c:pt idx="8764">
                  <c:v>6</c:v>
                </c:pt>
                <c:pt idx="8765">
                  <c:v>6</c:v>
                </c:pt>
                <c:pt idx="8766">
                  <c:v>6</c:v>
                </c:pt>
                <c:pt idx="8767">
                  <c:v>6</c:v>
                </c:pt>
                <c:pt idx="8768">
                  <c:v>6</c:v>
                </c:pt>
                <c:pt idx="8769">
                  <c:v>6</c:v>
                </c:pt>
                <c:pt idx="8770">
                  <c:v>6</c:v>
                </c:pt>
                <c:pt idx="8771">
                  <c:v>6</c:v>
                </c:pt>
                <c:pt idx="8772">
                  <c:v>6</c:v>
                </c:pt>
                <c:pt idx="8773">
                  <c:v>6</c:v>
                </c:pt>
                <c:pt idx="8774">
                  <c:v>6</c:v>
                </c:pt>
                <c:pt idx="8775">
                  <c:v>6</c:v>
                </c:pt>
                <c:pt idx="8776">
                  <c:v>6</c:v>
                </c:pt>
                <c:pt idx="8777">
                  <c:v>6</c:v>
                </c:pt>
                <c:pt idx="8778">
                  <c:v>6</c:v>
                </c:pt>
                <c:pt idx="8779">
                  <c:v>6</c:v>
                </c:pt>
                <c:pt idx="8780">
                  <c:v>6</c:v>
                </c:pt>
                <c:pt idx="8781">
                  <c:v>6</c:v>
                </c:pt>
                <c:pt idx="8782">
                  <c:v>6</c:v>
                </c:pt>
                <c:pt idx="8783">
                  <c:v>6</c:v>
                </c:pt>
                <c:pt idx="8784">
                  <c:v>6</c:v>
                </c:pt>
                <c:pt idx="8785">
                  <c:v>6</c:v>
                </c:pt>
                <c:pt idx="8786">
                  <c:v>6</c:v>
                </c:pt>
                <c:pt idx="8787">
                  <c:v>6</c:v>
                </c:pt>
                <c:pt idx="8788">
                  <c:v>6</c:v>
                </c:pt>
                <c:pt idx="8789">
                  <c:v>6</c:v>
                </c:pt>
                <c:pt idx="8790">
                  <c:v>6</c:v>
                </c:pt>
                <c:pt idx="8791">
                  <c:v>6</c:v>
                </c:pt>
                <c:pt idx="8792">
                  <c:v>6</c:v>
                </c:pt>
                <c:pt idx="8793">
                  <c:v>6</c:v>
                </c:pt>
                <c:pt idx="8794">
                  <c:v>6</c:v>
                </c:pt>
                <c:pt idx="8795">
                  <c:v>6</c:v>
                </c:pt>
                <c:pt idx="8796">
                  <c:v>6</c:v>
                </c:pt>
                <c:pt idx="8797">
                  <c:v>6</c:v>
                </c:pt>
                <c:pt idx="8798">
                  <c:v>6</c:v>
                </c:pt>
                <c:pt idx="8799">
                  <c:v>6</c:v>
                </c:pt>
                <c:pt idx="8800">
                  <c:v>6</c:v>
                </c:pt>
                <c:pt idx="8801">
                  <c:v>6</c:v>
                </c:pt>
                <c:pt idx="8802">
                  <c:v>6</c:v>
                </c:pt>
                <c:pt idx="8803">
                  <c:v>6</c:v>
                </c:pt>
                <c:pt idx="8804">
                  <c:v>6</c:v>
                </c:pt>
                <c:pt idx="8805">
                  <c:v>6</c:v>
                </c:pt>
                <c:pt idx="8806">
                  <c:v>6</c:v>
                </c:pt>
                <c:pt idx="8807">
                  <c:v>6</c:v>
                </c:pt>
                <c:pt idx="8808">
                  <c:v>6</c:v>
                </c:pt>
                <c:pt idx="8809">
                  <c:v>6</c:v>
                </c:pt>
                <c:pt idx="8810">
                  <c:v>6</c:v>
                </c:pt>
                <c:pt idx="8811">
                  <c:v>6</c:v>
                </c:pt>
                <c:pt idx="8812">
                  <c:v>7</c:v>
                </c:pt>
                <c:pt idx="8813">
                  <c:v>7</c:v>
                </c:pt>
                <c:pt idx="8814">
                  <c:v>7</c:v>
                </c:pt>
                <c:pt idx="8815">
                  <c:v>7</c:v>
                </c:pt>
                <c:pt idx="8816">
                  <c:v>7</c:v>
                </c:pt>
                <c:pt idx="8817">
                  <c:v>7</c:v>
                </c:pt>
                <c:pt idx="8818">
                  <c:v>7</c:v>
                </c:pt>
                <c:pt idx="8819">
                  <c:v>7</c:v>
                </c:pt>
                <c:pt idx="8820">
                  <c:v>7</c:v>
                </c:pt>
                <c:pt idx="8821">
                  <c:v>7</c:v>
                </c:pt>
                <c:pt idx="8822">
                  <c:v>7</c:v>
                </c:pt>
                <c:pt idx="8823">
                  <c:v>7</c:v>
                </c:pt>
                <c:pt idx="8824">
                  <c:v>7</c:v>
                </c:pt>
                <c:pt idx="8825">
                  <c:v>7</c:v>
                </c:pt>
                <c:pt idx="8826">
                  <c:v>7</c:v>
                </c:pt>
                <c:pt idx="8827">
                  <c:v>7</c:v>
                </c:pt>
                <c:pt idx="8828">
                  <c:v>7</c:v>
                </c:pt>
                <c:pt idx="8829">
                  <c:v>7</c:v>
                </c:pt>
                <c:pt idx="8830">
                  <c:v>7</c:v>
                </c:pt>
                <c:pt idx="8831">
                  <c:v>7</c:v>
                </c:pt>
                <c:pt idx="8832">
                  <c:v>7</c:v>
                </c:pt>
                <c:pt idx="8833">
                  <c:v>7</c:v>
                </c:pt>
                <c:pt idx="8834">
                  <c:v>7</c:v>
                </c:pt>
                <c:pt idx="8835">
                  <c:v>7</c:v>
                </c:pt>
                <c:pt idx="8836">
                  <c:v>7</c:v>
                </c:pt>
                <c:pt idx="8837">
                  <c:v>7</c:v>
                </c:pt>
                <c:pt idx="8838">
                  <c:v>7</c:v>
                </c:pt>
                <c:pt idx="8839">
                  <c:v>7</c:v>
                </c:pt>
                <c:pt idx="8840">
                  <c:v>7</c:v>
                </c:pt>
                <c:pt idx="8841">
                  <c:v>7</c:v>
                </c:pt>
                <c:pt idx="8842">
                  <c:v>7</c:v>
                </c:pt>
                <c:pt idx="8843">
                  <c:v>7</c:v>
                </c:pt>
                <c:pt idx="8844">
                  <c:v>7</c:v>
                </c:pt>
                <c:pt idx="8845">
                  <c:v>7</c:v>
                </c:pt>
                <c:pt idx="8846">
                  <c:v>7</c:v>
                </c:pt>
                <c:pt idx="8847">
                  <c:v>7</c:v>
                </c:pt>
                <c:pt idx="8848">
                  <c:v>7</c:v>
                </c:pt>
                <c:pt idx="8849">
                  <c:v>7</c:v>
                </c:pt>
                <c:pt idx="8850">
                  <c:v>7</c:v>
                </c:pt>
                <c:pt idx="8851">
                  <c:v>7</c:v>
                </c:pt>
                <c:pt idx="8852">
                  <c:v>7</c:v>
                </c:pt>
                <c:pt idx="8853">
                  <c:v>7</c:v>
                </c:pt>
                <c:pt idx="8854">
                  <c:v>7</c:v>
                </c:pt>
                <c:pt idx="8855">
                  <c:v>7</c:v>
                </c:pt>
                <c:pt idx="8856">
                  <c:v>7</c:v>
                </c:pt>
                <c:pt idx="8857">
                  <c:v>7</c:v>
                </c:pt>
                <c:pt idx="8858">
                  <c:v>7</c:v>
                </c:pt>
                <c:pt idx="8859">
                  <c:v>7</c:v>
                </c:pt>
                <c:pt idx="8860">
                  <c:v>7</c:v>
                </c:pt>
                <c:pt idx="8861">
                  <c:v>7</c:v>
                </c:pt>
                <c:pt idx="8862">
                  <c:v>7</c:v>
                </c:pt>
                <c:pt idx="8863">
                  <c:v>7</c:v>
                </c:pt>
                <c:pt idx="8864">
                  <c:v>7</c:v>
                </c:pt>
                <c:pt idx="8865">
                  <c:v>7</c:v>
                </c:pt>
                <c:pt idx="8866">
                  <c:v>7</c:v>
                </c:pt>
                <c:pt idx="8867">
                  <c:v>7</c:v>
                </c:pt>
                <c:pt idx="8868">
                  <c:v>7</c:v>
                </c:pt>
                <c:pt idx="8869">
                  <c:v>7</c:v>
                </c:pt>
                <c:pt idx="8870">
                  <c:v>7</c:v>
                </c:pt>
                <c:pt idx="8871">
                  <c:v>7</c:v>
                </c:pt>
                <c:pt idx="8872">
                  <c:v>7</c:v>
                </c:pt>
                <c:pt idx="8873">
                  <c:v>7</c:v>
                </c:pt>
                <c:pt idx="8874">
                  <c:v>7</c:v>
                </c:pt>
                <c:pt idx="8875">
                  <c:v>7</c:v>
                </c:pt>
                <c:pt idx="8876">
                  <c:v>7</c:v>
                </c:pt>
                <c:pt idx="8877">
                  <c:v>7</c:v>
                </c:pt>
                <c:pt idx="8878">
                  <c:v>7</c:v>
                </c:pt>
                <c:pt idx="8879">
                  <c:v>7</c:v>
                </c:pt>
                <c:pt idx="8880">
                  <c:v>7</c:v>
                </c:pt>
                <c:pt idx="8881">
                  <c:v>7</c:v>
                </c:pt>
                <c:pt idx="8882">
                  <c:v>8</c:v>
                </c:pt>
                <c:pt idx="8883">
                  <c:v>8</c:v>
                </c:pt>
                <c:pt idx="8884">
                  <c:v>8</c:v>
                </c:pt>
                <c:pt idx="8885">
                  <c:v>8</c:v>
                </c:pt>
                <c:pt idx="8886">
                  <c:v>8</c:v>
                </c:pt>
                <c:pt idx="8887">
                  <c:v>8</c:v>
                </c:pt>
                <c:pt idx="8888">
                  <c:v>8</c:v>
                </c:pt>
                <c:pt idx="8889">
                  <c:v>8</c:v>
                </c:pt>
                <c:pt idx="8890">
                  <c:v>8</c:v>
                </c:pt>
                <c:pt idx="8891">
                  <c:v>8</c:v>
                </c:pt>
                <c:pt idx="8892">
                  <c:v>8</c:v>
                </c:pt>
                <c:pt idx="8893">
                  <c:v>8</c:v>
                </c:pt>
                <c:pt idx="8894">
                  <c:v>8</c:v>
                </c:pt>
                <c:pt idx="8895">
                  <c:v>8</c:v>
                </c:pt>
                <c:pt idx="8896">
                  <c:v>8</c:v>
                </c:pt>
                <c:pt idx="8897">
                  <c:v>8</c:v>
                </c:pt>
                <c:pt idx="8898">
                  <c:v>8</c:v>
                </c:pt>
                <c:pt idx="8899">
                  <c:v>8</c:v>
                </c:pt>
                <c:pt idx="8900">
                  <c:v>8</c:v>
                </c:pt>
                <c:pt idx="8901">
                  <c:v>8</c:v>
                </c:pt>
                <c:pt idx="8902">
                  <c:v>8</c:v>
                </c:pt>
                <c:pt idx="8903">
                  <c:v>8</c:v>
                </c:pt>
                <c:pt idx="8904">
                  <c:v>8</c:v>
                </c:pt>
                <c:pt idx="8905">
                  <c:v>8</c:v>
                </c:pt>
                <c:pt idx="8906">
                  <c:v>8</c:v>
                </c:pt>
                <c:pt idx="8907">
                  <c:v>8</c:v>
                </c:pt>
                <c:pt idx="8908">
                  <c:v>8</c:v>
                </c:pt>
                <c:pt idx="8909">
                  <c:v>8</c:v>
                </c:pt>
                <c:pt idx="8910">
                  <c:v>8</c:v>
                </c:pt>
                <c:pt idx="8911">
                  <c:v>8</c:v>
                </c:pt>
                <c:pt idx="8912">
                  <c:v>8</c:v>
                </c:pt>
                <c:pt idx="8913">
                  <c:v>8</c:v>
                </c:pt>
                <c:pt idx="8914">
                  <c:v>8</c:v>
                </c:pt>
                <c:pt idx="8915">
                  <c:v>8</c:v>
                </c:pt>
                <c:pt idx="8916">
                  <c:v>8</c:v>
                </c:pt>
                <c:pt idx="8917">
                  <c:v>8</c:v>
                </c:pt>
                <c:pt idx="8918">
                  <c:v>8</c:v>
                </c:pt>
                <c:pt idx="8919">
                  <c:v>8</c:v>
                </c:pt>
                <c:pt idx="8920">
                  <c:v>8</c:v>
                </c:pt>
                <c:pt idx="8921">
                  <c:v>8</c:v>
                </c:pt>
                <c:pt idx="8922">
                  <c:v>8</c:v>
                </c:pt>
                <c:pt idx="8923">
                  <c:v>8</c:v>
                </c:pt>
                <c:pt idx="8924">
                  <c:v>8</c:v>
                </c:pt>
                <c:pt idx="8925">
                  <c:v>8</c:v>
                </c:pt>
                <c:pt idx="8926">
                  <c:v>8</c:v>
                </c:pt>
                <c:pt idx="8927">
                  <c:v>8</c:v>
                </c:pt>
                <c:pt idx="8928">
                  <c:v>8</c:v>
                </c:pt>
                <c:pt idx="8929">
                  <c:v>8</c:v>
                </c:pt>
                <c:pt idx="8930">
                  <c:v>8</c:v>
                </c:pt>
                <c:pt idx="8931">
                  <c:v>8</c:v>
                </c:pt>
                <c:pt idx="8932">
                  <c:v>8</c:v>
                </c:pt>
                <c:pt idx="8933">
                  <c:v>8</c:v>
                </c:pt>
                <c:pt idx="8934">
                  <c:v>8</c:v>
                </c:pt>
                <c:pt idx="8935">
                  <c:v>8</c:v>
                </c:pt>
                <c:pt idx="8936">
                  <c:v>8</c:v>
                </c:pt>
                <c:pt idx="8937">
                  <c:v>8</c:v>
                </c:pt>
                <c:pt idx="8938">
                  <c:v>8</c:v>
                </c:pt>
                <c:pt idx="8939">
                  <c:v>8</c:v>
                </c:pt>
                <c:pt idx="8940">
                  <c:v>8</c:v>
                </c:pt>
                <c:pt idx="8941">
                  <c:v>8</c:v>
                </c:pt>
                <c:pt idx="8942">
                  <c:v>8</c:v>
                </c:pt>
                <c:pt idx="8943">
                  <c:v>8</c:v>
                </c:pt>
                <c:pt idx="8944">
                  <c:v>8</c:v>
                </c:pt>
                <c:pt idx="8945">
                  <c:v>8</c:v>
                </c:pt>
                <c:pt idx="8946">
                  <c:v>8</c:v>
                </c:pt>
                <c:pt idx="8947">
                  <c:v>8</c:v>
                </c:pt>
                <c:pt idx="8948">
                  <c:v>8</c:v>
                </c:pt>
                <c:pt idx="8949">
                  <c:v>8</c:v>
                </c:pt>
                <c:pt idx="8950">
                  <c:v>8</c:v>
                </c:pt>
                <c:pt idx="8951">
                  <c:v>8</c:v>
                </c:pt>
                <c:pt idx="8952">
                  <c:v>8</c:v>
                </c:pt>
                <c:pt idx="8953">
                  <c:v>8</c:v>
                </c:pt>
                <c:pt idx="8954">
                  <c:v>8</c:v>
                </c:pt>
                <c:pt idx="8955">
                  <c:v>8</c:v>
                </c:pt>
                <c:pt idx="8956">
                  <c:v>8</c:v>
                </c:pt>
                <c:pt idx="8957">
                  <c:v>8</c:v>
                </c:pt>
                <c:pt idx="8958">
                  <c:v>8</c:v>
                </c:pt>
                <c:pt idx="8959">
                  <c:v>8</c:v>
                </c:pt>
                <c:pt idx="8960">
                  <c:v>8</c:v>
                </c:pt>
                <c:pt idx="8961">
                  <c:v>8</c:v>
                </c:pt>
                <c:pt idx="8962">
                  <c:v>8</c:v>
                </c:pt>
                <c:pt idx="8963">
                  <c:v>8</c:v>
                </c:pt>
                <c:pt idx="8964">
                  <c:v>8</c:v>
                </c:pt>
                <c:pt idx="8965">
                  <c:v>8</c:v>
                </c:pt>
                <c:pt idx="8966">
                  <c:v>8</c:v>
                </c:pt>
                <c:pt idx="8967">
                  <c:v>8</c:v>
                </c:pt>
                <c:pt idx="8968">
                  <c:v>8</c:v>
                </c:pt>
                <c:pt idx="8969">
                  <c:v>8</c:v>
                </c:pt>
                <c:pt idx="8970">
                  <c:v>8</c:v>
                </c:pt>
                <c:pt idx="8971">
                  <c:v>8</c:v>
                </c:pt>
                <c:pt idx="8972">
                  <c:v>8</c:v>
                </c:pt>
                <c:pt idx="8973">
                  <c:v>8</c:v>
                </c:pt>
                <c:pt idx="8974">
                  <c:v>8</c:v>
                </c:pt>
                <c:pt idx="8975">
                  <c:v>8</c:v>
                </c:pt>
                <c:pt idx="8976">
                  <c:v>8</c:v>
                </c:pt>
                <c:pt idx="8977">
                  <c:v>8</c:v>
                </c:pt>
                <c:pt idx="8978">
                  <c:v>8</c:v>
                </c:pt>
                <c:pt idx="8979">
                  <c:v>8</c:v>
                </c:pt>
                <c:pt idx="8980">
                  <c:v>8</c:v>
                </c:pt>
                <c:pt idx="8981">
                  <c:v>8</c:v>
                </c:pt>
                <c:pt idx="8982">
                  <c:v>8</c:v>
                </c:pt>
                <c:pt idx="8983">
                  <c:v>8</c:v>
                </c:pt>
                <c:pt idx="8984">
                  <c:v>8</c:v>
                </c:pt>
                <c:pt idx="8985">
                  <c:v>8</c:v>
                </c:pt>
                <c:pt idx="8986">
                  <c:v>8</c:v>
                </c:pt>
                <c:pt idx="8987">
                  <c:v>8</c:v>
                </c:pt>
                <c:pt idx="8988">
                  <c:v>8</c:v>
                </c:pt>
                <c:pt idx="8989">
                  <c:v>8</c:v>
                </c:pt>
                <c:pt idx="8990">
                  <c:v>8</c:v>
                </c:pt>
                <c:pt idx="8991">
                  <c:v>8</c:v>
                </c:pt>
                <c:pt idx="8992">
                  <c:v>8</c:v>
                </c:pt>
                <c:pt idx="8993">
                  <c:v>8</c:v>
                </c:pt>
                <c:pt idx="8994">
                  <c:v>8</c:v>
                </c:pt>
                <c:pt idx="8995">
                  <c:v>8</c:v>
                </c:pt>
                <c:pt idx="8996">
                  <c:v>8</c:v>
                </c:pt>
                <c:pt idx="8997">
                  <c:v>8</c:v>
                </c:pt>
                <c:pt idx="8998">
                  <c:v>8</c:v>
                </c:pt>
                <c:pt idx="8999">
                  <c:v>8</c:v>
                </c:pt>
                <c:pt idx="9000">
                  <c:v>8</c:v>
                </c:pt>
                <c:pt idx="9001">
                  <c:v>8</c:v>
                </c:pt>
                <c:pt idx="9002">
                  <c:v>8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8</c:v>
                </c:pt>
                <c:pt idx="9007">
                  <c:v>8</c:v>
                </c:pt>
                <c:pt idx="9008">
                  <c:v>8</c:v>
                </c:pt>
                <c:pt idx="9009">
                  <c:v>8</c:v>
                </c:pt>
                <c:pt idx="9010">
                  <c:v>8</c:v>
                </c:pt>
                <c:pt idx="9011">
                  <c:v>8</c:v>
                </c:pt>
                <c:pt idx="9012">
                  <c:v>8</c:v>
                </c:pt>
                <c:pt idx="9013">
                  <c:v>8</c:v>
                </c:pt>
                <c:pt idx="9014">
                  <c:v>8</c:v>
                </c:pt>
                <c:pt idx="9015">
                  <c:v>8</c:v>
                </c:pt>
                <c:pt idx="9016">
                  <c:v>8</c:v>
                </c:pt>
                <c:pt idx="9017">
                  <c:v>8</c:v>
                </c:pt>
                <c:pt idx="9018">
                  <c:v>8</c:v>
                </c:pt>
                <c:pt idx="9019">
                  <c:v>8</c:v>
                </c:pt>
                <c:pt idx="9020">
                  <c:v>8</c:v>
                </c:pt>
                <c:pt idx="9021">
                  <c:v>8</c:v>
                </c:pt>
                <c:pt idx="9022">
                  <c:v>8</c:v>
                </c:pt>
                <c:pt idx="9023">
                  <c:v>8</c:v>
                </c:pt>
                <c:pt idx="9024">
                  <c:v>8</c:v>
                </c:pt>
                <c:pt idx="9025">
                  <c:v>8</c:v>
                </c:pt>
                <c:pt idx="9026">
                  <c:v>8</c:v>
                </c:pt>
                <c:pt idx="9027">
                  <c:v>8</c:v>
                </c:pt>
                <c:pt idx="9028">
                  <c:v>8</c:v>
                </c:pt>
                <c:pt idx="9029">
                  <c:v>8</c:v>
                </c:pt>
                <c:pt idx="9030">
                  <c:v>8</c:v>
                </c:pt>
                <c:pt idx="9031">
                  <c:v>8</c:v>
                </c:pt>
                <c:pt idx="9032">
                  <c:v>8</c:v>
                </c:pt>
                <c:pt idx="9033">
                  <c:v>8</c:v>
                </c:pt>
                <c:pt idx="9034">
                  <c:v>8</c:v>
                </c:pt>
                <c:pt idx="9035">
                  <c:v>8</c:v>
                </c:pt>
                <c:pt idx="9036">
                  <c:v>8</c:v>
                </c:pt>
                <c:pt idx="9037">
                  <c:v>8</c:v>
                </c:pt>
                <c:pt idx="9038">
                  <c:v>8</c:v>
                </c:pt>
                <c:pt idx="9039">
                  <c:v>9</c:v>
                </c:pt>
                <c:pt idx="9040">
                  <c:v>9</c:v>
                </c:pt>
                <c:pt idx="9041">
                  <c:v>9</c:v>
                </c:pt>
                <c:pt idx="9042">
                  <c:v>9</c:v>
                </c:pt>
                <c:pt idx="9043">
                  <c:v>9</c:v>
                </c:pt>
                <c:pt idx="9044">
                  <c:v>9</c:v>
                </c:pt>
                <c:pt idx="9045">
                  <c:v>9</c:v>
                </c:pt>
                <c:pt idx="9046">
                  <c:v>9</c:v>
                </c:pt>
                <c:pt idx="9047">
                  <c:v>9</c:v>
                </c:pt>
                <c:pt idx="9048">
                  <c:v>9</c:v>
                </c:pt>
                <c:pt idx="9049">
                  <c:v>9</c:v>
                </c:pt>
                <c:pt idx="9050">
                  <c:v>9</c:v>
                </c:pt>
                <c:pt idx="9051">
                  <c:v>9</c:v>
                </c:pt>
                <c:pt idx="9052">
                  <c:v>9</c:v>
                </c:pt>
                <c:pt idx="9053">
                  <c:v>9</c:v>
                </c:pt>
                <c:pt idx="9054">
                  <c:v>9</c:v>
                </c:pt>
                <c:pt idx="9055">
                  <c:v>9</c:v>
                </c:pt>
                <c:pt idx="9056">
                  <c:v>9</c:v>
                </c:pt>
                <c:pt idx="9057">
                  <c:v>9</c:v>
                </c:pt>
                <c:pt idx="9058">
                  <c:v>9</c:v>
                </c:pt>
                <c:pt idx="9059">
                  <c:v>9</c:v>
                </c:pt>
                <c:pt idx="9060">
                  <c:v>9</c:v>
                </c:pt>
                <c:pt idx="9061">
                  <c:v>9</c:v>
                </c:pt>
                <c:pt idx="9062">
                  <c:v>9</c:v>
                </c:pt>
                <c:pt idx="9063">
                  <c:v>9</c:v>
                </c:pt>
                <c:pt idx="9064">
                  <c:v>9</c:v>
                </c:pt>
                <c:pt idx="9065">
                  <c:v>9</c:v>
                </c:pt>
                <c:pt idx="9066">
                  <c:v>9</c:v>
                </c:pt>
                <c:pt idx="9067">
                  <c:v>9</c:v>
                </c:pt>
                <c:pt idx="9068">
                  <c:v>9</c:v>
                </c:pt>
                <c:pt idx="9069">
                  <c:v>9</c:v>
                </c:pt>
                <c:pt idx="9070">
                  <c:v>9</c:v>
                </c:pt>
                <c:pt idx="9071">
                  <c:v>9</c:v>
                </c:pt>
                <c:pt idx="9072">
                  <c:v>9</c:v>
                </c:pt>
                <c:pt idx="9073">
                  <c:v>9</c:v>
                </c:pt>
                <c:pt idx="9074">
                  <c:v>9</c:v>
                </c:pt>
                <c:pt idx="9075">
                  <c:v>9</c:v>
                </c:pt>
                <c:pt idx="9076">
                  <c:v>9</c:v>
                </c:pt>
                <c:pt idx="9077">
                  <c:v>9</c:v>
                </c:pt>
                <c:pt idx="9078">
                  <c:v>9</c:v>
                </c:pt>
                <c:pt idx="9079">
                  <c:v>9</c:v>
                </c:pt>
                <c:pt idx="9080">
                  <c:v>9</c:v>
                </c:pt>
                <c:pt idx="9081">
                  <c:v>9</c:v>
                </c:pt>
                <c:pt idx="9082">
                  <c:v>9</c:v>
                </c:pt>
                <c:pt idx="9083">
                  <c:v>9</c:v>
                </c:pt>
                <c:pt idx="9084">
                  <c:v>9</c:v>
                </c:pt>
                <c:pt idx="9085">
                  <c:v>9</c:v>
                </c:pt>
                <c:pt idx="9086">
                  <c:v>9</c:v>
                </c:pt>
                <c:pt idx="9087">
                  <c:v>9</c:v>
                </c:pt>
                <c:pt idx="9088">
                  <c:v>9</c:v>
                </c:pt>
                <c:pt idx="9089">
                  <c:v>9</c:v>
                </c:pt>
                <c:pt idx="9090">
                  <c:v>9</c:v>
                </c:pt>
                <c:pt idx="9091">
                  <c:v>9</c:v>
                </c:pt>
                <c:pt idx="9092">
                  <c:v>9</c:v>
                </c:pt>
                <c:pt idx="9093">
                  <c:v>9</c:v>
                </c:pt>
                <c:pt idx="9094">
                  <c:v>9</c:v>
                </c:pt>
                <c:pt idx="9095">
                  <c:v>9</c:v>
                </c:pt>
                <c:pt idx="9096">
                  <c:v>9</c:v>
                </c:pt>
                <c:pt idx="9097">
                  <c:v>9</c:v>
                </c:pt>
                <c:pt idx="9098">
                  <c:v>9</c:v>
                </c:pt>
                <c:pt idx="9099">
                  <c:v>9</c:v>
                </c:pt>
                <c:pt idx="9100">
                  <c:v>9</c:v>
                </c:pt>
                <c:pt idx="9101">
                  <c:v>9</c:v>
                </c:pt>
                <c:pt idx="9102">
                  <c:v>9</c:v>
                </c:pt>
                <c:pt idx="9103">
                  <c:v>9</c:v>
                </c:pt>
                <c:pt idx="9104">
                  <c:v>9</c:v>
                </c:pt>
                <c:pt idx="9105">
                  <c:v>9</c:v>
                </c:pt>
                <c:pt idx="9106">
                  <c:v>9</c:v>
                </c:pt>
                <c:pt idx="9107">
                  <c:v>9</c:v>
                </c:pt>
                <c:pt idx="9108">
                  <c:v>9</c:v>
                </c:pt>
                <c:pt idx="9109">
                  <c:v>9</c:v>
                </c:pt>
                <c:pt idx="9110">
                  <c:v>9</c:v>
                </c:pt>
                <c:pt idx="9111">
                  <c:v>9</c:v>
                </c:pt>
                <c:pt idx="9112">
                  <c:v>9</c:v>
                </c:pt>
                <c:pt idx="9113">
                  <c:v>9</c:v>
                </c:pt>
                <c:pt idx="9114">
                  <c:v>9</c:v>
                </c:pt>
                <c:pt idx="9115">
                  <c:v>9</c:v>
                </c:pt>
                <c:pt idx="9116">
                  <c:v>9</c:v>
                </c:pt>
                <c:pt idx="9117">
                  <c:v>9</c:v>
                </c:pt>
                <c:pt idx="9118">
                  <c:v>9</c:v>
                </c:pt>
                <c:pt idx="9119">
                  <c:v>9</c:v>
                </c:pt>
                <c:pt idx="9120">
                  <c:v>9</c:v>
                </c:pt>
                <c:pt idx="9121">
                  <c:v>9</c:v>
                </c:pt>
                <c:pt idx="9122">
                  <c:v>9</c:v>
                </c:pt>
                <c:pt idx="9123">
                  <c:v>9</c:v>
                </c:pt>
                <c:pt idx="9124">
                  <c:v>9</c:v>
                </c:pt>
                <c:pt idx="9125">
                  <c:v>9</c:v>
                </c:pt>
                <c:pt idx="9126">
                  <c:v>9</c:v>
                </c:pt>
                <c:pt idx="9127">
                  <c:v>9</c:v>
                </c:pt>
                <c:pt idx="9128">
                  <c:v>9</c:v>
                </c:pt>
                <c:pt idx="9129">
                  <c:v>9</c:v>
                </c:pt>
                <c:pt idx="9130">
                  <c:v>9</c:v>
                </c:pt>
                <c:pt idx="9131">
                  <c:v>9</c:v>
                </c:pt>
                <c:pt idx="9132">
                  <c:v>9</c:v>
                </c:pt>
                <c:pt idx="9133">
                  <c:v>9</c:v>
                </c:pt>
                <c:pt idx="9134">
                  <c:v>9</c:v>
                </c:pt>
                <c:pt idx="9135">
                  <c:v>9</c:v>
                </c:pt>
                <c:pt idx="9136">
                  <c:v>9</c:v>
                </c:pt>
                <c:pt idx="9137">
                  <c:v>9</c:v>
                </c:pt>
                <c:pt idx="9138">
                  <c:v>9</c:v>
                </c:pt>
                <c:pt idx="9139">
                  <c:v>9</c:v>
                </c:pt>
                <c:pt idx="9140">
                  <c:v>9</c:v>
                </c:pt>
                <c:pt idx="9141">
                  <c:v>9</c:v>
                </c:pt>
                <c:pt idx="9142">
                  <c:v>9</c:v>
                </c:pt>
                <c:pt idx="9143">
                  <c:v>9</c:v>
                </c:pt>
                <c:pt idx="9144">
                  <c:v>9</c:v>
                </c:pt>
                <c:pt idx="9145">
                  <c:v>9</c:v>
                </c:pt>
                <c:pt idx="9146">
                  <c:v>9</c:v>
                </c:pt>
                <c:pt idx="9147">
                  <c:v>9</c:v>
                </c:pt>
                <c:pt idx="9148">
                  <c:v>9</c:v>
                </c:pt>
                <c:pt idx="9149">
                  <c:v>9</c:v>
                </c:pt>
                <c:pt idx="9150">
                  <c:v>9</c:v>
                </c:pt>
                <c:pt idx="9151">
                  <c:v>9</c:v>
                </c:pt>
                <c:pt idx="9152">
                  <c:v>9</c:v>
                </c:pt>
                <c:pt idx="9153">
                  <c:v>9</c:v>
                </c:pt>
                <c:pt idx="9154">
                  <c:v>9</c:v>
                </c:pt>
                <c:pt idx="9155">
                  <c:v>9</c:v>
                </c:pt>
                <c:pt idx="9156">
                  <c:v>9</c:v>
                </c:pt>
                <c:pt idx="9157">
                  <c:v>9</c:v>
                </c:pt>
                <c:pt idx="9158">
                  <c:v>9</c:v>
                </c:pt>
                <c:pt idx="9159">
                  <c:v>9</c:v>
                </c:pt>
                <c:pt idx="9160">
                  <c:v>9</c:v>
                </c:pt>
                <c:pt idx="9161">
                  <c:v>9</c:v>
                </c:pt>
                <c:pt idx="9162">
                  <c:v>9</c:v>
                </c:pt>
                <c:pt idx="9163">
                  <c:v>9</c:v>
                </c:pt>
                <c:pt idx="9164">
                  <c:v>9</c:v>
                </c:pt>
                <c:pt idx="9165">
                  <c:v>9</c:v>
                </c:pt>
                <c:pt idx="9166">
                  <c:v>9</c:v>
                </c:pt>
                <c:pt idx="9167">
                  <c:v>9</c:v>
                </c:pt>
                <c:pt idx="9168">
                  <c:v>9</c:v>
                </c:pt>
                <c:pt idx="9169">
                  <c:v>9</c:v>
                </c:pt>
                <c:pt idx="9170">
                  <c:v>9</c:v>
                </c:pt>
                <c:pt idx="9171">
                  <c:v>9</c:v>
                </c:pt>
                <c:pt idx="9172">
                  <c:v>9</c:v>
                </c:pt>
                <c:pt idx="9173">
                  <c:v>9</c:v>
                </c:pt>
                <c:pt idx="9174">
                  <c:v>9</c:v>
                </c:pt>
                <c:pt idx="9175">
                  <c:v>9</c:v>
                </c:pt>
                <c:pt idx="9176">
                  <c:v>9</c:v>
                </c:pt>
                <c:pt idx="9177">
                  <c:v>9</c:v>
                </c:pt>
                <c:pt idx="9178">
                  <c:v>9</c:v>
                </c:pt>
                <c:pt idx="9179">
                  <c:v>9</c:v>
                </c:pt>
                <c:pt idx="9180">
                  <c:v>9</c:v>
                </c:pt>
                <c:pt idx="9181">
                  <c:v>9</c:v>
                </c:pt>
                <c:pt idx="9182">
                  <c:v>9</c:v>
                </c:pt>
                <c:pt idx="9183">
                  <c:v>9</c:v>
                </c:pt>
                <c:pt idx="9184">
                  <c:v>9</c:v>
                </c:pt>
                <c:pt idx="9185">
                  <c:v>9</c:v>
                </c:pt>
                <c:pt idx="9186">
                  <c:v>9</c:v>
                </c:pt>
                <c:pt idx="9187">
                  <c:v>9</c:v>
                </c:pt>
                <c:pt idx="9188">
                  <c:v>9</c:v>
                </c:pt>
                <c:pt idx="9189">
                  <c:v>9</c:v>
                </c:pt>
                <c:pt idx="9190">
                  <c:v>9</c:v>
                </c:pt>
                <c:pt idx="9191">
                  <c:v>9</c:v>
                </c:pt>
                <c:pt idx="9192">
                  <c:v>9</c:v>
                </c:pt>
                <c:pt idx="9193">
                  <c:v>9</c:v>
                </c:pt>
                <c:pt idx="9194">
                  <c:v>9</c:v>
                </c:pt>
                <c:pt idx="9195">
                  <c:v>9</c:v>
                </c:pt>
                <c:pt idx="9196">
                  <c:v>9</c:v>
                </c:pt>
                <c:pt idx="9197">
                  <c:v>9</c:v>
                </c:pt>
                <c:pt idx="9198">
                  <c:v>9</c:v>
                </c:pt>
                <c:pt idx="9199">
                  <c:v>9</c:v>
                </c:pt>
                <c:pt idx="9200">
                  <c:v>9</c:v>
                </c:pt>
                <c:pt idx="9201">
                  <c:v>9</c:v>
                </c:pt>
                <c:pt idx="9202">
                  <c:v>9</c:v>
                </c:pt>
                <c:pt idx="9203">
                  <c:v>9</c:v>
                </c:pt>
                <c:pt idx="9204">
                  <c:v>9</c:v>
                </c:pt>
                <c:pt idx="9205">
                  <c:v>9</c:v>
                </c:pt>
                <c:pt idx="9206">
                  <c:v>9</c:v>
                </c:pt>
                <c:pt idx="9207">
                  <c:v>9</c:v>
                </c:pt>
                <c:pt idx="9208">
                  <c:v>9</c:v>
                </c:pt>
                <c:pt idx="9209">
                  <c:v>9</c:v>
                </c:pt>
                <c:pt idx="9210">
                  <c:v>9</c:v>
                </c:pt>
                <c:pt idx="9211">
                  <c:v>9</c:v>
                </c:pt>
                <c:pt idx="9212">
                  <c:v>9</c:v>
                </c:pt>
                <c:pt idx="9213">
                  <c:v>9</c:v>
                </c:pt>
                <c:pt idx="9214">
                  <c:v>9</c:v>
                </c:pt>
                <c:pt idx="9215">
                  <c:v>9</c:v>
                </c:pt>
                <c:pt idx="9216">
                  <c:v>9</c:v>
                </c:pt>
                <c:pt idx="9217">
                  <c:v>9</c:v>
                </c:pt>
                <c:pt idx="9218">
                  <c:v>9</c:v>
                </c:pt>
                <c:pt idx="9219">
                  <c:v>9</c:v>
                </c:pt>
                <c:pt idx="9220">
                  <c:v>9</c:v>
                </c:pt>
                <c:pt idx="9221">
                  <c:v>8</c:v>
                </c:pt>
                <c:pt idx="9222">
                  <c:v>8</c:v>
                </c:pt>
                <c:pt idx="9223">
                  <c:v>8</c:v>
                </c:pt>
                <c:pt idx="9224">
                  <c:v>8</c:v>
                </c:pt>
                <c:pt idx="9225">
                  <c:v>8</c:v>
                </c:pt>
                <c:pt idx="9226">
                  <c:v>8</c:v>
                </c:pt>
                <c:pt idx="9227">
                  <c:v>8</c:v>
                </c:pt>
                <c:pt idx="9228">
                  <c:v>8</c:v>
                </c:pt>
                <c:pt idx="9229">
                  <c:v>8</c:v>
                </c:pt>
                <c:pt idx="9230">
                  <c:v>8</c:v>
                </c:pt>
                <c:pt idx="9231">
                  <c:v>8</c:v>
                </c:pt>
                <c:pt idx="9232">
                  <c:v>8</c:v>
                </c:pt>
                <c:pt idx="9233">
                  <c:v>8</c:v>
                </c:pt>
                <c:pt idx="9234">
                  <c:v>8</c:v>
                </c:pt>
                <c:pt idx="9235">
                  <c:v>8</c:v>
                </c:pt>
                <c:pt idx="9236">
                  <c:v>8</c:v>
                </c:pt>
                <c:pt idx="9237">
                  <c:v>8</c:v>
                </c:pt>
                <c:pt idx="9238">
                  <c:v>8</c:v>
                </c:pt>
                <c:pt idx="9239">
                  <c:v>8</c:v>
                </c:pt>
                <c:pt idx="9240">
                  <c:v>8</c:v>
                </c:pt>
                <c:pt idx="9241">
                  <c:v>8</c:v>
                </c:pt>
                <c:pt idx="9242">
                  <c:v>8</c:v>
                </c:pt>
                <c:pt idx="9243">
                  <c:v>8</c:v>
                </c:pt>
                <c:pt idx="9244">
                  <c:v>8</c:v>
                </c:pt>
                <c:pt idx="9245">
                  <c:v>8</c:v>
                </c:pt>
                <c:pt idx="9246">
                  <c:v>8</c:v>
                </c:pt>
                <c:pt idx="9247">
                  <c:v>8</c:v>
                </c:pt>
                <c:pt idx="9248">
                  <c:v>8</c:v>
                </c:pt>
                <c:pt idx="9249">
                  <c:v>8</c:v>
                </c:pt>
                <c:pt idx="9250">
                  <c:v>8</c:v>
                </c:pt>
                <c:pt idx="9251">
                  <c:v>8</c:v>
                </c:pt>
                <c:pt idx="9252">
                  <c:v>8</c:v>
                </c:pt>
                <c:pt idx="9253">
                  <c:v>8</c:v>
                </c:pt>
                <c:pt idx="9254">
                  <c:v>8</c:v>
                </c:pt>
                <c:pt idx="9255">
                  <c:v>8</c:v>
                </c:pt>
                <c:pt idx="9256">
                  <c:v>8</c:v>
                </c:pt>
                <c:pt idx="9257">
                  <c:v>8</c:v>
                </c:pt>
                <c:pt idx="9258">
                  <c:v>8</c:v>
                </c:pt>
                <c:pt idx="9259">
                  <c:v>8</c:v>
                </c:pt>
                <c:pt idx="9260">
                  <c:v>8</c:v>
                </c:pt>
                <c:pt idx="9261">
                  <c:v>8</c:v>
                </c:pt>
                <c:pt idx="9262">
                  <c:v>8</c:v>
                </c:pt>
                <c:pt idx="9263">
                  <c:v>8</c:v>
                </c:pt>
                <c:pt idx="9264">
                  <c:v>8</c:v>
                </c:pt>
                <c:pt idx="9265">
                  <c:v>8</c:v>
                </c:pt>
                <c:pt idx="9266">
                  <c:v>8</c:v>
                </c:pt>
                <c:pt idx="9267">
                  <c:v>8</c:v>
                </c:pt>
                <c:pt idx="9268">
                  <c:v>8</c:v>
                </c:pt>
                <c:pt idx="9269">
                  <c:v>8</c:v>
                </c:pt>
                <c:pt idx="9270">
                  <c:v>8</c:v>
                </c:pt>
                <c:pt idx="9271">
                  <c:v>8</c:v>
                </c:pt>
                <c:pt idx="9272">
                  <c:v>8</c:v>
                </c:pt>
                <c:pt idx="9273">
                  <c:v>8</c:v>
                </c:pt>
                <c:pt idx="9274">
                  <c:v>8</c:v>
                </c:pt>
                <c:pt idx="9275">
                  <c:v>8</c:v>
                </c:pt>
                <c:pt idx="9276">
                  <c:v>8</c:v>
                </c:pt>
                <c:pt idx="9277">
                  <c:v>8</c:v>
                </c:pt>
                <c:pt idx="9278">
                  <c:v>8</c:v>
                </c:pt>
                <c:pt idx="9279">
                  <c:v>8</c:v>
                </c:pt>
                <c:pt idx="9280">
                  <c:v>8</c:v>
                </c:pt>
                <c:pt idx="9281">
                  <c:v>8</c:v>
                </c:pt>
                <c:pt idx="9282">
                  <c:v>8</c:v>
                </c:pt>
                <c:pt idx="9283">
                  <c:v>8</c:v>
                </c:pt>
                <c:pt idx="9284">
                  <c:v>8</c:v>
                </c:pt>
                <c:pt idx="9285">
                  <c:v>8</c:v>
                </c:pt>
                <c:pt idx="9286">
                  <c:v>8</c:v>
                </c:pt>
                <c:pt idx="9287">
                  <c:v>8</c:v>
                </c:pt>
                <c:pt idx="9288">
                  <c:v>8</c:v>
                </c:pt>
                <c:pt idx="9289">
                  <c:v>8</c:v>
                </c:pt>
                <c:pt idx="9290">
                  <c:v>8</c:v>
                </c:pt>
                <c:pt idx="9291">
                  <c:v>8</c:v>
                </c:pt>
                <c:pt idx="9292">
                  <c:v>8</c:v>
                </c:pt>
                <c:pt idx="9293">
                  <c:v>8</c:v>
                </c:pt>
                <c:pt idx="9294">
                  <c:v>8</c:v>
                </c:pt>
                <c:pt idx="9295">
                  <c:v>8</c:v>
                </c:pt>
                <c:pt idx="9296">
                  <c:v>8</c:v>
                </c:pt>
                <c:pt idx="9297">
                  <c:v>8</c:v>
                </c:pt>
                <c:pt idx="9298">
                  <c:v>8</c:v>
                </c:pt>
                <c:pt idx="9299">
                  <c:v>8</c:v>
                </c:pt>
                <c:pt idx="9300">
                  <c:v>8</c:v>
                </c:pt>
                <c:pt idx="9301">
                  <c:v>8</c:v>
                </c:pt>
                <c:pt idx="9302">
                  <c:v>8</c:v>
                </c:pt>
                <c:pt idx="9303">
                  <c:v>8</c:v>
                </c:pt>
                <c:pt idx="9304">
                  <c:v>8</c:v>
                </c:pt>
                <c:pt idx="9305">
                  <c:v>8</c:v>
                </c:pt>
                <c:pt idx="9306">
                  <c:v>8</c:v>
                </c:pt>
                <c:pt idx="9307">
                  <c:v>8</c:v>
                </c:pt>
                <c:pt idx="9308">
                  <c:v>8</c:v>
                </c:pt>
                <c:pt idx="9309">
                  <c:v>8</c:v>
                </c:pt>
                <c:pt idx="9310">
                  <c:v>8</c:v>
                </c:pt>
                <c:pt idx="9311">
                  <c:v>8</c:v>
                </c:pt>
                <c:pt idx="9312">
                  <c:v>8</c:v>
                </c:pt>
                <c:pt idx="9313">
                  <c:v>8</c:v>
                </c:pt>
                <c:pt idx="9314">
                  <c:v>8</c:v>
                </c:pt>
                <c:pt idx="9315">
                  <c:v>8</c:v>
                </c:pt>
                <c:pt idx="9316">
                  <c:v>8</c:v>
                </c:pt>
                <c:pt idx="9317">
                  <c:v>8</c:v>
                </c:pt>
                <c:pt idx="9318">
                  <c:v>8</c:v>
                </c:pt>
                <c:pt idx="9319">
                  <c:v>8</c:v>
                </c:pt>
                <c:pt idx="9320">
                  <c:v>8</c:v>
                </c:pt>
                <c:pt idx="9321">
                  <c:v>8</c:v>
                </c:pt>
                <c:pt idx="9322">
                  <c:v>8</c:v>
                </c:pt>
                <c:pt idx="9323">
                  <c:v>8</c:v>
                </c:pt>
                <c:pt idx="9324">
                  <c:v>7</c:v>
                </c:pt>
                <c:pt idx="9325">
                  <c:v>7</c:v>
                </c:pt>
                <c:pt idx="9326">
                  <c:v>7</c:v>
                </c:pt>
                <c:pt idx="9327">
                  <c:v>7</c:v>
                </c:pt>
                <c:pt idx="9328">
                  <c:v>7</c:v>
                </c:pt>
                <c:pt idx="9329">
                  <c:v>7</c:v>
                </c:pt>
                <c:pt idx="9330">
                  <c:v>7</c:v>
                </c:pt>
                <c:pt idx="9331">
                  <c:v>7</c:v>
                </c:pt>
                <c:pt idx="9332">
                  <c:v>7</c:v>
                </c:pt>
                <c:pt idx="9333">
                  <c:v>7</c:v>
                </c:pt>
                <c:pt idx="9334">
                  <c:v>7</c:v>
                </c:pt>
                <c:pt idx="9335">
                  <c:v>7</c:v>
                </c:pt>
                <c:pt idx="9336">
                  <c:v>7</c:v>
                </c:pt>
                <c:pt idx="9337">
                  <c:v>7</c:v>
                </c:pt>
                <c:pt idx="9338">
                  <c:v>7</c:v>
                </c:pt>
                <c:pt idx="9339">
                  <c:v>7</c:v>
                </c:pt>
                <c:pt idx="9340">
                  <c:v>7</c:v>
                </c:pt>
                <c:pt idx="9341">
                  <c:v>7</c:v>
                </c:pt>
                <c:pt idx="9342">
                  <c:v>7</c:v>
                </c:pt>
                <c:pt idx="9343">
                  <c:v>7</c:v>
                </c:pt>
                <c:pt idx="9344">
                  <c:v>7</c:v>
                </c:pt>
                <c:pt idx="9345">
                  <c:v>7</c:v>
                </c:pt>
                <c:pt idx="9346">
                  <c:v>7</c:v>
                </c:pt>
                <c:pt idx="9347">
                  <c:v>7</c:v>
                </c:pt>
                <c:pt idx="9348">
                  <c:v>7</c:v>
                </c:pt>
                <c:pt idx="9349">
                  <c:v>7</c:v>
                </c:pt>
                <c:pt idx="9350">
                  <c:v>7</c:v>
                </c:pt>
                <c:pt idx="9351">
                  <c:v>7</c:v>
                </c:pt>
                <c:pt idx="9352">
                  <c:v>7</c:v>
                </c:pt>
                <c:pt idx="9353">
                  <c:v>7</c:v>
                </c:pt>
                <c:pt idx="9354">
                  <c:v>7</c:v>
                </c:pt>
                <c:pt idx="9355">
                  <c:v>7</c:v>
                </c:pt>
                <c:pt idx="9356">
                  <c:v>7</c:v>
                </c:pt>
                <c:pt idx="9357">
                  <c:v>7</c:v>
                </c:pt>
                <c:pt idx="9358">
                  <c:v>7</c:v>
                </c:pt>
                <c:pt idx="9359">
                  <c:v>7</c:v>
                </c:pt>
                <c:pt idx="9360">
                  <c:v>7</c:v>
                </c:pt>
                <c:pt idx="9361">
                  <c:v>7</c:v>
                </c:pt>
                <c:pt idx="9362">
                  <c:v>7</c:v>
                </c:pt>
                <c:pt idx="9363">
                  <c:v>7</c:v>
                </c:pt>
                <c:pt idx="9364">
                  <c:v>7</c:v>
                </c:pt>
                <c:pt idx="9365">
                  <c:v>7</c:v>
                </c:pt>
                <c:pt idx="9366">
                  <c:v>7</c:v>
                </c:pt>
                <c:pt idx="9367">
                  <c:v>7</c:v>
                </c:pt>
                <c:pt idx="9368">
                  <c:v>7</c:v>
                </c:pt>
                <c:pt idx="9369">
                  <c:v>7</c:v>
                </c:pt>
                <c:pt idx="9370">
                  <c:v>7</c:v>
                </c:pt>
                <c:pt idx="9371">
                  <c:v>7</c:v>
                </c:pt>
                <c:pt idx="9372">
                  <c:v>7</c:v>
                </c:pt>
                <c:pt idx="9373">
                  <c:v>7</c:v>
                </c:pt>
                <c:pt idx="9374">
                  <c:v>7</c:v>
                </c:pt>
                <c:pt idx="9375">
                  <c:v>7</c:v>
                </c:pt>
                <c:pt idx="9376">
                  <c:v>7</c:v>
                </c:pt>
                <c:pt idx="9377">
                  <c:v>7</c:v>
                </c:pt>
                <c:pt idx="9378">
                  <c:v>7</c:v>
                </c:pt>
                <c:pt idx="9379">
                  <c:v>7</c:v>
                </c:pt>
                <c:pt idx="9380">
                  <c:v>7</c:v>
                </c:pt>
                <c:pt idx="9381">
                  <c:v>7</c:v>
                </c:pt>
                <c:pt idx="9382">
                  <c:v>7</c:v>
                </c:pt>
                <c:pt idx="9383">
                  <c:v>7</c:v>
                </c:pt>
                <c:pt idx="9384">
                  <c:v>7</c:v>
                </c:pt>
                <c:pt idx="9385">
                  <c:v>7</c:v>
                </c:pt>
                <c:pt idx="9386">
                  <c:v>7</c:v>
                </c:pt>
                <c:pt idx="9387">
                  <c:v>7</c:v>
                </c:pt>
                <c:pt idx="9388">
                  <c:v>7</c:v>
                </c:pt>
                <c:pt idx="9389">
                  <c:v>7</c:v>
                </c:pt>
                <c:pt idx="9390">
                  <c:v>7</c:v>
                </c:pt>
                <c:pt idx="9391">
                  <c:v>6</c:v>
                </c:pt>
                <c:pt idx="9392">
                  <c:v>6</c:v>
                </c:pt>
                <c:pt idx="9393">
                  <c:v>6</c:v>
                </c:pt>
                <c:pt idx="9394">
                  <c:v>6</c:v>
                </c:pt>
                <c:pt idx="9395">
                  <c:v>6</c:v>
                </c:pt>
                <c:pt idx="9396">
                  <c:v>6</c:v>
                </c:pt>
                <c:pt idx="9397">
                  <c:v>6</c:v>
                </c:pt>
                <c:pt idx="9398">
                  <c:v>6</c:v>
                </c:pt>
                <c:pt idx="9399">
                  <c:v>6</c:v>
                </c:pt>
                <c:pt idx="9400">
                  <c:v>6</c:v>
                </c:pt>
                <c:pt idx="9401">
                  <c:v>6</c:v>
                </c:pt>
                <c:pt idx="9402">
                  <c:v>6</c:v>
                </c:pt>
                <c:pt idx="9403">
                  <c:v>6</c:v>
                </c:pt>
                <c:pt idx="9404">
                  <c:v>6</c:v>
                </c:pt>
                <c:pt idx="9405">
                  <c:v>6</c:v>
                </c:pt>
                <c:pt idx="9406">
                  <c:v>6</c:v>
                </c:pt>
                <c:pt idx="9407">
                  <c:v>6</c:v>
                </c:pt>
                <c:pt idx="9408">
                  <c:v>6</c:v>
                </c:pt>
                <c:pt idx="9409">
                  <c:v>6</c:v>
                </c:pt>
                <c:pt idx="9410">
                  <c:v>6</c:v>
                </c:pt>
                <c:pt idx="9411">
                  <c:v>6</c:v>
                </c:pt>
                <c:pt idx="9412">
                  <c:v>6</c:v>
                </c:pt>
                <c:pt idx="9413">
                  <c:v>6</c:v>
                </c:pt>
                <c:pt idx="9414">
                  <c:v>6</c:v>
                </c:pt>
                <c:pt idx="9415">
                  <c:v>6</c:v>
                </c:pt>
                <c:pt idx="9416">
                  <c:v>6</c:v>
                </c:pt>
                <c:pt idx="9417">
                  <c:v>6</c:v>
                </c:pt>
                <c:pt idx="9418">
                  <c:v>6</c:v>
                </c:pt>
                <c:pt idx="9419">
                  <c:v>6</c:v>
                </c:pt>
                <c:pt idx="9420">
                  <c:v>6</c:v>
                </c:pt>
                <c:pt idx="9421">
                  <c:v>6</c:v>
                </c:pt>
                <c:pt idx="9422">
                  <c:v>6</c:v>
                </c:pt>
                <c:pt idx="9423">
                  <c:v>6</c:v>
                </c:pt>
                <c:pt idx="9424">
                  <c:v>6</c:v>
                </c:pt>
                <c:pt idx="9425">
                  <c:v>6</c:v>
                </c:pt>
                <c:pt idx="9426">
                  <c:v>6</c:v>
                </c:pt>
                <c:pt idx="9427">
                  <c:v>6</c:v>
                </c:pt>
                <c:pt idx="9428">
                  <c:v>6</c:v>
                </c:pt>
                <c:pt idx="9429">
                  <c:v>6</c:v>
                </c:pt>
                <c:pt idx="9430">
                  <c:v>6</c:v>
                </c:pt>
                <c:pt idx="9431">
                  <c:v>6</c:v>
                </c:pt>
                <c:pt idx="9432">
                  <c:v>6</c:v>
                </c:pt>
                <c:pt idx="9433">
                  <c:v>6</c:v>
                </c:pt>
                <c:pt idx="9434">
                  <c:v>6</c:v>
                </c:pt>
                <c:pt idx="9435">
                  <c:v>6</c:v>
                </c:pt>
                <c:pt idx="9436">
                  <c:v>6</c:v>
                </c:pt>
                <c:pt idx="9437">
                  <c:v>6</c:v>
                </c:pt>
                <c:pt idx="9438">
                  <c:v>6</c:v>
                </c:pt>
                <c:pt idx="9439">
                  <c:v>6</c:v>
                </c:pt>
                <c:pt idx="9440">
                  <c:v>6</c:v>
                </c:pt>
                <c:pt idx="9441">
                  <c:v>6</c:v>
                </c:pt>
                <c:pt idx="9442">
                  <c:v>6</c:v>
                </c:pt>
                <c:pt idx="9443">
                  <c:v>6</c:v>
                </c:pt>
                <c:pt idx="9444">
                  <c:v>6</c:v>
                </c:pt>
                <c:pt idx="9445">
                  <c:v>6</c:v>
                </c:pt>
                <c:pt idx="9446">
                  <c:v>6</c:v>
                </c:pt>
                <c:pt idx="9447">
                  <c:v>6</c:v>
                </c:pt>
                <c:pt idx="9448">
                  <c:v>6</c:v>
                </c:pt>
                <c:pt idx="9449">
                  <c:v>6</c:v>
                </c:pt>
                <c:pt idx="9450">
                  <c:v>6</c:v>
                </c:pt>
                <c:pt idx="9451">
                  <c:v>6</c:v>
                </c:pt>
                <c:pt idx="9452">
                  <c:v>6</c:v>
                </c:pt>
                <c:pt idx="9453">
                  <c:v>6</c:v>
                </c:pt>
                <c:pt idx="9454">
                  <c:v>6</c:v>
                </c:pt>
                <c:pt idx="9455">
                  <c:v>6</c:v>
                </c:pt>
                <c:pt idx="9456">
                  <c:v>6</c:v>
                </c:pt>
                <c:pt idx="9457">
                  <c:v>5</c:v>
                </c:pt>
                <c:pt idx="9458">
                  <c:v>5</c:v>
                </c:pt>
                <c:pt idx="9459">
                  <c:v>5</c:v>
                </c:pt>
                <c:pt idx="9460">
                  <c:v>5</c:v>
                </c:pt>
                <c:pt idx="9461">
                  <c:v>5</c:v>
                </c:pt>
                <c:pt idx="9462">
                  <c:v>5</c:v>
                </c:pt>
                <c:pt idx="9463">
                  <c:v>5</c:v>
                </c:pt>
                <c:pt idx="9464">
                  <c:v>5</c:v>
                </c:pt>
                <c:pt idx="9465">
                  <c:v>5</c:v>
                </c:pt>
                <c:pt idx="9466">
                  <c:v>5</c:v>
                </c:pt>
                <c:pt idx="9467">
                  <c:v>5</c:v>
                </c:pt>
                <c:pt idx="9468">
                  <c:v>5</c:v>
                </c:pt>
                <c:pt idx="9469">
                  <c:v>5</c:v>
                </c:pt>
                <c:pt idx="9470">
                  <c:v>5</c:v>
                </c:pt>
                <c:pt idx="9471">
                  <c:v>5</c:v>
                </c:pt>
                <c:pt idx="9472">
                  <c:v>5</c:v>
                </c:pt>
                <c:pt idx="9473">
                  <c:v>5</c:v>
                </c:pt>
                <c:pt idx="9474">
                  <c:v>5</c:v>
                </c:pt>
                <c:pt idx="9475">
                  <c:v>5</c:v>
                </c:pt>
                <c:pt idx="9476">
                  <c:v>5</c:v>
                </c:pt>
                <c:pt idx="9477">
                  <c:v>5</c:v>
                </c:pt>
                <c:pt idx="9478">
                  <c:v>5</c:v>
                </c:pt>
                <c:pt idx="9479">
                  <c:v>5</c:v>
                </c:pt>
                <c:pt idx="9480">
                  <c:v>5</c:v>
                </c:pt>
                <c:pt idx="9481">
                  <c:v>4</c:v>
                </c:pt>
                <c:pt idx="9482">
                  <c:v>4</c:v>
                </c:pt>
                <c:pt idx="9483">
                  <c:v>4</c:v>
                </c:pt>
                <c:pt idx="9484">
                  <c:v>4</c:v>
                </c:pt>
                <c:pt idx="9485">
                  <c:v>4</c:v>
                </c:pt>
                <c:pt idx="9486">
                  <c:v>4</c:v>
                </c:pt>
                <c:pt idx="9487">
                  <c:v>4</c:v>
                </c:pt>
                <c:pt idx="9488">
                  <c:v>4</c:v>
                </c:pt>
                <c:pt idx="9489">
                  <c:v>4</c:v>
                </c:pt>
                <c:pt idx="9490">
                  <c:v>4</c:v>
                </c:pt>
                <c:pt idx="9491">
                  <c:v>4</c:v>
                </c:pt>
                <c:pt idx="9492">
                  <c:v>4</c:v>
                </c:pt>
                <c:pt idx="9493">
                  <c:v>4</c:v>
                </c:pt>
                <c:pt idx="9494">
                  <c:v>4</c:v>
                </c:pt>
                <c:pt idx="9495">
                  <c:v>4</c:v>
                </c:pt>
                <c:pt idx="9496">
                  <c:v>4</c:v>
                </c:pt>
                <c:pt idx="9497">
                  <c:v>4</c:v>
                </c:pt>
                <c:pt idx="9498">
                  <c:v>4</c:v>
                </c:pt>
                <c:pt idx="9499">
                  <c:v>4</c:v>
                </c:pt>
                <c:pt idx="9500">
                  <c:v>4</c:v>
                </c:pt>
                <c:pt idx="9501">
                  <c:v>4</c:v>
                </c:pt>
                <c:pt idx="9502">
                  <c:v>4</c:v>
                </c:pt>
                <c:pt idx="9503">
                  <c:v>4</c:v>
                </c:pt>
                <c:pt idx="9504">
                  <c:v>4</c:v>
                </c:pt>
                <c:pt idx="9505">
                  <c:v>4</c:v>
                </c:pt>
                <c:pt idx="9506">
                  <c:v>4</c:v>
                </c:pt>
                <c:pt idx="9507">
                  <c:v>3</c:v>
                </c:pt>
                <c:pt idx="9508">
                  <c:v>3</c:v>
                </c:pt>
                <c:pt idx="9509">
                  <c:v>3</c:v>
                </c:pt>
                <c:pt idx="9510">
                  <c:v>3</c:v>
                </c:pt>
                <c:pt idx="9511">
                  <c:v>3</c:v>
                </c:pt>
                <c:pt idx="9512">
                  <c:v>3</c:v>
                </c:pt>
                <c:pt idx="9513">
                  <c:v>3</c:v>
                </c:pt>
                <c:pt idx="9514">
                  <c:v>3</c:v>
                </c:pt>
                <c:pt idx="9515">
                  <c:v>3</c:v>
                </c:pt>
                <c:pt idx="9516">
                  <c:v>3</c:v>
                </c:pt>
                <c:pt idx="9517">
                  <c:v>3</c:v>
                </c:pt>
                <c:pt idx="9518">
                  <c:v>3</c:v>
                </c:pt>
                <c:pt idx="9519">
                  <c:v>3</c:v>
                </c:pt>
                <c:pt idx="9520">
                  <c:v>3</c:v>
                </c:pt>
                <c:pt idx="9521">
                  <c:v>3</c:v>
                </c:pt>
                <c:pt idx="9522">
                  <c:v>3</c:v>
                </c:pt>
                <c:pt idx="9523">
                  <c:v>3</c:v>
                </c:pt>
                <c:pt idx="9524">
                  <c:v>3</c:v>
                </c:pt>
                <c:pt idx="9525">
                  <c:v>3</c:v>
                </c:pt>
                <c:pt idx="9526">
                  <c:v>3</c:v>
                </c:pt>
                <c:pt idx="9527">
                  <c:v>3</c:v>
                </c:pt>
                <c:pt idx="9528">
                  <c:v>3</c:v>
                </c:pt>
                <c:pt idx="9529">
                  <c:v>3</c:v>
                </c:pt>
                <c:pt idx="9530">
                  <c:v>3</c:v>
                </c:pt>
                <c:pt idx="9531">
                  <c:v>3</c:v>
                </c:pt>
                <c:pt idx="9532">
                  <c:v>3</c:v>
                </c:pt>
                <c:pt idx="9533">
                  <c:v>3</c:v>
                </c:pt>
                <c:pt idx="9534">
                  <c:v>3</c:v>
                </c:pt>
                <c:pt idx="9535">
                  <c:v>3</c:v>
                </c:pt>
                <c:pt idx="9536">
                  <c:v>3</c:v>
                </c:pt>
                <c:pt idx="9537">
                  <c:v>3</c:v>
                </c:pt>
                <c:pt idx="9538">
                  <c:v>3</c:v>
                </c:pt>
                <c:pt idx="9539">
                  <c:v>3</c:v>
                </c:pt>
                <c:pt idx="9540">
                  <c:v>3</c:v>
                </c:pt>
                <c:pt idx="9541">
                  <c:v>3</c:v>
                </c:pt>
                <c:pt idx="9542">
                  <c:v>3</c:v>
                </c:pt>
                <c:pt idx="9543">
                  <c:v>3</c:v>
                </c:pt>
                <c:pt idx="9544">
                  <c:v>3</c:v>
                </c:pt>
                <c:pt idx="9545">
                  <c:v>3</c:v>
                </c:pt>
                <c:pt idx="9546">
                  <c:v>3</c:v>
                </c:pt>
                <c:pt idx="9547">
                  <c:v>3</c:v>
                </c:pt>
                <c:pt idx="9548">
                  <c:v>3</c:v>
                </c:pt>
                <c:pt idx="9549">
                  <c:v>3</c:v>
                </c:pt>
                <c:pt idx="9550">
                  <c:v>3</c:v>
                </c:pt>
                <c:pt idx="9551">
                  <c:v>3</c:v>
                </c:pt>
                <c:pt idx="9552">
                  <c:v>3</c:v>
                </c:pt>
                <c:pt idx="9553">
                  <c:v>3</c:v>
                </c:pt>
                <c:pt idx="9554">
                  <c:v>3</c:v>
                </c:pt>
                <c:pt idx="9555">
                  <c:v>3</c:v>
                </c:pt>
                <c:pt idx="9556">
                  <c:v>3</c:v>
                </c:pt>
                <c:pt idx="9557">
                  <c:v>3</c:v>
                </c:pt>
                <c:pt idx="9558">
                  <c:v>3</c:v>
                </c:pt>
                <c:pt idx="9559">
                  <c:v>3</c:v>
                </c:pt>
                <c:pt idx="9560">
                  <c:v>3</c:v>
                </c:pt>
                <c:pt idx="9561">
                  <c:v>3</c:v>
                </c:pt>
                <c:pt idx="9562">
                  <c:v>3</c:v>
                </c:pt>
                <c:pt idx="9563">
                  <c:v>3</c:v>
                </c:pt>
                <c:pt idx="9564">
                  <c:v>3</c:v>
                </c:pt>
                <c:pt idx="9565">
                  <c:v>3</c:v>
                </c:pt>
                <c:pt idx="9566">
                  <c:v>3</c:v>
                </c:pt>
                <c:pt idx="9567">
                  <c:v>3</c:v>
                </c:pt>
                <c:pt idx="9568">
                  <c:v>3</c:v>
                </c:pt>
                <c:pt idx="9569">
                  <c:v>3</c:v>
                </c:pt>
                <c:pt idx="9570">
                  <c:v>3</c:v>
                </c:pt>
                <c:pt idx="9571">
                  <c:v>3</c:v>
                </c:pt>
                <c:pt idx="9572">
                  <c:v>3</c:v>
                </c:pt>
                <c:pt idx="9573">
                  <c:v>3</c:v>
                </c:pt>
                <c:pt idx="9574">
                  <c:v>3</c:v>
                </c:pt>
                <c:pt idx="9575">
                  <c:v>3</c:v>
                </c:pt>
                <c:pt idx="9576">
                  <c:v>3</c:v>
                </c:pt>
                <c:pt idx="9577">
                  <c:v>3</c:v>
                </c:pt>
                <c:pt idx="9578">
                  <c:v>3</c:v>
                </c:pt>
                <c:pt idx="9579">
                  <c:v>3</c:v>
                </c:pt>
                <c:pt idx="9580">
                  <c:v>3</c:v>
                </c:pt>
                <c:pt idx="9581">
                  <c:v>3</c:v>
                </c:pt>
                <c:pt idx="9582">
                  <c:v>3</c:v>
                </c:pt>
                <c:pt idx="9583">
                  <c:v>3</c:v>
                </c:pt>
                <c:pt idx="9584">
                  <c:v>4</c:v>
                </c:pt>
                <c:pt idx="9585">
                  <c:v>4</c:v>
                </c:pt>
                <c:pt idx="9586">
                  <c:v>4</c:v>
                </c:pt>
                <c:pt idx="9587">
                  <c:v>4</c:v>
                </c:pt>
                <c:pt idx="9588">
                  <c:v>4</c:v>
                </c:pt>
                <c:pt idx="9589">
                  <c:v>3</c:v>
                </c:pt>
                <c:pt idx="9590">
                  <c:v>3</c:v>
                </c:pt>
                <c:pt idx="9591">
                  <c:v>3</c:v>
                </c:pt>
                <c:pt idx="9592">
                  <c:v>3</c:v>
                </c:pt>
                <c:pt idx="9593">
                  <c:v>3</c:v>
                </c:pt>
                <c:pt idx="9594">
                  <c:v>3</c:v>
                </c:pt>
                <c:pt idx="9595">
                  <c:v>3</c:v>
                </c:pt>
                <c:pt idx="9596">
                  <c:v>3</c:v>
                </c:pt>
                <c:pt idx="9597">
                  <c:v>3</c:v>
                </c:pt>
                <c:pt idx="9598">
                  <c:v>3</c:v>
                </c:pt>
                <c:pt idx="9599">
                  <c:v>3</c:v>
                </c:pt>
                <c:pt idx="9600">
                  <c:v>3</c:v>
                </c:pt>
                <c:pt idx="9601">
                  <c:v>3</c:v>
                </c:pt>
                <c:pt idx="9602">
                  <c:v>3</c:v>
                </c:pt>
                <c:pt idx="9603">
                  <c:v>3</c:v>
                </c:pt>
                <c:pt idx="9604">
                  <c:v>3</c:v>
                </c:pt>
                <c:pt idx="9605">
                  <c:v>3</c:v>
                </c:pt>
                <c:pt idx="9606">
                  <c:v>3</c:v>
                </c:pt>
                <c:pt idx="9607">
                  <c:v>3</c:v>
                </c:pt>
                <c:pt idx="9608">
                  <c:v>3</c:v>
                </c:pt>
                <c:pt idx="9609">
                  <c:v>3</c:v>
                </c:pt>
                <c:pt idx="9610">
                  <c:v>3</c:v>
                </c:pt>
                <c:pt idx="9611">
                  <c:v>3</c:v>
                </c:pt>
                <c:pt idx="9612">
                  <c:v>3</c:v>
                </c:pt>
                <c:pt idx="9613">
                  <c:v>3</c:v>
                </c:pt>
                <c:pt idx="9614">
                  <c:v>3</c:v>
                </c:pt>
                <c:pt idx="9615">
                  <c:v>3</c:v>
                </c:pt>
                <c:pt idx="9616">
                  <c:v>3</c:v>
                </c:pt>
                <c:pt idx="9617">
                  <c:v>3</c:v>
                </c:pt>
                <c:pt idx="9618">
                  <c:v>3</c:v>
                </c:pt>
                <c:pt idx="9619">
                  <c:v>3</c:v>
                </c:pt>
                <c:pt idx="9620">
                  <c:v>3</c:v>
                </c:pt>
                <c:pt idx="9621">
                  <c:v>3</c:v>
                </c:pt>
                <c:pt idx="9622">
                  <c:v>3</c:v>
                </c:pt>
                <c:pt idx="9623">
                  <c:v>3</c:v>
                </c:pt>
                <c:pt idx="9624">
                  <c:v>3</c:v>
                </c:pt>
                <c:pt idx="9625">
                  <c:v>3</c:v>
                </c:pt>
                <c:pt idx="9626">
                  <c:v>3</c:v>
                </c:pt>
                <c:pt idx="9627">
                  <c:v>3</c:v>
                </c:pt>
                <c:pt idx="9628">
                  <c:v>3</c:v>
                </c:pt>
                <c:pt idx="9629">
                  <c:v>3</c:v>
                </c:pt>
                <c:pt idx="9630">
                  <c:v>3</c:v>
                </c:pt>
                <c:pt idx="9631">
                  <c:v>3</c:v>
                </c:pt>
                <c:pt idx="9632">
                  <c:v>3</c:v>
                </c:pt>
                <c:pt idx="9633">
                  <c:v>3</c:v>
                </c:pt>
                <c:pt idx="9634">
                  <c:v>3</c:v>
                </c:pt>
                <c:pt idx="9635">
                  <c:v>3</c:v>
                </c:pt>
                <c:pt idx="9636">
                  <c:v>3</c:v>
                </c:pt>
                <c:pt idx="9637">
                  <c:v>3</c:v>
                </c:pt>
                <c:pt idx="9638">
                  <c:v>3</c:v>
                </c:pt>
                <c:pt idx="9639">
                  <c:v>3</c:v>
                </c:pt>
                <c:pt idx="9640">
                  <c:v>3</c:v>
                </c:pt>
                <c:pt idx="9641">
                  <c:v>3</c:v>
                </c:pt>
                <c:pt idx="9642">
                  <c:v>3</c:v>
                </c:pt>
                <c:pt idx="9643">
                  <c:v>3</c:v>
                </c:pt>
                <c:pt idx="9644">
                  <c:v>3</c:v>
                </c:pt>
                <c:pt idx="9645">
                  <c:v>3</c:v>
                </c:pt>
                <c:pt idx="9646">
                  <c:v>3</c:v>
                </c:pt>
                <c:pt idx="9647">
                  <c:v>3</c:v>
                </c:pt>
                <c:pt idx="9648">
                  <c:v>3</c:v>
                </c:pt>
                <c:pt idx="9649">
                  <c:v>3</c:v>
                </c:pt>
                <c:pt idx="9650">
                  <c:v>3</c:v>
                </c:pt>
                <c:pt idx="9651">
                  <c:v>3</c:v>
                </c:pt>
                <c:pt idx="9652">
                  <c:v>3</c:v>
                </c:pt>
                <c:pt idx="9653">
                  <c:v>3</c:v>
                </c:pt>
                <c:pt idx="9654">
                  <c:v>3</c:v>
                </c:pt>
                <c:pt idx="9655">
                  <c:v>3</c:v>
                </c:pt>
                <c:pt idx="9656">
                  <c:v>3</c:v>
                </c:pt>
                <c:pt idx="9657">
                  <c:v>3</c:v>
                </c:pt>
                <c:pt idx="9658">
                  <c:v>3</c:v>
                </c:pt>
                <c:pt idx="9659">
                  <c:v>3</c:v>
                </c:pt>
                <c:pt idx="9660">
                  <c:v>3</c:v>
                </c:pt>
                <c:pt idx="9661">
                  <c:v>3</c:v>
                </c:pt>
                <c:pt idx="9662">
                  <c:v>3</c:v>
                </c:pt>
                <c:pt idx="9663">
                  <c:v>3</c:v>
                </c:pt>
                <c:pt idx="9664">
                  <c:v>3</c:v>
                </c:pt>
                <c:pt idx="9665">
                  <c:v>3</c:v>
                </c:pt>
                <c:pt idx="9666">
                  <c:v>3</c:v>
                </c:pt>
                <c:pt idx="9667">
                  <c:v>3</c:v>
                </c:pt>
                <c:pt idx="9668">
                  <c:v>3</c:v>
                </c:pt>
                <c:pt idx="9669">
                  <c:v>3</c:v>
                </c:pt>
                <c:pt idx="9670">
                  <c:v>3</c:v>
                </c:pt>
                <c:pt idx="9671">
                  <c:v>3</c:v>
                </c:pt>
                <c:pt idx="9672">
                  <c:v>3</c:v>
                </c:pt>
                <c:pt idx="9673">
                  <c:v>3</c:v>
                </c:pt>
                <c:pt idx="9674">
                  <c:v>3</c:v>
                </c:pt>
                <c:pt idx="9675">
                  <c:v>3</c:v>
                </c:pt>
                <c:pt idx="9676">
                  <c:v>3</c:v>
                </c:pt>
                <c:pt idx="9677">
                  <c:v>3</c:v>
                </c:pt>
                <c:pt idx="9678">
                  <c:v>3</c:v>
                </c:pt>
                <c:pt idx="9679">
                  <c:v>3</c:v>
                </c:pt>
                <c:pt idx="9680">
                  <c:v>3</c:v>
                </c:pt>
                <c:pt idx="9681">
                  <c:v>3</c:v>
                </c:pt>
                <c:pt idx="9682">
                  <c:v>3</c:v>
                </c:pt>
                <c:pt idx="9683">
                  <c:v>3</c:v>
                </c:pt>
                <c:pt idx="9684">
                  <c:v>3</c:v>
                </c:pt>
                <c:pt idx="9685">
                  <c:v>3</c:v>
                </c:pt>
                <c:pt idx="9686">
                  <c:v>3</c:v>
                </c:pt>
                <c:pt idx="9687">
                  <c:v>3</c:v>
                </c:pt>
                <c:pt idx="9688">
                  <c:v>3</c:v>
                </c:pt>
                <c:pt idx="9689">
                  <c:v>3</c:v>
                </c:pt>
                <c:pt idx="9690">
                  <c:v>3</c:v>
                </c:pt>
                <c:pt idx="9691">
                  <c:v>3</c:v>
                </c:pt>
                <c:pt idx="9692">
                  <c:v>3</c:v>
                </c:pt>
                <c:pt idx="9693">
                  <c:v>3</c:v>
                </c:pt>
                <c:pt idx="9694">
                  <c:v>3</c:v>
                </c:pt>
                <c:pt idx="9695">
                  <c:v>3</c:v>
                </c:pt>
                <c:pt idx="9696">
                  <c:v>3</c:v>
                </c:pt>
                <c:pt idx="9697">
                  <c:v>3</c:v>
                </c:pt>
                <c:pt idx="9698">
                  <c:v>3</c:v>
                </c:pt>
                <c:pt idx="9699">
                  <c:v>3</c:v>
                </c:pt>
                <c:pt idx="9700">
                  <c:v>3</c:v>
                </c:pt>
                <c:pt idx="9701">
                  <c:v>3</c:v>
                </c:pt>
                <c:pt idx="9702">
                  <c:v>3</c:v>
                </c:pt>
                <c:pt idx="9703">
                  <c:v>3</c:v>
                </c:pt>
                <c:pt idx="9704">
                  <c:v>3</c:v>
                </c:pt>
                <c:pt idx="9705">
                  <c:v>3</c:v>
                </c:pt>
                <c:pt idx="9706">
                  <c:v>3</c:v>
                </c:pt>
                <c:pt idx="9707">
                  <c:v>3</c:v>
                </c:pt>
                <c:pt idx="9708">
                  <c:v>3</c:v>
                </c:pt>
                <c:pt idx="9709">
                  <c:v>3</c:v>
                </c:pt>
                <c:pt idx="9710">
                  <c:v>3</c:v>
                </c:pt>
                <c:pt idx="9711">
                  <c:v>3</c:v>
                </c:pt>
                <c:pt idx="9712">
                  <c:v>3</c:v>
                </c:pt>
                <c:pt idx="9713">
                  <c:v>3</c:v>
                </c:pt>
                <c:pt idx="9714">
                  <c:v>3</c:v>
                </c:pt>
                <c:pt idx="9715">
                  <c:v>3</c:v>
                </c:pt>
                <c:pt idx="9716">
                  <c:v>3</c:v>
                </c:pt>
                <c:pt idx="9717">
                  <c:v>3</c:v>
                </c:pt>
                <c:pt idx="9718">
                  <c:v>3</c:v>
                </c:pt>
                <c:pt idx="9719">
                  <c:v>3</c:v>
                </c:pt>
                <c:pt idx="9720">
                  <c:v>3</c:v>
                </c:pt>
                <c:pt idx="9721">
                  <c:v>3</c:v>
                </c:pt>
                <c:pt idx="9722">
                  <c:v>3</c:v>
                </c:pt>
                <c:pt idx="9723">
                  <c:v>3</c:v>
                </c:pt>
                <c:pt idx="9724">
                  <c:v>3</c:v>
                </c:pt>
                <c:pt idx="9725">
                  <c:v>3</c:v>
                </c:pt>
                <c:pt idx="9726">
                  <c:v>3</c:v>
                </c:pt>
                <c:pt idx="9727">
                  <c:v>3</c:v>
                </c:pt>
                <c:pt idx="9728">
                  <c:v>3</c:v>
                </c:pt>
                <c:pt idx="9729">
                  <c:v>3</c:v>
                </c:pt>
                <c:pt idx="9730">
                  <c:v>3</c:v>
                </c:pt>
                <c:pt idx="9731">
                  <c:v>3</c:v>
                </c:pt>
                <c:pt idx="9732">
                  <c:v>3</c:v>
                </c:pt>
                <c:pt idx="9733">
                  <c:v>3</c:v>
                </c:pt>
                <c:pt idx="9734">
                  <c:v>3</c:v>
                </c:pt>
                <c:pt idx="9735">
                  <c:v>3</c:v>
                </c:pt>
                <c:pt idx="9736">
                  <c:v>3</c:v>
                </c:pt>
                <c:pt idx="9737">
                  <c:v>3</c:v>
                </c:pt>
                <c:pt idx="9738">
                  <c:v>3</c:v>
                </c:pt>
                <c:pt idx="9739">
                  <c:v>3</c:v>
                </c:pt>
                <c:pt idx="9740">
                  <c:v>3</c:v>
                </c:pt>
                <c:pt idx="9741">
                  <c:v>3</c:v>
                </c:pt>
                <c:pt idx="9742">
                  <c:v>3</c:v>
                </c:pt>
                <c:pt idx="9743">
                  <c:v>3</c:v>
                </c:pt>
                <c:pt idx="9744">
                  <c:v>3</c:v>
                </c:pt>
                <c:pt idx="9745">
                  <c:v>3</c:v>
                </c:pt>
                <c:pt idx="9746">
                  <c:v>3</c:v>
                </c:pt>
                <c:pt idx="9747">
                  <c:v>3</c:v>
                </c:pt>
                <c:pt idx="9748">
                  <c:v>3</c:v>
                </c:pt>
                <c:pt idx="9749">
                  <c:v>3</c:v>
                </c:pt>
                <c:pt idx="9750">
                  <c:v>3</c:v>
                </c:pt>
                <c:pt idx="9751">
                  <c:v>3</c:v>
                </c:pt>
                <c:pt idx="9752">
                  <c:v>3</c:v>
                </c:pt>
                <c:pt idx="9753">
                  <c:v>3</c:v>
                </c:pt>
                <c:pt idx="9754">
                  <c:v>3</c:v>
                </c:pt>
                <c:pt idx="9755">
                  <c:v>3</c:v>
                </c:pt>
                <c:pt idx="9756">
                  <c:v>3</c:v>
                </c:pt>
                <c:pt idx="9757">
                  <c:v>3</c:v>
                </c:pt>
                <c:pt idx="9758">
                  <c:v>3</c:v>
                </c:pt>
                <c:pt idx="9759">
                  <c:v>3</c:v>
                </c:pt>
                <c:pt idx="9760">
                  <c:v>3</c:v>
                </c:pt>
                <c:pt idx="9761">
                  <c:v>3</c:v>
                </c:pt>
                <c:pt idx="9762">
                  <c:v>3</c:v>
                </c:pt>
                <c:pt idx="9763">
                  <c:v>3</c:v>
                </c:pt>
                <c:pt idx="9764">
                  <c:v>3</c:v>
                </c:pt>
                <c:pt idx="9765">
                  <c:v>3</c:v>
                </c:pt>
                <c:pt idx="9766">
                  <c:v>3</c:v>
                </c:pt>
                <c:pt idx="9767">
                  <c:v>3</c:v>
                </c:pt>
                <c:pt idx="9768">
                  <c:v>3</c:v>
                </c:pt>
                <c:pt idx="9769">
                  <c:v>3</c:v>
                </c:pt>
                <c:pt idx="9770">
                  <c:v>3</c:v>
                </c:pt>
                <c:pt idx="9771">
                  <c:v>3</c:v>
                </c:pt>
                <c:pt idx="9772">
                  <c:v>3</c:v>
                </c:pt>
                <c:pt idx="9773">
                  <c:v>3</c:v>
                </c:pt>
                <c:pt idx="9774">
                  <c:v>3</c:v>
                </c:pt>
                <c:pt idx="9775">
                  <c:v>3</c:v>
                </c:pt>
                <c:pt idx="9776">
                  <c:v>3</c:v>
                </c:pt>
                <c:pt idx="9777">
                  <c:v>3</c:v>
                </c:pt>
                <c:pt idx="9778">
                  <c:v>3</c:v>
                </c:pt>
                <c:pt idx="9779">
                  <c:v>3</c:v>
                </c:pt>
                <c:pt idx="9780">
                  <c:v>3</c:v>
                </c:pt>
                <c:pt idx="9781">
                  <c:v>3</c:v>
                </c:pt>
                <c:pt idx="9782">
                  <c:v>3</c:v>
                </c:pt>
                <c:pt idx="9783">
                  <c:v>3</c:v>
                </c:pt>
                <c:pt idx="9784">
                  <c:v>3</c:v>
                </c:pt>
                <c:pt idx="9785">
                  <c:v>3</c:v>
                </c:pt>
                <c:pt idx="9786">
                  <c:v>3</c:v>
                </c:pt>
                <c:pt idx="9787">
                  <c:v>3</c:v>
                </c:pt>
                <c:pt idx="9788">
                  <c:v>3</c:v>
                </c:pt>
                <c:pt idx="9789">
                  <c:v>3</c:v>
                </c:pt>
                <c:pt idx="9790">
                  <c:v>3</c:v>
                </c:pt>
                <c:pt idx="9791">
                  <c:v>3</c:v>
                </c:pt>
                <c:pt idx="9792">
                  <c:v>3</c:v>
                </c:pt>
                <c:pt idx="9793">
                  <c:v>3</c:v>
                </c:pt>
                <c:pt idx="9794">
                  <c:v>3</c:v>
                </c:pt>
                <c:pt idx="9795">
                  <c:v>3</c:v>
                </c:pt>
                <c:pt idx="9796">
                  <c:v>3</c:v>
                </c:pt>
                <c:pt idx="9797">
                  <c:v>3</c:v>
                </c:pt>
                <c:pt idx="9798">
                  <c:v>3</c:v>
                </c:pt>
                <c:pt idx="9799">
                  <c:v>3</c:v>
                </c:pt>
                <c:pt idx="9800">
                  <c:v>3</c:v>
                </c:pt>
                <c:pt idx="9801">
                  <c:v>3</c:v>
                </c:pt>
                <c:pt idx="9802">
                  <c:v>3</c:v>
                </c:pt>
                <c:pt idx="9803">
                  <c:v>3</c:v>
                </c:pt>
                <c:pt idx="9804">
                  <c:v>3</c:v>
                </c:pt>
                <c:pt idx="9805">
                  <c:v>3</c:v>
                </c:pt>
                <c:pt idx="9806">
                  <c:v>3</c:v>
                </c:pt>
                <c:pt idx="9807">
                  <c:v>3</c:v>
                </c:pt>
                <c:pt idx="9808">
                  <c:v>3</c:v>
                </c:pt>
                <c:pt idx="9809">
                  <c:v>3</c:v>
                </c:pt>
                <c:pt idx="9810">
                  <c:v>3</c:v>
                </c:pt>
                <c:pt idx="9811">
                  <c:v>3</c:v>
                </c:pt>
                <c:pt idx="9812">
                  <c:v>3</c:v>
                </c:pt>
                <c:pt idx="9813">
                  <c:v>3</c:v>
                </c:pt>
                <c:pt idx="9814">
                  <c:v>3</c:v>
                </c:pt>
                <c:pt idx="9815">
                  <c:v>3</c:v>
                </c:pt>
                <c:pt idx="9816">
                  <c:v>3</c:v>
                </c:pt>
                <c:pt idx="9817">
                  <c:v>3</c:v>
                </c:pt>
                <c:pt idx="9818">
                  <c:v>3</c:v>
                </c:pt>
                <c:pt idx="9819">
                  <c:v>3</c:v>
                </c:pt>
                <c:pt idx="9820">
                  <c:v>3</c:v>
                </c:pt>
                <c:pt idx="9821">
                  <c:v>3</c:v>
                </c:pt>
                <c:pt idx="9822">
                  <c:v>3</c:v>
                </c:pt>
                <c:pt idx="9823">
                  <c:v>3</c:v>
                </c:pt>
                <c:pt idx="9824">
                  <c:v>3</c:v>
                </c:pt>
                <c:pt idx="9825">
                  <c:v>3</c:v>
                </c:pt>
                <c:pt idx="9826">
                  <c:v>3</c:v>
                </c:pt>
                <c:pt idx="9827">
                  <c:v>3</c:v>
                </c:pt>
                <c:pt idx="9828">
                  <c:v>3</c:v>
                </c:pt>
                <c:pt idx="9829">
                  <c:v>3</c:v>
                </c:pt>
                <c:pt idx="9830">
                  <c:v>3</c:v>
                </c:pt>
                <c:pt idx="9831">
                  <c:v>3</c:v>
                </c:pt>
                <c:pt idx="9832">
                  <c:v>3</c:v>
                </c:pt>
                <c:pt idx="9833">
                  <c:v>3</c:v>
                </c:pt>
                <c:pt idx="9834">
                  <c:v>3</c:v>
                </c:pt>
                <c:pt idx="9835">
                  <c:v>3</c:v>
                </c:pt>
                <c:pt idx="9836">
                  <c:v>3</c:v>
                </c:pt>
                <c:pt idx="9837">
                  <c:v>3</c:v>
                </c:pt>
                <c:pt idx="9838">
                  <c:v>3</c:v>
                </c:pt>
                <c:pt idx="9839">
                  <c:v>3</c:v>
                </c:pt>
                <c:pt idx="9840">
                  <c:v>3</c:v>
                </c:pt>
                <c:pt idx="9841">
                  <c:v>3</c:v>
                </c:pt>
                <c:pt idx="9842">
                  <c:v>3</c:v>
                </c:pt>
                <c:pt idx="9843">
                  <c:v>3</c:v>
                </c:pt>
                <c:pt idx="9844">
                  <c:v>3</c:v>
                </c:pt>
                <c:pt idx="9845">
                  <c:v>3</c:v>
                </c:pt>
                <c:pt idx="9846">
                  <c:v>3</c:v>
                </c:pt>
                <c:pt idx="9847">
                  <c:v>3</c:v>
                </c:pt>
                <c:pt idx="9848">
                  <c:v>3</c:v>
                </c:pt>
                <c:pt idx="9849">
                  <c:v>3</c:v>
                </c:pt>
                <c:pt idx="9850">
                  <c:v>3</c:v>
                </c:pt>
                <c:pt idx="9851">
                  <c:v>3</c:v>
                </c:pt>
                <c:pt idx="9852">
                  <c:v>3</c:v>
                </c:pt>
                <c:pt idx="9853">
                  <c:v>3</c:v>
                </c:pt>
                <c:pt idx="9854">
                  <c:v>3</c:v>
                </c:pt>
                <c:pt idx="9855">
                  <c:v>3</c:v>
                </c:pt>
                <c:pt idx="9856">
                  <c:v>3</c:v>
                </c:pt>
                <c:pt idx="9857">
                  <c:v>3</c:v>
                </c:pt>
                <c:pt idx="9858">
                  <c:v>3</c:v>
                </c:pt>
                <c:pt idx="9859">
                  <c:v>3</c:v>
                </c:pt>
                <c:pt idx="9860">
                  <c:v>3</c:v>
                </c:pt>
                <c:pt idx="9861">
                  <c:v>3</c:v>
                </c:pt>
                <c:pt idx="9862">
                  <c:v>3</c:v>
                </c:pt>
                <c:pt idx="9863">
                  <c:v>3</c:v>
                </c:pt>
                <c:pt idx="9864">
                  <c:v>3</c:v>
                </c:pt>
                <c:pt idx="9865">
                  <c:v>3</c:v>
                </c:pt>
                <c:pt idx="9866">
                  <c:v>3</c:v>
                </c:pt>
                <c:pt idx="9867">
                  <c:v>3</c:v>
                </c:pt>
                <c:pt idx="9868">
                  <c:v>3</c:v>
                </c:pt>
                <c:pt idx="9869">
                  <c:v>3</c:v>
                </c:pt>
                <c:pt idx="9870">
                  <c:v>3</c:v>
                </c:pt>
                <c:pt idx="9871">
                  <c:v>3</c:v>
                </c:pt>
                <c:pt idx="9872">
                  <c:v>3</c:v>
                </c:pt>
                <c:pt idx="9873">
                  <c:v>3</c:v>
                </c:pt>
                <c:pt idx="9874">
                  <c:v>3</c:v>
                </c:pt>
                <c:pt idx="9875">
                  <c:v>3</c:v>
                </c:pt>
                <c:pt idx="9876">
                  <c:v>3</c:v>
                </c:pt>
                <c:pt idx="9877">
                  <c:v>3</c:v>
                </c:pt>
                <c:pt idx="9878">
                  <c:v>3</c:v>
                </c:pt>
                <c:pt idx="9879">
                  <c:v>3</c:v>
                </c:pt>
                <c:pt idx="9880">
                  <c:v>3</c:v>
                </c:pt>
                <c:pt idx="9881">
                  <c:v>3</c:v>
                </c:pt>
                <c:pt idx="9882">
                  <c:v>3</c:v>
                </c:pt>
                <c:pt idx="9883">
                  <c:v>3</c:v>
                </c:pt>
                <c:pt idx="9884">
                  <c:v>3</c:v>
                </c:pt>
                <c:pt idx="9885">
                  <c:v>3</c:v>
                </c:pt>
                <c:pt idx="9886">
                  <c:v>3</c:v>
                </c:pt>
                <c:pt idx="9887">
                  <c:v>3</c:v>
                </c:pt>
                <c:pt idx="9888">
                  <c:v>3</c:v>
                </c:pt>
                <c:pt idx="9889">
                  <c:v>3</c:v>
                </c:pt>
                <c:pt idx="9890">
                  <c:v>3</c:v>
                </c:pt>
                <c:pt idx="9891">
                  <c:v>6</c:v>
                </c:pt>
                <c:pt idx="9892">
                  <c:v>6</c:v>
                </c:pt>
                <c:pt idx="9893">
                  <c:v>6</c:v>
                </c:pt>
                <c:pt idx="9894">
                  <c:v>6</c:v>
                </c:pt>
                <c:pt idx="9895">
                  <c:v>6</c:v>
                </c:pt>
                <c:pt idx="9896">
                  <c:v>6</c:v>
                </c:pt>
                <c:pt idx="9897">
                  <c:v>6</c:v>
                </c:pt>
                <c:pt idx="9898">
                  <c:v>6</c:v>
                </c:pt>
                <c:pt idx="9899">
                  <c:v>6</c:v>
                </c:pt>
                <c:pt idx="9900">
                  <c:v>6</c:v>
                </c:pt>
                <c:pt idx="9901">
                  <c:v>6</c:v>
                </c:pt>
                <c:pt idx="9902">
                  <c:v>6</c:v>
                </c:pt>
                <c:pt idx="9903">
                  <c:v>6</c:v>
                </c:pt>
                <c:pt idx="9904">
                  <c:v>6</c:v>
                </c:pt>
                <c:pt idx="9905">
                  <c:v>6</c:v>
                </c:pt>
                <c:pt idx="9906">
                  <c:v>6</c:v>
                </c:pt>
                <c:pt idx="9907">
                  <c:v>6</c:v>
                </c:pt>
                <c:pt idx="9908">
                  <c:v>6</c:v>
                </c:pt>
                <c:pt idx="9909">
                  <c:v>6</c:v>
                </c:pt>
                <c:pt idx="9910">
                  <c:v>6</c:v>
                </c:pt>
                <c:pt idx="9911">
                  <c:v>6</c:v>
                </c:pt>
                <c:pt idx="9912">
                  <c:v>6</c:v>
                </c:pt>
                <c:pt idx="9913">
                  <c:v>6</c:v>
                </c:pt>
                <c:pt idx="9914">
                  <c:v>7</c:v>
                </c:pt>
                <c:pt idx="9915">
                  <c:v>7</c:v>
                </c:pt>
                <c:pt idx="9916">
                  <c:v>7</c:v>
                </c:pt>
                <c:pt idx="9917">
                  <c:v>7</c:v>
                </c:pt>
                <c:pt idx="9918">
                  <c:v>7</c:v>
                </c:pt>
                <c:pt idx="9919">
                  <c:v>7</c:v>
                </c:pt>
                <c:pt idx="9920">
                  <c:v>7</c:v>
                </c:pt>
                <c:pt idx="9921">
                  <c:v>7</c:v>
                </c:pt>
                <c:pt idx="9922">
                  <c:v>7</c:v>
                </c:pt>
                <c:pt idx="9923">
                  <c:v>7</c:v>
                </c:pt>
                <c:pt idx="9924">
                  <c:v>7</c:v>
                </c:pt>
                <c:pt idx="9925">
                  <c:v>7</c:v>
                </c:pt>
                <c:pt idx="9926">
                  <c:v>7</c:v>
                </c:pt>
                <c:pt idx="9927">
                  <c:v>7</c:v>
                </c:pt>
                <c:pt idx="9928">
                  <c:v>7</c:v>
                </c:pt>
                <c:pt idx="9929">
                  <c:v>7</c:v>
                </c:pt>
                <c:pt idx="9930">
                  <c:v>7</c:v>
                </c:pt>
                <c:pt idx="9931">
                  <c:v>7</c:v>
                </c:pt>
                <c:pt idx="9932">
                  <c:v>7</c:v>
                </c:pt>
                <c:pt idx="9933">
                  <c:v>7</c:v>
                </c:pt>
                <c:pt idx="9934">
                  <c:v>7</c:v>
                </c:pt>
                <c:pt idx="9935">
                  <c:v>7</c:v>
                </c:pt>
                <c:pt idx="9936">
                  <c:v>7</c:v>
                </c:pt>
                <c:pt idx="9937">
                  <c:v>7</c:v>
                </c:pt>
                <c:pt idx="9938">
                  <c:v>7</c:v>
                </c:pt>
                <c:pt idx="9939">
                  <c:v>7</c:v>
                </c:pt>
                <c:pt idx="9940">
                  <c:v>7</c:v>
                </c:pt>
                <c:pt idx="9941">
                  <c:v>7</c:v>
                </c:pt>
                <c:pt idx="9942">
                  <c:v>7</c:v>
                </c:pt>
                <c:pt idx="9943">
                  <c:v>7</c:v>
                </c:pt>
                <c:pt idx="9944">
                  <c:v>7</c:v>
                </c:pt>
                <c:pt idx="9945">
                  <c:v>7</c:v>
                </c:pt>
                <c:pt idx="9946">
                  <c:v>7</c:v>
                </c:pt>
                <c:pt idx="9947">
                  <c:v>7</c:v>
                </c:pt>
                <c:pt idx="9948">
                  <c:v>7</c:v>
                </c:pt>
                <c:pt idx="9949">
                  <c:v>7</c:v>
                </c:pt>
                <c:pt idx="9950">
                  <c:v>7</c:v>
                </c:pt>
                <c:pt idx="9951">
                  <c:v>7</c:v>
                </c:pt>
                <c:pt idx="9952">
                  <c:v>7</c:v>
                </c:pt>
                <c:pt idx="9953">
                  <c:v>7</c:v>
                </c:pt>
                <c:pt idx="9954">
                  <c:v>7</c:v>
                </c:pt>
                <c:pt idx="9955">
                  <c:v>7</c:v>
                </c:pt>
                <c:pt idx="9956">
                  <c:v>7</c:v>
                </c:pt>
                <c:pt idx="9957">
                  <c:v>7</c:v>
                </c:pt>
                <c:pt idx="9958">
                  <c:v>7</c:v>
                </c:pt>
                <c:pt idx="9959">
                  <c:v>7</c:v>
                </c:pt>
                <c:pt idx="9960">
                  <c:v>7</c:v>
                </c:pt>
                <c:pt idx="9961">
                  <c:v>7</c:v>
                </c:pt>
                <c:pt idx="9962">
                  <c:v>7</c:v>
                </c:pt>
                <c:pt idx="9963">
                  <c:v>7</c:v>
                </c:pt>
                <c:pt idx="9964">
                  <c:v>7</c:v>
                </c:pt>
                <c:pt idx="9965">
                  <c:v>7</c:v>
                </c:pt>
                <c:pt idx="9966">
                  <c:v>7</c:v>
                </c:pt>
                <c:pt idx="9967">
                  <c:v>7</c:v>
                </c:pt>
                <c:pt idx="9968">
                  <c:v>7</c:v>
                </c:pt>
                <c:pt idx="9969">
                  <c:v>7</c:v>
                </c:pt>
                <c:pt idx="9970">
                  <c:v>7</c:v>
                </c:pt>
                <c:pt idx="9971">
                  <c:v>7</c:v>
                </c:pt>
                <c:pt idx="9972">
                  <c:v>7</c:v>
                </c:pt>
                <c:pt idx="9973">
                  <c:v>7</c:v>
                </c:pt>
                <c:pt idx="9974">
                  <c:v>7</c:v>
                </c:pt>
                <c:pt idx="9975">
                  <c:v>7</c:v>
                </c:pt>
                <c:pt idx="9976">
                  <c:v>7</c:v>
                </c:pt>
                <c:pt idx="9977">
                  <c:v>7</c:v>
                </c:pt>
                <c:pt idx="9978">
                  <c:v>7</c:v>
                </c:pt>
                <c:pt idx="9979">
                  <c:v>7</c:v>
                </c:pt>
                <c:pt idx="9980">
                  <c:v>7</c:v>
                </c:pt>
                <c:pt idx="9981">
                  <c:v>7</c:v>
                </c:pt>
                <c:pt idx="9982">
                  <c:v>7</c:v>
                </c:pt>
                <c:pt idx="9983">
                  <c:v>7</c:v>
                </c:pt>
                <c:pt idx="9984">
                  <c:v>7</c:v>
                </c:pt>
                <c:pt idx="9985">
                  <c:v>7</c:v>
                </c:pt>
                <c:pt idx="9986">
                  <c:v>7</c:v>
                </c:pt>
                <c:pt idx="9987">
                  <c:v>7</c:v>
                </c:pt>
                <c:pt idx="9988">
                  <c:v>7</c:v>
                </c:pt>
                <c:pt idx="9989">
                  <c:v>7</c:v>
                </c:pt>
                <c:pt idx="9990">
                  <c:v>7</c:v>
                </c:pt>
                <c:pt idx="9991">
                  <c:v>7</c:v>
                </c:pt>
                <c:pt idx="9992">
                  <c:v>7</c:v>
                </c:pt>
                <c:pt idx="9993">
                  <c:v>7</c:v>
                </c:pt>
                <c:pt idx="9994">
                  <c:v>7</c:v>
                </c:pt>
                <c:pt idx="9995">
                  <c:v>7</c:v>
                </c:pt>
                <c:pt idx="9996">
                  <c:v>7</c:v>
                </c:pt>
                <c:pt idx="9997">
                  <c:v>7</c:v>
                </c:pt>
                <c:pt idx="9998">
                  <c:v>7</c:v>
                </c:pt>
                <c:pt idx="9999">
                  <c:v>7</c:v>
                </c:pt>
                <c:pt idx="10000">
                  <c:v>7</c:v>
                </c:pt>
                <c:pt idx="10001">
                  <c:v>7</c:v>
                </c:pt>
                <c:pt idx="10002">
                  <c:v>7</c:v>
                </c:pt>
                <c:pt idx="10003">
                  <c:v>7</c:v>
                </c:pt>
                <c:pt idx="10004">
                  <c:v>7</c:v>
                </c:pt>
                <c:pt idx="10005">
                  <c:v>7</c:v>
                </c:pt>
                <c:pt idx="10006">
                  <c:v>7</c:v>
                </c:pt>
                <c:pt idx="10007">
                  <c:v>7</c:v>
                </c:pt>
                <c:pt idx="10008">
                  <c:v>7</c:v>
                </c:pt>
                <c:pt idx="10009">
                  <c:v>7</c:v>
                </c:pt>
                <c:pt idx="10010">
                  <c:v>7</c:v>
                </c:pt>
                <c:pt idx="10011">
                  <c:v>7</c:v>
                </c:pt>
                <c:pt idx="10012">
                  <c:v>7</c:v>
                </c:pt>
                <c:pt idx="10013">
                  <c:v>7</c:v>
                </c:pt>
                <c:pt idx="10014">
                  <c:v>7</c:v>
                </c:pt>
                <c:pt idx="10015">
                  <c:v>7</c:v>
                </c:pt>
                <c:pt idx="10016">
                  <c:v>7</c:v>
                </c:pt>
                <c:pt idx="10017">
                  <c:v>7</c:v>
                </c:pt>
                <c:pt idx="10018">
                  <c:v>7</c:v>
                </c:pt>
                <c:pt idx="10019">
                  <c:v>7</c:v>
                </c:pt>
                <c:pt idx="10020">
                  <c:v>7</c:v>
                </c:pt>
                <c:pt idx="10021">
                  <c:v>7</c:v>
                </c:pt>
                <c:pt idx="10022">
                  <c:v>7</c:v>
                </c:pt>
                <c:pt idx="10023">
                  <c:v>7</c:v>
                </c:pt>
                <c:pt idx="10024">
                  <c:v>7</c:v>
                </c:pt>
                <c:pt idx="10025">
                  <c:v>7</c:v>
                </c:pt>
                <c:pt idx="10026">
                  <c:v>7</c:v>
                </c:pt>
                <c:pt idx="10027">
                  <c:v>7</c:v>
                </c:pt>
                <c:pt idx="10028">
                  <c:v>7</c:v>
                </c:pt>
                <c:pt idx="10029">
                  <c:v>7</c:v>
                </c:pt>
                <c:pt idx="10030">
                  <c:v>7</c:v>
                </c:pt>
                <c:pt idx="10031">
                  <c:v>7</c:v>
                </c:pt>
                <c:pt idx="10032">
                  <c:v>7</c:v>
                </c:pt>
                <c:pt idx="10033">
                  <c:v>7</c:v>
                </c:pt>
                <c:pt idx="10034">
                  <c:v>7</c:v>
                </c:pt>
                <c:pt idx="10035">
                  <c:v>7</c:v>
                </c:pt>
                <c:pt idx="10036">
                  <c:v>7</c:v>
                </c:pt>
                <c:pt idx="10037">
                  <c:v>7</c:v>
                </c:pt>
                <c:pt idx="10038">
                  <c:v>7</c:v>
                </c:pt>
                <c:pt idx="10039">
                  <c:v>7</c:v>
                </c:pt>
                <c:pt idx="10040">
                  <c:v>7</c:v>
                </c:pt>
                <c:pt idx="10041">
                  <c:v>7</c:v>
                </c:pt>
                <c:pt idx="10042">
                  <c:v>7</c:v>
                </c:pt>
                <c:pt idx="10043">
                  <c:v>7</c:v>
                </c:pt>
                <c:pt idx="10044">
                  <c:v>7</c:v>
                </c:pt>
                <c:pt idx="10045">
                  <c:v>7</c:v>
                </c:pt>
                <c:pt idx="10046">
                  <c:v>7</c:v>
                </c:pt>
                <c:pt idx="10047">
                  <c:v>8</c:v>
                </c:pt>
                <c:pt idx="10048">
                  <c:v>8</c:v>
                </c:pt>
                <c:pt idx="10049">
                  <c:v>8</c:v>
                </c:pt>
                <c:pt idx="10050">
                  <c:v>8</c:v>
                </c:pt>
                <c:pt idx="10051">
                  <c:v>8</c:v>
                </c:pt>
                <c:pt idx="10052">
                  <c:v>8</c:v>
                </c:pt>
                <c:pt idx="10053">
                  <c:v>8</c:v>
                </c:pt>
                <c:pt idx="10054">
                  <c:v>8</c:v>
                </c:pt>
                <c:pt idx="10055">
                  <c:v>8</c:v>
                </c:pt>
                <c:pt idx="10056">
                  <c:v>8</c:v>
                </c:pt>
                <c:pt idx="10057">
                  <c:v>8</c:v>
                </c:pt>
                <c:pt idx="10058">
                  <c:v>8</c:v>
                </c:pt>
                <c:pt idx="10059">
                  <c:v>8</c:v>
                </c:pt>
                <c:pt idx="10060">
                  <c:v>8</c:v>
                </c:pt>
                <c:pt idx="10061">
                  <c:v>8</c:v>
                </c:pt>
                <c:pt idx="10062">
                  <c:v>8</c:v>
                </c:pt>
                <c:pt idx="10063">
                  <c:v>8</c:v>
                </c:pt>
                <c:pt idx="10064">
                  <c:v>8</c:v>
                </c:pt>
                <c:pt idx="10065">
                  <c:v>8</c:v>
                </c:pt>
                <c:pt idx="10066">
                  <c:v>8</c:v>
                </c:pt>
                <c:pt idx="10067">
                  <c:v>8</c:v>
                </c:pt>
                <c:pt idx="10068">
                  <c:v>8</c:v>
                </c:pt>
                <c:pt idx="10069">
                  <c:v>8</c:v>
                </c:pt>
                <c:pt idx="10070">
                  <c:v>8</c:v>
                </c:pt>
                <c:pt idx="10071">
                  <c:v>8</c:v>
                </c:pt>
                <c:pt idx="10072">
                  <c:v>8</c:v>
                </c:pt>
                <c:pt idx="10073">
                  <c:v>8</c:v>
                </c:pt>
                <c:pt idx="10074">
                  <c:v>8</c:v>
                </c:pt>
                <c:pt idx="10075">
                  <c:v>8</c:v>
                </c:pt>
                <c:pt idx="10076">
                  <c:v>8</c:v>
                </c:pt>
                <c:pt idx="10077">
                  <c:v>8</c:v>
                </c:pt>
                <c:pt idx="10078">
                  <c:v>8</c:v>
                </c:pt>
                <c:pt idx="10079">
                  <c:v>8</c:v>
                </c:pt>
                <c:pt idx="10080">
                  <c:v>8</c:v>
                </c:pt>
                <c:pt idx="10081">
                  <c:v>8</c:v>
                </c:pt>
                <c:pt idx="10082">
                  <c:v>8</c:v>
                </c:pt>
                <c:pt idx="10083">
                  <c:v>8</c:v>
                </c:pt>
                <c:pt idx="10084">
                  <c:v>8</c:v>
                </c:pt>
                <c:pt idx="10085">
                  <c:v>8</c:v>
                </c:pt>
                <c:pt idx="10086">
                  <c:v>8</c:v>
                </c:pt>
                <c:pt idx="10087">
                  <c:v>8</c:v>
                </c:pt>
                <c:pt idx="10088">
                  <c:v>9</c:v>
                </c:pt>
                <c:pt idx="10089">
                  <c:v>9</c:v>
                </c:pt>
                <c:pt idx="10090">
                  <c:v>9</c:v>
                </c:pt>
                <c:pt idx="10091">
                  <c:v>9</c:v>
                </c:pt>
                <c:pt idx="10092">
                  <c:v>9</c:v>
                </c:pt>
                <c:pt idx="10093">
                  <c:v>9</c:v>
                </c:pt>
                <c:pt idx="10094">
                  <c:v>9</c:v>
                </c:pt>
                <c:pt idx="10095">
                  <c:v>9</c:v>
                </c:pt>
                <c:pt idx="10096">
                  <c:v>9</c:v>
                </c:pt>
                <c:pt idx="10097">
                  <c:v>9</c:v>
                </c:pt>
                <c:pt idx="10098">
                  <c:v>9</c:v>
                </c:pt>
                <c:pt idx="10099">
                  <c:v>9</c:v>
                </c:pt>
                <c:pt idx="10100">
                  <c:v>9</c:v>
                </c:pt>
                <c:pt idx="10101">
                  <c:v>9</c:v>
                </c:pt>
                <c:pt idx="10102">
                  <c:v>9</c:v>
                </c:pt>
                <c:pt idx="10103">
                  <c:v>9</c:v>
                </c:pt>
                <c:pt idx="10104">
                  <c:v>9</c:v>
                </c:pt>
                <c:pt idx="10105">
                  <c:v>9</c:v>
                </c:pt>
                <c:pt idx="10106">
                  <c:v>9</c:v>
                </c:pt>
                <c:pt idx="10107">
                  <c:v>9</c:v>
                </c:pt>
                <c:pt idx="10108">
                  <c:v>9</c:v>
                </c:pt>
                <c:pt idx="10109">
                  <c:v>9</c:v>
                </c:pt>
                <c:pt idx="10110">
                  <c:v>9</c:v>
                </c:pt>
                <c:pt idx="10111">
                  <c:v>9</c:v>
                </c:pt>
                <c:pt idx="10112">
                  <c:v>9</c:v>
                </c:pt>
                <c:pt idx="10113">
                  <c:v>9</c:v>
                </c:pt>
                <c:pt idx="10114">
                  <c:v>9</c:v>
                </c:pt>
                <c:pt idx="10115">
                  <c:v>9</c:v>
                </c:pt>
                <c:pt idx="10116">
                  <c:v>9</c:v>
                </c:pt>
                <c:pt idx="10117">
                  <c:v>9</c:v>
                </c:pt>
                <c:pt idx="10118">
                  <c:v>9</c:v>
                </c:pt>
                <c:pt idx="10119">
                  <c:v>9</c:v>
                </c:pt>
                <c:pt idx="10120">
                  <c:v>9</c:v>
                </c:pt>
                <c:pt idx="10121">
                  <c:v>9</c:v>
                </c:pt>
                <c:pt idx="10122">
                  <c:v>9</c:v>
                </c:pt>
                <c:pt idx="10123">
                  <c:v>9</c:v>
                </c:pt>
                <c:pt idx="10124">
                  <c:v>9</c:v>
                </c:pt>
                <c:pt idx="10125">
                  <c:v>9</c:v>
                </c:pt>
                <c:pt idx="10126">
                  <c:v>9</c:v>
                </c:pt>
                <c:pt idx="10127">
                  <c:v>9</c:v>
                </c:pt>
                <c:pt idx="10128">
                  <c:v>9</c:v>
                </c:pt>
                <c:pt idx="10129">
                  <c:v>9</c:v>
                </c:pt>
                <c:pt idx="10130">
                  <c:v>9</c:v>
                </c:pt>
                <c:pt idx="10131">
                  <c:v>9</c:v>
                </c:pt>
                <c:pt idx="10132">
                  <c:v>9</c:v>
                </c:pt>
                <c:pt idx="10133">
                  <c:v>9</c:v>
                </c:pt>
                <c:pt idx="10134">
                  <c:v>9</c:v>
                </c:pt>
                <c:pt idx="10135">
                  <c:v>9</c:v>
                </c:pt>
                <c:pt idx="10136">
                  <c:v>9</c:v>
                </c:pt>
                <c:pt idx="10137">
                  <c:v>9</c:v>
                </c:pt>
                <c:pt idx="10138">
                  <c:v>9</c:v>
                </c:pt>
                <c:pt idx="10139">
                  <c:v>9</c:v>
                </c:pt>
                <c:pt idx="10140">
                  <c:v>9</c:v>
                </c:pt>
                <c:pt idx="10141">
                  <c:v>9</c:v>
                </c:pt>
                <c:pt idx="10142">
                  <c:v>9</c:v>
                </c:pt>
                <c:pt idx="10143">
                  <c:v>9</c:v>
                </c:pt>
                <c:pt idx="10144">
                  <c:v>9</c:v>
                </c:pt>
                <c:pt idx="10145">
                  <c:v>9</c:v>
                </c:pt>
                <c:pt idx="10146">
                  <c:v>9</c:v>
                </c:pt>
                <c:pt idx="10147">
                  <c:v>9</c:v>
                </c:pt>
                <c:pt idx="10148">
                  <c:v>9</c:v>
                </c:pt>
                <c:pt idx="10149">
                  <c:v>9</c:v>
                </c:pt>
                <c:pt idx="10150">
                  <c:v>9</c:v>
                </c:pt>
                <c:pt idx="10151">
                  <c:v>9</c:v>
                </c:pt>
                <c:pt idx="10152">
                  <c:v>9</c:v>
                </c:pt>
                <c:pt idx="10153">
                  <c:v>9</c:v>
                </c:pt>
                <c:pt idx="10154">
                  <c:v>9</c:v>
                </c:pt>
                <c:pt idx="10155">
                  <c:v>9</c:v>
                </c:pt>
                <c:pt idx="10156">
                  <c:v>9</c:v>
                </c:pt>
                <c:pt idx="10157">
                  <c:v>9</c:v>
                </c:pt>
                <c:pt idx="10158">
                  <c:v>9</c:v>
                </c:pt>
                <c:pt idx="10159">
                  <c:v>9</c:v>
                </c:pt>
                <c:pt idx="10160">
                  <c:v>9</c:v>
                </c:pt>
                <c:pt idx="10161">
                  <c:v>9</c:v>
                </c:pt>
                <c:pt idx="10162">
                  <c:v>9</c:v>
                </c:pt>
                <c:pt idx="10163">
                  <c:v>9</c:v>
                </c:pt>
                <c:pt idx="10164">
                  <c:v>9</c:v>
                </c:pt>
                <c:pt idx="10165">
                  <c:v>9</c:v>
                </c:pt>
                <c:pt idx="10166">
                  <c:v>9</c:v>
                </c:pt>
                <c:pt idx="10167">
                  <c:v>9</c:v>
                </c:pt>
                <c:pt idx="10168">
                  <c:v>9</c:v>
                </c:pt>
                <c:pt idx="10169">
                  <c:v>9</c:v>
                </c:pt>
                <c:pt idx="10170">
                  <c:v>9</c:v>
                </c:pt>
                <c:pt idx="10171">
                  <c:v>9</c:v>
                </c:pt>
                <c:pt idx="10172">
                  <c:v>9</c:v>
                </c:pt>
                <c:pt idx="10173">
                  <c:v>9</c:v>
                </c:pt>
                <c:pt idx="10174">
                  <c:v>9</c:v>
                </c:pt>
                <c:pt idx="10175">
                  <c:v>9</c:v>
                </c:pt>
                <c:pt idx="10176">
                  <c:v>9</c:v>
                </c:pt>
                <c:pt idx="10177">
                  <c:v>9</c:v>
                </c:pt>
                <c:pt idx="10178">
                  <c:v>9</c:v>
                </c:pt>
                <c:pt idx="10179">
                  <c:v>9</c:v>
                </c:pt>
                <c:pt idx="10180">
                  <c:v>9</c:v>
                </c:pt>
                <c:pt idx="10181">
                  <c:v>9</c:v>
                </c:pt>
                <c:pt idx="10182">
                  <c:v>9</c:v>
                </c:pt>
                <c:pt idx="10183">
                  <c:v>9</c:v>
                </c:pt>
                <c:pt idx="10184">
                  <c:v>9</c:v>
                </c:pt>
                <c:pt idx="10185">
                  <c:v>9</c:v>
                </c:pt>
                <c:pt idx="10186">
                  <c:v>9</c:v>
                </c:pt>
                <c:pt idx="10187">
                  <c:v>9</c:v>
                </c:pt>
                <c:pt idx="10188">
                  <c:v>9</c:v>
                </c:pt>
                <c:pt idx="10189">
                  <c:v>9</c:v>
                </c:pt>
                <c:pt idx="10190">
                  <c:v>9</c:v>
                </c:pt>
                <c:pt idx="10191">
                  <c:v>9</c:v>
                </c:pt>
                <c:pt idx="10192">
                  <c:v>9</c:v>
                </c:pt>
                <c:pt idx="10193">
                  <c:v>9</c:v>
                </c:pt>
                <c:pt idx="10194">
                  <c:v>9</c:v>
                </c:pt>
                <c:pt idx="10195">
                  <c:v>9</c:v>
                </c:pt>
                <c:pt idx="10196">
                  <c:v>9</c:v>
                </c:pt>
                <c:pt idx="10197">
                  <c:v>9</c:v>
                </c:pt>
                <c:pt idx="10198">
                  <c:v>9</c:v>
                </c:pt>
                <c:pt idx="10199">
                  <c:v>9</c:v>
                </c:pt>
                <c:pt idx="10200">
                  <c:v>9</c:v>
                </c:pt>
                <c:pt idx="10201">
                  <c:v>9</c:v>
                </c:pt>
                <c:pt idx="10202">
                  <c:v>9</c:v>
                </c:pt>
                <c:pt idx="10203">
                  <c:v>8</c:v>
                </c:pt>
                <c:pt idx="10204">
                  <c:v>8</c:v>
                </c:pt>
                <c:pt idx="10205">
                  <c:v>8</c:v>
                </c:pt>
                <c:pt idx="10206">
                  <c:v>8</c:v>
                </c:pt>
                <c:pt idx="10207">
                  <c:v>8</c:v>
                </c:pt>
                <c:pt idx="10208">
                  <c:v>8</c:v>
                </c:pt>
                <c:pt idx="10209">
                  <c:v>8</c:v>
                </c:pt>
                <c:pt idx="10210">
                  <c:v>8</c:v>
                </c:pt>
                <c:pt idx="10211">
                  <c:v>8</c:v>
                </c:pt>
                <c:pt idx="10212">
                  <c:v>8</c:v>
                </c:pt>
                <c:pt idx="10213">
                  <c:v>8</c:v>
                </c:pt>
                <c:pt idx="10214">
                  <c:v>8</c:v>
                </c:pt>
                <c:pt idx="10215">
                  <c:v>8</c:v>
                </c:pt>
                <c:pt idx="10216">
                  <c:v>8</c:v>
                </c:pt>
                <c:pt idx="10217">
                  <c:v>8</c:v>
                </c:pt>
                <c:pt idx="10218">
                  <c:v>8</c:v>
                </c:pt>
                <c:pt idx="10219">
                  <c:v>8</c:v>
                </c:pt>
                <c:pt idx="10220">
                  <c:v>8</c:v>
                </c:pt>
                <c:pt idx="10221">
                  <c:v>8</c:v>
                </c:pt>
                <c:pt idx="10222">
                  <c:v>8</c:v>
                </c:pt>
                <c:pt idx="10223">
                  <c:v>8</c:v>
                </c:pt>
                <c:pt idx="10224">
                  <c:v>8</c:v>
                </c:pt>
                <c:pt idx="10225">
                  <c:v>8</c:v>
                </c:pt>
                <c:pt idx="10226">
                  <c:v>8</c:v>
                </c:pt>
                <c:pt idx="10227">
                  <c:v>8</c:v>
                </c:pt>
                <c:pt idx="10228">
                  <c:v>8</c:v>
                </c:pt>
                <c:pt idx="10229">
                  <c:v>8</c:v>
                </c:pt>
                <c:pt idx="10230">
                  <c:v>8</c:v>
                </c:pt>
                <c:pt idx="10231">
                  <c:v>8</c:v>
                </c:pt>
                <c:pt idx="10232">
                  <c:v>8</c:v>
                </c:pt>
                <c:pt idx="10233">
                  <c:v>8</c:v>
                </c:pt>
                <c:pt idx="10234">
                  <c:v>8</c:v>
                </c:pt>
                <c:pt idx="10235">
                  <c:v>8</c:v>
                </c:pt>
                <c:pt idx="10236">
                  <c:v>8</c:v>
                </c:pt>
                <c:pt idx="10237">
                  <c:v>8</c:v>
                </c:pt>
                <c:pt idx="10238">
                  <c:v>8</c:v>
                </c:pt>
                <c:pt idx="10239">
                  <c:v>8</c:v>
                </c:pt>
                <c:pt idx="10240">
                  <c:v>8</c:v>
                </c:pt>
                <c:pt idx="10241">
                  <c:v>8</c:v>
                </c:pt>
                <c:pt idx="10242">
                  <c:v>8</c:v>
                </c:pt>
                <c:pt idx="10243">
                  <c:v>8</c:v>
                </c:pt>
                <c:pt idx="10244">
                  <c:v>8</c:v>
                </c:pt>
                <c:pt idx="10245">
                  <c:v>8</c:v>
                </c:pt>
                <c:pt idx="10246">
                  <c:v>8</c:v>
                </c:pt>
                <c:pt idx="10247">
                  <c:v>8</c:v>
                </c:pt>
                <c:pt idx="10248">
                  <c:v>8</c:v>
                </c:pt>
                <c:pt idx="10249">
                  <c:v>8</c:v>
                </c:pt>
                <c:pt idx="10250">
                  <c:v>8</c:v>
                </c:pt>
                <c:pt idx="10251">
                  <c:v>8</c:v>
                </c:pt>
                <c:pt idx="10252">
                  <c:v>8</c:v>
                </c:pt>
                <c:pt idx="10253">
                  <c:v>8</c:v>
                </c:pt>
                <c:pt idx="10254">
                  <c:v>8</c:v>
                </c:pt>
                <c:pt idx="10255">
                  <c:v>8</c:v>
                </c:pt>
                <c:pt idx="10256">
                  <c:v>8</c:v>
                </c:pt>
                <c:pt idx="10257">
                  <c:v>8</c:v>
                </c:pt>
                <c:pt idx="10258">
                  <c:v>8</c:v>
                </c:pt>
                <c:pt idx="10259">
                  <c:v>7</c:v>
                </c:pt>
                <c:pt idx="10260">
                  <c:v>7</c:v>
                </c:pt>
                <c:pt idx="10261">
                  <c:v>7</c:v>
                </c:pt>
                <c:pt idx="10262">
                  <c:v>7</c:v>
                </c:pt>
                <c:pt idx="10263">
                  <c:v>7</c:v>
                </c:pt>
                <c:pt idx="10264">
                  <c:v>7</c:v>
                </c:pt>
                <c:pt idx="10265">
                  <c:v>7</c:v>
                </c:pt>
                <c:pt idx="10266">
                  <c:v>7</c:v>
                </c:pt>
                <c:pt idx="10267">
                  <c:v>7</c:v>
                </c:pt>
                <c:pt idx="10268">
                  <c:v>7</c:v>
                </c:pt>
                <c:pt idx="10269">
                  <c:v>7</c:v>
                </c:pt>
                <c:pt idx="10270">
                  <c:v>7</c:v>
                </c:pt>
                <c:pt idx="10271">
                  <c:v>7</c:v>
                </c:pt>
                <c:pt idx="10272">
                  <c:v>7</c:v>
                </c:pt>
                <c:pt idx="10273">
                  <c:v>7</c:v>
                </c:pt>
                <c:pt idx="10274">
                  <c:v>7</c:v>
                </c:pt>
                <c:pt idx="10275">
                  <c:v>7</c:v>
                </c:pt>
                <c:pt idx="10276">
                  <c:v>7</c:v>
                </c:pt>
                <c:pt idx="10277">
                  <c:v>7</c:v>
                </c:pt>
                <c:pt idx="10278">
                  <c:v>7</c:v>
                </c:pt>
                <c:pt idx="10279">
                  <c:v>7</c:v>
                </c:pt>
                <c:pt idx="10280">
                  <c:v>7</c:v>
                </c:pt>
                <c:pt idx="10281">
                  <c:v>7</c:v>
                </c:pt>
                <c:pt idx="10282">
                  <c:v>7</c:v>
                </c:pt>
                <c:pt idx="10283">
                  <c:v>7</c:v>
                </c:pt>
                <c:pt idx="10284">
                  <c:v>7</c:v>
                </c:pt>
                <c:pt idx="10285">
                  <c:v>7</c:v>
                </c:pt>
                <c:pt idx="10286">
                  <c:v>7</c:v>
                </c:pt>
                <c:pt idx="10287">
                  <c:v>7</c:v>
                </c:pt>
                <c:pt idx="10288">
                  <c:v>7</c:v>
                </c:pt>
                <c:pt idx="10289">
                  <c:v>7</c:v>
                </c:pt>
                <c:pt idx="10290">
                  <c:v>7</c:v>
                </c:pt>
                <c:pt idx="10291">
                  <c:v>7</c:v>
                </c:pt>
                <c:pt idx="10292">
                  <c:v>7</c:v>
                </c:pt>
                <c:pt idx="10293">
                  <c:v>7</c:v>
                </c:pt>
                <c:pt idx="10294">
                  <c:v>7</c:v>
                </c:pt>
                <c:pt idx="10295">
                  <c:v>7</c:v>
                </c:pt>
                <c:pt idx="10296">
                  <c:v>7</c:v>
                </c:pt>
                <c:pt idx="10297">
                  <c:v>7</c:v>
                </c:pt>
                <c:pt idx="10298">
                  <c:v>7</c:v>
                </c:pt>
                <c:pt idx="10299">
                  <c:v>7</c:v>
                </c:pt>
                <c:pt idx="10300">
                  <c:v>7</c:v>
                </c:pt>
                <c:pt idx="10301">
                  <c:v>7</c:v>
                </c:pt>
                <c:pt idx="10302">
                  <c:v>7</c:v>
                </c:pt>
                <c:pt idx="10303">
                  <c:v>7</c:v>
                </c:pt>
                <c:pt idx="10304">
                  <c:v>7</c:v>
                </c:pt>
                <c:pt idx="10305">
                  <c:v>7</c:v>
                </c:pt>
                <c:pt idx="10306">
                  <c:v>7</c:v>
                </c:pt>
                <c:pt idx="10307">
                  <c:v>7</c:v>
                </c:pt>
                <c:pt idx="10308">
                  <c:v>7</c:v>
                </c:pt>
                <c:pt idx="10309">
                  <c:v>7</c:v>
                </c:pt>
                <c:pt idx="10310">
                  <c:v>7</c:v>
                </c:pt>
                <c:pt idx="10311">
                  <c:v>7</c:v>
                </c:pt>
                <c:pt idx="10312">
                  <c:v>7</c:v>
                </c:pt>
                <c:pt idx="10313">
                  <c:v>7</c:v>
                </c:pt>
                <c:pt idx="10314">
                  <c:v>7</c:v>
                </c:pt>
                <c:pt idx="10315">
                  <c:v>7</c:v>
                </c:pt>
                <c:pt idx="10316">
                  <c:v>7</c:v>
                </c:pt>
                <c:pt idx="10317">
                  <c:v>7</c:v>
                </c:pt>
                <c:pt idx="10318">
                  <c:v>7</c:v>
                </c:pt>
                <c:pt idx="10319">
                  <c:v>7</c:v>
                </c:pt>
                <c:pt idx="10320">
                  <c:v>7</c:v>
                </c:pt>
                <c:pt idx="10321">
                  <c:v>7</c:v>
                </c:pt>
                <c:pt idx="10322">
                  <c:v>7</c:v>
                </c:pt>
                <c:pt idx="10323">
                  <c:v>7</c:v>
                </c:pt>
                <c:pt idx="10324">
                  <c:v>6</c:v>
                </c:pt>
                <c:pt idx="10325">
                  <c:v>6</c:v>
                </c:pt>
                <c:pt idx="10326">
                  <c:v>6</c:v>
                </c:pt>
                <c:pt idx="10327">
                  <c:v>6</c:v>
                </c:pt>
                <c:pt idx="10328">
                  <c:v>6</c:v>
                </c:pt>
                <c:pt idx="10329">
                  <c:v>6</c:v>
                </c:pt>
                <c:pt idx="10330">
                  <c:v>6</c:v>
                </c:pt>
                <c:pt idx="10331">
                  <c:v>6</c:v>
                </c:pt>
                <c:pt idx="10332">
                  <c:v>6</c:v>
                </c:pt>
                <c:pt idx="10333">
                  <c:v>6</c:v>
                </c:pt>
                <c:pt idx="10334">
                  <c:v>6</c:v>
                </c:pt>
                <c:pt idx="10335">
                  <c:v>6</c:v>
                </c:pt>
                <c:pt idx="10336">
                  <c:v>6</c:v>
                </c:pt>
                <c:pt idx="10337">
                  <c:v>6</c:v>
                </c:pt>
                <c:pt idx="10338">
                  <c:v>6</c:v>
                </c:pt>
                <c:pt idx="10339">
                  <c:v>6</c:v>
                </c:pt>
                <c:pt idx="10340">
                  <c:v>6</c:v>
                </c:pt>
                <c:pt idx="10341">
                  <c:v>6</c:v>
                </c:pt>
                <c:pt idx="10342">
                  <c:v>6</c:v>
                </c:pt>
                <c:pt idx="10343">
                  <c:v>6</c:v>
                </c:pt>
                <c:pt idx="10344">
                  <c:v>6</c:v>
                </c:pt>
                <c:pt idx="10345">
                  <c:v>6</c:v>
                </c:pt>
                <c:pt idx="10346">
                  <c:v>6</c:v>
                </c:pt>
                <c:pt idx="10347">
                  <c:v>6</c:v>
                </c:pt>
                <c:pt idx="10348">
                  <c:v>6</c:v>
                </c:pt>
                <c:pt idx="10349">
                  <c:v>6</c:v>
                </c:pt>
                <c:pt idx="10350">
                  <c:v>6</c:v>
                </c:pt>
                <c:pt idx="10351">
                  <c:v>6</c:v>
                </c:pt>
                <c:pt idx="10352">
                  <c:v>6</c:v>
                </c:pt>
                <c:pt idx="10353">
                  <c:v>6</c:v>
                </c:pt>
                <c:pt idx="10354">
                  <c:v>6</c:v>
                </c:pt>
                <c:pt idx="10355">
                  <c:v>6</c:v>
                </c:pt>
                <c:pt idx="10356">
                  <c:v>6</c:v>
                </c:pt>
                <c:pt idx="10357">
                  <c:v>6</c:v>
                </c:pt>
                <c:pt idx="10358">
                  <c:v>6</c:v>
                </c:pt>
                <c:pt idx="10359">
                  <c:v>6</c:v>
                </c:pt>
                <c:pt idx="10360">
                  <c:v>6</c:v>
                </c:pt>
                <c:pt idx="10361">
                  <c:v>6</c:v>
                </c:pt>
                <c:pt idx="10362">
                  <c:v>6</c:v>
                </c:pt>
                <c:pt idx="10363">
                  <c:v>6</c:v>
                </c:pt>
                <c:pt idx="10364">
                  <c:v>6</c:v>
                </c:pt>
                <c:pt idx="10365">
                  <c:v>6</c:v>
                </c:pt>
                <c:pt idx="10366">
                  <c:v>6</c:v>
                </c:pt>
                <c:pt idx="10367">
                  <c:v>6</c:v>
                </c:pt>
                <c:pt idx="10368">
                  <c:v>6</c:v>
                </c:pt>
                <c:pt idx="10369">
                  <c:v>6</c:v>
                </c:pt>
                <c:pt idx="10370">
                  <c:v>6</c:v>
                </c:pt>
                <c:pt idx="10371">
                  <c:v>6</c:v>
                </c:pt>
                <c:pt idx="10372">
                  <c:v>6</c:v>
                </c:pt>
                <c:pt idx="10373">
                  <c:v>6</c:v>
                </c:pt>
                <c:pt idx="10374">
                  <c:v>6</c:v>
                </c:pt>
                <c:pt idx="10375">
                  <c:v>6</c:v>
                </c:pt>
                <c:pt idx="10376">
                  <c:v>6</c:v>
                </c:pt>
                <c:pt idx="10377">
                  <c:v>6</c:v>
                </c:pt>
                <c:pt idx="10378">
                  <c:v>6</c:v>
                </c:pt>
                <c:pt idx="10379">
                  <c:v>6</c:v>
                </c:pt>
                <c:pt idx="10380">
                  <c:v>5</c:v>
                </c:pt>
                <c:pt idx="10381">
                  <c:v>5</c:v>
                </c:pt>
                <c:pt idx="10382">
                  <c:v>5</c:v>
                </c:pt>
                <c:pt idx="10383">
                  <c:v>5</c:v>
                </c:pt>
                <c:pt idx="10384">
                  <c:v>5</c:v>
                </c:pt>
                <c:pt idx="10385">
                  <c:v>5</c:v>
                </c:pt>
                <c:pt idx="10386">
                  <c:v>5</c:v>
                </c:pt>
                <c:pt idx="10387">
                  <c:v>5</c:v>
                </c:pt>
                <c:pt idx="10388">
                  <c:v>5</c:v>
                </c:pt>
                <c:pt idx="10389">
                  <c:v>5</c:v>
                </c:pt>
                <c:pt idx="10390">
                  <c:v>5</c:v>
                </c:pt>
                <c:pt idx="10391">
                  <c:v>5</c:v>
                </c:pt>
                <c:pt idx="10392">
                  <c:v>5</c:v>
                </c:pt>
                <c:pt idx="10393">
                  <c:v>5</c:v>
                </c:pt>
                <c:pt idx="10394">
                  <c:v>5</c:v>
                </c:pt>
                <c:pt idx="10395">
                  <c:v>5</c:v>
                </c:pt>
                <c:pt idx="10396">
                  <c:v>5</c:v>
                </c:pt>
                <c:pt idx="10397">
                  <c:v>5</c:v>
                </c:pt>
                <c:pt idx="10398">
                  <c:v>5</c:v>
                </c:pt>
                <c:pt idx="10399">
                  <c:v>5</c:v>
                </c:pt>
                <c:pt idx="10400">
                  <c:v>5</c:v>
                </c:pt>
                <c:pt idx="10401">
                  <c:v>6</c:v>
                </c:pt>
                <c:pt idx="10402">
                  <c:v>6</c:v>
                </c:pt>
                <c:pt idx="10403">
                  <c:v>6</c:v>
                </c:pt>
                <c:pt idx="10404">
                  <c:v>5</c:v>
                </c:pt>
                <c:pt idx="10405">
                  <c:v>5</c:v>
                </c:pt>
                <c:pt idx="10406">
                  <c:v>5</c:v>
                </c:pt>
                <c:pt idx="10407">
                  <c:v>5</c:v>
                </c:pt>
                <c:pt idx="10408">
                  <c:v>5</c:v>
                </c:pt>
                <c:pt idx="10409">
                  <c:v>5</c:v>
                </c:pt>
                <c:pt idx="10410">
                  <c:v>5</c:v>
                </c:pt>
                <c:pt idx="10411">
                  <c:v>5</c:v>
                </c:pt>
                <c:pt idx="10412">
                  <c:v>5</c:v>
                </c:pt>
                <c:pt idx="10413">
                  <c:v>5</c:v>
                </c:pt>
                <c:pt idx="10414">
                  <c:v>5</c:v>
                </c:pt>
                <c:pt idx="10415">
                  <c:v>5</c:v>
                </c:pt>
                <c:pt idx="10416">
                  <c:v>5</c:v>
                </c:pt>
                <c:pt idx="10417">
                  <c:v>5</c:v>
                </c:pt>
                <c:pt idx="10418">
                  <c:v>5</c:v>
                </c:pt>
                <c:pt idx="10419">
                  <c:v>5</c:v>
                </c:pt>
                <c:pt idx="10420">
                  <c:v>5</c:v>
                </c:pt>
                <c:pt idx="10421">
                  <c:v>5</c:v>
                </c:pt>
                <c:pt idx="10422">
                  <c:v>5</c:v>
                </c:pt>
                <c:pt idx="10423">
                  <c:v>5</c:v>
                </c:pt>
                <c:pt idx="10424">
                  <c:v>5</c:v>
                </c:pt>
                <c:pt idx="10425">
                  <c:v>5</c:v>
                </c:pt>
                <c:pt idx="10426">
                  <c:v>5</c:v>
                </c:pt>
                <c:pt idx="10427">
                  <c:v>5</c:v>
                </c:pt>
                <c:pt idx="10428">
                  <c:v>5</c:v>
                </c:pt>
                <c:pt idx="10429">
                  <c:v>5</c:v>
                </c:pt>
                <c:pt idx="10430">
                  <c:v>5</c:v>
                </c:pt>
                <c:pt idx="10431">
                  <c:v>5</c:v>
                </c:pt>
                <c:pt idx="10432">
                  <c:v>4</c:v>
                </c:pt>
                <c:pt idx="10433">
                  <c:v>4</c:v>
                </c:pt>
                <c:pt idx="10434">
                  <c:v>4</c:v>
                </c:pt>
                <c:pt idx="10435">
                  <c:v>4</c:v>
                </c:pt>
                <c:pt idx="10436">
                  <c:v>4</c:v>
                </c:pt>
                <c:pt idx="10437">
                  <c:v>4</c:v>
                </c:pt>
                <c:pt idx="10438">
                  <c:v>4</c:v>
                </c:pt>
                <c:pt idx="10439">
                  <c:v>4</c:v>
                </c:pt>
                <c:pt idx="10440">
                  <c:v>4</c:v>
                </c:pt>
                <c:pt idx="10441">
                  <c:v>4</c:v>
                </c:pt>
                <c:pt idx="10442">
                  <c:v>4</c:v>
                </c:pt>
                <c:pt idx="10443">
                  <c:v>4</c:v>
                </c:pt>
                <c:pt idx="10444">
                  <c:v>4</c:v>
                </c:pt>
                <c:pt idx="10445">
                  <c:v>4</c:v>
                </c:pt>
                <c:pt idx="10446">
                  <c:v>4</c:v>
                </c:pt>
                <c:pt idx="10447">
                  <c:v>4</c:v>
                </c:pt>
                <c:pt idx="10448">
                  <c:v>4</c:v>
                </c:pt>
                <c:pt idx="10449">
                  <c:v>4</c:v>
                </c:pt>
                <c:pt idx="10450">
                  <c:v>4</c:v>
                </c:pt>
                <c:pt idx="10451">
                  <c:v>4</c:v>
                </c:pt>
                <c:pt idx="10452">
                  <c:v>4</c:v>
                </c:pt>
                <c:pt idx="10453">
                  <c:v>4</c:v>
                </c:pt>
                <c:pt idx="10454">
                  <c:v>4</c:v>
                </c:pt>
                <c:pt idx="10455">
                  <c:v>4</c:v>
                </c:pt>
                <c:pt idx="10456">
                  <c:v>4</c:v>
                </c:pt>
                <c:pt idx="10457">
                  <c:v>4</c:v>
                </c:pt>
                <c:pt idx="10458">
                  <c:v>4</c:v>
                </c:pt>
                <c:pt idx="10459">
                  <c:v>4</c:v>
                </c:pt>
                <c:pt idx="10460">
                  <c:v>4</c:v>
                </c:pt>
                <c:pt idx="10461">
                  <c:v>4</c:v>
                </c:pt>
                <c:pt idx="10462">
                  <c:v>4</c:v>
                </c:pt>
                <c:pt idx="10463">
                  <c:v>4</c:v>
                </c:pt>
                <c:pt idx="10464">
                  <c:v>4</c:v>
                </c:pt>
                <c:pt idx="10465">
                  <c:v>4</c:v>
                </c:pt>
                <c:pt idx="10466">
                  <c:v>4</c:v>
                </c:pt>
                <c:pt idx="10467">
                  <c:v>4</c:v>
                </c:pt>
                <c:pt idx="10468">
                  <c:v>4</c:v>
                </c:pt>
                <c:pt idx="10469">
                  <c:v>4</c:v>
                </c:pt>
                <c:pt idx="10470">
                  <c:v>4</c:v>
                </c:pt>
                <c:pt idx="10471">
                  <c:v>4</c:v>
                </c:pt>
                <c:pt idx="10472">
                  <c:v>4</c:v>
                </c:pt>
                <c:pt idx="10473">
                  <c:v>4</c:v>
                </c:pt>
                <c:pt idx="10474">
                  <c:v>4</c:v>
                </c:pt>
                <c:pt idx="10475">
                  <c:v>4</c:v>
                </c:pt>
                <c:pt idx="10476">
                  <c:v>4</c:v>
                </c:pt>
                <c:pt idx="10477">
                  <c:v>4</c:v>
                </c:pt>
                <c:pt idx="10478">
                  <c:v>4</c:v>
                </c:pt>
                <c:pt idx="10479">
                  <c:v>4</c:v>
                </c:pt>
                <c:pt idx="10480">
                  <c:v>4</c:v>
                </c:pt>
                <c:pt idx="10481">
                  <c:v>4</c:v>
                </c:pt>
                <c:pt idx="10482">
                  <c:v>4</c:v>
                </c:pt>
                <c:pt idx="10483">
                  <c:v>4</c:v>
                </c:pt>
                <c:pt idx="10484">
                  <c:v>4</c:v>
                </c:pt>
                <c:pt idx="10485">
                  <c:v>4</c:v>
                </c:pt>
                <c:pt idx="10486">
                  <c:v>4</c:v>
                </c:pt>
                <c:pt idx="10487">
                  <c:v>4</c:v>
                </c:pt>
                <c:pt idx="10488">
                  <c:v>4</c:v>
                </c:pt>
                <c:pt idx="10489">
                  <c:v>4</c:v>
                </c:pt>
                <c:pt idx="10490">
                  <c:v>4</c:v>
                </c:pt>
                <c:pt idx="10491">
                  <c:v>4</c:v>
                </c:pt>
                <c:pt idx="10492">
                  <c:v>4</c:v>
                </c:pt>
                <c:pt idx="10493">
                  <c:v>4</c:v>
                </c:pt>
                <c:pt idx="10494">
                  <c:v>4</c:v>
                </c:pt>
                <c:pt idx="10495">
                  <c:v>4</c:v>
                </c:pt>
                <c:pt idx="10496">
                  <c:v>4</c:v>
                </c:pt>
                <c:pt idx="10497">
                  <c:v>4</c:v>
                </c:pt>
                <c:pt idx="10498">
                  <c:v>4</c:v>
                </c:pt>
                <c:pt idx="10499">
                  <c:v>4</c:v>
                </c:pt>
                <c:pt idx="10500">
                  <c:v>4</c:v>
                </c:pt>
                <c:pt idx="10501">
                  <c:v>4</c:v>
                </c:pt>
                <c:pt idx="10502">
                  <c:v>4</c:v>
                </c:pt>
                <c:pt idx="10503">
                  <c:v>4</c:v>
                </c:pt>
                <c:pt idx="10504">
                  <c:v>4</c:v>
                </c:pt>
                <c:pt idx="10505">
                  <c:v>4</c:v>
                </c:pt>
                <c:pt idx="10506">
                  <c:v>4</c:v>
                </c:pt>
                <c:pt idx="10507">
                  <c:v>4</c:v>
                </c:pt>
                <c:pt idx="10508">
                  <c:v>4</c:v>
                </c:pt>
                <c:pt idx="10509">
                  <c:v>4</c:v>
                </c:pt>
                <c:pt idx="10510">
                  <c:v>4</c:v>
                </c:pt>
                <c:pt idx="10511">
                  <c:v>4</c:v>
                </c:pt>
                <c:pt idx="10512">
                  <c:v>3</c:v>
                </c:pt>
                <c:pt idx="10513">
                  <c:v>3</c:v>
                </c:pt>
                <c:pt idx="10514">
                  <c:v>3</c:v>
                </c:pt>
                <c:pt idx="10515">
                  <c:v>3</c:v>
                </c:pt>
                <c:pt idx="10516">
                  <c:v>3</c:v>
                </c:pt>
                <c:pt idx="10517">
                  <c:v>3</c:v>
                </c:pt>
                <c:pt idx="10518">
                  <c:v>3</c:v>
                </c:pt>
                <c:pt idx="10519">
                  <c:v>3</c:v>
                </c:pt>
                <c:pt idx="10520">
                  <c:v>3</c:v>
                </c:pt>
                <c:pt idx="10521">
                  <c:v>3</c:v>
                </c:pt>
                <c:pt idx="10522">
                  <c:v>3</c:v>
                </c:pt>
                <c:pt idx="10523">
                  <c:v>3</c:v>
                </c:pt>
                <c:pt idx="10524">
                  <c:v>3</c:v>
                </c:pt>
                <c:pt idx="10525">
                  <c:v>6</c:v>
                </c:pt>
                <c:pt idx="10526">
                  <c:v>6</c:v>
                </c:pt>
                <c:pt idx="10527">
                  <c:v>6</c:v>
                </c:pt>
                <c:pt idx="10528">
                  <c:v>6</c:v>
                </c:pt>
                <c:pt idx="10529">
                  <c:v>6</c:v>
                </c:pt>
                <c:pt idx="10530">
                  <c:v>6</c:v>
                </c:pt>
                <c:pt idx="10531">
                  <c:v>6</c:v>
                </c:pt>
                <c:pt idx="10532">
                  <c:v>6</c:v>
                </c:pt>
                <c:pt idx="10533">
                  <c:v>6</c:v>
                </c:pt>
                <c:pt idx="10534">
                  <c:v>6</c:v>
                </c:pt>
                <c:pt idx="10535">
                  <c:v>6</c:v>
                </c:pt>
                <c:pt idx="10536">
                  <c:v>6</c:v>
                </c:pt>
                <c:pt idx="10537">
                  <c:v>6</c:v>
                </c:pt>
                <c:pt idx="10538">
                  <c:v>6</c:v>
                </c:pt>
                <c:pt idx="10539">
                  <c:v>6</c:v>
                </c:pt>
                <c:pt idx="10540">
                  <c:v>6</c:v>
                </c:pt>
                <c:pt idx="10541">
                  <c:v>6</c:v>
                </c:pt>
                <c:pt idx="10542">
                  <c:v>6</c:v>
                </c:pt>
                <c:pt idx="10543">
                  <c:v>6</c:v>
                </c:pt>
                <c:pt idx="10544">
                  <c:v>6</c:v>
                </c:pt>
                <c:pt idx="10545">
                  <c:v>6</c:v>
                </c:pt>
                <c:pt idx="10546">
                  <c:v>6</c:v>
                </c:pt>
                <c:pt idx="10547">
                  <c:v>6</c:v>
                </c:pt>
                <c:pt idx="10548">
                  <c:v>6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6</c:v>
                </c:pt>
                <c:pt idx="10568">
                  <c:v>6</c:v>
                </c:pt>
                <c:pt idx="10569">
                  <c:v>6</c:v>
                </c:pt>
                <c:pt idx="10570">
                  <c:v>6</c:v>
                </c:pt>
                <c:pt idx="10571">
                  <c:v>6</c:v>
                </c:pt>
                <c:pt idx="10572">
                  <c:v>6</c:v>
                </c:pt>
                <c:pt idx="10573">
                  <c:v>6</c:v>
                </c:pt>
                <c:pt idx="10574">
                  <c:v>6</c:v>
                </c:pt>
                <c:pt idx="10575">
                  <c:v>6</c:v>
                </c:pt>
                <c:pt idx="10576">
                  <c:v>6</c:v>
                </c:pt>
                <c:pt idx="10577">
                  <c:v>6</c:v>
                </c:pt>
                <c:pt idx="10578">
                  <c:v>6</c:v>
                </c:pt>
                <c:pt idx="10579">
                  <c:v>6</c:v>
                </c:pt>
                <c:pt idx="10580">
                  <c:v>6</c:v>
                </c:pt>
                <c:pt idx="10581">
                  <c:v>6</c:v>
                </c:pt>
                <c:pt idx="10582">
                  <c:v>6</c:v>
                </c:pt>
                <c:pt idx="10583">
                  <c:v>6</c:v>
                </c:pt>
                <c:pt idx="10584">
                  <c:v>6</c:v>
                </c:pt>
                <c:pt idx="10585">
                  <c:v>6</c:v>
                </c:pt>
                <c:pt idx="10586">
                  <c:v>6</c:v>
                </c:pt>
                <c:pt idx="10587">
                  <c:v>6</c:v>
                </c:pt>
                <c:pt idx="10588">
                  <c:v>6</c:v>
                </c:pt>
                <c:pt idx="10589">
                  <c:v>6</c:v>
                </c:pt>
                <c:pt idx="10590">
                  <c:v>6</c:v>
                </c:pt>
                <c:pt idx="10591">
                  <c:v>6</c:v>
                </c:pt>
                <c:pt idx="10592">
                  <c:v>6</c:v>
                </c:pt>
                <c:pt idx="10593">
                  <c:v>6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6</c:v>
                </c:pt>
                <c:pt idx="10607">
                  <c:v>6</c:v>
                </c:pt>
                <c:pt idx="10608">
                  <c:v>6</c:v>
                </c:pt>
                <c:pt idx="10609">
                  <c:v>6</c:v>
                </c:pt>
                <c:pt idx="10610">
                  <c:v>6</c:v>
                </c:pt>
                <c:pt idx="10611">
                  <c:v>6</c:v>
                </c:pt>
                <c:pt idx="10612">
                  <c:v>6</c:v>
                </c:pt>
                <c:pt idx="10613">
                  <c:v>6</c:v>
                </c:pt>
                <c:pt idx="10614">
                  <c:v>6</c:v>
                </c:pt>
                <c:pt idx="10615">
                  <c:v>6</c:v>
                </c:pt>
                <c:pt idx="10616">
                  <c:v>6</c:v>
                </c:pt>
                <c:pt idx="10617">
                  <c:v>6</c:v>
                </c:pt>
                <c:pt idx="10618">
                  <c:v>6</c:v>
                </c:pt>
                <c:pt idx="10619">
                  <c:v>6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6</c:v>
                </c:pt>
                <c:pt idx="10624">
                  <c:v>6</c:v>
                </c:pt>
                <c:pt idx="10625">
                  <c:v>6</c:v>
                </c:pt>
                <c:pt idx="10626">
                  <c:v>6</c:v>
                </c:pt>
                <c:pt idx="10627">
                  <c:v>6</c:v>
                </c:pt>
                <c:pt idx="10628">
                  <c:v>6</c:v>
                </c:pt>
                <c:pt idx="10629">
                  <c:v>6</c:v>
                </c:pt>
                <c:pt idx="10630">
                  <c:v>6</c:v>
                </c:pt>
                <c:pt idx="10631">
                  <c:v>6</c:v>
                </c:pt>
                <c:pt idx="10632">
                  <c:v>6</c:v>
                </c:pt>
                <c:pt idx="10633">
                  <c:v>6</c:v>
                </c:pt>
                <c:pt idx="10634">
                  <c:v>6</c:v>
                </c:pt>
                <c:pt idx="10635">
                  <c:v>6</c:v>
                </c:pt>
                <c:pt idx="10636">
                  <c:v>6</c:v>
                </c:pt>
                <c:pt idx="10637">
                  <c:v>6</c:v>
                </c:pt>
                <c:pt idx="10638">
                  <c:v>6</c:v>
                </c:pt>
                <c:pt idx="10639">
                  <c:v>6</c:v>
                </c:pt>
                <c:pt idx="10640">
                  <c:v>6</c:v>
                </c:pt>
                <c:pt idx="10641">
                  <c:v>6</c:v>
                </c:pt>
                <c:pt idx="10642">
                  <c:v>6</c:v>
                </c:pt>
                <c:pt idx="10643">
                  <c:v>6</c:v>
                </c:pt>
                <c:pt idx="10644">
                  <c:v>6</c:v>
                </c:pt>
                <c:pt idx="10645">
                  <c:v>6</c:v>
                </c:pt>
                <c:pt idx="10646">
                  <c:v>6</c:v>
                </c:pt>
                <c:pt idx="10647">
                  <c:v>6</c:v>
                </c:pt>
                <c:pt idx="10648">
                  <c:v>6</c:v>
                </c:pt>
                <c:pt idx="10649">
                  <c:v>6</c:v>
                </c:pt>
                <c:pt idx="10650">
                  <c:v>6</c:v>
                </c:pt>
                <c:pt idx="10651">
                  <c:v>6</c:v>
                </c:pt>
                <c:pt idx="10652">
                  <c:v>6</c:v>
                </c:pt>
                <c:pt idx="10653">
                  <c:v>6</c:v>
                </c:pt>
                <c:pt idx="10654">
                  <c:v>6</c:v>
                </c:pt>
                <c:pt idx="10655">
                  <c:v>6</c:v>
                </c:pt>
                <c:pt idx="10656">
                  <c:v>6</c:v>
                </c:pt>
                <c:pt idx="10657">
                  <c:v>6</c:v>
                </c:pt>
                <c:pt idx="10658">
                  <c:v>6</c:v>
                </c:pt>
                <c:pt idx="10659">
                  <c:v>6</c:v>
                </c:pt>
                <c:pt idx="10660">
                  <c:v>6</c:v>
                </c:pt>
                <c:pt idx="10661">
                  <c:v>6</c:v>
                </c:pt>
                <c:pt idx="10662">
                  <c:v>6</c:v>
                </c:pt>
                <c:pt idx="10663">
                  <c:v>6</c:v>
                </c:pt>
                <c:pt idx="10664">
                  <c:v>6</c:v>
                </c:pt>
                <c:pt idx="10665">
                  <c:v>6</c:v>
                </c:pt>
                <c:pt idx="10666">
                  <c:v>6</c:v>
                </c:pt>
                <c:pt idx="10667">
                  <c:v>6</c:v>
                </c:pt>
                <c:pt idx="10668">
                  <c:v>6</c:v>
                </c:pt>
                <c:pt idx="10669">
                  <c:v>6</c:v>
                </c:pt>
                <c:pt idx="10670">
                  <c:v>6</c:v>
                </c:pt>
                <c:pt idx="10671">
                  <c:v>6</c:v>
                </c:pt>
                <c:pt idx="10672">
                  <c:v>6</c:v>
                </c:pt>
                <c:pt idx="10673">
                  <c:v>6</c:v>
                </c:pt>
                <c:pt idx="10674">
                  <c:v>6</c:v>
                </c:pt>
                <c:pt idx="10675">
                  <c:v>6</c:v>
                </c:pt>
                <c:pt idx="10676">
                  <c:v>6</c:v>
                </c:pt>
                <c:pt idx="10677">
                  <c:v>6</c:v>
                </c:pt>
                <c:pt idx="10678">
                  <c:v>6</c:v>
                </c:pt>
                <c:pt idx="10679">
                  <c:v>6</c:v>
                </c:pt>
                <c:pt idx="10680">
                  <c:v>6</c:v>
                </c:pt>
                <c:pt idx="10681">
                  <c:v>6</c:v>
                </c:pt>
                <c:pt idx="10682">
                  <c:v>6</c:v>
                </c:pt>
                <c:pt idx="10683">
                  <c:v>6</c:v>
                </c:pt>
                <c:pt idx="10684">
                  <c:v>6</c:v>
                </c:pt>
                <c:pt idx="10685">
                  <c:v>6</c:v>
                </c:pt>
                <c:pt idx="10686">
                  <c:v>6</c:v>
                </c:pt>
                <c:pt idx="10687">
                  <c:v>6</c:v>
                </c:pt>
                <c:pt idx="10688">
                  <c:v>6</c:v>
                </c:pt>
                <c:pt idx="10689">
                  <c:v>6</c:v>
                </c:pt>
                <c:pt idx="10690">
                  <c:v>6</c:v>
                </c:pt>
                <c:pt idx="10691">
                  <c:v>6</c:v>
                </c:pt>
                <c:pt idx="10692">
                  <c:v>6</c:v>
                </c:pt>
                <c:pt idx="10693">
                  <c:v>6</c:v>
                </c:pt>
                <c:pt idx="10694">
                  <c:v>6</c:v>
                </c:pt>
                <c:pt idx="10695">
                  <c:v>6</c:v>
                </c:pt>
                <c:pt idx="10696">
                  <c:v>6</c:v>
                </c:pt>
                <c:pt idx="10697">
                  <c:v>6</c:v>
                </c:pt>
                <c:pt idx="10698">
                  <c:v>6</c:v>
                </c:pt>
                <c:pt idx="10699">
                  <c:v>6</c:v>
                </c:pt>
                <c:pt idx="10700">
                  <c:v>6</c:v>
                </c:pt>
                <c:pt idx="10701">
                  <c:v>6</c:v>
                </c:pt>
                <c:pt idx="10702">
                  <c:v>6</c:v>
                </c:pt>
                <c:pt idx="10703">
                  <c:v>6</c:v>
                </c:pt>
                <c:pt idx="10704">
                  <c:v>6</c:v>
                </c:pt>
                <c:pt idx="10705">
                  <c:v>6</c:v>
                </c:pt>
                <c:pt idx="10706">
                  <c:v>6</c:v>
                </c:pt>
                <c:pt idx="10707">
                  <c:v>6</c:v>
                </c:pt>
                <c:pt idx="10708">
                  <c:v>6</c:v>
                </c:pt>
                <c:pt idx="10709">
                  <c:v>6</c:v>
                </c:pt>
                <c:pt idx="10710">
                  <c:v>6</c:v>
                </c:pt>
                <c:pt idx="10711">
                  <c:v>6</c:v>
                </c:pt>
                <c:pt idx="10712">
                  <c:v>6</c:v>
                </c:pt>
                <c:pt idx="10713">
                  <c:v>6</c:v>
                </c:pt>
                <c:pt idx="10714">
                  <c:v>6</c:v>
                </c:pt>
                <c:pt idx="10715">
                  <c:v>6</c:v>
                </c:pt>
                <c:pt idx="10716">
                  <c:v>6</c:v>
                </c:pt>
                <c:pt idx="10717">
                  <c:v>6</c:v>
                </c:pt>
                <c:pt idx="10718">
                  <c:v>6</c:v>
                </c:pt>
                <c:pt idx="10719">
                  <c:v>6</c:v>
                </c:pt>
                <c:pt idx="10720">
                  <c:v>6</c:v>
                </c:pt>
                <c:pt idx="10721">
                  <c:v>6</c:v>
                </c:pt>
                <c:pt idx="10722">
                  <c:v>6</c:v>
                </c:pt>
                <c:pt idx="10723">
                  <c:v>6</c:v>
                </c:pt>
                <c:pt idx="10724">
                  <c:v>6</c:v>
                </c:pt>
                <c:pt idx="10725">
                  <c:v>6</c:v>
                </c:pt>
                <c:pt idx="10726">
                  <c:v>6</c:v>
                </c:pt>
                <c:pt idx="10727">
                  <c:v>6</c:v>
                </c:pt>
                <c:pt idx="10728">
                  <c:v>6</c:v>
                </c:pt>
                <c:pt idx="10729">
                  <c:v>6</c:v>
                </c:pt>
                <c:pt idx="10730">
                  <c:v>6</c:v>
                </c:pt>
                <c:pt idx="10731">
                  <c:v>6</c:v>
                </c:pt>
                <c:pt idx="10732">
                  <c:v>6</c:v>
                </c:pt>
                <c:pt idx="10733">
                  <c:v>6</c:v>
                </c:pt>
                <c:pt idx="10734">
                  <c:v>6</c:v>
                </c:pt>
                <c:pt idx="10735">
                  <c:v>6</c:v>
                </c:pt>
                <c:pt idx="10736">
                  <c:v>6</c:v>
                </c:pt>
                <c:pt idx="10737">
                  <c:v>6</c:v>
                </c:pt>
                <c:pt idx="10738">
                  <c:v>6</c:v>
                </c:pt>
                <c:pt idx="10739">
                  <c:v>6</c:v>
                </c:pt>
                <c:pt idx="10740">
                  <c:v>6</c:v>
                </c:pt>
                <c:pt idx="10741">
                  <c:v>6</c:v>
                </c:pt>
                <c:pt idx="10742">
                  <c:v>6</c:v>
                </c:pt>
                <c:pt idx="10743">
                  <c:v>6</c:v>
                </c:pt>
                <c:pt idx="10744">
                  <c:v>6</c:v>
                </c:pt>
                <c:pt idx="10745">
                  <c:v>6</c:v>
                </c:pt>
                <c:pt idx="10746">
                  <c:v>6</c:v>
                </c:pt>
                <c:pt idx="10747">
                  <c:v>6</c:v>
                </c:pt>
                <c:pt idx="10748">
                  <c:v>6</c:v>
                </c:pt>
                <c:pt idx="10749">
                  <c:v>6</c:v>
                </c:pt>
                <c:pt idx="10750">
                  <c:v>6</c:v>
                </c:pt>
                <c:pt idx="10751">
                  <c:v>7</c:v>
                </c:pt>
                <c:pt idx="10752">
                  <c:v>7</c:v>
                </c:pt>
                <c:pt idx="10753">
                  <c:v>7</c:v>
                </c:pt>
                <c:pt idx="10754">
                  <c:v>7</c:v>
                </c:pt>
                <c:pt idx="10755">
                  <c:v>7</c:v>
                </c:pt>
                <c:pt idx="10756">
                  <c:v>7</c:v>
                </c:pt>
                <c:pt idx="10757">
                  <c:v>7</c:v>
                </c:pt>
                <c:pt idx="10758">
                  <c:v>7</c:v>
                </c:pt>
                <c:pt idx="10759">
                  <c:v>7</c:v>
                </c:pt>
                <c:pt idx="10760">
                  <c:v>7</c:v>
                </c:pt>
                <c:pt idx="10761">
                  <c:v>7</c:v>
                </c:pt>
                <c:pt idx="10762">
                  <c:v>7</c:v>
                </c:pt>
                <c:pt idx="10763">
                  <c:v>7</c:v>
                </c:pt>
                <c:pt idx="10764">
                  <c:v>7</c:v>
                </c:pt>
                <c:pt idx="10765">
                  <c:v>7</c:v>
                </c:pt>
                <c:pt idx="10766">
                  <c:v>7</c:v>
                </c:pt>
                <c:pt idx="10767">
                  <c:v>7</c:v>
                </c:pt>
                <c:pt idx="10768">
                  <c:v>7</c:v>
                </c:pt>
                <c:pt idx="10769">
                  <c:v>7</c:v>
                </c:pt>
                <c:pt idx="10770">
                  <c:v>7</c:v>
                </c:pt>
                <c:pt idx="10771">
                  <c:v>7</c:v>
                </c:pt>
                <c:pt idx="10772">
                  <c:v>7</c:v>
                </c:pt>
                <c:pt idx="10773">
                  <c:v>7</c:v>
                </c:pt>
                <c:pt idx="10774">
                  <c:v>7</c:v>
                </c:pt>
                <c:pt idx="10775">
                  <c:v>7</c:v>
                </c:pt>
                <c:pt idx="10776">
                  <c:v>7</c:v>
                </c:pt>
                <c:pt idx="10777">
                  <c:v>7</c:v>
                </c:pt>
                <c:pt idx="10778">
                  <c:v>7</c:v>
                </c:pt>
                <c:pt idx="10779">
                  <c:v>7</c:v>
                </c:pt>
                <c:pt idx="10780">
                  <c:v>7</c:v>
                </c:pt>
                <c:pt idx="10781">
                  <c:v>7</c:v>
                </c:pt>
                <c:pt idx="10782">
                  <c:v>7</c:v>
                </c:pt>
                <c:pt idx="10783">
                  <c:v>7</c:v>
                </c:pt>
                <c:pt idx="10784">
                  <c:v>7</c:v>
                </c:pt>
                <c:pt idx="10785">
                  <c:v>7</c:v>
                </c:pt>
                <c:pt idx="10786">
                  <c:v>7</c:v>
                </c:pt>
                <c:pt idx="10787">
                  <c:v>7</c:v>
                </c:pt>
                <c:pt idx="10788">
                  <c:v>7</c:v>
                </c:pt>
                <c:pt idx="10789">
                  <c:v>7</c:v>
                </c:pt>
                <c:pt idx="10790">
                  <c:v>7</c:v>
                </c:pt>
                <c:pt idx="10791">
                  <c:v>7</c:v>
                </c:pt>
                <c:pt idx="10792">
                  <c:v>7</c:v>
                </c:pt>
                <c:pt idx="10793">
                  <c:v>7</c:v>
                </c:pt>
                <c:pt idx="10794">
                  <c:v>7</c:v>
                </c:pt>
                <c:pt idx="10795">
                  <c:v>7</c:v>
                </c:pt>
                <c:pt idx="10796">
                  <c:v>7</c:v>
                </c:pt>
                <c:pt idx="10797">
                  <c:v>7</c:v>
                </c:pt>
                <c:pt idx="10798">
                  <c:v>7</c:v>
                </c:pt>
                <c:pt idx="10799">
                  <c:v>7</c:v>
                </c:pt>
                <c:pt idx="10800">
                  <c:v>7</c:v>
                </c:pt>
                <c:pt idx="10801">
                  <c:v>7</c:v>
                </c:pt>
                <c:pt idx="10802">
                  <c:v>7</c:v>
                </c:pt>
                <c:pt idx="10803">
                  <c:v>7</c:v>
                </c:pt>
                <c:pt idx="10804">
                  <c:v>7</c:v>
                </c:pt>
                <c:pt idx="10805">
                  <c:v>7</c:v>
                </c:pt>
                <c:pt idx="10806">
                  <c:v>7</c:v>
                </c:pt>
                <c:pt idx="10807">
                  <c:v>7</c:v>
                </c:pt>
                <c:pt idx="10808">
                  <c:v>7</c:v>
                </c:pt>
                <c:pt idx="10809">
                  <c:v>7</c:v>
                </c:pt>
                <c:pt idx="10810">
                  <c:v>7</c:v>
                </c:pt>
                <c:pt idx="10811">
                  <c:v>7</c:v>
                </c:pt>
                <c:pt idx="10812">
                  <c:v>7</c:v>
                </c:pt>
                <c:pt idx="10813">
                  <c:v>7</c:v>
                </c:pt>
                <c:pt idx="10814">
                  <c:v>7</c:v>
                </c:pt>
                <c:pt idx="10815">
                  <c:v>7</c:v>
                </c:pt>
                <c:pt idx="10816">
                  <c:v>7</c:v>
                </c:pt>
                <c:pt idx="10817">
                  <c:v>7</c:v>
                </c:pt>
                <c:pt idx="10818">
                  <c:v>7</c:v>
                </c:pt>
                <c:pt idx="10819">
                  <c:v>7</c:v>
                </c:pt>
                <c:pt idx="10820">
                  <c:v>7</c:v>
                </c:pt>
                <c:pt idx="10821">
                  <c:v>7</c:v>
                </c:pt>
                <c:pt idx="10822">
                  <c:v>7</c:v>
                </c:pt>
                <c:pt idx="10823">
                  <c:v>7</c:v>
                </c:pt>
                <c:pt idx="10824">
                  <c:v>7</c:v>
                </c:pt>
                <c:pt idx="10825">
                  <c:v>7</c:v>
                </c:pt>
                <c:pt idx="10826">
                  <c:v>7</c:v>
                </c:pt>
                <c:pt idx="10827">
                  <c:v>7</c:v>
                </c:pt>
                <c:pt idx="10828">
                  <c:v>7</c:v>
                </c:pt>
                <c:pt idx="10829">
                  <c:v>7</c:v>
                </c:pt>
                <c:pt idx="10830">
                  <c:v>7</c:v>
                </c:pt>
                <c:pt idx="10831">
                  <c:v>7</c:v>
                </c:pt>
                <c:pt idx="10832">
                  <c:v>7</c:v>
                </c:pt>
                <c:pt idx="10833">
                  <c:v>7</c:v>
                </c:pt>
                <c:pt idx="10834">
                  <c:v>7</c:v>
                </c:pt>
                <c:pt idx="10835">
                  <c:v>7</c:v>
                </c:pt>
                <c:pt idx="10836">
                  <c:v>7</c:v>
                </c:pt>
                <c:pt idx="10837">
                  <c:v>7</c:v>
                </c:pt>
                <c:pt idx="10838">
                  <c:v>7</c:v>
                </c:pt>
                <c:pt idx="10839">
                  <c:v>7</c:v>
                </c:pt>
                <c:pt idx="10840">
                  <c:v>7</c:v>
                </c:pt>
                <c:pt idx="10841">
                  <c:v>7</c:v>
                </c:pt>
                <c:pt idx="10842">
                  <c:v>7</c:v>
                </c:pt>
                <c:pt idx="10843">
                  <c:v>7</c:v>
                </c:pt>
                <c:pt idx="10844">
                  <c:v>7</c:v>
                </c:pt>
                <c:pt idx="10845">
                  <c:v>7</c:v>
                </c:pt>
                <c:pt idx="10846">
                  <c:v>7</c:v>
                </c:pt>
                <c:pt idx="10847">
                  <c:v>7</c:v>
                </c:pt>
                <c:pt idx="10848">
                  <c:v>7</c:v>
                </c:pt>
                <c:pt idx="10849">
                  <c:v>7</c:v>
                </c:pt>
                <c:pt idx="10850">
                  <c:v>7</c:v>
                </c:pt>
                <c:pt idx="10851">
                  <c:v>7</c:v>
                </c:pt>
                <c:pt idx="10852">
                  <c:v>7</c:v>
                </c:pt>
                <c:pt idx="10853">
                  <c:v>7</c:v>
                </c:pt>
                <c:pt idx="10854">
                  <c:v>7</c:v>
                </c:pt>
                <c:pt idx="10855">
                  <c:v>7</c:v>
                </c:pt>
                <c:pt idx="10856">
                  <c:v>7</c:v>
                </c:pt>
                <c:pt idx="10857">
                  <c:v>7</c:v>
                </c:pt>
                <c:pt idx="10858">
                  <c:v>7</c:v>
                </c:pt>
                <c:pt idx="10859">
                  <c:v>7</c:v>
                </c:pt>
                <c:pt idx="10860">
                  <c:v>7</c:v>
                </c:pt>
                <c:pt idx="10861">
                  <c:v>7</c:v>
                </c:pt>
                <c:pt idx="10862">
                  <c:v>7</c:v>
                </c:pt>
                <c:pt idx="10863">
                  <c:v>7</c:v>
                </c:pt>
                <c:pt idx="10864">
                  <c:v>7</c:v>
                </c:pt>
                <c:pt idx="10865">
                  <c:v>7</c:v>
                </c:pt>
                <c:pt idx="10866">
                  <c:v>7</c:v>
                </c:pt>
                <c:pt idx="10867">
                  <c:v>7</c:v>
                </c:pt>
                <c:pt idx="10868">
                  <c:v>7</c:v>
                </c:pt>
                <c:pt idx="10869">
                  <c:v>7</c:v>
                </c:pt>
                <c:pt idx="10870">
                  <c:v>7</c:v>
                </c:pt>
                <c:pt idx="10871">
                  <c:v>7</c:v>
                </c:pt>
                <c:pt idx="10872">
                  <c:v>7</c:v>
                </c:pt>
                <c:pt idx="10873">
                  <c:v>7</c:v>
                </c:pt>
                <c:pt idx="10874">
                  <c:v>7</c:v>
                </c:pt>
                <c:pt idx="10875">
                  <c:v>7</c:v>
                </c:pt>
                <c:pt idx="10876">
                  <c:v>7</c:v>
                </c:pt>
                <c:pt idx="10877">
                  <c:v>7</c:v>
                </c:pt>
                <c:pt idx="10878">
                  <c:v>7</c:v>
                </c:pt>
                <c:pt idx="10879">
                  <c:v>7</c:v>
                </c:pt>
                <c:pt idx="10880">
                  <c:v>7</c:v>
                </c:pt>
                <c:pt idx="10881">
                  <c:v>7</c:v>
                </c:pt>
                <c:pt idx="10882">
                  <c:v>7</c:v>
                </c:pt>
                <c:pt idx="10883">
                  <c:v>7</c:v>
                </c:pt>
                <c:pt idx="10884">
                  <c:v>7</c:v>
                </c:pt>
                <c:pt idx="10885">
                  <c:v>7</c:v>
                </c:pt>
                <c:pt idx="10886">
                  <c:v>7</c:v>
                </c:pt>
                <c:pt idx="10887">
                  <c:v>7</c:v>
                </c:pt>
                <c:pt idx="10888">
                  <c:v>7</c:v>
                </c:pt>
                <c:pt idx="10889">
                  <c:v>7</c:v>
                </c:pt>
                <c:pt idx="10890">
                  <c:v>7</c:v>
                </c:pt>
                <c:pt idx="10891">
                  <c:v>7</c:v>
                </c:pt>
                <c:pt idx="10892">
                  <c:v>7</c:v>
                </c:pt>
                <c:pt idx="10893">
                  <c:v>7</c:v>
                </c:pt>
                <c:pt idx="10894">
                  <c:v>7</c:v>
                </c:pt>
                <c:pt idx="10895">
                  <c:v>7</c:v>
                </c:pt>
                <c:pt idx="10896">
                  <c:v>7</c:v>
                </c:pt>
                <c:pt idx="10897">
                  <c:v>7</c:v>
                </c:pt>
                <c:pt idx="10898">
                  <c:v>7</c:v>
                </c:pt>
                <c:pt idx="10899">
                  <c:v>7</c:v>
                </c:pt>
                <c:pt idx="10900">
                  <c:v>7</c:v>
                </c:pt>
                <c:pt idx="10901">
                  <c:v>7</c:v>
                </c:pt>
                <c:pt idx="10902">
                  <c:v>7</c:v>
                </c:pt>
                <c:pt idx="10903">
                  <c:v>7</c:v>
                </c:pt>
                <c:pt idx="10904">
                  <c:v>7</c:v>
                </c:pt>
                <c:pt idx="10905">
                  <c:v>7</c:v>
                </c:pt>
                <c:pt idx="10906">
                  <c:v>7</c:v>
                </c:pt>
                <c:pt idx="10907">
                  <c:v>7</c:v>
                </c:pt>
                <c:pt idx="10908">
                  <c:v>7</c:v>
                </c:pt>
                <c:pt idx="10909">
                  <c:v>7</c:v>
                </c:pt>
                <c:pt idx="10910">
                  <c:v>7</c:v>
                </c:pt>
                <c:pt idx="10911">
                  <c:v>7</c:v>
                </c:pt>
                <c:pt idx="10912">
                  <c:v>7</c:v>
                </c:pt>
                <c:pt idx="10913">
                  <c:v>7</c:v>
                </c:pt>
                <c:pt idx="10914">
                  <c:v>7</c:v>
                </c:pt>
                <c:pt idx="10915">
                  <c:v>7</c:v>
                </c:pt>
                <c:pt idx="10916">
                  <c:v>7</c:v>
                </c:pt>
                <c:pt idx="10917">
                  <c:v>7</c:v>
                </c:pt>
                <c:pt idx="10918">
                  <c:v>7</c:v>
                </c:pt>
                <c:pt idx="10919">
                  <c:v>7</c:v>
                </c:pt>
                <c:pt idx="10920">
                  <c:v>7</c:v>
                </c:pt>
                <c:pt idx="10921">
                  <c:v>7</c:v>
                </c:pt>
                <c:pt idx="10922">
                  <c:v>7</c:v>
                </c:pt>
                <c:pt idx="10923">
                  <c:v>7</c:v>
                </c:pt>
                <c:pt idx="10924">
                  <c:v>7</c:v>
                </c:pt>
                <c:pt idx="10925">
                  <c:v>7</c:v>
                </c:pt>
                <c:pt idx="10926">
                  <c:v>7</c:v>
                </c:pt>
                <c:pt idx="10927">
                  <c:v>7</c:v>
                </c:pt>
                <c:pt idx="10928">
                  <c:v>7</c:v>
                </c:pt>
                <c:pt idx="10929">
                  <c:v>7</c:v>
                </c:pt>
                <c:pt idx="10930">
                  <c:v>7</c:v>
                </c:pt>
                <c:pt idx="10931">
                  <c:v>7</c:v>
                </c:pt>
                <c:pt idx="10932">
                  <c:v>7</c:v>
                </c:pt>
                <c:pt idx="10933">
                  <c:v>7</c:v>
                </c:pt>
                <c:pt idx="10934">
                  <c:v>7</c:v>
                </c:pt>
                <c:pt idx="10935">
                  <c:v>7</c:v>
                </c:pt>
                <c:pt idx="10936">
                  <c:v>7</c:v>
                </c:pt>
                <c:pt idx="10937">
                  <c:v>7</c:v>
                </c:pt>
                <c:pt idx="10938">
                  <c:v>7</c:v>
                </c:pt>
                <c:pt idx="10939">
                  <c:v>7</c:v>
                </c:pt>
                <c:pt idx="10940">
                  <c:v>7</c:v>
                </c:pt>
                <c:pt idx="10941">
                  <c:v>7</c:v>
                </c:pt>
                <c:pt idx="10942">
                  <c:v>7</c:v>
                </c:pt>
                <c:pt idx="10943">
                  <c:v>7</c:v>
                </c:pt>
                <c:pt idx="10944">
                  <c:v>7</c:v>
                </c:pt>
                <c:pt idx="10945">
                  <c:v>7</c:v>
                </c:pt>
                <c:pt idx="10946">
                  <c:v>7</c:v>
                </c:pt>
                <c:pt idx="10947">
                  <c:v>7</c:v>
                </c:pt>
                <c:pt idx="10948">
                  <c:v>7</c:v>
                </c:pt>
                <c:pt idx="10949">
                  <c:v>7</c:v>
                </c:pt>
                <c:pt idx="10950">
                  <c:v>7</c:v>
                </c:pt>
                <c:pt idx="10951">
                  <c:v>7</c:v>
                </c:pt>
                <c:pt idx="10952">
                  <c:v>7</c:v>
                </c:pt>
                <c:pt idx="10953">
                  <c:v>7</c:v>
                </c:pt>
                <c:pt idx="10954">
                  <c:v>7</c:v>
                </c:pt>
                <c:pt idx="10955">
                  <c:v>7</c:v>
                </c:pt>
                <c:pt idx="10956">
                  <c:v>7</c:v>
                </c:pt>
                <c:pt idx="10957">
                  <c:v>7</c:v>
                </c:pt>
                <c:pt idx="10958">
                  <c:v>7</c:v>
                </c:pt>
                <c:pt idx="10959">
                  <c:v>7</c:v>
                </c:pt>
                <c:pt idx="10960">
                  <c:v>7</c:v>
                </c:pt>
                <c:pt idx="10961">
                  <c:v>7</c:v>
                </c:pt>
                <c:pt idx="10962">
                  <c:v>7</c:v>
                </c:pt>
                <c:pt idx="10963">
                  <c:v>7</c:v>
                </c:pt>
                <c:pt idx="10964">
                  <c:v>7</c:v>
                </c:pt>
                <c:pt idx="10965">
                  <c:v>7</c:v>
                </c:pt>
                <c:pt idx="10966">
                  <c:v>7</c:v>
                </c:pt>
                <c:pt idx="10967">
                  <c:v>7</c:v>
                </c:pt>
                <c:pt idx="10968">
                  <c:v>7</c:v>
                </c:pt>
                <c:pt idx="10969">
                  <c:v>7</c:v>
                </c:pt>
                <c:pt idx="10970">
                  <c:v>7</c:v>
                </c:pt>
                <c:pt idx="10971">
                  <c:v>7</c:v>
                </c:pt>
                <c:pt idx="10972">
                  <c:v>7</c:v>
                </c:pt>
                <c:pt idx="10973">
                  <c:v>7</c:v>
                </c:pt>
                <c:pt idx="10974">
                  <c:v>7</c:v>
                </c:pt>
                <c:pt idx="10975">
                  <c:v>7</c:v>
                </c:pt>
                <c:pt idx="10976">
                  <c:v>7</c:v>
                </c:pt>
                <c:pt idx="10977">
                  <c:v>7</c:v>
                </c:pt>
                <c:pt idx="10978">
                  <c:v>7</c:v>
                </c:pt>
                <c:pt idx="10979">
                  <c:v>7</c:v>
                </c:pt>
                <c:pt idx="10980">
                  <c:v>7</c:v>
                </c:pt>
                <c:pt idx="10981">
                  <c:v>7</c:v>
                </c:pt>
                <c:pt idx="10982">
                  <c:v>7</c:v>
                </c:pt>
                <c:pt idx="10983">
                  <c:v>7</c:v>
                </c:pt>
                <c:pt idx="10984">
                  <c:v>7</c:v>
                </c:pt>
                <c:pt idx="10985">
                  <c:v>7</c:v>
                </c:pt>
                <c:pt idx="10986">
                  <c:v>7</c:v>
                </c:pt>
                <c:pt idx="10987">
                  <c:v>7</c:v>
                </c:pt>
                <c:pt idx="10988">
                  <c:v>7</c:v>
                </c:pt>
                <c:pt idx="10989">
                  <c:v>7</c:v>
                </c:pt>
                <c:pt idx="10990">
                  <c:v>7</c:v>
                </c:pt>
                <c:pt idx="10991">
                  <c:v>7</c:v>
                </c:pt>
                <c:pt idx="10992">
                  <c:v>7</c:v>
                </c:pt>
                <c:pt idx="10993">
                  <c:v>7</c:v>
                </c:pt>
                <c:pt idx="10994">
                  <c:v>7</c:v>
                </c:pt>
                <c:pt idx="10995">
                  <c:v>7</c:v>
                </c:pt>
                <c:pt idx="10996">
                  <c:v>7</c:v>
                </c:pt>
                <c:pt idx="10997">
                  <c:v>7</c:v>
                </c:pt>
                <c:pt idx="10998">
                  <c:v>7</c:v>
                </c:pt>
                <c:pt idx="10999">
                  <c:v>7</c:v>
                </c:pt>
                <c:pt idx="11000">
                  <c:v>7</c:v>
                </c:pt>
                <c:pt idx="11001">
                  <c:v>7</c:v>
                </c:pt>
                <c:pt idx="11002">
                  <c:v>7</c:v>
                </c:pt>
                <c:pt idx="11003">
                  <c:v>7</c:v>
                </c:pt>
                <c:pt idx="11004">
                  <c:v>7</c:v>
                </c:pt>
                <c:pt idx="11005">
                  <c:v>7</c:v>
                </c:pt>
                <c:pt idx="11006">
                  <c:v>7</c:v>
                </c:pt>
                <c:pt idx="11007">
                  <c:v>7</c:v>
                </c:pt>
                <c:pt idx="11008">
                  <c:v>7</c:v>
                </c:pt>
                <c:pt idx="11009">
                  <c:v>7</c:v>
                </c:pt>
                <c:pt idx="11010">
                  <c:v>7</c:v>
                </c:pt>
                <c:pt idx="11011">
                  <c:v>7</c:v>
                </c:pt>
                <c:pt idx="11012">
                  <c:v>7</c:v>
                </c:pt>
                <c:pt idx="11013">
                  <c:v>7</c:v>
                </c:pt>
                <c:pt idx="11014">
                  <c:v>7</c:v>
                </c:pt>
                <c:pt idx="11015">
                  <c:v>7</c:v>
                </c:pt>
                <c:pt idx="11016">
                  <c:v>7</c:v>
                </c:pt>
                <c:pt idx="11017">
                  <c:v>7</c:v>
                </c:pt>
                <c:pt idx="11018">
                  <c:v>7</c:v>
                </c:pt>
                <c:pt idx="11019">
                  <c:v>7</c:v>
                </c:pt>
                <c:pt idx="11020">
                  <c:v>7</c:v>
                </c:pt>
                <c:pt idx="11021">
                  <c:v>7</c:v>
                </c:pt>
                <c:pt idx="11022">
                  <c:v>7</c:v>
                </c:pt>
                <c:pt idx="11023">
                  <c:v>7</c:v>
                </c:pt>
                <c:pt idx="11024">
                  <c:v>7</c:v>
                </c:pt>
                <c:pt idx="11025">
                  <c:v>7</c:v>
                </c:pt>
                <c:pt idx="11026">
                  <c:v>7</c:v>
                </c:pt>
                <c:pt idx="11027">
                  <c:v>7</c:v>
                </c:pt>
                <c:pt idx="11028">
                  <c:v>7</c:v>
                </c:pt>
                <c:pt idx="11029">
                  <c:v>7</c:v>
                </c:pt>
                <c:pt idx="11030">
                  <c:v>7</c:v>
                </c:pt>
                <c:pt idx="11031">
                  <c:v>7</c:v>
                </c:pt>
                <c:pt idx="11032">
                  <c:v>7</c:v>
                </c:pt>
                <c:pt idx="11033">
                  <c:v>7</c:v>
                </c:pt>
                <c:pt idx="11034">
                  <c:v>7</c:v>
                </c:pt>
                <c:pt idx="11035">
                  <c:v>7</c:v>
                </c:pt>
                <c:pt idx="11036">
                  <c:v>7</c:v>
                </c:pt>
                <c:pt idx="11037">
                  <c:v>7</c:v>
                </c:pt>
                <c:pt idx="11038">
                  <c:v>7</c:v>
                </c:pt>
                <c:pt idx="11039">
                  <c:v>7</c:v>
                </c:pt>
                <c:pt idx="11040">
                  <c:v>7</c:v>
                </c:pt>
                <c:pt idx="11041">
                  <c:v>7</c:v>
                </c:pt>
                <c:pt idx="11042">
                  <c:v>7</c:v>
                </c:pt>
                <c:pt idx="11043">
                  <c:v>7</c:v>
                </c:pt>
                <c:pt idx="11044">
                  <c:v>7</c:v>
                </c:pt>
                <c:pt idx="11045">
                  <c:v>7</c:v>
                </c:pt>
                <c:pt idx="11046">
                  <c:v>7</c:v>
                </c:pt>
                <c:pt idx="11047">
                  <c:v>7</c:v>
                </c:pt>
                <c:pt idx="11048">
                  <c:v>7</c:v>
                </c:pt>
                <c:pt idx="11049">
                  <c:v>8</c:v>
                </c:pt>
                <c:pt idx="11050">
                  <c:v>8</c:v>
                </c:pt>
                <c:pt idx="11051">
                  <c:v>8</c:v>
                </c:pt>
                <c:pt idx="11052">
                  <c:v>8</c:v>
                </c:pt>
                <c:pt idx="11053">
                  <c:v>8</c:v>
                </c:pt>
                <c:pt idx="11054">
                  <c:v>8</c:v>
                </c:pt>
                <c:pt idx="11055">
                  <c:v>8</c:v>
                </c:pt>
                <c:pt idx="11056">
                  <c:v>8</c:v>
                </c:pt>
                <c:pt idx="11057">
                  <c:v>8</c:v>
                </c:pt>
                <c:pt idx="11058">
                  <c:v>8</c:v>
                </c:pt>
                <c:pt idx="11059">
                  <c:v>8</c:v>
                </c:pt>
                <c:pt idx="11060">
                  <c:v>8</c:v>
                </c:pt>
                <c:pt idx="11061">
                  <c:v>8</c:v>
                </c:pt>
                <c:pt idx="11062">
                  <c:v>8</c:v>
                </c:pt>
                <c:pt idx="11063">
                  <c:v>8</c:v>
                </c:pt>
                <c:pt idx="11064">
                  <c:v>8</c:v>
                </c:pt>
                <c:pt idx="11065">
                  <c:v>8</c:v>
                </c:pt>
                <c:pt idx="11066">
                  <c:v>8</c:v>
                </c:pt>
                <c:pt idx="11067">
                  <c:v>8</c:v>
                </c:pt>
                <c:pt idx="11068">
                  <c:v>8</c:v>
                </c:pt>
                <c:pt idx="11069">
                  <c:v>8</c:v>
                </c:pt>
                <c:pt idx="11070">
                  <c:v>8</c:v>
                </c:pt>
                <c:pt idx="11071">
                  <c:v>8</c:v>
                </c:pt>
                <c:pt idx="11072">
                  <c:v>8</c:v>
                </c:pt>
                <c:pt idx="11073">
                  <c:v>8</c:v>
                </c:pt>
                <c:pt idx="11074">
                  <c:v>8</c:v>
                </c:pt>
                <c:pt idx="11075">
                  <c:v>8</c:v>
                </c:pt>
                <c:pt idx="11076">
                  <c:v>8</c:v>
                </c:pt>
                <c:pt idx="11077">
                  <c:v>8</c:v>
                </c:pt>
                <c:pt idx="11078">
                  <c:v>8</c:v>
                </c:pt>
                <c:pt idx="11079">
                  <c:v>8</c:v>
                </c:pt>
                <c:pt idx="11080">
                  <c:v>8</c:v>
                </c:pt>
                <c:pt idx="11081">
                  <c:v>8</c:v>
                </c:pt>
                <c:pt idx="11082">
                  <c:v>8</c:v>
                </c:pt>
                <c:pt idx="11083">
                  <c:v>8</c:v>
                </c:pt>
                <c:pt idx="11084">
                  <c:v>8</c:v>
                </c:pt>
                <c:pt idx="11085">
                  <c:v>8</c:v>
                </c:pt>
                <c:pt idx="11086">
                  <c:v>8</c:v>
                </c:pt>
                <c:pt idx="11087">
                  <c:v>8</c:v>
                </c:pt>
                <c:pt idx="11088">
                  <c:v>8</c:v>
                </c:pt>
                <c:pt idx="11089">
                  <c:v>8</c:v>
                </c:pt>
                <c:pt idx="11090">
                  <c:v>8</c:v>
                </c:pt>
                <c:pt idx="11091">
                  <c:v>8</c:v>
                </c:pt>
                <c:pt idx="11092">
                  <c:v>8</c:v>
                </c:pt>
                <c:pt idx="11093">
                  <c:v>8</c:v>
                </c:pt>
                <c:pt idx="11094">
                  <c:v>8</c:v>
                </c:pt>
                <c:pt idx="11095">
                  <c:v>8</c:v>
                </c:pt>
                <c:pt idx="11096">
                  <c:v>8</c:v>
                </c:pt>
                <c:pt idx="11097">
                  <c:v>8</c:v>
                </c:pt>
                <c:pt idx="11098">
                  <c:v>8</c:v>
                </c:pt>
                <c:pt idx="11099">
                  <c:v>8</c:v>
                </c:pt>
                <c:pt idx="11100">
                  <c:v>8</c:v>
                </c:pt>
                <c:pt idx="11101">
                  <c:v>8</c:v>
                </c:pt>
                <c:pt idx="11102">
                  <c:v>8</c:v>
                </c:pt>
                <c:pt idx="11103">
                  <c:v>8</c:v>
                </c:pt>
                <c:pt idx="11104">
                  <c:v>8</c:v>
                </c:pt>
                <c:pt idx="11105">
                  <c:v>8</c:v>
                </c:pt>
                <c:pt idx="11106">
                  <c:v>8</c:v>
                </c:pt>
                <c:pt idx="11107">
                  <c:v>8</c:v>
                </c:pt>
                <c:pt idx="11108">
                  <c:v>8</c:v>
                </c:pt>
                <c:pt idx="11109">
                  <c:v>8</c:v>
                </c:pt>
                <c:pt idx="11110">
                  <c:v>8</c:v>
                </c:pt>
                <c:pt idx="11111">
                  <c:v>8</c:v>
                </c:pt>
                <c:pt idx="11112">
                  <c:v>7</c:v>
                </c:pt>
                <c:pt idx="11113">
                  <c:v>7</c:v>
                </c:pt>
                <c:pt idx="11114">
                  <c:v>7</c:v>
                </c:pt>
                <c:pt idx="11115">
                  <c:v>7</c:v>
                </c:pt>
                <c:pt idx="11116">
                  <c:v>7</c:v>
                </c:pt>
                <c:pt idx="11117">
                  <c:v>7</c:v>
                </c:pt>
                <c:pt idx="11118">
                  <c:v>7</c:v>
                </c:pt>
                <c:pt idx="11119">
                  <c:v>7</c:v>
                </c:pt>
                <c:pt idx="11120">
                  <c:v>7</c:v>
                </c:pt>
                <c:pt idx="11121">
                  <c:v>7</c:v>
                </c:pt>
                <c:pt idx="11122">
                  <c:v>7</c:v>
                </c:pt>
                <c:pt idx="11123">
                  <c:v>7</c:v>
                </c:pt>
                <c:pt idx="11124">
                  <c:v>7</c:v>
                </c:pt>
                <c:pt idx="11125">
                  <c:v>7</c:v>
                </c:pt>
                <c:pt idx="11126">
                  <c:v>7</c:v>
                </c:pt>
                <c:pt idx="11127">
                  <c:v>7</c:v>
                </c:pt>
                <c:pt idx="11128">
                  <c:v>7</c:v>
                </c:pt>
                <c:pt idx="11129">
                  <c:v>7</c:v>
                </c:pt>
                <c:pt idx="11130">
                  <c:v>7</c:v>
                </c:pt>
                <c:pt idx="11131">
                  <c:v>7</c:v>
                </c:pt>
                <c:pt idx="11132">
                  <c:v>7</c:v>
                </c:pt>
                <c:pt idx="11133">
                  <c:v>7</c:v>
                </c:pt>
                <c:pt idx="11134">
                  <c:v>7</c:v>
                </c:pt>
                <c:pt idx="11135">
                  <c:v>7</c:v>
                </c:pt>
                <c:pt idx="11136">
                  <c:v>7</c:v>
                </c:pt>
                <c:pt idx="11137">
                  <c:v>7</c:v>
                </c:pt>
                <c:pt idx="11138">
                  <c:v>7</c:v>
                </c:pt>
                <c:pt idx="11139">
                  <c:v>7</c:v>
                </c:pt>
                <c:pt idx="11140">
                  <c:v>7</c:v>
                </c:pt>
                <c:pt idx="11141">
                  <c:v>7</c:v>
                </c:pt>
                <c:pt idx="11142">
                  <c:v>7</c:v>
                </c:pt>
                <c:pt idx="11143">
                  <c:v>7</c:v>
                </c:pt>
                <c:pt idx="11144">
                  <c:v>7</c:v>
                </c:pt>
                <c:pt idx="11145">
                  <c:v>7</c:v>
                </c:pt>
                <c:pt idx="11146">
                  <c:v>7</c:v>
                </c:pt>
                <c:pt idx="11147">
                  <c:v>7</c:v>
                </c:pt>
                <c:pt idx="11148">
                  <c:v>7</c:v>
                </c:pt>
                <c:pt idx="11149">
                  <c:v>7</c:v>
                </c:pt>
                <c:pt idx="11150">
                  <c:v>7</c:v>
                </c:pt>
                <c:pt idx="11151">
                  <c:v>7</c:v>
                </c:pt>
                <c:pt idx="11152">
                  <c:v>7</c:v>
                </c:pt>
                <c:pt idx="11153">
                  <c:v>7</c:v>
                </c:pt>
                <c:pt idx="11154">
                  <c:v>7</c:v>
                </c:pt>
                <c:pt idx="11155">
                  <c:v>7</c:v>
                </c:pt>
                <c:pt idx="11156">
                  <c:v>7</c:v>
                </c:pt>
                <c:pt idx="11157">
                  <c:v>7</c:v>
                </c:pt>
                <c:pt idx="11158">
                  <c:v>7</c:v>
                </c:pt>
                <c:pt idx="11159">
                  <c:v>7</c:v>
                </c:pt>
                <c:pt idx="11160">
                  <c:v>8</c:v>
                </c:pt>
                <c:pt idx="11161">
                  <c:v>8</c:v>
                </c:pt>
                <c:pt idx="11162">
                  <c:v>7</c:v>
                </c:pt>
                <c:pt idx="11163">
                  <c:v>7</c:v>
                </c:pt>
                <c:pt idx="11164">
                  <c:v>7</c:v>
                </c:pt>
                <c:pt idx="11165">
                  <c:v>7</c:v>
                </c:pt>
                <c:pt idx="11166">
                  <c:v>7</c:v>
                </c:pt>
                <c:pt idx="11167">
                  <c:v>7</c:v>
                </c:pt>
                <c:pt idx="11168">
                  <c:v>7</c:v>
                </c:pt>
                <c:pt idx="11169">
                  <c:v>7</c:v>
                </c:pt>
                <c:pt idx="11170">
                  <c:v>7</c:v>
                </c:pt>
                <c:pt idx="11171">
                  <c:v>7</c:v>
                </c:pt>
                <c:pt idx="11172">
                  <c:v>7</c:v>
                </c:pt>
                <c:pt idx="11173">
                  <c:v>7</c:v>
                </c:pt>
                <c:pt idx="11174">
                  <c:v>7</c:v>
                </c:pt>
                <c:pt idx="11175">
                  <c:v>7</c:v>
                </c:pt>
                <c:pt idx="11176">
                  <c:v>7</c:v>
                </c:pt>
                <c:pt idx="11177">
                  <c:v>7</c:v>
                </c:pt>
                <c:pt idx="11178">
                  <c:v>7</c:v>
                </c:pt>
                <c:pt idx="11179">
                  <c:v>7</c:v>
                </c:pt>
                <c:pt idx="11180">
                  <c:v>7</c:v>
                </c:pt>
                <c:pt idx="11181">
                  <c:v>7</c:v>
                </c:pt>
                <c:pt idx="11182">
                  <c:v>7</c:v>
                </c:pt>
                <c:pt idx="11183">
                  <c:v>7</c:v>
                </c:pt>
                <c:pt idx="11184">
                  <c:v>7</c:v>
                </c:pt>
                <c:pt idx="11185">
                  <c:v>7</c:v>
                </c:pt>
                <c:pt idx="11186">
                  <c:v>7</c:v>
                </c:pt>
                <c:pt idx="11187">
                  <c:v>7</c:v>
                </c:pt>
                <c:pt idx="11188">
                  <c:v>7</c:v>
                </c:pt>
                <c:pt idx="11189">
                  <c:v>7</c:v>
                </c:pt>
                <c:pt idx="11190">
                  <c:v>7</c:v>
                </c:pt>
                <c:pt idx="11191">
                  <c:v>7</c:v>
                </c:pt>
                <c:pt idx="11192">
                  <c:v>7</c:v>
                </c:pt>
                <c:pt idx="11193">
                  <c:v>7</c:v>
                </c:pt>
                <c:pt idx="11194">
                  <c:v>7</c:v>
                </c:pt>
                <c:pt idx="11195">
                  <c:v>7</c:v>
                </c:pt>
                <c:pt idx="11196">
                  <c:v>7</c:v>
                </c:pt>
                <c:pt idx="11197">
                  <c:v>7</c:v>
                </c:pt>
                <c:pt idx="11198">
                  <c:v>7</c:v>
                </c:pt>
                <c:pt idx="11199">
                  <c:v>7</c:v>
                </c:pt>
                <c:pt idx="11200">
                  <c:v>7</c:v>
                </c:pt>
                <c:pt idx="11201">
                  <c:v>7</c:v>
                </c:pt>
                <c:pt idx="11202">
                  <c:v>7</c:v>
                </c:pt>
                <c:pt idx="11203">
                  <c:v>7</c:v>
                </c:pt>
                <c:pt idx="11204">
                  <c:v>7</c:v>
                </c:pt>
                <c:pt idx="11205">
                  <c:v>7</c:v>
                </c:pt>
                <c:pt idx="11206">
                  <c:v>7</c:v>
                </c:pt>
                <c:pt idx="11207">
                  <c:v>7</c:v>
                </c:pt>
                <c:pt idx="11208">
                  <c:v>7</c:v>
                </c:pt>
                <c:pt idx="11209">
                  <c:v>7</c:v>
                </c:pt>
                <c:pt idx="11210">
                  <c:v>7</c:v>
                </c:pt>
                <c:pt idx="11211">
                  <c:v>7</c:v>
                </c:pt>
                <c:pt idx="11212">
                  <c:v>7</c:v>
                </c:pt>
                <c:pt idx="11213">
                  <c:v>7</c:v>
                </c:pt>
                <c:pt idx="11214">
                  <c:v>7</c:v>
                </c:pt>
                <c:pt idx="11215">
                  <c:v>7</c:v>
                </c:pt>
                <c:pt idx="11216">
                  <c:v>7</c:v>
                </c:pt>
                <c:pt idx="11217">
                  <c:v>7</c:v>
                </c:pt>
                <c:pt idx="11218">
                  <c:v>7</c:v>
                </c:pt>
                <c:pt idx="11219">
                  <c:v>7</c:v>
                </c:pt>
                <c:pt idx="11220">
                  <c:v>7</c:v>
                </c:pt>
                <c:pt idx="11221">
                  <c:v>7</c:v>
                </c:pt>
                <c:pt idx="11222">
                  <c:v>7</c:v>
                </c:pt>
                <c:pt idx="11223">
                  <c:v>7</c:v>
                </c:pt>
                <c:pt idx="11224">
                  <c:v>7</c:v>
                </c:pt>
                <c:pt idx="11225">
                  <c:v>7</c:v>
                </c:pt>
                <c:pt idx="11226">
                  <c:v>7</c:v>
                </c:pt>
                <c:pt idx="11227">
                  <c:v>7</c:v>
                </c:pt>
                <c:pt idx="11228">
                  <c:v>7</c:v>
                </c:pt>
                <c:pt idx="11229">
                  <c:v>7</c:v>
                </c:pt>
                <c:pt idx="11230">
                  <c:v>7</c:v>
                </c:pt>
                <c:pt idx="11231">
                  <c:v>7</c:v>
                </c:pt>
                <c:pt idx="11232">
                  <c:v>7</c:v>
                </c:pt>
                <c:pt idx="11233">
                  <c:v>7</c:v>
                </c:pt>
                <c:pt idx="11234">
                  <c:v>7</c:v>
                </c:pt>
                <c:pt idx="11235">
                  <c:v>7</c:v>
                </c:pt>
                <c:pt idx="11236">
                  <c:v>7</c:v>
                </c:pt>
                <c:pt idx="11237">
                  <c:v>7</c:v>
                </c:pt>
                <c:pt idx="11238">
                  <c:v>7</c:v>
                </c:pt>
                <c:pt idx="11239">
                  <c:v>7</c:v>
                </c:pt>
                <c:pt idx="11240">
                  <c:v>7</c:v>
                </c:pt>
                <c:pt idx="11241">
                  <c:v>7</c:v>
                </c:pt>
                <c:pt idx="11242">
                  <c:v>7</c:v>
                </c:pt>
                <c:pt idx="11243">
                  <c:v>6</c:v>
                </c:pt>
                <c:pt idx="11244">
                  <c:v>6</c:v>
                </c:pt>
                <c:pt idx="11245">
                  <c:v>6</c:v>
                </c:pt>
                <c:pt idx="11246">
                  <c:v>6</c:v>
                </c:pt>
                <c:pt idx="11247">
                  <c:v>6</c:v>
                </c:pt>
                <c:pt idx="11248">
                  <c:v>6</c:v>
                </c:pt>
                <c:pt idx="11249">
                  <c:v>6</c:v>
                </c:pt>
                <c:pt idx="11250">
                  <c:v>6</c:v>
                </c:pt>
                <c:pt idx="11251">
                  <c:v>6</c:v>
                </c:pt>
                <c:pt idx="11252">
                  <c:v>6</c:v>
                </c:pt>
                <c:pt idx="11253">
                  <c:v>6</c:v>
                </c:pt>
                <c:pt idx="11254">
                  <c:v>6</c:v>
                </c:pt>
                <c:pt idx="11255">
                  <c:v>6</c:v>
                </c:pt>
                <c:pt idx="11256">
                  <c:v>6</c:v>
                </c:pt>
                <c:pt idx="11257">
                  <c:v>6</c:v>
                </c:pt>
                <c:pt idx="11258">
                  <c:v>6</c:v>
                </c:pt>
                <c:pt idx="11259">
                  <c:v>6</c:v>
                </c:pt>
                <c:pt idx="11260">
                  <c:v>6</c:v>
                </c:pt>
                <c:pt idx="11261">
                  <c:v>6</c:v>
                </c:pt>
                <c:pt idx="11262">
                  <c:v>6</c:v>
                </c:pt>
                <c:pt idx="11263">
                  <c:v>6</c:v>
                </c:pt>
                <c:pt idx="11264">
                  <c:v>6</c:v>
                </c:pt>
                <c:pt idx="11265">
                  <c:v>6</c:v>
                </c:pt>
                <c:pt idx="11266">
                  <c:v>6</c:v>
                </c:pt>
                <c:pt idx="11267">
                  <c:v>6</c:v>
                </c:pt>
                <c:pt idx="11268">
                  <c:v>6</c:v>
                </c:pt>
                <c:pt idx="11269">
                  <c:v>5</c:v>
                </c:pt>
                <c:pt idx="11270">
                  <c:v>5</c:v>
                </c:pt>
                <c:pt idx="11271">
                  <c:v>5</c:v>
                </c:pt>
                <c:pt idx="11272">
                  <c:v>5</c:v>
                </c:pt>
                <c:pt idx="11273">
                  <c:v>5</c:v>
                </c:pt>
                <c:pt idx="11274">
                  <c:v>5</c:v>
                </c:pt>
                <c:pt idx="11275">
                  <c:v>5</c:v>
                </c:pt>
                <c:pt idx="11276">
                  <c:v>5</c:v>
                </c:pt>
                <c:pt idx="11277">
                  <c:v>5</c:v>
                </c:pt>
                <c:pt idx="11278">
                  <c:v>5</c:v>
                </c:pt>
                <c:pt idx="11279">
                  <c:v>5</c:v>
                </c:pt>
                <c:pt idx="11280">
                  <c:v>5</c:v>
                </c:pt>
                <c:pt idx="11281">
                  <c:v>5</c:v>
                </c:pt>
                <c:pt idx="11282">
                  <c:v>5</c:v>
                </c:pt>
                <c:pt idx="11283">
                  <c:v>5</c:v>
                </c:pt>
                <c:pt idx="11284">
                  <c:v>5</c:v>
                </c:pt>
                <c:pt idx="11285">
                  <c:v>5</c:v>
                </c:pt>
                <c:pt idx="11286">
                  <c:v>5</c:v>
                </c:pt>
                <c:pt idx="11287">
                  <c:v>5</c:v>
                </c:pt>
                <c:pt idx="11288">
                  <c:v>5</c:v>
                </c:pt>
                <c:pt idx="11289">
                  <c:v>5</c:v>
                </c:pt>
                <c:pt idx="11290">
                  <c:v>5</c:v>
                </c:pt>
                <c:pt idx="11291">
                  <c:v>5</c:v>
                </c:pt>
                <c:pt idx="11292">
                  <c:v>5</c:v>
                </c:pt>
                <c:pt idx="11293">
                  <c:v>5</c:v>
                </c:pt>
                <c:pt idx="11294">
                  <c:v>4</c:v>
                </c:pt>
                <c:pt idx="11295">
                  <c:v>4</c:v>
                </c:pt>
                <c:pt idx="11296">
                  <c:v>4</c:v>
                </c:pt>
                <c:pt idx="11297">
                  <c:v>4</c:v>
                </c:pt>
                <c:pt idx="11298">
                  <c:v>4</c:v>
                </c:pt>
                <c:pt idx="11299">
                  <c:v>4</c:v>
                </c:pt>
                <c:pt idx="11300">
                  <c:v>4</c:v>
                </c:pt>
                <c:pt idx="11301">
                  <c:v>4</c:v>
                </c:pt>
                <c:pt idx="11302">
                  <c:v>4</c:v>
                </c:pt>
                <c:pt idx="11303">
                  <c:v>4</c:v>
                </c:pt>
                <c:pt idx="11304">
                  <c:v>4</c:v>
                </c:pt>
                <c:pt idx="11305">
                  <c:v>4</c:v>
                </c:pt>
                <c:pt idx="11306">
                  <c:v>4</c:v>
                </c:pt>
                <c:pt idx="11307">
                  <c:v>4</c:v>
                </c:pt>
                <c:pt idx="11308">
                  <c:v>4</c:v>
                </c:pt>
                <c:pt idx="11309">
                  <c:v>4</c:v>
                </c:pt>
                <c:pt idx="11310">
                  <c:v>4</c:v>
                </c:pt>
                <c:pt idx="11311">
                  <c:v>4</c:v>
                </c:pt>
                <c:pt idx="11312">
                  <c:v>4</c:v>
                </c:pt>
                <c:pt idx="11313">
                  <c:v>4</c:v>
                </c:pt>
                <c:pt idx="11314">
                  <c:v>4</c:v>
                </c:pt>
                <c:pt idx="11315">
                  <c:v>4</c:v>
                </c:pt>
                <c:pt idx="11316">
                  <c:v>4</c:v>
                </c:pt>
                <c:pt idx="11317">
                  <c:v>4</c:v>
                </c:pt>
                <c:pt idx="11318">
                  <c:v>4</c:v>
                </c:pt>
                <c:pt idx="11319">
                  <c:v>4</c:v>
                </c:pt>
                <c:pt idx="11320">
                  <c:v>4</c:v>
                </c:pt>
                <c:pt idx="11321">
                  <c:v>4</c:v>
                </c:pt>
                <c:pt idx="11322">
                  <c:v>3</c:v>
                </c:pt>
                <c:pt idx="11323">
                  <c:v>3</c:v>
                </c:pt>
                <c:pt idx="11324">
                  <c:v>3</c:v>
                </c:pt>
                <c:pt idx="11325">
                  <c:v>3</c:v>
                </c:pt>
                <c:pt idx="11326">
                  <c:v>3</c:v>
                </c:pt>
                <c:pt idx="11327">
                  <c:v>3</c:v>
                </c:pt>
                <c:pt idx="11328">
                  <c:v>3</c:v>
                </c:pt>
                <c:pt idx="11329">
                  <c:v>3</c:v>
                </c:pt>
                <c:pt idx="11330">
                  <c:v>3</c:v>
                </c:pt>
                <c:pt idx="11331">
                  <c:v>3</c:v>
                </c:pt>
                <c:pt idx="11332">
                  <c:v>3</c:v>
                </c:pt>
                <c:pt idx="11333">
                  <c:v>3</c:v>
                </c:pt>
                <c:pt idx="11334">
                  <c:v>3</c:v>
                </c:pt>
                <c:pt idx="11335">
                  <c:v>3</c:v>
                </c:pt>
                <c:pt idx="11336">
                  <c:v>3</c:v>
                </c:pt>
                <c:pt idx="11337">
                  <c:v>3</c:v>
                </c:pt>
                <c:pt idx="11338">
                  <c:v>3</c:v>
                </c:pt>
                <c:pt idx="11339">
                  <c:v>3</c:v>
                </c:pt>
                <c:pt idx="11340">
                  <c:v>3</c:v>
                </c:pt>
                <c:pt idx="11341">
                  <c:v>3</c:v>
                </c:pt>
                <c:pt idx="11342">
                  <c:v>3</c:v>
                </c:pt>
                <c:pt idx="11343">
                  <c:v>3</c:v>
                </c:pt>
                <c:pt idx="11344">
                  <c:v>3</c:v>
                </c:pt>
                <c:pt idx="11345">
                  <c:v>3</c:v>
                </c:pt>
                <c:pt idx="11346">
                  <c:v>3</c:v>
                </c:pt>
                <c:pt idx="11347">
                  <c:v>3</c:v>
                </c:pt>
                <c:pt idx="11348">
                  <c:v>3</c:v>
                </c:pt>
                <c:pt idx="11349">
                  <c:v>3</c:v>
                </c:pt>
                <c:pt idx="11350">
                  <c:v>3</c:v>
                </c:pt>
                <c:pt idx="11351">
                  <c:v>3</c:v>
                </c:pt>
                <c:pt idx="11352">
                  <c:v>3</c:v>
                </c:pt>
                <c:pt idx="11353">
                  <c:v>3</c:v>
                </c:pt>
                <c:pt idx="11354">
                  <c:v>3</c:v>
                </c:pt>
                <c:pt idx="11355">
                  <c:v>3</c:v>
                </c:pt>
                <c:pt idx="11356">
                  <c:v>3</c:v>
                </c:pt>
                <c:pt idx="11357">
                  <c:v>3</c:v>
                </c:pt>
                <c:pt idx="11358">
                  <c:v>3</c:v>
                </c:pt>
                <c:pt idx="11359">
                  <c:v>3</c:v>
                </c:pt>
                <c:pt idx="11360">
                  <c:v>3</c:v>
                </c:pt>
                <c:pt idx="11361">
                  <c:v>3</c:v>
                </c:pt>
                <c:pt idx="11362">
                  <c:v>3</c:v>
                </c:pt>
                <c:pt idx="11363">
                  <c:v>3</c:v>
                </c:pt>
                <c:pt idx="11364">
                  <c:v>3</c:v>
                </c:pt>
                <c:pt idx="11365">
                  <c:v>3</c:v>
                </c:pt>
                <c:pt idx="11366">
                  <c:v>3</c:v>
                </c:pt>
                <c:pt idx="11367">
                  <c:v>3</c:v>
                </c:pt>
                <c:pt idx="11368">
                  <c:v>3</c:v>
                </c:pt>
                <c:pt idx="11369">
                  <c:v>3</c:v>
                </c:pt>
                <c:pt idx="11370">
                  <c:v>3</c:v>
                </c:pt>
                <c:pt idx="11371">
                  <c:v>3</c:v>
                </c:pt>
                <c:pt idx="11372">
                  <c:v>3</c:v>
                </c:pt>
                <c:pt idx="11373">
                  <c:v>3</c:v>
                </c:pt>
                <c:pt idx="11374">
                  <c:v>3</c:v>
                </c:pt>
                <c:pt idx="11375">
                  <c:v>3</c:v>
                </c:pt>
                <c:pt idx="11376">
                  <c:v>3</c:v>
                </c:pt>
                <c:pt idx="11377">
                  <c:v>3</c:v>
                </c:pt>
                <c:pt idx="11378">
                  <c:v>3</c:v>
                </c:pt>
                <c:pt idx="11379">
                  <c:v>3</c:v>
                </c:pt>
                <c:pt idx="11380">
                  <c:v>3</c:v>
                </c:pt>
                <c:pt idx="11381">
                  <c:v>3</c:v>
                </c:pt>
                <c:pt idx="11382">
                  <c:v>3</c:v>
                </c:pt>
                <c:pt idx="11383">
                  <c:v>3</c:v>
                </c:pt>
                <c:pt idx="11384">
                  <c:v>3</c:v>
                </c:pt>
                <c:pt idx="11385">
                  <c:v>3</c:v>
                </c:pt>
                <c:pt idx="11386">
                  <c:v>3</c:v>
                </c:pt>
                <c:pt idx="11387">
                  <c:v>3</c:v>
                </c:pt>
                <c:pt idx="11388">
                  <c:v>3</c:v>
                </c:pt>
                <c:pt idx="11389">
                  <c:v>3</c:v>
                </c:pt>
                <c:pt idx="11390">
                  <c:v>3</c:v>
                </c:pt>
                <c:pt idx="11391">
                  <c:v>3</c:v>
                </c:pt>
                <c:pt idx="11392">
                  <c:v>3</c:v>
                </c:pt>
                <c:pt idx="11393">
                  <c:v>3</c:v>
                </c:pt>
                <c:pt idx="11394">
                  <c:v>3</c:v>
                </c:pt>
                <c:pt idx="11395">
                  <c:v>3</c:v>
                </c:pt>
                <c:pt idx="11396">
                  <c:v>3</c:v>
                </c:pt>
                <c:pt idx="11397">
                  <c:v>3</c:v>
                </c:pt>
                <c:pt idx="11398">
                  <c:v>3</c:v>
                </c:pt>
                <c:pt idx="11399">
                  <c:v>3</c:v>
                </c:pt>
                <c:pt idx="11400">
                  <c:v>3</c:v>
                </c:pt>
                <c:pt idx="11401">
                  <c:v>3</c:v>
                </c:pt>
                <c:pt idx="11402">
                  <c:v>3</c:v>
                </c:pt>
                <c:pt idx="11403">
                  <c:v>3</c:v>
                </c:pt>
                <c:pt idx="11404">
                  <c:v>3</c:v>
                </c:pt>
                <c:pt idx="11405">
                  <c:v>3</c:v>
                </c:pt>
                <c:pt idx="11406">
                  <c:v>3</c:v>
                </c:pt>
                <c:pt idx="11407">
                  <c:v>3</c:v>
                </c:pt>
                <c:pt idx="11408">
                  <c:v>3</c:v>
                </c:pt>
                <c:pt idx="11409">
                  <c:v>3</c:v>
                </c:pt>
                <c:pt idx="11410">
                  <c:v>3</c:v>
                </c:pt>
                <c:pt idx="11411">
                  <c:v>3</c:v>
                </c:pt>
                <c:pt idx="11412">
                  <c:v>3</c:v>
                </c:pt>
                <c:pt idx="11413">
                  <c:v>3</c:v>
                </c:pt>
                <c:pt idx="11414">
                  <c:v>2</c:v>
                </c:pt>
                <c:pt idx="11415">
                  <c:v>2</c:v>
                </c:pt>
                <c:pt idx="11416">
                  <c:v>2</c:v>
                </c:pt>
                <c:pt idx="11417">
                  <c:v>2</c:v>
                </c:pt>
                <c:pt idx="11418">
                  <c:v>2</c:v>
                </c:pt>
                <c:pt idx="11419">
                  <c:v>2</c:v>
                </c:pt>
                <c:pt idx="11420">
                  <c:v>2</c:v>
                </c:pt>
                <c:pt idx="11421">
                  <c:v>2</c:v>
                </c:pt>
                <c:pt idx="11422">
                  <c:v>2</c:v>
                </c:pt>
                <c:pt idx="11423">
                  <c:v>2</c:v>
                </c:pt>
                <c:pt idx="11424">
                  <c:v>2</c:v>
                </c:pt>
                <c:pt idx="11425">
                  <c:v>2</c:v>
                </c:pt>
                <c:pt idx="11426">
                  <c:v>2</c:v>
                </c:pt>
                <c:pt idx="11427">
                  <c:v>2</c:v>
                </c:pt>
                <c:pt idx="11428">
                  <c:v>2</c:v>
                </c:pt>
                <c:pt idx="11429">
                  <c:v>2</c:v>
                </c:pt>
                <c:pt idx="11430">
                  <c:v>2</c:v>
                </c:pt>
                <c:pt idx="11431">
                  <c:v>2</c:v>
                </c:pt>
                <c:pt idx="11432">
                  <c:v>2</c:v>
                </c:pt>
                <c:pt idx="11433">
                  <c:v>2</c:v>
                </c:pt>
                <c:pt idx="11434">
                  <c:v>2</c:v>
                </c:pt>
                <c:pt idx="11435">
                  <c:v>2</c:v>
                </c:pt>
                <c:pt idx="11436">
                  <c:v>2</c:v>
                </c:pt>
                <c:pt idx="11437">
                  <c:v>2</c:v>
                </c:pt>
                <c:pt idx="11438">
                  <c:v>2</c:v>
                </c:pt>
                <c:pt idx="11439">
                  <c:v>2</c:v>
                </c:pt>
                <c:pt idx="11440">
                  <c:v>2</c:v>
                </c:pt>
                <c:pt idx="11441">
                  <c:v>2</c:v>
                </c:pt>
                <c:pt idx="11442">
                  <c:v>2</c:v>
                </c:pt>
                <c:pt idx="11443">
                  <c:v>2</c:v>
                </c:pt>
                <c:pt idx="11444">
                  <c:v>2</c:v>
                </c:pt>
                <c:pt idx="11445">
                  <c:v>2</c:v>
                </c:pt>
                <c:pt idx="11446">
                  <c:v>2</c:v>
                </c:pt>
                <c:pt idx="11447">
                  <c:v>2</c:v>
                </c:pt>
                <c:pt idx="11448">
                  <c:v>2</c:v>
                </c:pt>
                <c:pt idx="11449">
                  <c:v>2</c:v>
                </c:pt>
                <c:pt idx="11450">
                  <c:v>2</c:v>
                </c:pt>
                <c:pt idx="11451">
                  <c:v>2</c:v>
                </c:pt>
                <c:pt idx="11452">
                  <c:v>2</c:v>
                </c:pt>
                <c:pt idx="11453">
                  <c:v>2</c:v>
                </c:pt>
                <c:pt idx="11454">
                  <c:v>2</c:v>
                </c:pt>
                <c:pt idx="11455">
                  <c:v>2</c:v>
                </c:pt>
                <c:pt idx="11456">
                  <c:v>2</c:v>
                </c:pt>
                <c:pt idx="11457">
                  <c:v>2</c:v>
                </c:pt>
                <c:pt idx="11458">
                  <c:v>2</c:v>
                </c:pt>
                <c:pt idx="11459">
                  <c:v>2</c:v>
                </c:pt>
                <c:pt idx="11460">
                  <c:v>2</c:v>
                </c:pt>
                <c:pt idx="11461">
                  <c:v>2</c:v>
                </c:pt>
                <c:pt idx="11462">
                  <c:v>2</c:v>
                </c:pt>
                <c:pt idx="11463">
                  <c:v>2</c:v>
                </c:pt>
                <c:pt idx="11464">
                  <c:v>2</c:v>
                </c:pt>
                <c:pt idx="11465">
                  <c:v>2</c:v>
                </c:pt>
                <c:pt idx="11466">
                  <c:v>2</c:v>
                </c:pt>
                <c:pt idx="11467">
                  <c:v>2</c:v>
                </c:pt>
                <c:pt idx="11468">
                  <c:v>2</c:v>
                </c:pt>
                <c:pt idx="11469">
                  <c:v>2</c:v>
                </c:pt>
                <c:pt idx="11470">
                  <c:v>2</c:v>
                </c:pt>
                <c:pt idx="11471">
                  <c:v>2</c:v>
                </c:pt>
                <c:pt idx="11472">
                  <c:v>2</c:v>
                </c:pt>
                <c:pt idx="11473">
                  <c:v>2</c:v>
                </c:pt>
                <c:pt idx="11474">
                  <c:v>2</c:v>
                </c:pt>
                <c:pt idx="11475">
                  <c:v>2</c:v>
                </c:pt>
                <c:pt idx="11476">
                  <c:v>2</c:v>
                </c:pt>
                <c:pt idx="11477">
                  <c:v>2</c:v>
                </c:pt>
                <c:pt idx="11478">
                  <c:v>2</c:v>
                </c:pt>
                <c:pt idx="11479">
                  <c:v>2</c:v>
                </c:pt>
                <c:pt idx="11480">
                  <c:v>2</c:v>
                </c:pt>
                <c:pt idx="11481">
                  <c:v>2</c:v>
                </c:pt>
                <c:pt idx="11482">
                  <c:v>2</c:v>
                </c:pt>
                <c:pt idx="11483">
                  <c:v>2</c:v>
                </c:pt>
                <c:pt idx="11484">
                  <c:v>2</c:v>
                </c:pt>
                <c:pt idx="11485">
                  <c:v>2</c:v>
                </c:pt>
                <c:pt idx="11486">
                  <c:v>2</c:v>
                </c:pt>
                <c:pt idx="11487">
                  <c:v>2</c:v>
                </c:pt>
                <c:pt idx="11488">
                  <c:v>2</c:v>
                </c:pt>
                <c:pt idx="11489">
                  <c:v>2</c:v>
                </c:pt>
                <c:pt idx="11490">
                  <c:v>2</c:v>
                </c:pt>
                <c:pt idx="11491">
                  <c:v>2</c:v>
                </c:pt>
                <c:pt idx="11492">
                  <c:v>2</c:v>
                </c:pt>
                <c:pt idx="11493">
                  <c:v>2</c:v>
                </c:pt>
                <c:pt idx="11494">
                  <c:v>2</c:v>
                </c:pt>
                <c:pt idx="11495">
                  <c:v>2</c:v>
                </c:pt>
                <c:pt idx="11496">
                  <c:v>2</c:v>
                </c:pt>
                <c:pt idx="11497">
                  <c:v>2</c:v>
                </c:pt>
                <c:pt idx="11498">
                  <c:v>2</c:v>
                </c:pt>
                <c:pt idx="11499">
                  <c:v>2</c:v>
                </c:pt>
                <c:pt idx="11500">
                  <c:v>2</c:v>
                </c:pt>
                <c:pt idx="11501">
                  <c:v>2</c:v>
                </c:pt>
                <c:pt idx="11502">
                  <c:v>2</c:v>
                </c:pt>
                <c:pt idx="11503">
                  <c:v>2</c:v>
                </c:pt>
                <c:pt idx="11504">
                  <c:v>2</c:v>
                </c:pt>
                <c:pt idx="11505">
                  <c:v>2</c:v>
                </c:pt>
                <c:pt idx="11506">
                  <c:v>2</c:v>
                </c:pt>
                <c:pt idx="11507">
                  <c:v>2</c:v>
                </c:pt>
                <c:pt idx="11508">
                  <c:v>2</c:v>
                </c:pt>
                <c:pt idx="11509">
                  <c:v>2</c:v>
                </c:pt>
                <c:pt idx="11510">
                  <c:v>2</c:v>
                </c:pt>
                <c:pt idx="11511">
                  <c:v>2</c:v>
                </c:pt>
                <c:pt idx="11512">
                  <c:v>2</c:v>
                </c:pt>
                <c:pt idx="11513">
                  <c:v>2</c:v>
                </c:pt>
                <c:pt idx="11514">
                  <c:v>2</c:v>
                </c:pt>
                <c:pt idx="11515">
                  <c:v>2</c:v>
                </c:pt>
                <c:pt idx="11516">
                  <c:v>2</c:v>
                </c:pt>
                <c:pt idx="11517">
                  <c:v>2</c:v>
                </c:pt>
                <c:pt idx="11518">
                  <c:v>2</c:v>
                </c:pt>
                <c:pt idx="11519">
                  <c:v>2</c:v>
                </c:pt>
                <c:pt idx="11520">
                  <c:v>2</c:v>
                </c:pt>
                <c:pt idx="11521">
                  <c:v>2</c:v>
                </c:pt>
                <c:pt idx="11522">
                  <c:v>2</c:v>
                </c:pt>
                <c:pt idx="11523">
                  <c:v>2</c:v>
                </c:pt>
                <c:pt idx="11524">
                  <c:v>2</c:v>
                </c:pt>
                <c:pt idx="11525">
                  <c:v>2</c:v>
                </c:pt>
                <c:pt idx="11526">
                  <c:v>2</c:v>
                </c:pt>
                <c:pt idx="11527">
                  <c:v>2</c:v>
                </c:pt>
                <c:pt idx="11528">
                  <c:v>2</c:v>
                </c:pt>
                <c:pt idx="11529">
                  <c:v>2</c:v>
                </c:pt>
                <c:pt idx="11530">
                  <c:v>2</c:v>
                </c:pt>
                <c:pt idx="11531">
                  <c:v>2</c:v>
                </c:pt>
                <c:pt idx="11532">
                  <c:v>2</c:v>
                </c:pt>
                <c:pt idx="11533">
                  <c:v>2</c:v>
                </c:pt>
                <c:pt idx="11534">
                  <c:v>2</c:v>
                </c:pt>
                <c:pt idx="11535">
                  <c:v>2</c:v>
                </c:pt>
                <c:pt idx="11536">
                  <c:v>2</c:v>
                </c:pt>
                <c:pt idx="11537">
                  <c:v>2</c:v>
                </c:pt>
                <c:pt idx="11538">
                  <c:v>2</c:v>
                </c:pt>
                <c:pt idx="11539">
                  <c:v>2</c:v>
                </c:pt>
                <c:pt idx="11540">
                  <c:v>2</c:v>
                </c:pt>
                <c:pt idx="11541">
                  <c:v>2</c:v>
                </c:pt>
                <c:pt idx="11542">
                  <c:v>2</c:v>
                </c:pt>
                <c:pt idx="11543">
                  <c:v>2</c:v>
                </c:pt>
                <c:pt idx="11544">
                  <c:v>2</c:v>
                </c:pt>
                <c:pt idx="11545">
                  <c:v>2</c:v>
                </c:pt>
                <c:pt idx="11546">
                  <c:v>2</c:v>
                </c:pt>
                <c:pt idx="11547">
                  <c:v>2</c:v>
                </c:pt>
                <c:pt idx="11548">
                  <c:v>2</c:v>
                </c:pt>
                <c:pt idx="11549">
                  <c:v>2</c:v>
                </c:pt>
                <c:pt idx="11550">
                  <c:v>2</c:v>
                </c:pt>
                <c:pt idx="11551">
                  <c:v>2</c:v>
                </c:pt>
                <c:pt idx="11552">
                  <c:v>2</c:v>
                </c:pt>
                <c:pt idx="11553">
                  <c:v>2</c:v>
                </c:pt>
                <c:pt idx="11554">
                  <c:v>2</c:v>
                </c:pt>
                <c:pt idx="11555">
                  <c:v>2</c:v>
                </c:pt>
                <c:pt idx="11556">
                  <c:v>2</c:v>
                </c:pt>
                <c:pt idx="11557">
                  <c:v>2</c:v>
                </c:pt>
                <c:pt idx="11558">
                  <c:v>2</c:v>
                </c:pt>
                <c:pt idx="11559">
                  <c:v>2</c:v>
                </c:pt>
                <c:pt idx="11560">
                  <c:v>2</c:v>
                </c:pt>
                <c:pt idx="11561">
                  <c:v>2</c:v>
                </c:pt>
                <c:pt idx="11562">
                  <c:v>2</c:v>
                </c:pt>
                <c:pt idx="11563">
                  <c:v>2</c:v>
                </c:pt>
                <c:pt idx="11564">
                  <c:v>2</c:v>
                </c:pt>
                <c:pt idx="11565">
                  <c:v>2</c:v>
                </c:pt>
                <c:pt idx="11566">
                  <c:v>2</c:v>
                </c:pt>
                <c:pt idx="11567">
                  <c:v>2</c:v>
                </c:pt>
                <c:pt idx="11568">
                  <c:v>2</c:v>
                </c:pt>
                <c:pt idx="11569">
                  <c:v>2</c:v>
                </c:pt>
                <c:pt idx="11570">
                  <c:v>2</c:v>
                </c:pt>
                <c:pt idx="11571">
                  <c:v>2</c:v>
                </c:pt>
                <c:pt idx="11572">
                  <c:v>2</c:v>
                </c:pt>
                <c:pt idx="11573">
                  <c:v>2</c:v>
                </c:pt>
                <c:pt idx="11574">
                  <c:v>2</c:v>
                </c:pt>
                <c:pt idx="11575">
                  <c:v>2</c:v>
                </c:pt>
                <c:pt idx="11576">
                  <c:v>2</c:v>
                </c:pt>
                <c:pt idx="11577">
                  <c:v>2</c:v>
                </c:pt>
                <c:pt idx="11578">
                  <c:v>2</c:v>
                </c:pt>
                <c:pt idx="11579">
                  <c:v>2</c:v>
                </c:pt>
                <c:pt idx="11580">
                  <c:v>2</c:v>
                </c:pt>
                <c:pt idx="11581">
                  <c:v>2</c:v>
                </c:pt>
                <c:pt idx="11582">
                  <c:v>2</c:v>
                </c:pt>
                <c:pt idx="11583">
                  <c:v>2</c:v>
                </c:pt>
                <c:pt idx="11584">
                  <c:v>2</c:v>
                </c:pt>
                <c:pt idx="11585">
                  <c:v>2</c:v>
                </c:pt>
                <c:pt idx="11586">
                  <c:v>2</c:v>
                </c:pt>
                <c:pt idx="11587">
                  <c:v>2</c:v>
                </c:pt>
                <c:pt idx="11588">
                  <c:v>2</c:v>
                </c:pt>
                <c:pt idx="11589">
                  <c:v>2</c:v>
                </c:pt>
                <c:pt idx="11590">
                  <c:v>2</c:v>
                </c:pt>
                <c:pt idx="11591">
                  <c:v>2</c:v>
                </c:pt>
                <c:pt idx="11592">
                  <c:v>2</c:v>
                </c:pt>
                <c:pt idx="11593">
                  <c:v>2</c:v>
                </c:pt>
                <c:pt idx="11594">
                  <c:v>2</c:v>
                </c:pt>
                <c:pt idx="11595">
                  <c:v>2</c:v>
                </c:pt>
                <c:pt idx="11596">
                  <c:v>2</c:v>
                </c:pt>
                <c:pt idx="11597">
                  <c:v>2</c:v>
                </c:pt>
                <c:pt idx="11598">
                  <c:v>2</c:v>
                </c:pt>
                <c:pt idx="11599">
                  <c:v>2</c:v>
                </c:pt>
                <c:pt idx="11600">
                  <c:v>2</c:v>
                </c:pt>
                <c:pt idx="11601">
                  <c:v>2</c:v>
                </c:pt>
                <c:pt idx="11602">
                  <c:v>2</c:v>
                </c:pt>
                <c:pt idx="11603">
                  <c:v>2</c:v>
                </c:pt>
                <c:pt idx="11604">
                  <c:v>2</c:v>
                </c:pt>
                <c:pt idx="11605">
                  <c:v>2</c:v>
                </c:pt>
                <c:pt idx="11606">
                  <c:v>2</c:v>
                </c:pt>
                <c:pt idx="11607">
                  <c:v>2</c:v>
                </c:pt>
                <c:pt idx="11608">
                  <c:v>2</c:v>
                </c:pt>
                <c:pt idx="11609">
                  <c:v>2</c:v>
                </c:pt>
                <c:pt idx="11610">
                  <c:v>2</c:v>
                </c:pt>
                <c:pt idx="11611">
                  <c:v>2</c:v>
                </c:pt>
                <c:pt idx="11612">
                  <c:v>2</c:v>
                </c:pt>
                <c:pt idx="11613">
                  <c:v>2</c:v>
                </c:pt>
                <c:pt idx="11614">
                  <c:v>2</c:v>
                </c:pt>
                <c:pt idx="11615">
                  <c:v>2</c:v>
                </c:pt>
                <c:pt idx="11616">
                  <c:v>2</c:v>
                </c:pt>
                <c:pt idx="11617">
                  <c:v>2</c:v>
                </c:pt>
                <c:pt idx="11618">
                  <c:v>2</c:v>
                </c:pt>
                <c:pt idx="11619">
                  <c:v>2</c:v>
                </c:pt>
                <c:pt idx="11620">
                  <c:v>2</c:v>
                </c:pt>
                <c:pt idx="11621">
                  <c:v>2</c:v>
                </c:pt>
                <c:pt idx="11622">
                  <c:v>2</c:v>
                </c:pt>
                <c:pt idx="11623">
                  <c:v>2</c:v>
                </c:pt>
                <c:pt idx="11624">
                  <c:v>2</c:v>
                </c:pt>
                <c:pt idx="11625">
                  <c:v>2</c:v>
                </c:pt>
                <c:pt idx="11626">
                  <c:v>2</c:v>
                </c:pt>
                <c:pt idx="11627">
                  <c:v>2</c:v>
                </c:pt>
                <c:pt idx="11628">
                  <c:v>2</c:v>
                </c:pt>
                <c:pt idx="11629">
                  <c:v>2</c:v>
                </c:pt>
                <c:pt idx="11630">
                  <c:v>2</c:v>
                </c:pt>
                <c:pt idx="11631">
                  <c:v>2</c:v>
                </c:pt>
                <c:pt idx="11632">
                  <c:v>2</c:v>
                </c:pt>
                <c:pt idx="11633">
                  <c:v>2</c:v>
                </c:pt>
                <c:pt idx="11634">
                  <c:v>2</c:v>
                </c:pt>
                <c:pt idx="11635">
                  <c:v>2</c:v>
                </c:pt>
                <c:pt idx="11636">
                  <c:v>2</c:v>
                </c:pt>
                <c:pt idx="11637">
                  <c:v>2</c:v>
                </c:pt>
                <c:pt idx="11638">
                  <c:v>2</c:v>
                </c:pt>
                <c:pt idx="11639">
                  <c:v>2</c:v>
                </c:pt>
                <c:pt idx="11640">
                  <c:v>2</c:v>
                </c:pt>
                <c:pt idx="11641">
                  <c:v>2</c:v>
                </c:pt>
                <c:pt idx="11642">
                  <c:v>2</c:v>
                </c:pt>
                <c:pt idx="11643">
                  <c:v>2</c:v>
                </c:pt>
                <c:pt idx="11644">
                  <c:v>2</c:v>
                </c:pt>
                <c:pt idx="11645">
                  <c:v>2</c:v>
                </c:pt>
                <c:pt idx="11646">
                  <c:v>2</c:v>
                </c:pt>
                <c:pt idx="11647">
                  <c:v>2</c:v>
                </c:pt>
                <c:pt idx="11648">
                  <c:v>2</c:v>
                </c:pt>
                <c:pt idx="11649">
                  <c:v>2</c:v>
                </c:pt>
                <c:pt idx="11650">
                  <c:v>2</c:v>
                </c:pt>
                <c:pt idx="11651">
                  <c:v>2</c:v>
                </c:pt>
                <c:pt idx="11652">
                  <c:v>2</c:v>
                </c:pt>
                <c:pt idx="11653">
                  <c:v>2</c:v>
                </c:pt>
                <c:pt idx="11654">
                  <c:v>2</c:v>
                </c:pt>
                <c:pt idx="11655">
                  <c:v>2</c:v>
                </c:pt>
                <c:pt idx="11656">
                  <c:v>2</c:v>
                </c:pt>
                <c:pt idx="11657">
                  <c:v>2</c:v>
                </c:pt>
                <c:pt idx="11658">
                  <c:v>2</c:v>
                </c:pt>
                <c:pt idx="11659">
                  <c:v>2</c:v>
                </c:pt>
                <c:pt idx="11660">
                  <c:v>2</c:v>
                </c:pt>
                <c:pt idx="11661">
                  <c:v>2</c:v>
                </c:pt>
                <c:pt idx="11662">
                  <c:v>2</c:v>
                </c:pt>
                <c:pt idx="11663">
                  <c:v>2</c:v>
                </c:pt>
                <c:pt idx="11664">
                  <c:v>2</c:v>
                </c:pt>
                <c:pt idx="11665">
                  <c:v>2</c:v>
                </c:pt>
                <c:pt idx="11666">
                  <c:v>2</c:v>
                </c:pt>
                <c:pt idx="11667">
                  <c:v>2</c:v>
                </c:pt>
                <c:pt idx="11668">
                  <c:v>2</c:v>
                </c:pt>
                <c:pt idx="11669">
                  <c:v>2</c:v>
                </c:pt>
                <c:pt idx="11670">
                  <c:v>2</c:v>
                </c:pt>
                <c:pt idx="11671">
                  <c:v>2</c:v>
                </c:pt>
                <c:pt idx="11672">
                  <c:v>2</c:v>
                </c:pt>
                <c:pt idx="11673">
                  <c:v>2</c:v>
                </c:pt>
                <c:pt idx="11674">
                  <c:v>2</c:v>
                </c:pt>
                <c:pt idx="11675">
                  <c:v>2</c:v>
                </c:pt>
                <c:pt idx="11676">
                  <c:v>2</c:v>
                </c:pt>
                <c:pt idx="11677">
                  <c:v>2</c:v>
                </c:pt>
                <c:pt idx="11678">
                  <c:v>2</c:v>
                </c:pt>
                <c:pt idx="11679">
                  <c:v>2</c:v>
                </c:pt>
                <c:pt idx="11680">
                  <c:v>2</c:v>
                </c:pt>
                <c:pt idx="11681">
                  <c:v>2</c:v>
                </c:pt>
                <c:pt idx="11682">
                  <c:v>2</c:v>
                </c:pt>
                <c:pt idx="11683">
                  <c:v>2</c:v>
                </c:pt>
                <c:pt idx="11684">
                  <c:v>2</c:v>
                </c:pt>
                <c:pt idx="11685">
                  <c:v>2</c:v>
                </c:pt>
                <c:pt idx="11686">
                  <c:v>2</c:v>
                </c:pt>
                <c:pt idx="11687">
                  <c:v>2</c:v>
                </c:pt>
                <c:pt idx="11688">
                  <c:v>2</c:v>
                </c:pt>
                <c:pt idx="11689">
                  <c:v>2</c:v>
                </c:pt>
                <c:pt idx="11690">
                  <c:v>2</c:v>
                </c:pt>
                <c:pt idx="11691">
                  <c:v>2</c:v>
                </c:pt>
                <c:pt idx="11692">
                  <c:v>2</c:v>
                </c:pt>
                <c:pt idx="11693">
                  <c:v>2</c:v>
                </c:pt>
                <c:pt idx="11694">
                  <c:v>2</c:v>
                </c:pt>
                <c:pt idx="11695">
                  <c:v>2</c:v>
                </c:pt>
                <c:pt idx="11696">
                  <c:v>2</c:v>
                </c:pt>
                <c:pt idx="11697">
                  <c:v>2</c:v>
                </c:pt>
                <c:pt idx="11698">
                  <c:v>2</c:v>
                </c:pt>
                <c:pt idx="11699">
                  <c:v>2</c:v>
                </c:pt>
                <c:pt idx="11700">
                  <c:v>2</c:v>
                </c:pt>
                <c:pt idx="11701">
                  <c:v>2</c:v>
                </c:pt>
                <c:pt idx="11702">
                  <c:v>2</c:v>
                </c:pt>
                <c:pt idx="11703">
                  <c:v>2</c:v>
                </c:pt>
                <c:pt idx="11704">
                  <c:v>2</c:v>
                </c:pt>
                <c:pt idx="11705">
                  <c:v>2</c:v>
                </c:pt>
                <c:pt idx="11706">
                  <c:v>2</c:v>
                </c:pt>
                <c:pt idx="11707">
                  <c:v>2</c:v>
                </c:pt>
                <c:pt idx="11708">
                  <c:v>2</c:v>
                </c:pt>
                <c:pt idx="11709">
                  <c:v>2</c:v>
                </c:pt>
                <c:pt idx="11710">
                  <c:v>2</c:v>
                </c:pt>
                <c:pt idx="11711">
                  <c:v>2</c:v>
                </c:pt>
                <c:pt idx="11712">
                  <c:v>2</c:v>
                </c:pt>
                <c:pt idx="11713">
                  <c:v>2</c:v>
                </c:pt>
                <c:pt idx="11714">
                  <c:v>2</c:v>
                </c:pt>
                <c:pt idx="11715">
                  <c:v>2</c:v>
                </c:pt>
                <c:pt idx="11716">
                  <c:v>2</c:v>
                </c:pt>
                <c:pt idx="11717">
                  <c:v>2</c:v>
                </c:pt>
                <c:pt idx="11718">
                  <c:v>2</c:v>
                </c:pt>
                <c:pt idx="11719">
                  <c:v>2</c:v>
                </c:pt>
                <c:pt idx="11720">
                  <c:v>2</c:v>
                </c:pt>
                <c:pt idx="11721">
                  <c:v>2</c:v>
                </c:pt>
                <c:pt idx="11722">
                  <c:v>2</c:v>
                </c:pt>
                <c:pt idx="11723">
                  <c:v>2</c:v>
                </c:pt>
                <c:pt idx="11724">
                  <c:v>2</c:v>
                </c:pt>
                <c:pt idx="11725">
                  <c:v>2</c:v>
                </c:pt>
                <c:pt idx="11726">
                  <c:v>2</c:v>
                </c:pt>
                <c:pt idx="11727">
                  <c:v>2</c:v>
                </c:pt>
                <c:pt idx="11728">
                  <c:v>2</c:v>
                </c:pt>
                <c:pt idx="11729">
                  <c:v>2</c:v>
                </c:pt>
                <c:pt idx="11730">
                  <c:v>2</c:v>
                </c:pt>
                <c:pt idx="11731">
                  <c:v>2</c:v>
                </c:pt>
                <c:pt idx="11732">
                  <c:v>2</c:v>
                </c:pt>
                <c:pt idx="11733">
                  <c:v>2</c:v>
                </c:pt>
                <c:pt idx="11734">
                  <c:v>2</c:v>
                </c:pt>
                <c:pt idx="11735">
                  <c:v>2</c:v>
                </c:pt>
                <c:pt idx="11736">
                  <c:v>2</c:v>
                </c:pt>
                <c:pt idx="11737">
                  <c:v>2</c:v>
                </c:pt>
                <c:pt idx="11738">
                  <c:v>2</c:v>
                </c:pt>
                <c:pt idx="11739">
                  <c:v>3</c:v>
                </c:pt>
                <c:pt idx="11740">
                  <c:v>3</c:v>
                </c:pt>
                <c:pt idx="11741">
                  <c:v>3</c:v>
                </c:pt>
                <c:pt idx="11742">
                  <c:v>3</c:v>
                </c:pt>
                <c:pt idx="11743">
                  <c:v>3</c:v>
                </c:pt>
                <c:pt idx="11744">
                  <c:v>3</c:v>
                </c:pt>
                <c:pt idx="11745">
                  <c:v>3</c:v>
                </c:pt>
                <c:pt idx="11746">
                  <c:v>3</c:v>
                </c:pt>
                <c:pt idx="11747">
                  <c:v>3</c:v>
                </c:pt>
                <c:pt idx="11748">
                  <c:v>3</c:v>
                </c:pt>
                <c:pt idx="11749">
                  <c:v>3</c:v>
                </c:pt>
                <c:pt idx="11750">
                  <c:v>3</c:v>
                </c:pt>
                <c:pt idx="11751">
                  <c:v>3</c:v>
                </c:pt>
                <c:pt idx="11752">
                  <c:v>3</c:v>
                </c:pt>
                <c:pt idx="11753">
                  <c:v>3</c:v>
                </c:pt>
                <c:pt idx="11754">
                  <c:v>3</c:v>
                </c:pt>
                <c:pt idx="11755">
                  <c:v>3</c:v>
                </c:pt>
                <c:pt idx="11756">
                  <c:v>3</c:v>
                </c:pt>
                <c:pt idx="11757">
                  <c:v>3</c:v>
                </c:pt>
                <c:pt idx="11758">
                  <c:v>3</c:v>
                </c:pt>
                <c:pt idx="11759">
                  <c:v>3</c:v>
                </c:pt>
                <c:pt idx="11760">
                  <c:v>3</c:v>
                </c:pt>
                <c:pt idx="11761">
                  <c:v>3</c:v>
                </c:pt>
                <c:pt idx="11762">
                  <c:v>3</c:v>
                </c:pt>
                <c:pt idx="11763">
                  <c:v>3</c:v>
                </c:pt>
                <c:pt idx="11764">
                  <c:v>3</c:v>
                </c:pt>
                <c:pt idx="11765">
                  <c:v>3</c:v>
                </c:pt>
                <c:pt idx="11766">
                  <c:v>3</c:v>
                </c:pt>
                <c:pt idx="11767">
                  <c:v>3</c:v>
                </c:pt>
                <c:pt idx="11768">
                  <c:v>3</c:v>
                </c:pt>
                <c:pt idx="11769">
                  <c:v>3</c:v>
                </c:pt>
                <c:pt idx="11770">
                  <c:v>3</c:v>
                </c:pt>
                <c:pt idx="11771">
                  <c:v>3</c:v>
                </c:pt>
                <c:pt idx="11772">
                  <c:v>3</c:v>
                </c:pt>
                <c:pt idx="11773">
                  <c:v>3</c:v>
                </c:pt>
                <c:pt idx="11774">
                  <c:v>3</c:v>
                </c:pt>
                <c:pt idx="11775">
                  <c:v>3</c:v>
                </c:pt>
                <c:pt idx="11776">
                  <c:v>3</c:v>
                </c:pt>
                <c:pt idx="11777">
                  <c:v>3</c:v>
                </c:pt>
                <c:pt idx="11778">
                  <c:v>3</c:v>
                </c:pt>
                <c:pt idx="11779">
                  <c:v>3</c:v>
                </c:pt>
                <c:pt idx="11780">
                  <c:v>3</c:v>
                </c:pt>
                <c:pt idx="11781">
                  <c:v>3</c:v>
                </c:pt>
                <c:pt idx="11782">
                  <c:v>3</c:v>
                </c:pt>
                <c:pt idx="11783">
                  <c:v>3</c:v>
                </c:pt>
                <c:pt idx="11784">
                  <c:v>3</c:v>
                </c:pt>
                <c:pt idx="11785">
                  <c:v>3</c:v>
                </c:pt>
                <c:pt idx="11786">
                  <c:v>3</c:v>
                </c:pt>
                <c:pt idx="11787">
                  <c:v>3</c:v>
                </c:pt>
                <c:pt idx="11788">
                  <c:v>3</c:v>
                </c:pt>
                <c:pt idx="11789">
                  <c:v>3</c:v>
                </c:pt>
                <c:pt idx="11790">
                  <c:v>3</c:v>
                </c:pt>
                <c:pt idx="11791">
                  <c:v>3</c:v>
                </c:pt>
                <c:pt idx="11792">
                  <c:v>3</c:v>
                </c:pt>
                <c:pt idx="11793">
                  <c:v>3</c:v>
                </c:pt>
                <c:pt idx="11794">
                  <c:v>3</c:v>
                </c:pt>
                <c:pt idx="11795">
                  <c:v>3</c:v>
                </c:pt>
                <c:pt idx="11796">
                  <c:v>3</c:v>
                </c:pt>
                <c:pt idx="11797">
                  <c:v>3</c:v>
                </c:pt>
                <c:pt idx="11798">
                  <c:v>3</c:v>
                </c:pt>
                <c:pt idx="11799">
                  <c:v>3</c:v>
                </c:pt>
                <c:pt idx="11800">
                  <c:v>3</c:v>
                </c:pt>
                <c:pt idx="11801">
                  <c:v>5</c:v>
                </c:pt>
                <c:pt idx="11802">
                  <c:v>5</c:v>
                </c:pt>
                <c:pt idx="11803">
                  <c:v>5</c:v>
                </c:pt>
                <c:pt idx="11804">
                  <c:v>5</c:v>
                </c:pt>
                <c:pt idx="11805">
                  <c:v>5</c:v>
                </c:pt>
                <c:pt idx="11806">
                  <c:v>5</c:v>
                </c:pt>
                <c:pt idx="11807">
                  <c:v>5</c:v>
                </c:pt>
                <c:pt idx="11808">
                  <c:v>5</c:v>
                </c:pt>
                <c:pt idx="11809">
                  <c:v>5</c:v>
                </c:pt>
                <c:pt idx="11810">
                  <c:v>5</c:v>
                </c:pt>
                <c:pt idx="11811">
                  <c:v>5</c:v>
                </c:pt>
                <c:pt idx="11812">
                  <c:v>5</c:v>
                </c:pt>
                <c:pt idx="11813">
                  <c:v>6</c:v>
                </c:pt>
                <c:pt idx="11814">
                  <c:v>6</c:v>
                </c:pt>
                <c:pt idx="11815">
                  <c:v>6</c:v>
                </c:pt>
                <c:pt idx="11816">
                  <c:v>6</c:v>
                </c:pt>
                <c:pt idx="11817">
                  <c:v>6</c:v>
                </c:pt>
                <c:pt idx="11818">
                  <c:v>6</c:v>
                </c:pt>
                <c:pt idx="11819">
                  <c:v>6</c:v>
                </c:pt>
                <c:pt idx="11820">
                  <c:v>6</c:v>
                </c:pt>
                <c:pt idx="11821">
                  <c:v>6</c:v>
                </c:pt>
                <c:pt idx="11822">
                  <c:v>6</c:v>
                </c:pt>
                <c:pt idx="11823">
                  <c:v>6</c:v>
                </c:pt>
                <c:pt idx="11824">
                  <c:v>6</c:v>
                </c:pt>
                <c:pt idx="11825">
                  <c:v>6</c:v>
                </c:pt>
                <c:pt idx="11826">
                  <c:v>6</c:v>
                </c:pt>
                <c:pt idx="11827">
                  <c:v>6</c:v>
                </c:pt>
                <c:pt idx="11828">
                  <c:v>6</c:v>
                </c:pt>
                <c:pt idx="11829">
                  <c:v>6</c:v>
                </c:pt>
                <c:pt idx="11830">
                  <c:v>6</c:v>
                </c:pt>
                <c:pt idx="11831">
                  <c:v>6</c:v>
                </c:pt>
                <c:pt idx="11832">
                  <c:v>6</c:v>
                </c:pt>
                <c:pt idx="11833">
                  <c:v>6</c:v>
                </c:pt>
                <c:pt idx="11834">
                  <c:v>6</c:v>
                </c:pt>
                <c:pt idx="11835">
                  <c:v>6</c:v>
                </c:pt>
                <c:pt idx="11836">
                  <c:v>6</c:v>
                </c:pt>
                <c:pt idx="11837">
                  <c:v>6</c:v>
                </c:pt>
                <c:pt idx="11838">
                  <c:v>6</c:v>
                </c:pt>
                <c:pt idx="11839">
                  <c:v>6</c:v>
                </c:pt>
                <c:pt idx="11840">
                  <c:v>6</c:v>
                </c:pt>
                <c:pt idx="11841">
                  <c:v>6</c:v>
                </c:pt>
                <c:pt idx="11842">
                  <c:v>6</c:v>
                </c:pt>
                <c:pt idx="11843">
                  <c:v>6</c:v>
                </c:pt>
                <c:pt idx="11844">
                  <c:v>6</c:v>
                </c:pt>
                <c:pt idx="11845">
                  <c:v>6</c:v>
                </c:pt>
                <c:pt idx="11846">
                  <c:v>6</c:v>
                </c:pt>
                <c:pt idx="11847">
                  <c:v>6</c:v>
                </c:pt>
                <c:pt idx="11848">
                  <c:v>6</c:v>
                </c:pt>
                <c:pt idx="11849">
                  <c:v>6</c:v>
                </c:pt>
                <c:pt idx="11850">
                  <c:v>6</c:v>
                </c:pt>
                <c:pt idx="11851">
                  <c:v>6</c:v>
                </c:pt>
                <c:pt idx="11852">
                  <c:v>6</c:v>
                </c:pt>
                <c:pt idx="11853">
                  <c:v>6</c:v>
                </c:pt>
                <c:pt idx="11854">
                  <c:v>6</c:v>
                </c:pt>
                <c:pt idx="11855">
                  <c:v>6</c:v>
                </c:pt>
                <c:pt idx="11856">
                  <c:v>6</c:v>
                </c:pt>
                <c:pt idx="11857">
                  <c:v>6</c:v>
                </c:pt>
                <c:pt idx="11858">
                  <c:v>6</c:v>
                </c:pt>
                <c:pt idx="11859">
                  <c:v>6</c:v>
                </c:pt>
                <c:pt idx="11860">
                  <c:v>6</c:v>
                </c:pt>
                <c:pt idx="11861">
                  <c:v>6</c:v>
                </c:pt>
                <c:pt idx="11862">
                  <c:v>6</c:v>
                </c:pt>
                <c:pt idx="11863">
                  <c:v>6</c:v>
                </c:pt>
                <c:pt idx="11864">
                  <c:v>6</c:v>
                </c:pt>
                <c:pt idx="11865">
                  <c:v>6</c:v>
                </c:pt>
                <c:pt idx="11866">
                  <c:v>6</c:v>
                </c:pt>
                <c:pt idx="11867">
                  <c:v>6</c:v>
                </c:pt>
                <c:pt idx="11868">
                  <c:v>6</c:v>
                </c:pt>
                <c:pt idx="11869">
                  <c:v>6</c:v>
                </c:pt>
                <c:pt idx="11870">
                  <c:v>6</c:v>
                </c:pt>
                <c:pt idx="11871">
                  <c:v>6</c:v>
                </c:pt>
                <c:pt idx="11872">
                  <c:v>6</c:v>
                </c:pt>
                <c:pt idx="11873">
                  <c:v>6</c:v>
                </c:pt>
                <c:pt idx="11874">
                  <c:v>6</c:v>
                </c:pt>
                <c:pt idx="11875">
                  <c:v>6</c:v>
                </c:pt>
                <c:pt idx="11876">
                  <c:v>6</c:v>
                </c:pt>
                <c:pt idx="11877">
                  <c:v>6</c:v>
                </c:pt>
                <c:pt idx="11878">
                  <c:v>6</c:v>
                </c:pt>
                <c:pt idx="11879">
                  <c:v>6</c:v>
                </c:pt>
                <c:pt idx="11880">
                  <c:v>6</c:v>
                </c:pt>
                <c:pt idx="11881">
                  <c:v>6</c:v>
                </c:pt>
                <c:pt idx="11882">
                  <c:v>6</c:v>
                </c:pt>
                <c:pt idx="11883">
                  <c:v>6</c:v>
                </c:pt>
                <c:pt idx="11884">
                  <c:v>6</c:v>
                </c:pt>
                <c:pt idx="11885">
                  <c:v>6</c:v>
                </c:pt>
                <c:pt idx="11886">
                  <c:v>6</c:v>
                </c:pt>
                <c:pt idx="11887">
                  <c:v>6</c:v>
                </c:pt>
                <c:pt idx="11888">
                  <c:v>6</c:v>
                </c:pt>
                <c:pt idx="11889">
                  <c:v>6</c:v>
                </c:pt>
                <c:pt idx="11890">
                  <c:v>6</c:v>
                </c:pt>
                <c:pt idx="11891">
                  <c:v>6</c:v>
                </c:pt>
                <c:pt idx="11892">
                  <c:v>6</c:v>
                </c:pt>
                <c:pt idx="11893">
                  <c:v>6</c:v>
                </c:pt>
                <c:pt idx="11894">
                  <c:v>6</c:v>
                </c:pt>
                <c:pt idx="11895">
                  <c:v>6</c:v>
                </c:pt>
                <c:pt idx="11896">
                  <c:v>6</c:v>
                </c:pt>
                <c:pt idx="11897">
                  <c:v>6</c:v>
                </c:pt>
                <c:pt idx="11898">
                  <c:v>6</c:v>
                </c:pt>
                <c:pt idx="11899">
                  <c:v>6</c:v>
                </c:pt>
                <c:pt idx="11900">
                  <c:v>6</c:v>
                </c:pt>
                <c:pt idx="11901">
                  <c:v>6</c:v>
                </c:pt>
                <c:pt idx="11902">
                  <c:v>6</c:v>
                </c:pt>
                <c:pt idx="11903">
                  <c:v>6</c:v>
                </c:pt>
                <c:pt idx="11904">
                  <c:v>6</c:v>
                </c:pt>
                <c:pt idx="11905">
                  <c:v>6</c:v>
                </c:pt>
                <c:pt idx="11906">
                  <c:v>6</c:v>
                </c:pt>
                <c:pt idx="11907">
                  <c:v>6</c:v>
                </c:pt>
                <c:pt idx="11908">
                  <c:v>6</c:v>
                </c:pt>
                <c:pt idx="11909">
                  <c:v>6</c:v>
                </c:pt>
                <c:pt idx="11910">
                  <c:v>6</c:v>
                </c:pt>
                <c:pt idx="11911">
                  <c:v>6</c:v>
                </c:pt>
                <c:pt idx="11912">
                  <c:v>6</c:v>
                </c:pt>
                <c:pt idx="11913">
                  <c:v>6</c:v>
                </c:pt>
                <c:pt idx="11914">
                  <c:v>6</c:v>
                </c:pt>
                <c:pt idx="11915">
                  <c:v>6</c:v>
                </c:pt>
                <c:pt idx="11916">
                  <c:v>6</c:v>
                </c:pt>
                <c:pt idx="11917">
                  <c:v>6</c:v>
                </c:pt>
                <c:pt idx="11918">
                  <c:v>6</c:v>
                </c:pt>
                <c:pt idx="11919">
                  <c:v>6</c:v>
                </c:pt>
                <c:pt idx="11920">
                  <c:v>6</c:v>
                </c:pt>
                <c:pt idx="11921">
                  <c:v>6</c:v>
                </c:pt>
                <c:pt idx="11922">
                  <c:v>6</c:v>
                </c:pt>
                <c:pt idx="11923">
                  <c:v>6</c:v>
                </c:pt>
                <c:pt idx="11924">
                  <c:v>6</c:v>
                </c:pt>
                <c:pt idx="11925">
                  <c:v>6</c:v>
                </c:pt>
                <c:pt idx="11926">
                  <c:v>6</c:v>
                </c:pt>
                <c:pt idx="11927">
                  <c:v>7</c:v>
                </c:pt>
                <c:pt idx="11928">
                  <c:v>7</c:v>
                </c:pt>
                <c:pt idx="11929">
                  <c:v>7</c:v>
                </c:pt>
                <c:pt idx="11930">
                  <c:v>7</c:v>
                </c:pt>
                <c:pt idx="11931">
                  <c:v>7</c:v>
                </c:pt>
                <c:pt idx="11932">
                  <c:v>7</c:v>
                </c:pt>
                <c:pt idx="11933">
                  <c:v>7</c:v>
                </c:pt>
                <c:pt idx="11934">
                  <c:v>7</c:v>
                </c:pt>
                <c:pt idx="11935">
                  <c:v>7</c:v>
                </c:pt>
                <c:pt idx="11936">
                  <c:v>7</c:v>
                </c:pt>
                <c:pt idx="11937">
                  <c:v>7</c:v>
                </c:pt>
                <c:pt idx="11938">
                  <c:v>7</c:v>
                </c:pt>
                <c:pt idx="11939">
                  <c:v>7</c:v>
                </c:pt>
                <c:pt idx="11940">
                  <c:v>7</c:v>
                </c:pt>
                <c:pt idx="11941">
                  <c:v>7</c:v>
                </c:pt>
                <c:pt idx="11942">
                  <c:v>7</c:v>
                </c:pt>
                <c:pt idx="11943">
                  <c:v>7</c:v>
                </c:pt>
                <c:pt idx="11944">
                  <c:v>7</c:v>
                </c:pt>
                <c:pt idx="11945">
                  <c:v>7</c:v>
                </c:pt>
                <c:pt idx="11946">
                  <c:v>7</c:v>
                </c:pt>
                <c:pt idx="11947">
                  <c:v>7</c:v>
                </c:pt>
                <c:pt idx="11948">
                  <c:v>7</c:v>
                </c:pt>
                <c:pt idx="11949">
                  <c:v>7</c:v>
                </c:pt>
                <c:pt idx="11950">
                  <c:v>7</c:v>
                </c:pt>
                <c:pt idx="11951">
                  <c:v>7</c:v>
                </c:pt>
                <c:pt idx="11952">
                  <c:v>7</c:v>
                </c:pt>
                <c:pt idx="11953">
                  <c:v>7</c:v>
                </c:pt>
                <c:pt idx="11954">
                  <c:v>7</c:v>
                </c:pt>
                <c:pt idx="11955">
                  <c:v>7</c:v>
                </c:pt>
                <c:pt idx="11956">
                  <c:v>7</c:v>
                </c:pt>
                <c:pt idx="11957">
                  <c:v>7</c:v>
                </c:pt>
                <c:pt idx="11958">
                  <c:v>7</c:v>
                </c:pt>
                <c:pt idx="11959">
                  <c:v>7</c:v>
                </c:pt>
                <c:pt idx="11960">
                  <c:v>7</c:v>
                </c:pt>
                <c:pt idx="11961">
                  <c:v>7</c:v>
                </c:pt>
                <c:pt idx="11962">
                  <c:v>7</c:v>
                </c:pt>
                <c:pt idx="11963">
                  <c:v>7</c:v>
                </c:pt>
                <c:pt idx="11964">
                  <c:v>7</c:v>
                </c:pt>
                <c:pt idx="11965">
                  <c:v>7</c:v>
                </c:pt>
                <c:pt idx="11966">
                  <c:v>7</c:v>
                </c:pt>
                <c:pt idx="11967">
                  <c:v>7</c:v>
                </c:pt>
                <c:pt idx="11968">
                  <c:v>7</c:v>
                </c:pt>
                <c:pt idx="11969">
                  <c:v>7</c:v>
                </c:pt>
                <c:pt idx="11970">
                  <c:v>7</c:v>
                </c:pt>
                <c:pt idx="11971">
                  <c:v>7</c:v>
                </c:pt>
                <c:pt idx="11972">
                  <c:v>7</c:v>
                </c:pt>
                <c:pt idx="11973">
                  <c:v>7</c:v>
                </c:pt>
                <c:pt idx="11974">
                  <c:v>7</c:v>
                </c:pt>
                <c:pt idx="11975">
                  <c:v>7</c:v>
                </c:pt>
                <c:pt idx="11976">
                  <c:v>7</c:v>
                </c:pt>
                <c:pt idx="11977">
                  <c:v>7</c:v>
                </c:pt>
                <c:pt idx="11978">
                  <c:v>7</c:v>
                </c:pt>
                <c:pt idx="11979">
                  <c:v>7</c:v>
                </c:pt>
                <c:pt idx="11980">
                  <c:v>7</c:v>
                </c:pt>
                <c:pt idx="11981">
                  <c:v>7</c:v>
                </c:pt>
                <c:pt idx="11982">
                  <c:v>7</c:v>
                </c:pt>
                <c:pt idx="11983">
                  <c:v>7</c:v>
                </c:pt>
                <c:pt idx="11984">
                  <c:v>7</c:v>
                </c:pt>
                <c:pt idx="11985">
                  <c:v>7</c:v>
                </c:pt>
                <c:pt idx="11986">
                  <c:v>7</c:v>
                </c:pt>
                <c:pt idx="11987">
                  <c:v>7</c:v>
                </c:pt>
                <c:pt idx="11988">
                  <c:v>7</c:v>
                </c:pt>
                <c:pt idx="11989">
                  <c:v>7</c:v>
                </c:pt>
                <c:pt idx="11990">
                  <c:v>7</c:v>
                </c:pt>
                <c:pt idx="11991">
                  <c:v>7</c:v>
                </c:pt>
                <c:pt idx="11992">
                  <c:v>7</c:v>
                </c:pt>
                <c:pt idx="11993">
                  <c:v>7</c:v>
                </c:pt>
                <c:pt idx="11994">
                  <c:v>7</c:v>
                </c:pt>
                <c:pt idx="11995">
                  <c:v>7</c:v>
                </c:pt>
                <c:pt idx="11996">
                  <c:v>7</c:v>
                </c:pt>
                <c:pt idx="11997">
                  <c:v>7</c:v>
                </c:pt>
                <c:pt idx="11998">
                  <c:v>7</c:v>
                </c:pt>
                <c:pt idx="11999">
                  <c:v>7</c:v>
                </c:pt>
                <c:pt idx="12000">
                  <c:v>7</c:v>
                </c:pt>
                <c:pt idx="12001">
                  <c:v>7</c:v>
                </c:pt>
                <c:pt idx="12002">
                  <c:v>7</c:v>
                </c:pt>
                <c:pt idx="12003">
                  <c:v>7</c:v>
                </c:pt>
                <c:pt idx="12004">
                  <c:v>7</c:v>
                </c:pt>
                <c:pt idx="12005">
                  <c:v>7</c:v>
                </c:pt>
                <c:pt idx="12006">
                  <c:v>7</c:v>
                </c:pt>
                <c:pt idx="12007">
                  <c:v>7</c:v>
                </c:pt>
                <c:pt idx="12008">
                  <c:v>7</c:v>
                </c:pt>
                <c:pt idx="12009">
                  <c:v>7</c:v>
                </c:pt>
                <c:pt idx="12010">
                  <c:v>7</c:v>
                </c:pt>
                <c:pt idx="12011">
                  <c:v>7</c:v>
                </c:pt>
                <c:pt idx="12012">
                  <c:v>7</c:v>
                </c:pt>
                <c:pt idx="12013">
                  <c:v>7</c:v>
                </c:pt>
                <c:pt idx="12014">
                  <c:v>7</c:v>
                </c:pt>
                <c:pt idx="12015">
                  <c:v>7</c:v>
                </c:pt>
                <c:pt idx="12016">
                  <c:v>7</c:v>
                </c:pt>
                <c:pt idx="12017">
                  <c:v>7</c:v>
                </c:pt>
                <c:pt idx="12018">
                  <c:v>7</c:v>
                </c:pt>
                <c:pt idx="12019">
                  <c:v>7</c:v>
                </c:pt>
                <c:pt idx="12020">
                  <c:v>7</c:v>
                </c:pt>
                <c:pt idx="12021">
                  <c:v>7</c:v>
                </c:pt>
                <c:pt idx="12022">
                  <c:v>7</c:v>
                </c:pt>
                <c:pt idx="12023">
                  <c:v>7</c:v>
                </c:pt>
                <c:pt idx="12024">
                  <c:v>7</c:v>
                </c:pt>
                <c:pt idx="12025">
                  <c:v>7</c:v>
                </c:pt>
                <c:pt idx="12026">
                  <c:v>7</c:v>
                </c:pt>
                <c:pt idx="12027">
                  <c:v>7</c:v>
                </c:pt>
                <c:pt idx="12028">
                  <c:v>7</c:v>
                </c:pt>
                <c:pt idx="12029">
                  <c:v>7</c:v>
                </c:pt>
                <c:pt idx="12030">
                  <c:v>7</c:v>
                </c:pt>
                <c:pt idx="12031">
                  <c:v>7</c:v>
                </c:pt>
                <c:pt idx="12032">
                  <c:v>7</c:v>
                </c:pt>
                <c:pt idx="12033">
                  <c:v>7</c:v>
                </c:pt>
                <c:pt idx="12034">
                  <c:v>7</c:v>
                </c:pt>
                <c:pt idx="12035">
                  <c:v>7</c:v>
                </c:pt>
                <c:pt idx="12036">
                  <c:v>7</c:v>
                </c:pt>
                <c:pt idx="12037">
                  <c:v>7</c:v>
                </c:pt>
                <c:pt idx="12038">
                  <c:v>7</c:v>
                </c:pt>
                <c:pt idx="12039">
                  <c:v>7</c:v>
                </c:pt>
                <c:pt idx="12040">
                  <c:v>7</c:v>
                </c:pt>
                <c:pt idx="12041">
                  <c:v>7</c:v>
                </c:pt>
                <c:pt idx="12042">
                  <c:v>7</c:v>
                </c:pt>
                <c:pt idx="12043">
                  <c:v>7</c:v>
                </c:pt>
                <c:pt idx="12044">
                  <c:v>7</c:v>
                </c:pt>
                <c:pt idx="12045">
                  <c:v>7</c:v>
                </c:pt>
                <c:pt idx="12046">
                  <c:v>7</c:v>
                </c:pt>
                <c:pt idx="12047">
                  <c:v>7</c:v>
                </c:pt>
                <c:pt idx="12048">
                  <c:v>6</c:v>
                </c:pt>
                <c:pt idx="12049">
                  <c:v>6</c:v>
                </c:pt>
                <c:pt idx="12050">
                  <c:v>7</c:v>
                </c:pt>
                <c:pt idx="12051">
                  <c:v>7</c:v>
                </c:pt>
                <c:pt idx="12052">
                  <c:v>7</c:v>
                </c:pt>
                <c:pt idx="12053">
                  <c:v>7</c:v>
                </c:pt>
                <c:pt idx="12054">
                  <c:v>7</c:v>
                </c:pt>
                <c:pt idx="12055">
                  <c:v>7</c:v>
                </c:pt>
                <c:pt idx="12056">
                  <c:v>7</c:v>
                </c:pt>
                <c:pt idx="12057">
                  <c:v>7</c:v>
                </c:pt>
                <c:pt idx="12058">
                  <c:v>7</c:v>
                </c:pt>
                <c:pt idx="12059">
                  <c:v>7</c:v>
                </c:pt>
                <c:pt idx="12060">
                  <c:v>7</c:v>
                </c:pt>
                <c:pt idx="12061">
                  <c:v>7</c:v>
                </c:pt>
                <c:pt idx="12062">
                  <c:v>7</c:v>
                </c:pt>
                <c:pt idx="12063">
                  <c:v>7</c:v>
                </c:pt>
                <c:pt idx="12064">
                  <c:v>7</c:v>
                </c:pt>
                <c:pt idx="12065">
                  <c:v>7</c:v>
                </c:pt>
                <c:pt idx="12066">
                  <c:v>7</c:v>
                </c:pt>
                <c:pt idx="12067">
                  <c:v>7</c:v>
                </c:pt>
                <c:pt idx="12068">
                  <c:v>7</c:v>
                </c:pt>
                <c:pt idx="12069">
                  <c:v>7</c:v>
                </c:pt>
                <c:pt idx="12070">
                  <c:v>7</c:v>
                </c:pt>
                <c:pt idx="12071">
                  <c:v>7</c:v>
                </c:pt>
                <c:pt idx="12072">
                  <c:v>7</c:v>
                </c:pt>
                <c:pt idx="12073">
                  <c:v>7</c:v>
                </c:pt>
                <c:pt idx="12074">
                  <c:v>7</c:v>
                </c:pt>
                <c:pt idx="12075">
                  <c:v>7</c:v>
                </c:pt>
                <c:pt idx="12076">
                  <c:v>7</c:v>
                </c:pt>
                <c:pt idx="12077">
                  <c:v>7</c:v>
                </c:pt>
                <c:pt idx="12078">
                  <c:v>7</c:v>
                </c:pt>
                <c:pt idx="12079">
                  <c:v>7</c:v>
                </c:pt>
                <c:pt idx="12080">
                  <c:v>7</c:v>
                </c:pt>
                <c:pt idx="12081">
                  <c:v>7</c:v>
                </c:pt>
                <c:pt idx="12082">
                  <c:v>7</c:v>
                </c:pt>
                <c:pt idx="12083">
                  <c:v>7</c:v>
                </c:pt>
                <c:pt idx="12084">
                  <c:v>7</c:v>
                </c:pt>
                <c:pt idx="12085">
                  <c:v>7</c:v>
                </c:pt>
                <c:pt idx="12086">
                  <c:v>7</c:v>
                </c:pt>
                <c:pt idx="12087">
                  <c:v>7</c:v>
                </c:pt>
                <c:pt idx="12088">
                  <c:v>7</c:v>
                </c:pt>
                <c:pt idx="12089">
                  <c:v>7</c:v>
                </c:pt>
                <c:pt idx="12090">
                  <c:v>7</c:v>
                </c:pt>
                <c:pt idx="12091">
                  <c:v>7</c:v>
                </c:pt>
                <c:pt idx="12092">
                  <c:v>7</c:v>
                </c:pt>
                <c:pt idx="12093">
                  <c:v>7</c:v>
                </c:pt>
                <c:pt idx="12094">
                  <c:v>7</c:v>
                </c:pt>
                <c:pt idx="12095">
                  <c:v>7</c:v>
                </c:pt>
                <c:pt idx="12096">
                  <c:v>7</c:v>
                </c:pt>
                <c:pt idx="12097">
                  <c:v>7</c:v>
                </c:pt>
                <c:pt idx="12098">
                  <c:v>7</c:v>
                </c:pt>
                <c:pt idx="12099">
                  <c:v>7</c:v>
                </c:pt>
                <c:pt idx="12100">
                  <c:v>7</c:v>
                </c:pt>
                <c:pt idx="12101">
                  <c:v>7</c:v>
                </c:pt>
                <c:pt idx="12102">
                  <c:v>7</c:v>
                </c:pt>
                <c:pt idx="12103">
                  <c:v>7</c:v>
                </c:pt>
                <c:pt idx="12104">
                  <c:v>7</c:v>
                </c:pt>
                <c:pt idx="12105">
                  <c:v>7</c:v>
                </c:pt>
                <c:pt idx="12106">
                  <c:v>7</c:v>
                </c:pt>
                <c:pt idx="12107">
                  <c:v>7</c:v>
                </c:pt>
                <c:pt idx="12108">
                  <c:v>7</c:v>
                </c:pt>
                <c:pt idx="12109">
                  <c:v>7</c:v>
                </c:pt>
                <c:pt idx="12110">
                  <c:v>7</c:v>
                </c:pt>
                <c:pt idx="12111">
                  <c:v>7</c:v>
                </c:pt>
                <c:pt idx="12112">
                  <c:v>7</c:v>
                </c:pt>
                <c:pt idx="12113">
                  <c:v>7</c:v>
                </c:pt>
                <c:pt idx="12114">
                  <c:v>7</c:v>
                </c:pt>
                <c:pt idx="12115">
                  <c:v>7</c:v>
                </c:pt>
                <c:pt idx="12116">
                  <c:v>7</c:v>
                </c:pt>
                <c:pt idx="12117">
                  <c:v>7</c:v>
                </c:pt>
                <c:pt idx="12118">
                  <c:v>7</c:v>
                </c:pt>
                <c:pt idx="12119">
                  <c:v>7</c:v>
                </c:pt>
                <c:pt idx="12120">
                  <c:v>7</c:v>
                </c:pt>
                <c:pt idx="12121">
                  <c:v>7</c:v>
                </c:pt>
                <c:pt idx="12122">
                  <c:v>6</c:v>
                </c:pt>
                <c:pt idx="12123">
                  <c:v>6</c:v>
                </c:pt>
                <c:pt idx="12124">
                  <c:v>6</c:v>
                </c:pt>
                <c:pt idx="12125">
                  <c:v>6</c:v>
                </c:pt>
                <c:pt idx="12126">
                  <c:v>6</c:v>
                </c:pt>
                <c:pt idx="12127">
                  <c:v>6</c:v>
                </c:pt>
                <c:pt idx="12128">
                  <c:v>6</c:v>
                </c:pt>
                <c:pt idx="12129">
                  <c:v>6</c:v>
                </c:pt>
                <c:pt idx="12130">
                  <c:v>6</c:v>
                </c:pt>
                <c:pt idx="12131">
                  <c:v>6</c:v>
                </c:pt>
                <c:pt idx="12132">
                  <c:v>6</c:v>
                </c:pt>
                <c:pt idx="12133">
                  <c:v>6</c:v>
                </c:pt>
                <c:pt idx="12134">
                  <c:v>6</c:v>
                </c:pt>
                <c:pt idx="12135">
                  <c:v>6</c:v>
                </c:pt>
                <c:pt idx="12136">
                  <c:v>6</c:v>
                </c:pt>
                <c:pt idx="12137">
                  <c:v>6</c:v>
                </c:pt>
                <c:pt idx="12138">
                  <c:v>6</c:v>
                </c:pt>
                <c:pt idx="12139">
                  <c:v>6</c:v>
                </c:pt>
                <c:pt idx="12140">
                  <c:v>6</c:v>
                </c:pt>
                <c:pt idx="12141">
                  <c:v>6</c:v>
                </c:pt>
                <c:pt idx="12142">
                  <c:v>6</c:v>
                </c:pt>
                <c:pt idx="12143">
                  <c:v>6</c:v>
                </c:pt>
                <c:pt idx="12144">
                  <c:v>6</c:v>
                </c:pt>
                <c:pt idx="12145">
                  <c:v>6</c:v>
                </c:pt>
                <c:pt idx="12146">
                  <c:v>6</c:v>
                </c:pt>
                <c:pt idx="12147">
                  <c:v>6</c:v>
                </c:pt>
                <c:pt idx="12148">
                  <c:v>6</c:v>
                </c:pt>
                <c:pt idx="12149">
                  <c:v>6</c:v>
                </c:pt>
                <c:pt idx="12150">
                  <c:v>6</c:v>
                </c:pt>
                <c:pt idx="12151">
                  <c:v>6</c:v>
                </c:pt>
                <c:pt idx="12152">
                  <c:v>6</c:v>
                </c:pt>
                <c:pt idx="12153">
                  <c:v>6</c:v>
                </c:pt>
                <c:pt idx="12154">
                  <c:v>6</c:v>
                </c:pt>
                <c:pt idx="12155">
                  <c:v>6</c:v>
                </c:pt>
                <c:pt idx="12156">
                  <c:v>6</c:v>
                </c:pt>
                <c:pt idx="12157">
                  <c:v>6</c:v>
                </c:pt>
                <c:pt idx="12158">
                  <c:v>6</c:v>
                </c:pt>
                <c:pt idx="12159">
                  <c:v>6</c:v>
                </c:pt>
                <c:pt idx="12160">
                  <c:v>6</c:v>
                </c:pt>
                <c:pt idx="12161">
                  <c:v>6</c:v>
                </c:pt>
                <c:pt idx="12162">
                  <c:v>6</c:v>
                </c:pt>
                <c:pt idx="12163">
                  <c:v>6</c:v>
                </c:pt>
                <c:pt idx="12164">
                  <c:v>6</c:v>
                </c:pt>
                <c:pt idx="12165">
                  <c:v>6</c:v>
                </c:pt>
                <c:pt idx="12166">
                  <c:v>6</c:v>
                </c:pt>
                <c:pt idx="12167">
                  <c:v>6</c:v>
                </c:pt>
                <c:pt idx="12168">
                  <c:v>6</c:v>
                </c:pt>
                <c:pt idx="12169">
                  <c:v>6</c:v>
                </c:pt>
                <c:pt idx="12170">
                  <c:v>6</c:v>
                </c:pt>
                <c:pt idx="12171">
                  <c:v>6</c:v>
                </c:pt>
                <c:pt idx="12172">
                  <c:v>6</c:v>
                </c:pt>
                <c:pt idx="12173">
                  <c:v>6</c:v>
                </c:pt>
                <c:pt idx="12174">
                  <c:v>6</c:v>
                </c:pt>
                <c:pt idx="12175">
                  <c:v>6</c:v>
                </c:pt>
                <c:pt idx="12176">
                  <c:v>6</c:v>
                </c:pt>
                <c:pt idx="12177">
                  <c:v>6</c:v>
                </c:pt>
                <c:pt idx="12178">
                  <c:v>6</c:v>
                </c:pt>
                <c:pt idx="12179">
                  <c:v>6</c:v>
                </c:pt>
                <c:pt idx="12180">
                  <c:v>6</c:v>
                </c:pt>
                <c:pt idx="12181">
                  <c:v>6</c:v>
                </c:pt>
                <c:pt idx="12182">
                  <c:v>6</c:v>
                </c:pt>
                <c:pt idx="12183">
                  <c:v>6</c:v>
                </c:pt>
                <c:pt idx="12184">
                  <c:v>6</c:v>
                </c:pt>
                <c:pt idx="12185">
                  <c:v>6</c:v>
                </c:pt>
                <c:pt idx="12186">
                  <c:v>6</c:v>
                </c:pt>
                <c:pt idx="12187">
                  <c:v>6</c:v>
                </c:pt>
                <c:pt idx="12188">
                  <c:v>6</c:v>
                </c:pt>
                <c:pt idx="12189">
                  <c:v>6</c:v>
                </c:pt>
                <c:pt idx="12190">
                  <c:v>6</c:v>
                </c:pt>
                <c:pt idx="12191">
                  <c:v>6</c:v>
                </c:pt>
                <c:pt idx="12192">
                  <c:v>6</c:v>
                </c:pt>
                <c:pt idx="12193">
                  <c:v>6</c:v>
                </c:pt>
                <c:pt idx="12194">
                  <c:v>6</c:v>
                </c:pt>
                <c:pt idx="12195">
                  <c:v>6</c:v>
                </c:pt>
                <c:pt idx="12196">
                  <c:v>6</c:v>
                </c:pt>
                <c:pt idx="12197">
                  <c:v>6</c:v>
                </c:pt>
                <c:pt idx="12198">
                  <c:v>6</c:v>
                </c:pt>
                <c:pt idx="12199">
                  <c:v>6</c:v>
                </c:pt>
                <c:pt idx="12200">
                  <c:v>6</c:v>
                </c:pt>
                <c:pt idx="12201">
                  <c:v>6</c:v>
                </c:pt>
                <c:pt idx="12202">
                  <c:v>7</c:v>
                </c:pt>
                <c:pt idx="12203">
                  <c:v>7</c:v>
                </c:pt>
                <c:pt idx="12204">
                  <c:v>7</c:v>
                </c:pt>
                <c:pt idx="12205">
                  <c:v>7</c:v>
                </c:pt>
                <c:pt idx="12206">
                  <c:v>7</c:v>
                </c:pt>
                <c:pt idx="12207">
                  <c:v>7</c:v>
                </c:pt>
                <c:pt idx="12208">
                  <c:v>7</c:v>
                </c:pt>
                <c:pt idx="12209">
                  <c:v>7</c:v>
                </c:pt>
                <c:pt idx="12210">
                  <c:v>7</c:v>
                </c:pt>
                <c:pt idx="12211">
                  <c:v>7</c:v>
                </c:pt>
                <c:pt idx="12212">
                  <c:v>7</c:v>
                </c:pt>
                <c:pt idx="12213">
                  <c:v>7</c:v>
                </c:pt>
                <c:pt idx="12214">
                  <c:v>7</c:v>
                </c:pt>
                <c:pt idx="12215">
                  <c:v>7</c:v>
                </c:pt>
                <c:pt idx="12216">
                  <c:v>7</c:v>
                </c:pt>
                <c:pt idx="12217">
                  <c:v>7</c:v>
                </c:pt>
                <c:pt idx="12218">
                  <c:v>7</c:v>
                </c:pt>
                <c:pt idx="12219">
                  <c:v>7</c:v>
                </c:pt>
                <c:pt idx="12220">
                  <c:v>7</c:v>
                </c:pt>
                <c:pt idx="12221">
                  <c:v>7</c:v>
                </c:pt>
                <c:pt idx="12222">
                  <c:v>7</c:v>
                </c:pt>
                <c:pt idx="12223">
                  <c:v>7</c:v>
                </c:pt>
                <c:pt idx="12224">
                  <c:v>7</c:v>
                </c:pt>
                <c:pt idx="12225">
                  <c:v>7</c:v>
                </c:pt>
                <c:pt idx="12226">
                  <c:v>7</c:v>
                </c:pt>
                <c:pt idx="12227">
                  <c:v>7</c:v>
                </c:pt>
                <c:pt idx="12228">
                  <c:v>7</c:v>
                </c:pt>
                <c:pt idx="12229">
                  <c:v>7</c:v>
                </c:pt>
                <c:pt idx="12230">
                  <c:v>7</c:v>
                </c:pt>
                <c:pt idx="12231">
                  <c:v>7</c:v>
                </c:pt>
                <c:pt idx="12232">
                  <c:v>7</c:v>
                </c:pt>
                <c:pt idx="12233">
                  <c:v>7</c:v>
                </c:pt>
                <c:pt idx="12234">
                  <c:v>7</c:v>
                </c:pt>
                <c:pt idx="12235">
                  <c:v>7</c:v>
                </c:pt>
                <c:pt idx="12236">
                  <c:v>7</c:v>
                </c:pt>
                <c:pt idx="12237">
                  <c:v>7</c:v>
                </c:pt>
                <c:pt idx="12238">
                  <c:v>7</c:v>
                </c:pt>
                <c:pt idx="12239">
                  <c:v>7</c:v>
                </c:pt>
                <c:pt idx="12240">
                  <c:v>7</c:v>
                </c:pt>
                <c:pt idx="12241">
                  <c:v>7</c:v>
                </c:pt>
                <c:pt idx="12242">
                  <c:v>7</c:v>
                </c:pt>
                <c:pt idx="12243">
                  <c:v>7</c:v>
                </c:pt>
                <c:pt idx="12244">
                  <c:v>7</c:v>
                </c:pt>
                <c:pt idx="12245">
                  <c:v>7</c:v>
                </c:pt>
                <c:pt idx="12246">
                  <c:v>7</c:v>
                </c:pt>
                <c:pt idx="12247">
                  <c:v>7</c:v>
                </c:pt>
                <c:pt idx="12248">
                  <c:v>7</c:v>
                </c:pt>
                <c:pt idx="12249">
                  <c:v>7</c:v>
                </c:pt>
                <c:pt idx="12250">
                  <c:v>7</c:v>
                </c:pt>
                <c:pt idx="12251">
                  <c:v>7</c:v>
                </c:pt>
                <c:pt idx="12252">
                  <c:v>7</c:v>
                </c:pt>
                <c:pt idx="12253">
                  <c:v>7</c:v>
                </c:pt>
                <c:pt idx="12254">
                  <c:v>7</c:v>
                </c:pt>
                <c:pt idx="12255">
                  <c:v>7</c:v>
                </c:pt>
                <c:pt idx="12256">
                  <c:v>7</c:v>
                </c:pt>
                <c:pt idx="12257">
                  <c:v>7</c:v>
                </c:pt>
                <c:pt idx="12258">
                  <c:v>7</c:v>
                </c:pt>
                <c:pt idx="12259">
                  <c:v>7</c:v>
                </c:pt>
                <c:pt idx="12260">
                  <c:v>7</c:v>
                </c:pt>
                <c:pt idx="12261">
                  <c:v>7</c:v>
                </c:pt>
                <c:pt idx="12262">
                  <c:v>7</c:v>
                </c:pt>
                <c:pt idx="12263">
                  <c:v>7</c:v>
                </c:pt>
                <c:pt idx="12264">
                  <c:v>7</c:v>
                </c:pt>
                <c:pt idx="12265">
                  <c:v>7</c:v>
                </c:pt>
                <c:pt idx="12266">
                  <c:v>7</c:v>
                </c:pt>
                <c:pt idx="12267">
                  <c:v>7</c:v>
                </c:pt>
                <c:pt idx="12268">
                  <c:v>7</c:v>
                </c:pt>
                <c:pt idx="12269">
                  <c:v>7</c:v>
                </c:pt>
                <c:pt idx="12270">
                  <c:v>7</c:v>
                </c:pt>
                <c:pt idx="12271">
                  <c:v>7</c:v>
                </c:pt>
                <c:pt idx="12272">
                  <c:v>7</c:v>
                </c:pt>
                <c:pt idx="12273">
                  <c:v>7</c:v>
                </c:pt>
                <c:pt idx="12274">
                  <c:v>7</c:v>
                </c:pt>
                <c:pt idx="12275">
                  <c:v>7</c:v>
                </c:pt>
                <c:pt idx="12276">
                  <c:v>7</c:v>
                </c:pt>
                <c:pt idx="12277">
                  <c:v>7</c:v>
                </c:pt>
                <c:pt idx="12278">
                  <c:v>7</c:v>
                </c:pt>
                <c:pt idx="12279">
                  <c:v>7</c:v>
                </c:pt>
                <c:pt idx="12280">
                  <c:v>7</c:v>
                </c:pt>
                <c:pt idx="12281">
                  <c:v>7</c:v>
                </c:pt>
                <c:pt idx="12282">
                  <c:v>7</c:v>
                </c:pt>
                <c:pt idx="12283">
                  <c:v>7</c:v>
                </c:pt>
                <c:pt idx="12284">
                  <c:v>7</c:v>
                </c:pt>
                <c:pt idx="12285">
                  <c:v>7</c:v>
                </c:pt>
                <c:pt idx="12286">
                  <c:v>7</c:v>
                </c:pt>
                <c:pt idx="12287">
                  <c:v>7</c:v>
                </c:pt>
                <c:pt idx="12288">
                  <c:v>7</c:v>
                </c:pt>
                <c:pt idx="12289">
                  <c:v>7</c:v>
                </c:pt>
                <c:pt idx="12290">
                  <c:v>7</c:v>
                </c:pt>
                <c:pt idx="12291">
                  <c:v>7</c:v>
                </c:pt>
                <c:pt idx="12292">
                  <c:v>7</c:v>
                </c:pt>
                <c:pt idx="12293">
                  <c:v>7</c:v>
                </c:pt>
                <c:pt idx="12294">
                  <c:v>7</c:v>
                </c:pt>
                <c:pt idx="12295">
                  <c:v>7</c:v>
                </c:pt>
                <c:pt idx="12296">
                  <c:v>7</c:v>
                </c:pt>
                <c:pt idx="12297">
                  <c:v>7</c:v>
                </c:pt>
                <c:pt idx="12298">
                  <c:v>7</c:v>
                </c:pt>
                <c:pt idx="12299">
                  <c:v>7</c:v>
                </c:pt>
                <c:pt idx="12300">
                  <c:v>7</c:v>
                </c:pt>
                <c:pt idx="12301">
                  <c:v>7</c:v>
                </c:pt>
                <c:pt idx="12302">
                  <c:v>7</c:v>
                </c:pt>
                <c:pt idx="12303">
                  <c:v>7</c:v>
                </c:pt>
                <c:pt idx="12304">
                  <c:v>7</c:v>
                </c:pt>
                <c:pt idx="12305">
                  <c:v>7</c:v>
                </c:pt>
                <c:pt idx="12306">
                  <c:v>7</c:v>
                </c:pt>
                <c:pt idx="12307">
                  <c:v>7</c:v>
                </c:pt>
                <c:pt idx="12308">
                  <c:v>7</c:v>
                </c:pt>
                <c:pt idx="12309">
                  <c:v>7</c:v>
                </c:pt>
                <c:pt idx="12310">
                  <c:v>7</c:v>
                </c:pt>
                <c:pt idx="12311">
                  <c:v>7</c:v>
                </c:pt>
                <c:pt idx="12312">
                  <c:v>7</c:v>
                </c:pt>
                <c:pt idx="12313">
                  <c:v>7</c:v>
                </c:pt>
                <c:pt idx="12314">
                  <c:v>7</c:v>
                </c:pt>
                <c:pt idx="12315">
                  <c:v>7</c:v>
                </c:pt>
                <c:pt idx="12316">
                  <c:v>6</c:v>
                </c:pt>
                <c:pt idx="12317">
                  <c:v>6</c:v>
                </c:pt>
                <c:pt idx="12318">
                  <c:v>6</c:v>
                </c:pt>
                <c:pt idx="12319">
                  <c:v>6</c:v>
                </c:pt>
                <c:pt idx="12320">
                  <c:v>6</c:v>
                </c:pt>
                <c:pt idx="12321">
                  <c:v>6</c:v>
                </c:pt>
                <c:pt idx="12322">
                  <c:v>6</c:v>
                </c:pt>
                <c:pt idx="12323">
                  <c:v>6</c:v>
                </c:pt>
                <c:pt idx="12324">
                  <c:v>6</c:v>
                </c:pt>
                <c:pt idx="12325">
                  <c:v>6</c:v>
                </c:pt>
                <c:pt idx="12326">
                  <c:v>6</c:v>
                </c:pt>
                <c:pt idx="12327">
                  <c:v>6</c:v>
                </c:pt>
                <c:pt idx="12328">
                  <c:v>6</c:v>
                </c:pt>
                <c:pt idx="12329">
                  <c:v>6</c:v>
                </c:pt>
                <c:pt idx="12330">
                  <c:v>6</c:v>
                </c:pt>
                <c:pt idx="12331">
                  <c:v>6</c:v>
                </c:pt>
                <c:pt idx="12332">
                  <c:v>6</c:v>
                </c:pt>
                <c:pt idx="12333">
                  <c:v>6</c:v>
                </c:pt>
                <c:pt idx="12334">
                  <c:v>6</c:v>
                </c:pt>
                <c:pt idx="12335">
                  <c:v>6</c:v>
                </c:pt>
                <c:pt idx="12336">
                  <c:v>6</c:v>
                </c:pt>
                <c:pt idx="12337">
                  <c:v>6</c:v>
                </c:pt>
                <c:pt idx="12338">
                  <c:v>6</c:v>
                </c:pt>
                <c:pt idx="12339">
                  <c:v>6</c:v>
                </c:pt>
                <c:pt idx="12340">
                  <c:v>6</c:v>
                </c:pt>
                <c:pt idx="12341">
                  <c:v>6</c:v>
                </c:pt>
                <c:pt idx="12342">
                  <c:v>6</c:v>
                </c:pt>
                <c:pt idx="12343">
                  <c:v>6</c:v>
                </c:pt>
                <c:pt idx="12344">
                  <c:v>6</c:v>
                </c:pt>
                <c:pt idx="12345">
                  <c:v>6</c:v>
                </c:pt>
                <c:pt idx="12346">
                  <c:v>6</c:v>
                </c:pt>
                <c:pt idx="12347">
                  <c:v>6</c:v>
                </c:pt>
                <c:pt idx="12348">
                  <c:v>6</c:v>
                </c:pt>
                <c:pt idx="12349">
                  <c:v>6</c:v>
                </c:pt>
                <c:pt idx="12350">
                  <c:v>6</c:v>
                </c:pt>
                <c:pt idx="12351">
                  <c:v>6</c:v>
                </c:pt>
                <c:pt idx="12352">
                  <c:v>6</c:v>
                </c:pt>
                <c:pt idx="12353">
                  <c:v>6</c:v>
                </c:pt>
                <c:pt idx="12354">
                  <c:v>6</c:v>
                </c:pt>
                <c:pt idx="12355">
                  <c:v>6</c:v>
                </c:pt>
                <c:pt idx="12356">
                  <c:v>6</c:v>
                </c:pt>
                <c:pt idx="12357">
                  <c:v>6</c:v>
                </c:pt>
                <c:pt idx="12358">
                  <c:v>6</c:v>
                </c:pt>
                <c:pt idx="12359">
                  <c:v>6</c:v>
                </c:pt>
                <c:pt idx="12360">
                  <c:v>6</c:v>
                </c:pt>
                <c:pt idx="12361">
                  <c:v>6</c:v>
                </c:pt>
                <c:pt idx="12362">
                  <c:v>6</c:v>
                </c:pt>
                <c:pt idx="12363">
                  <c:v>6</c:v>
                </c:pt>
                <c:pt idx="12364">
                  <c:v>6</c:v>
                </c:pt>
                <c:pt idx="12365">
                  <c:v>6</c:v>
                </c:pt>
                <c:pt idx="12366">
                  <c:v>6</c:v>
                </c:pt>
                <c:pt idx="12367">
                  <c:v>6</c:v>
                </c:pt>
                <c:pt idx="12368">
                  <c:v>6</c:v>
                </c:pt>
                <c:pt idx="12369">
                  <c:v>6</c:v>
                </c:pt>
                <c:pt idx="12370">
                  <c:v>6</c:v>
                </c:pt>
                <c:pt idx="12371">
                  <c:v>6</c:v>
                </c:pt>
                <c:pt idx="12372">
                  <c:v>6</c:v>
                </c:pt>
                <c:pt idx="12373">
                  <c:v>6</c:v>
                </c:pt>
                <c:pt idx="12374">
                  <c:v>6</c:v>
                </c:pt>
                <c:pt idx="12375">
                  <c:v>6</c:v>
                </c:pt>
                <c:pt idx="12376">
                  <c:v>6</c:v>
                </c:pt>
                <c:pt idx="12377">
                  <c:v>6</c:v>
                </c:pt>
                <c:pt idx="12378">
                  <c:v>6</c:v>
                </c:pt>
                <c:pt idx="12379">
                  <c:v>6</c:v>
                </c:pt>
                <c:pt idx="12380">
                  <c:v>6</c:v>
                </c:pt>
                <c:pt idx="12381">
                  <c:v>6</c:v>
                </c:pt>
                <c:pt idx="12382">
                  <c:v>6</c:v>
                </c:pt>
                <c:pt idx="12383">
                  <c:v>5</c:v>
                </c:pt>
                <c:pt idx="12384">
                  <c:v>5</c:v>
                </c:pt>
                <c:pt idx="12385">
                  <c:v>5</c:v>
                </c:pt>
                <c:pt idx="12386">
                  <c:v>5</c:v>
                </c:pt>
                <c:pt idx="12387">
                  <c:v>5</c:v>
                </c:pt>
                <c:pt idx="12388">
                  <c:v>5</c:v>
                </c:pt>
                <c:pt idx="12389">
                  <c:v>5</c:v>
                </c:pt>
                <c:pt idx="12390">
                  <c:v>5</c:v>
                </c:pt>
                <c:pt idx="12391">
                  <c:v>5</c:v>
                </c:pt>
                <c:pt idx="12392">
                  <c:v>5</c:v>
                </c:pt>
                <c:pt idx="12393">
                  <c:v>5</c:v>
                </c:pt>
                <c:pt idx="12394">
                  <c:v>5</c:v>
                </c:pt>
                <c:pt idx="12395">
                  <c:v>5</c:v>
                </c:pt>
                <c:pt idx="12396">
                  <c:v>5</c:v>
                </c:pt>
                <c:pt idx="12397">
                  <c:v>5</c:v>
                </c:pt>
                <c:pt idx="12398">
                  <c:v>5</c:v>
                </c:pt>
                <c:pt idx="12399">
                  <c:v>5</c:v>
                </c:pt>
                <c:pt idx="12400">
                  <c:v>5</c:v>
                </c:pt>
                <c:pt idx="12401">
                  <c:v>5</c:v>
                </c:pt>
                <c:pt idx="12402">
                  <c:v>4</c:v>
                </c:pt>
                <c:pt idx="12403">
                  <c:v>4</c:v>
                </c:pt>
                <c:pt idx="12404">
                  <c:v>4</c:v>
                </c:pt>
                <c:pt idx="12405">
                  <c:v>4</c:v>
                </c:pt>
                <c:pt idx="12406">
                  <c:v>4</c:v>
                </c:pt>
                <c:pt idx="12407">
                  <c:v>4</c:v>
                </c:pt>
                <c:pt idx="12408">
                  <c:v>4</c:v>
                </c:pt>
                <c:pt idx="12409">
                  <c:v>4</c:v>
                </c:pt>
                <c:pt idx="12410">
                  <c:v>4</c:v>
                </c:pt>
                <c:pt idx="12411">
                  <c:v>4</c:v>
                </c:pt>
                <c:pt idx="12412">
                  <c:v>4</c:v>
                </c:pt>
                <c:pt idx="12413">
                  <c:v>4</c:v>
                </c:pt>
                <c:pt idx="12414">
                  <c:v>4</c:v>
                </c:pt>
                <c:pt idx="12415">
                  <c:v>4</c:v>
                </c:pt>
                <c:pt idx="12416">
                  <c:v>4</c:v>
                </c:pt>
                <c:pt idx="12417">
                  <c:v>3</c:v>
                </c:pt>
                <c:pt idx="12418">
                  <c:v>3</c:v>
                </c:pt>
                <c:pt idx="12419">
                  <c:v>3</c:v>
                </c:pt>
                <c:pt idx="12420">
                  <c:v>3</c:v>
                </c:pt>
                <c:pt idx="12421">
                  <c:v>3</c:v>
                </c:pt>
                <c:pt idx="12422">
                  <c:v>3</c:v>
                </c:pt>
                <c:pt idx="12423">
                  <c:v>3</c:v>
                </c:pt>
                <c:pt idx="12424">
                  <c:v>3</c:v>
                </c:pt>
                <c:pt idx="12425">
                  <c:v>3</c:v>
                </c:pt>
                <c:pt idx="12426">
                  <c:v>3</c:v>
                </c:pt>
                <c:pt idx="12427">
                  <c:v>3</c:v>
                </c:pt>
                <c:pt idx="12428">
                  <c:v>3</c:v>
                </c:pt>
                <c:pt idx="12429">
                  <c:v>3</c:v>
                </c:pt>
                <c:pt idx="12430">
                  <c:v>3</c:v>
                </c:pt>
                <c:pt idx="12431">
                  <c:v>3</c:v>
                </c:pt>
                <c:pt idx="12432">
                  <c:v>3</c:v>
                </c:pt>
                <c:pt idx="12433">
                  <c:v>3</c:v>
                </c:pt>
                <c:pt idx="12434">
                  <c:v>3</c:v>
                </c:pt>
                <c:pt idx="12435">
                  <c:v>3</c:v>
                </c:pt>
                <c:pt idx="12436">
                  <c:v>3</c:v>
                </c:pt>
                <c:pt idx="12437">
                  <c:v>3</c:v>
                </c:pt>
                <c:pt idx="12438">
                  <c:v>3</c:v>
                </c:pt>
                <c:pt idx="12439">
                  <c:v>3</c:v>
                </c:pt>
                <c:pt idx="12440">
                  <c:v>3</c:v>
                </c:pt>
                <c:pt idx="12441">
                  <c:v>3</c:v>
                </c:pt>
                <c:pt idx="12442">
                  <c:v>3</c:v>
                </c:pt>
                <c:pt idx="12443">
                  <c:v>3</c:v>
                </c:pt>
                <c:pt idx="12444">
                  <c:v>3</c:v>
                </c:pt>
                <c:pt idx="12445">
                  <c:v>3</c:v>
                </c:pt>
                <c:pt idx="12446">
                  <c:v>2</c:v>
                </c:pt>
                <c:pt idx="12447">
                  <c:v>2</c:v>
                </c:pt>
                <c:pt idx="12448">
                  <c:v>2</c:v>
                </c:pt>
                <c:pt idx="12449">
                  <c:v>2</c:v>
                </c:pt>
                <c:pt idx="12450">
                  <c:v>2</c:v>
                </c:pt>
                <c:pt idx="12451">
                  <c:v>2</c:v>
                </c:pt>
                <c:pt idx="12452">
                  <c:v>2</c:v>
                </c:pt>
                <c:pt idx="12453">
                  <c:v>2</c:v>
                </c:pt>
                <c:pt idx="12454">
                  <c:v>2</c:v>
                </c:pt>
                <c:pt idx="12455">
                  <c:v>2</c:v>
                </c:pt>
                <c:pt idx="12456">
                  <c:v>2</c:v>
                </c:pt>
                <c:pt idx="12457">
                  <c:v>2</c:v>
                </c:pt>
                <c:pt idx="12458">
                  <c:v>2</c:v>
                </c:pt>
                <c:pt idx="12459">
                  <c:v>2</c:v>
                </c:pt>
                <c:pt idx="12460">
                  <c:v>2</c:v>
                </c:pt>
                <c:pt idx="12461">
                  <c:v>2</c:v>
                </c:pt>
                <c:pt idx="12462">
                  <c:v>2</c:v>
                </c:pt>
                <c:pt idx="12463">
                  <c:v>2</c:v>
                </c:pt>
                <c:pt idx="12464">
                  <c:v>2</c:v>
                </c:pt>
                <c:pt idx="12465">
                  <c:v>2</c:v>
                </c:pt>
                <c:pt idx="12466">
                  <c:v>2</c:v>
                </c:pt>
                <c:pt idx="12467">
                  <c:v>2</c:v>
                </c:pt>
                <c:pt idx="12468">
                  <c:v>2</c:v>
                </c:pt>
                <c:pt idx="12469">
                  <c:v>2</c:v>
                </c:pt>
                <c:pt idx="12470">
                  <c:v>2</c:v>
                </c:pt>
                <c:pt idx="12471">
                  <c:v>2</c:v>
                </c:pt>
                <c:pt idx="12472">
                  <c:v>2</c:v>
                </c:pt>
                <c:pt idx="12473">
                  <c:v>2</c:v>
                </c:pt>
                <c:pt idx="12474">
                  <c:v>2</c:v>
                </c:pt>
                <c:pt idx="12475">
                  <c:v>2</c:v>
                </c:pt>
                <c:pt idx="12476">
                  <c:v>2</c:v>
                </c:pt>
                <c:pt idx="12477">
                  <c:v>2</c:v>
                </c:pt>
                <c:pt idx="12478">
                  <c:v>2</c:v>
                </c:pt>
                <c:pt idx="12479">
                  <c:v>2</c:v>
                </c:pt>
                <c:pt idx="12480">
                  <c:v>2</c:v>
                </c:pt>
                <c:pt idx="12481">
                  <c:v>2</c:v>
                </c:pt>
                <c:pt idx="12482">
                  <c:v>2</c:v>
                </c:pt>
                <c:pt idx="12483">
                  <c:v>2</c:v>
                </c:pt>
                <c:pt idx="12484">
                  <c:v>2</c:v>
                </c:pt>
                <c:pt idx="12485">
                  <c:v>2</c:v>
                </c:pt>
                <c:pt idx="12486">
                  <c:v>2</c:v>
                </c:pt>
                <c:pt idx="12487">
                  <c:v>2</c:v>
                </c:pt>
                <c:pt idx="12488">
                  <c:v>2</c:v>
                </c:pt>
                <c:pt idx="12489">
                  <c:v>2</c:v>
                </c:pt>
                <c:pt idx="12490">
                  <c:v>2</c:v>
                </c:pt>
                <c:pt idx="12491">
                  <c:v>2</c:v>
                </c:pt>
                <c:pt idx="12492">
                  <c:v>2</c:v>
                </c:pt>
                <c:pt idx="12493">
                  <c:v>2</c:v>
                </c:pt>
                <c:pt idx="12494">
                  <c:v>2</c:v>
                </c:pt>
                <c:pt idx="12495">
                  <c:v>2</c:v>
                </c:pt>
                <c:pt idx="12496">
                  <c:v>2</c:v>
                </c:pt>
                <c:pt idx="12497">
                  <c:v>2</c:v>
                </c:pt>
                <c:pt idx="12498">
                  <c:v>2</c:v>
                </c:pt>
                <c:pt idx="12499">
                  <c:v>2</c:v>
                </c:pt>
                <c:pt idx="12500">
                  <c:v>2</c:v>
                </c:pt>
                <c:pt idx="12501">
                  <c:v>2</c:v>
                </c:pt>
                <c:pt idx="12502">
                  <c:v>2</c:v>
                </c:pt>
                <c:pt idx="12503">
                  <c:v>2</c:v>
                </c:pt>
                <c:pt idx="12504">
                  <c:v>2</c:v>
                </c:pt>
                <c:pt idx="12505">
                  <c:v>2</c:v>
                </c:pt>
                <c:pt idx="12506">
                  <c:v>2</c:v>
                </c:pt>
                <c:pt idx="12507">
                  <c:v>2</c:v>
                </c:pt>
                <c:pt idx="12508">
                  <c:v>2</c:v>
                </c:pt>
                <c:pt idx="12509">
                  <c:v>2</c:v>
                </c:pt>
                <c:pt idx="12510">
                  <c:v>2</c:v>
                </c:pt>
                <c:pt idx="12511">
                  <c:v>2</c:v>
                </c:pt>
                <c:pt idx="12512">
                  <c:v>2</c:v>
                </c:pt>
                <c:pt idx="12513">
                  <c:v>2</c:v>
                </c:pt>
                <c:pt idx="12514">
                  <c:v>2</c:v>
                </c:pt>
                <c:pt idx="12515">
                  <c:v>2</c:v>
                </c:pt>
                <c:pt idx="12516">
                  <c:v>2</c:v>
                </c:pt>
                <c:pt idx="12517">
                  <c:v>2</c:v>
                </c:pt>
                <c:pt idx="12518">
                  <c:v>2</c:v>
                </c:pt>
                <c:pt idx="12519">
                  <c:v>2</c:v>
                </c:pt>
                <c:pt idx="12520">
                  <c:v>2</c:v>
                </c:pt>
                <c:pt idx="12521">
                  <c:v>2</c:v>
                </c:pt>
                <c:pt idx="12522">
                  <c:v>2</c:v>
                </c:pt>
                <c:pt idx="12523">
                  <c:v>2</c:v>
                </c:pt>
                <c:pt idx="12524">
                  <c:v>2</c:v>
                </c:pt>
                <c:pt idx="12525">
                  <c:v>2</c:v>
                </c:pt>
                <c:pt idx="12526">
                  <c:v>2</c:v>
                </c:pt>
                <c:pt idx="12527">
                  <c:v>2</c:v>
                </c:pt>
                <c:pt idx="12528">
                  <c:v>2</c:v>
                </c:pt>
                <c:pt idx="12529">
                  <c:v>2</c:v>
                </c:pt>
                <c:pt idx="12530">
                  <c:v>2</c:v>
                </c:pt>
                <c:pt idx="12531">
                  <c:v>2</c:v>
                </c:pt>
                <c:pt idx="12532">
                  <c:v>2</c:v>
                </c:pt>
                <c:pt idx="12533">
                  <c:v>2</c:v>
                </c:pt>
                <c:pt idx="12534">
                  <c:v>2</c:v>
                </c:pt>
                <c:pt idx="12535">
                  <c:v>2</c:v>
                </c:pt>
                <c:pt idx="12536">
                  <c:v>2</c:v>
                </c:pt>
                <c:pt idx="12537">
                  <c:v>2</c:v>
                </c:pt>
                <c:pt idx="12538">
                  <c:v>2</c:v>
                </c:pt>
                <c:pt idx="12539">
                  <c:v>2</c:v>
                </c:pt>
                <c:pt idx="12540">
                  <c:v>2</c:v>
                </c:pt>
                <c:pt idx="12541">
                  <c:v>2</c:v>
                </c:pt>
                <c:pt idx="12542">
                  <c:v>2</c:v>
                </c:pt>
                <c:pt idx="12543">
                  <c:v>2</c:v>
                </c:pt>
                <c:pt idx="12544">
                  <c:v>2</c:v>
                </c:pt>
                <c:pt idx="12545">
                  <c:v>2</c:v>
                </c:pt>
                <c:pt idx="12546">
                  <c:v>2</c:v>
                </c:pt>
                <c:pt idx="12547">
                  <c:v>2</c:v>
                </c:pt>
                <c:pt idx="12548">
                  <c:v>2</c:v>
                </c:pt>
                <c:pt idx="12549">
                  <c:v>2</c:v>
                </c:pt>
                <c:pt idx="12550">
                  <c:v>2</c:v>
                </c:pt>
                <c:pt idx="12551">
                  <c:v>2</c:v>
                </c:pt>
                <c:pt idx="12552">
                  <c:v>2</c:v>
                </c:pt>
                <c:pt idx="12553">
                  <c:v>2</c:v>
                </c:pt>
                <c:pt idx="12554">
                  <c:v>2</c:v>
                </c:pt>
                <c:pt idx="12555">
                  <c:v>2</c:v>
                </c:pt>
                <c:pt idx="12556">
                  <c:v>2</c:v>
                </c:pt>
                <c:pt idx="12557">
                  <c:v>2</c:v>
                </c:pt>
                <c:pt idx="12558">
                  <c:v>2</c:v>
                </c:pt>
                <c:pt idx="12559">
                  <c:v>2</c:v>
                </c:pt>
                <c:pt idx="12560">
                  <c:v>2</c:v>
                </c:pt>
                <c:pt idx="12561">
                  <c:v>2</c:v>
                </c:pt>
                <c:pt idx="12562">
                  <c:v>2</c:v>
                </c:pt>
                <c:pt idx="12563">
                  <c:v>2</c:v>
                </c:pt>
                <c:pt idx="12564">
                  <c:v>2</c:v>
                </c:pt>
                <c:pt idx="12565">
                  <c:v>2</c:v>
                </c:pt>
                <c:pt idx="12566">
                  <c:v>2</c:v>
                </c:pt>
                <c:pt idx="12567">
                  <c:v>2</c:v>
                </c:pt>
                <c:pt idx="12568">
                  <c:v>2</c:v>
                </c:pt>
                <c:pt idx="12569">
                  <c:v>2</c:v>
                </c:pt>
                <c:pt idx="12570">
                  <c:v>2</c:v>
                </c:pt>
                <c:pt idx="12571">
                  <c:v>2</c:v>
                </c:pt>
                <c:pt idx="12572">
                  <c:v>2</c:v>
                </c:pt>
                <c:pt idx="12573">
                  <c:v>2</c:v>
                </c:pt>
                <c:pt idx="12574">
                  <c:v>2</c:v>
                </c:pt>
                <c:pt idx="12575">
                  <c:v>2</c:v>
                </c:pt>
                <c:pt idx="12576">
                  <c:v>2</c:v>
                </c:pt>
                <c:pt idx="12577">
                  <c:v>2</c:v>
                </c:pt>
                <c:pt idx="12578">
                  <c:v>2</c:v>
                </c:pt>
                <c:pt idx="12579">
                  <c:v>2</c:v>
                </c:pt>
                <c:pt idx="12580">
                  <c:v>2</c:v>
                </c:pt>
                <c:pt idx="12581">
                  <c:v>2</c:v>
                </c:pt>
                <c:pt idx="12582">
                  <c:v>2</c:v>
                </c:pt>
                <c:pt idx="12583">
                  <c:v>2</c:v>
                </c:pt>
                <c:pt idx="12584">
                  <c:v>2</c:v>
                </c:pt>
                <c:pt idx="12585">
                  <c:v>2</c:v>
                </c:pt>
                <c:pt idx="12586">
                  <c:v>2</c:v>
                </c:pt>
                <c:pt idx="12587">
                  <c:v>2</c:v>
                </c:pt>
                <c:pt idx="12588">
                  <c:v>2</c:v>
                </c:pt>
                <c:pt idx="12589">
                  <c:v>2</c:v>
                </c:pt>
                <c:pt idx="12590">
                  <c:v>2</c:v>
                </c:pt>
                <c:pt idx="12591">
                  <c:v>2</c:v>
                </c:pt>
                <c:pt idx="12592">
                  <c:v>2</c:v>
                </c:pt>
                <c:pt idx="12593">
                  <c:v>2</c:v>
                </c:pt>
                <c:pt idx="12594">
                  <c:v>2</c:v>
                </c:pt>
                <c:pt idx="12595">
                  <c:v>2</c:v>
                </c:pt>
                <c:pt idx="12596">
                  <c:v>2</c:v>
                </c:pt>
                <c:pt idx="12597">
                  <c:v>2</c:v>
                </c:pt>
                <c:pt idx="12598">
                  <c:v>2</c:v>
                </c:pt>
                <c:pt idx="12599">
                  <c:v>2</c:v>
                </c:pt>
                <c:pt idx="12600">
                  <c:v>2</c:v>
                </c:pt>
                <c:pt idx="12601">
                  <c:v>2</c:v>
                </c:pt>
                <c:pt idx="12602">
                  <c:v>2</c:v>
                </c:pt>
                <c:pt idx="12603">
                  <c:v>2</c:v>
                </c:pt>
                <c:pt idx="12604">
                  <c:v>2</c:v>
                </c:pt>
                <c:pt idx="12605">
                  <c:v>2</c:v>
                </c:pt>
                <c:pt idx="12606">
                  <c:v>2</c:v>
                </c:pt>
                <c:pt idx="12607">
                  <c:v>2</c:v>
                </c:pt>
                <c:pt idx="12608">
                  <c:v>2</c:v>
                </c:pt>
                <c:pt idx="12609">
                  <c:v>2</c:v>
                </c:pt>
                <c:pt idx="12610">
                  <c:v>2</c:v>
                </c:pt>
                <c:pt idx="12611">
                  <c:v>2</c:v>
                </c:pt>
                <c:pt idx="12612">
                  <c:v>2</c:v>
                </c:pt>
                <c:pt idx="12613">
                  <c:v>2</c:v>
                </c:pt>
                <c:pt idx="12614">
                  <c:v>2</c:v>
                </c:pt>
                <c:pt idx="12615">
                  <c:v>2</c:v>
                </c:pt>
                <c:pt idx="12616">
                  <c:v>2</c:v>
                </c:pt>
                <c:pt idx="12617">
                  <c:v>2</c:v>
                </c:pt>
                <c:pt idx="12618">
                  <c:v>2</c:v>
                </c:pt>
                <c:pt idx="12619">
                  <c:v>2</c:v>
                </c:pt>
                <c:pt idx="12620">
                  <c:v>2</c:v>
                </c:pt>
                <c:pt idx="12621">
                  <c:v>2</c:v>
                </c:pt>
                <c:pt idx="12622">
                  <c:v>2</c:v>
                </c:pt>
                <c:pt idx="12623">
                  <c:v>2</c:v>
                </c:pt>
                <c:pt idx="12624">
                  <c:v>2</c:v>
                </c:pt>
                <c:pt idx="12625">
                  <c:v>2</c:v>
                </c:pt>
                <c:pt idx="12626">
                  <c:v>2</c:v>
                </c:pt>
                <c:pt idx="12627">
                  <c:v>2</c:v>
                </c:pt>
                <c:pt idx="12628">
                  <c:v>2</c:v>
                </c:pt>
                <c:pt idx="12629">
                  <c:v>2</c:v>
                </c:pt>
                <c:pt idx="12630">
                  <c:v>2</c:v>
                </c:pt>
                <c:pt idx="12631">
                  <c:v>2</c:v>
                </c:pt>
                <c:pt idx="12632">
                  <c:v>2</c:v>
                </c:pt>
                <c:pt idx="12633">
                  <c:v>2</c:v>
                </c:pt>
                <c:pt idx="12634">
                  <c:v>2</c:v>
                </c:pt>
                <c:pt idx="12635">
                  <c:v>2</c:v>
                </c:pt>
                <c:pt idx="12636">
                  <c:v>2</c:v>
                </c:pt>
                <c:pt idx="12637">
                  <c:v>2</c:v>
                </c:pt>
                <c:pt idx="12638">
                  <c:v>2</c:v>
                </c:pt>
                <c:pt idx="12639">
                  <c:v>2</c:v>
                </c:pt>
                <c:pt idx="12640">
                  <c:v>2</c:v>
                </c:pt>
                <c:pt idx="12641">
                  <c:v>2</c:v>
                </c:pt>
                <c:pt idx="12642">
                  <c:v>2</c:v>
                </c:pt>
                <c:pt idx="12643">
                  <c:v>2</c:v>
                </c:pt>
                <c:pt idx="12644">
                  <c:v>3</c:v>
                </c:pt>
                <c:pt idx="12645">
                  <c:v>3</c:v>
                </c:pt>
                <c:pt idx="12646">
                  <c:v>3</c:v>
                </c:pt>
                <c:pt idx="12647">
                  <c:v>3</c:v>
                </c:pt>
                <c:pt idx="12648">
                  <c:v>3</c:v>
                </c:pt>
                <c:pt idx="12649">
                  <c:v>3</c:v>
                </c:pt>
                <c:pt idx="12650">
                  <c:v>3</c:v>
                </c:pt>
                <c:pt idx="12651">
                  <c:v>3</c:v>
                </c:pt>
                <c:pt idx="12652">
                  <c:v>3</c:v>
                </c:pt>
                <c:pt idx="12653">
                  <c:v>3</c:v>
                </c:pt>
                <c:pt idx="12654">
                  <c:v>3</c:v>
                </c:pt>
                <c:pt idx="12655">
                  <c:v>3</c:v>
                </c:pt>
                <c:pt idx="12656">
                  <c:v>3</c:v>
                </c:pt>
                <c:pt idx="12657">
                  <c:v>3</c:v>
                </c:pt>
                <c:pt idx="12658">
                  <c:v>3</c:v>
                </c:pt>
                <c:pt idx="12659">
                  <c:v>3</c:v>
                </c:pt>
                <c:pt idx="12660">
                  <c:v>3</c:v>
                </c:pt>
                <c:pt idx="12661">
                  <c:v>3</c:v>
                </c:pt>
                <c:pt idx="12662">
                  <c:v>3</c:v>
                </c:pt>
                <c:pt idx="12663">
                  <c:v>3</c:v>
                </c:pt>
                <c:pt idx="12664">
                  <c:v>3</c:v>
                </c:pt>
                <c:pt idx="12665">
                  <c:v>3</c:v>
                </c:pt>
                <c:pt idx="12666">
                  <c:v>3</c:v>
                </c:pt>
                <c:pt idx="12667">
                  <c:v>3</c:v>
                </c:pt>
                <c:pt idx="12668">
                  <c:v>3</c:v>
                </c:pt>
                <c:pt idx="12669">
                  <c:v>3</c:v>
                </c:pt>
                <c:pt idx="12670">
                  <c:v>3</c:v>
                </c:pt>
                <c:pt idx="12671">
                  <c:v>3</c:v>
                </c:pt>
                <c:pt idx="12672">
                  <c:v>3</c:v>
                </c:pt>
                <c:pt idx="12673">
                  <c:v>3</c:v>
                </c:pt>
                <c:pt idx="12674">
                  <c:v>3</c:v>
                </c:pt>
                <c:pt idx="12675">
                  <c:v>3</c:v>
                </c:pt>
                <c:pt idx="12676">
                  <c:v>3</c:v>
                </c:pt>
                <c:pt idx="12677">
                  <c:v>3</c:v>
                </c:pt>
                <c:pt idx="12678">
                  <c:v>3</c:v>
                </c:pt>
                <c:pt idx="12679">
                  <c:v>3</c:v>
                </c:pt>
                <c:pt idx="12680">
                  <c:v>3</c:v>
                </c:pt>
                <c:pt idx="12681">
                  <c:v>3</c:v>
                </c:pt>
                <c:pt idx="12682">
                  <c:v>3</c:v>
                </c:pt>
                <c:pt idx="12683">
                  <c:v>3</c:v>
                </c:pt>
                <c:pt idx="12684">
                  <c:v>3</c:v>
                </c:pt>
                <c:pt idx="12685">
                  <c:v>3</c:v>
                </c:pt>
                <c:pt idx="12686">
                  <c:v>3</c:v>
                </c:pt>
                <c:pt idx="12687">
                  <c:v>3</c:v>
                </c:pt>
                <c:pt idx="12688">
                  <c:v>3</c:v>
                </c:pt>
                <c:pt idx="12689">
                  <c:v>3</c:v>
                </c:pt>
                <c:pt idx="12690">
                  <c:v>3</c:v>
                </c:pt>
                <c:pt idx="12691">
                  <c:v>3</c:v>
                </c:pt>
                <c:pt idx="12692">
                  <c:v>3</c:v>
                </c:pt>
                <c:pt idx="12693">
                  <c:v>3</c:v>
                </c:pt>
                <c:pt idx="12694">
                  <c:v>3</c:v>
                </c:pt>
                <c:pt idx="12695">
                  <c:v>3</c:v>
                </c:pt>
                <c:pt idx="12696">
                  <c:v>3</c:v>
                </c:pt>
                <c:pt idx="12697">
                  <c:v>3</c:v>
                </c:pt>
                <c:pt idx="12698">
                  <c:v>3</c:v>
                </c:pt>
                <c:pt idx="12699">
                  <c:v>3</c:v>
                </c:pt>
                <c:pt idx="12700">
                  <c:v>3</c:v>
                </c:pt>
                <c:pt idx="12701">
                  <c:v>3</c:v>
                </c:pt>
                <c:pt idx="12702">
                  <c:v>3</c:v>
                </c:pt>
                <c:pt idx="12703">
                  <c:v>3</c:v>
                </c:pt>
                <c:pt idx="12704">
                  <c:v>3</c:v>
                </c:pt>
                <c:pt idx="12705">
                  <c:v>3</c:v>
                </c:pt>
                <c:pt idx="12706">
                  <c:v>3</c:v>
                </c:pt>
                <c:pt idx="12707">
                  <c:v>3</c:v>
                </c:pt>
                <c:pt idx="12708">
                  <c:v>3</c:v>
                </c:pt>
                <c:pt idx="12709">
                  <c:v>3</c:v>
                </c:pt>
                <c:pt idx="12710">
                  <c:v>3</c:v>
                </c:pt>
                <c:pt idx="12711">
                  <c:v>3</c:v>
                </c:pt>
                <c:pt idx="12712">
                  <c:v>3</c:v>
                </c:pt>
                <c:pt idx="12713">
                  <c:v>3</c:v>
                </c:pt>
                <c:pt idx="12714">
                  <c:v>3</c:v>
                </c:pt>
                <c:pt idx="12715">
                  <c:v>3</c:v>
                </c:pt>
                <c:pt idx="12716">
                  <c:v>3</c:v>
                </c:pt>
                <c:pt idx="12717">
                  <c:v>3</c:v>
                </c:pt>
                <c:pt idx="12718">
                  <c:v>3</c:v>
                </c:pt>
                <c:pt idx="12719">
                  <c:v>3</c:v>
                </c:pt>
                <c:pt idx="12720">
                  <c:v>3</c:v>
                </c:pt>
                <c:pt idx="12721">
                  <c:v>3</c:v>
                </c:pt>
                <c:pt idx="12722">
                  <c:v>3</c:v>
                </c:pt>
                <c:pt idx="12723">
                  <c:v>3</c:v>
                </c:pt>
                <c:pt idx="12724">
                  <c:v>3</c:v>
                </c:pt>
                <c:pt idx="12725">
                  <c:v>3</c:v>
                </c:pt>
                <c:pt idx="12726">
                  <c:v>3</c:v>
                </c:pt>
                <c:pt idx="12727">
                  <c:v>3</c:v>
                </c:pt>
                <c:pt idx="12728">
                  <c:v>3</c:v>
                </c:pt>
                <c:pt idx="12729">
                  <c:v>3</c:v>
                </c:pt>
                <c:pt idx="12730">
                  <c:v>3</c:v>
                </c:pt>
                <c:pt idx="12731">
                  <c:v>3</c:v>
                </c:pt>
                <c:pt idx="12732">
                  <c:v>3</c:v>
                </c:pt>
                <c:pt idx="12733">
                  <c:v>3</c:v>
                </c:pt>
                <c:pt idx="12734">
                  <c:v>3</c:v>
                </c:pt>
                <c:pt idx="12735">
                  <c:v>3</c:v>
                </c:pt>
                <c:pt idx="12736">
                  <c:v>3</c:v>
                </c:pt>
                <c:pt idx="12737">
                  <c:v>3</c:v>
                </c:pt>
                <c:pt idx="12738">
                  <c:v>3</c:v>
                </c:pt>
                <c:pt idx="12739">
                  <c:v>3</c:v>
                </c:pt>
                <c:pt idx="12740">
                  <c:v>3</c:v>
                </c:pt>
                <c:pt idx="12741">
                  <c:v>3</c:v>
                </c:pt>
                <c:pt idx="12742">
                  <c:v>3</c:v>
                </c:pt>
                <c:pt idx="12743">
                  <c:v>3</c:v>
                </c:pt>
                <c:pt idx="12744">
                  <c:v>3</c:v>
                </c:pt>
                <c:pt idx="12745">
                  <c:v>3</c:v>
                </c:pt>
                <c:pt idx="12746">
                  <c:v>3</c:v>
                </c:pt>
                <c:pt idx="12747">
                  <c:v>3</c:v>
                </c:pt>
                <c:pt idx="12748">
                  <c:v>3</c:v>
                </c:pt>
                <c:pt idx="12749">
                  <c:v>3</c:v>
                </c:pt>
                <c:pt idx="12750">
                  <c:v>3</c:v>
                </c:pt>
                <c:pt idx="12751">
                  <c:v>3</c:v>
                </c:pt>
                <c:pt idx="12752">
                  <c:v>3</c:v>
                </c:pt>
                <c:pt idx="12753">
                  <c:v>3</c:v>
                </c:pt>
                <c:pt idx="12754">
                  <c:v>3</c:v>
                </c:pt>
                <c:pt idx="12755">
                  <c:v>3</c:v>
                </c:pt>
                <c:pt idx="12756">
                  <c:v>3</c:v>
                </c:pt>
                <c:pt idx="12757">
                  <c:v>3</c:v>
                </c:pt>
                <c:pt idx="12758">
                  <c:v>3</c:v>
                </c:pt>
                <c:pt idx="12759">
                  <c:v>3</c:v>
                </c:pt>
                <c:pt idx="12760">
                  <c:v>3</c:v>
                </c:pt>
                <c:pt idx="12761">
                  <c:v>3</c:v>
                </c:pt>
                <c:pt idx="12762">
                  <c:v>3</c:v>
                </c:pt>
                <c:pt idx="12763">
                  <c:v>3</c:v>
                </c:pt>
                <c:pt idx="12764">
                  <c:v>3</c:v>
                </c:pt>
                <c:pt idx="12765">
                  <c:v>3</c:v>
                </c:pt>
                <c:pt idx="12766">
                  <c:v>3</c:v>
                </c:pt>
                <c:pt idx="12767">
                  <c:v>3</c:v>
                </c:pt>
                <c:pt idx="12768">
                  <c:v>3</c:v>
                </c:pt>
                <c:pt idx="12769">
                  <c:v>3</c:v>
                </c:pt>
                <c:pt idx="12770">
                  <c:v>3</c:v>
                </c:pt>
                <c:pt idx="12771">
                  <c:v>3</c:v>
                </c:pt>
                <c:pt idx="12772">
                  <c:v>3</c:v>
                </c:pt>
                <c:pt idx="12773">
                  <c:v>3</c:v>
                </c:pt>
                <c:pt idx="12774">
                  <c:v>3</c:v>
                </c:pt>
                <c:pt idx="12775">
                  <c:v>3</c:v>
                </c:pt>
                <c:pt idx="12776">
                  <c:v>3</c:v>
                </c:pt>
                <c:pt idx="12777">
                  <c:v>3</c:v>
                </c:pt>
                <c:pt idx="12778">
                  <c:v>3</c:v>
                </c:pt>
                <c:pt idx="12779">
                  <c:v>3</c:v>
                </c:pt>
                <c:pt idx="12780">
                  <c:v>3</c:v>
                </c:pt>
                <c:pt idx="12781">
                  <c:v>3</c:v>
                </c:pt>
                <c:pt idx="12782">
                  <c:v>3</c:v>
                </c:pt>
                <c:pt idx="12783">
                  <c:v>3</c:v>
                </c:pt>
                <c:pt idx="12784">
                  <c:v>3</c:v>
                </c:pt>
                <c:pt idx="12785">
                  <c:v>3</c:v>
                </c:pt>
                <c:pt idx="12786">
                  <c:v>3</c:v>
                </c:pt>
                <c:pt idx="12787">
                  <c:v>3</c:v>
                </c:pt>
                <c:pt idx="12788">
                  <c:v>3</c:v>
                </c:pt>
                <c:pt idx="12789">
                  <c:v>3</c:v>
                </c:pt>
                <c:pt idx="12790">
                  <c:v>3</c:v>
                </c:pt>
                <c:pt idx="12791">
                  <c:v>3</c:v>
                </c:pt>
                <c:pt idx="12792">
                  <c:v>3</c:v>
                </c:pt>
                <c:pt idx="12793">
                  <c:v>3</c:v>
                </c:pt>
                <c:pt idx="12794">
                  <c:v>3</c:v>
                </c:pt>
                <c:pt idx="12795">
                  <c:v>3</c:v>
                </c:pt>
                <c:pt idx="12796">
                  <c:v>3</c:v>
                </c:pt>
                <c:pt idx="12797">
                  <c:v>3</c:v>
                </c:pt>
                <c:pt idx="12798">
                  <c:v>3</c:v>
                </c:pt>
                <c:pt idx="12799">
                  <c:v>3</c:v>
                </c:pt>
                <c:pt idx="12800">
                  <c:v>3</c:v>
                </c:pt>
                <c:pt idx="12801">
                  <c:v>3</c:v>
                </c:pt>
                <c:pt idx="12802">
                  <c:v>3</c:v>
                </c:pt>
                <c:pt idx="12803">
                  <c:v>3</c:v>
                </c:pt>
                <c:pt idx="12804">
                  <c:v>3</c:v>
                </c:pt>
                <c:pt idx="12805">
                  <c:v>3</c:v>
                </c:pt>
                <c:pt idx="12806">
                  <c:v>3</c:v>
                </c:pt>
                <c:pt idx="12807">
                  <c:v>3</c:v>
                </c:pt>
                <c:pt idx="12808">
                  <c:v>3</c:v>
                </c:pt>
                <c:pt idx="12809">
                  <c:v>3</c:v>
                </c:pt>
                <c:pt idx="12810">
                  <c:v>3</c:v>
                </c:pt>
                <c:pt idx="12811">
                  <c:v>3</c:v>
                </c:pt>
                <c:pt idx="12812">
                  <c:v>3</c:v>
                </c:pt>
                <c:pt idx="12813">
                  <c:v>3</c:v>
                </c:pt>
                <c:pt idx="12814">
                  <c:v>3</c:v>
                </c:pt>
                <c:pt idx="12815">
                  <c:v>3</c:v>
                </c:pt>
                <c:pt idx="12816">
                  <c:v>3</c:v>
                </c:pt>
                <c:pt idx="12817">
                  <c:v>3</c:v>
                </c:pt>
                <c:pt idx="12818">
                  <c:v>3</c:v>
                </c:pt>
                <c:pt idx="12819">
                  <c:v>3</c:v>
                </c:pt>
                <c:pt idx="12820">
                  <c:v>3</c:v>
                </c:pt>
                <c:pt idx="12821">
                  <c:v>3</c:v>
                </c:pt>
                <c:pt idx="12822">
                  <c:v>3</c:v>
                </c:pt>
                <c:pt idx="12823">
                  <c:v>3</c:v>
                </c:pt>
                <c:pt idx="12824">
                  <c:v>3</c:v>
                </c:pt>
                <c:pt idx="12825">
                  <c:v>3</c:v>
                </c:pt>
                <c:pt idx="12826">
                  <c:v>3</c:v>
                </c:pt>
                <c:pt idx="12827">
                  <c:v>3</c:v>
                </c:pt>
                <c:pt idx="12828">
                  <c:v>3</c:v>
                </c:pt>
                <c:pt idx="12829">
                  <c:v>3</c:v>
                </c:pt>
                <c:pt idx="12830">
                  <c:v>3</c:v>
                </c:pt>
                <c:pt idx="12831">
                  <c:v>3</c:v>
                </c:pt>
                <c:pt idx="12832">
                  <c:v>3</c:v>
                </c:pt>
                <c:pt idx="12833">
                  <c:v>3</c:v>
                </c:pt>
                <c:pt idx="12834">
                  <c:v>3</c:v>
                </c:pt>
                <c:pt idx="12835">
                  <c:v>3</c:v>
                </c:pt>
                <c:pt idx="12836">
                  <c:v>3</c:v>
                </c:pt>
                <c:pt idx="12837">
                  <c:v>3</c:v>
                </c:pt>
                <c:pt idx="12838">
                  <c:v>3</c:v>
                </c:pt>
                <c:pt idx="12839">
                  <c:v>3</c:v>
                </c:pt>
                <c:pt idx="12840">
                  <c:v>3</c:v>
                </c:pt>
                <c:pt idx="12841">
                  <c:v>3</c:v>
                </c:pt>
                <c:pt idx="12842">
                  <c:v>3</c:v>
                </c:pt>
                <c:pt idx="12843">
                  <c:v>3</c:v>
                </c:pt>
                <c:pt idx="12844">
                  <c:v>3</c:v>
                </c:pt>
                <c:pt idx="12845">
                  <c:v>3</c:v>
                </c:pt>
                <c:pt idx="12846">
                  <c:v>3</c:v>
                </c:pt>
                <c:pt idx="12847">
                  <c:v>3</c:v>
                </c:pt>
                <c:pt idx="12848">
                  <c:v>3</c:v>
                </c:pt>
                <c:pt idx="12849">
                  <c:v>3</c:v>
                </c:pt>
                <c:pt idx="12850">
                  <c:v>3</c:v>
                </c:pt>
                <c:pt idx="12851">
                  <c:v>3</c:v>
                </c:pt>
                <c:pt idx="12852">
                  <c:v>3</c:v>
                </c:pt>
                <c:pt idx="12853">
                  <c:v>3</c:v>
                </c:pt>
                <c:pt idx="12854">
                  <c:v>3</c:v>
                </c:pt>
                <c:pt idx="12855">
                  <c:v>3</c:v>
                </c:pt>
                <c:pt idx="12856">
                  <c:v>3</c:v>
                </c:pt>
                <c:pt idx="12857">
                  <c:v>3</c:v>
                </c:pt>
                <c:pt idx="12858">
                  <c:v>3</c:v>
                </c:pt>
                <c:pt idx="12859">
                  <c:v>3</c:v>
                </c:pt>
                <c:pt idx="12860">
                  <c:v>3</c:v>
                </c:pt>
                <c:pt idx="12861">
                  <c:v>3</c:v>
                </c:pt>
                <c:pt idx="12862">
                  <c:v>3</c:v>
                </c:pt>
                <c:pt idx="12863">
                  <c:v>3</c:v>
                </c:pt>
                <c:pt idx="12864">
                  <c:v>3</c:v>
                </c:pt>
                <c:pt idx="12865">
                  <c:v>3</c:v>
                </c:pt>
                <c:pt idx="12866">
                  <c:v>3</c:v>
                </c:pt>
                <c:pt idx="12867">
                  <c:v>3</c:v>
                </c:pt>
                <c:pt idx="12868">
                  <c:v>3</c:v>
                </c:pt>
                <c:pt idx="12869">
                  <c:v>3</c:v>
                </c:pt>
                <c:pt idx="12870">
                  <c:v>3</c:v>
                </c:pt>
                <c:pt idx="12871">
                  <c:v>3</c:v>
                </c:pt>
                <c:pt idx="12872">
                  <c:v>3</c:v>
                </c:pt>
                <c:pt idx="12873">
                  <c:v>3</c:v>
                </c:pt>
                <c:pt idx="12874">
                  <c:v>3</c:v>
                </c:pt>
                <c:pt idx="12875">
                  <c:v>3</c:v>
                </c:pt>
                <c:pt idx="12876">
                  <c:v>3</c:v>
                </c:pt>
                <c:pt idx="12877">
                  <c:v>3</c:v>
                </c:pt>
                <c:pt idx="12878">
                  <c:v>3</c:v>
                </c:pt>
                <c:pt idx="12879">
                  <c:v>3</c:v>
                </c:pt>
                <c:pt idx="12880">
                  <c:v>3</c:v>
                </c:pt>
                <c:pt idx="12881">
                  <c:v>3</c:v>
                </c:pt>
                <c:pt idx="12882">
                  <c:v>3</c:v>
                </c:pt>
                <c:pt idx="12883">
                  <c:v>3</c:v>
                </c:pt>
                <c:pt idx="12884">
                  <c:v>3</c:v>
                </c:pt>
                <c:pt idx="12885">
                  <c:v>3</c:v>
                </c:pt>
                <c:pt idx="12886">
                  <c:v>3</c:v>
                </c:pt>
                <c:pt idx="12887">
                  <c:v>3</c:v>
                </c:pt>
                <c:pt idx="12888">
                  <c:v>3</c:v>
                </c:pt>
                <c:pt idx="12889">
                  <c:v>3</c:v>
                </c:pt>
                <c:pt idx="12890">
                  <c:v>3</c:v>
                </c:pt>
                <c:pt idx="12891">
                  <c:v>3</c:v>
                </c:pt>
                <c:pt idx="12892">
                  <c:v>3</c:v>
                </c:pt>
                <c:pt idx="12893">
                  <c:v>3</c:v>
                </c:pt>
                <c:pt idx="12894">
                  <c:v>3</c:v>
                </c:pt>
                <c:pt idx="12895">
                  <c:v>6</c:v>
                </c:pt>
                <c:pt idx="12896">
                  <c:v>6</c:v>
                </c:pt>
                <c:pt idx="12897">
                  <c:v>6</c:v>
                </c:pt>
                <c:pt idx="12898">
                  <c:v>6</c:v>
                </c:pt>
                <c:pt idx="12899">
                  <c:v>6</c:v>
                </c:pt>
                <c:pt idx="12900">
                  <c:v>6</c:v>
                </c:pt>
                <c:pt idx="12901">
                  <c:v>6</c:v>
                </c:pt>
                <c:pt idx="12902">
                  <c:v>6</c:v>
                </c:pt>
                <c:pt idx="12903">
                  <c:v>6</c:v>
                </c:pt>
                <c:pt idx="12904">
                  <c:v>6</c:v>
                </c:pt>
                <c:pt idx="12905">
                  <c:v>6</c:v>
                </c:pt>
                <c:pt idx="12906">
                  <c:v>6</c:v>
                </c:pt>
                <c:pt idx="12907">
                  <c:v>6</c:v>
                </c:pt>
                <c:pt idx="12908">
                  <c:v>6</c:v>
                </c:pt>
                <c:pt idx="12909">
                  <c:v>6</c:v>
                </c:pt>
                <c:pt idx="12910">
                  <c:v>6</c:v>
                </c:pt>
                <c:pt idx="12911">
                  <c:v>6</c:v>
                </c:pt>
                <c:pt idx="12912">
                  <c:v>6</c:v>
                </c:pt>
                <c:pt idx="12913">
                  <c:v>6</c:v>
                </c:pt>
                <c:pt idx="12914">
                  <c:v>6</c:v>
                </c:pt>
                <c:pt idx="12915">
                  <c:v>6</c:v>
                </c:pt>
                <c:pt idx="12916">
                  <c:v>6</c:v>
                </c:pt>
                <c:pt idx="12917">
                  <c:v>6</c:v>
                </c:pt>
                <c:pt idx="12918">
                  <c:v>7</c:v>
                </c:pt>
                <c:pt idx="12919">
                  <c:v>7</c:v>
                </c:pt>
                <c:pt idx="12920">
                  <c:v>7</c:v>
                </c:pt>
                <c:pt idx="12921">
                  <c:v>7</c:v>
                </c:pt>
                <c:pt idx="12922">
                  <c:v>7</c:v>
                </c:pt>
                <c:pt idx="12923">
                  <c:v>7</c:v>
                </c:pt>
                <c:pt idx="12924">
                  <c:v>7</c:v>
                </c:pt>
                <c:pt idx="12925">
                  <c:v>7</c:v>
                </c:pt>
                <c:pt idx="12926">
                  <c:v>7</c:v>
                </c:pt>
                <c:pt idx="12927">
                  <c:v>7</c:v>
                </c:pt>
                <c:pt idx="12928">
                  <c:v>7</c:v>
                </c:pt>
                <c:pt idx="12929">
                  <c:v>7</c:v>
                </c:pt>
                <c:pt idx="12930">
                  <c:v>7</c:v>
                </c:pt>
                <c:pt idx="12931">
                  <c:v>7</c:v>
                </c:pt>
                <c:pt idx="12932">
                  <c:v>7</c:v>
                </c:pt>
                <c:pt idx="12933">
                  <c:v>7</c:v>
                </c:pt>
                <c:pt idx="12934">
                  <c:v>7</c:v>
                </c:pt>
                <c:pt idx="12935">
                  <c:v>7</c:v>
                </c:pt>
                <c:pt idx="12936">
                  <c:v>7</c:v>
                </c:pt>
                <c:pt idx="12937">
                  <c:v>7</c:v>
                </c:pt>
                <c:pt idx="12938">
                  <c:v>7</c:v>
                </c:pt>
                <c:pt idx="12939">
                  <c:v>7</c:v>
                </c:pt>
                <c:pt idx="12940">
                  <c:v>7</c:v>
                </c:pt>
                <c:pt idx="12941">
                  <c:v>7</c:v>
                </c:pt>
                <c:pt idx="12942">
                  <c:v>7</c:v>
                </c:pt>
                <c:pt idx="12943">
                  <c:v>7</c:v>
                </c:pt>
                <c:pt idx="12944">
                  <c:v>7</c:v>
                </c:pt>
                <c:pt idx="12945">
                  <c:v>7</c:v>
                </c:pt>
                <c:pt idx="12946">
                  <c:v>7</c:v>
                </c:pt>
                <c:pt idx="12947">
                  <c:v>7</c:v>
                </c:pt>
                <c:pt idx="12948">
                  <c:v>7</c:v>
                </c:pt>
                <c:pt idx="12949">
                  <c:v>7</c:v>
                </c:pt>
                <c:pt idx="12950">
                  <c:v>7</c:v>
                </c:pt>
                <c:pt idx="12951">
                  <c:v>7</c:v>
                </c:pt>
                <c:pt idx="12952">
                  <c:v>7</c:v>
                </c:pt>
                <c:pt idx="12953">
                  <c:v>7</c:v>
                </c:pt>
                <c:pt idx="12954">
                  <c:v>7</c:v>
                </c:pt>
                <c:pt idx="12955">
                  <c:v>8</c:v>
                </c:pt>
                <c:pt idx="12956">
                  <c:v>8</c:v>
                </c:pt>
                <c:pt idx="12957">
                  <c:v>8</c:v>
                </c:pt>
                <c:pt idx="12958">
                  <c:v>8</c:v>
                </c:pt>
                <c:pt idx="12959">
                  <c:v>8</c:v>
                </c:pt>
                <c:pt idx="12960">
                  <c:v>8</c:v>
                </c:pt>
                <c:pt idx="12961">
                  <c:v>8</c:v>
                </c:pt>
                <c:pt idx="12962">
                  <c:v>8</c:v>
                </c:pt>
                <c:pt idx="12963">
                  <c:v>8</c:v>
                </c:pt>
                <c:pt idx="12964">
                  <c:v>8</c:v>
                </c:pt>
                <c:pt idx="12965">
                  <c:v>8</c:v>
                </c:pt>
                <c:pt idx="12966">
                  <c:v>8</c:v>
                </c:pt>
                <c:pt idx="12967">
                  <c:v>8</c:v>
                </c:pt>
                <c:pt idx="12968">
                  <c:v>8</c:v>
                </c:pt>
                <c:pt idx="12969">
                  <c:v>8</c:v>
                </c:pt>
                <c:pt idx="12970">
                  <c:v>8</c:v>
                </c:pt>
                <c:pt idx="12971">
                  <c:v>8</c:v>
                </c:pt>
                <c:pt idx="12972">
                  <c:v>8</c:v>
                </c:pt>
                <c:pt idx="12973">
                  <c:v>8</c:v>
                </c:pt>
                <c:pt idx="12974">
                  <c:v>8</c:v>
                </c:pt>
                <c:pt idx="12975">
                  <c:v>8</c:v>
                </c:pt>
                <c:pt idx="12976">
                  <c:v>8</c:v>
                </c:pt>
                <c:pt idx="12977">
                  <c:v>8</c:v>
                </c:pt>
                <c:pt idx="12978">
                  <c:v>8</c:v>
                </c:pt>
                <c:pt idx="12979">
                  <c:v>8</c:v>
                </c:pt>
                <c:pt idx="12980">
                  <c:v>8</c:v>
                </c:pt>
                <c:pt idx="12981">
                  <c:v>8</c:v>
                </c:pt>
                <c:pt idx="12982">
                  <c:v>8</c:v>
                </c:pt>
                <c:pt idx="12983">
                  <c:v>8</c:v>
                </c:pt>
                <c:pt idx="12984">
                  <c:v>8</c:v>
                </c:pt>
                <c:pt idx="12985">
                  <c:v>8</c:v>
                </c:pt>
                <c:pt idx="12986">
                  <c:v>8</c:v>
                </c:pt>
                <c:pt idx="12987">
                  <c:v>8</c:v>
                </c:pt>
                <c:pt idx="12988">
                  <c:v>8</c:v>
                </c:pt>
                <c:pt idx="12989">
                  <c:v>8</c:v>
                </c:pt>
                <c:pt idx="12990">
                  <c:v>8</c:v>
                </c:pt>
                <c:pt idx="12991">
                  <c:v>8</c:v>
                </c:pt>
                <c:pt idx="12992">
                  <c:v>8</c:v>
                </c:pt>
                <c:pt idx="12993">
                  <c:v>8</c:v>
                </c:pt>
                <c:pt idx="12994">
                  <c:v>8</c:v>
                </c:pt>
                <c:pt idx="12995">
                  <c:v>8</c:v>
                </c:pt>
                <c:pt idx="12996">
                  <c:v>8</c:v>
                </c:pt>
                <c:pt idx="12997">
                  <c:v>8</c:v>
                </c:pt>
                <c:pt idx="12998">
                  <c:v>9</c:v>
                </c:pt>
                <c:pt idx="12999">
                  <c:v>9</c:v>
                </c:pt>
                <c:pt idx="13000">
                  <c:v>9</c:v>
                </c:pt>
                <c:pt idx="13001">
                  <c:v>9</c:v>
                </c:pt>
                <c:pt idx="13002">
                  <c:v>9</c:v>
                </c:pt>
                <c:pt idx="13003">
                  <c:v>9</c:v>
                </c:pt>
                <c:pt idx="13004">
                  <c:v>9</c:v>
                </c:pt>
                <c:pt idx="13005">
                  <c:v>9</c:v>
                </c:pt>
                <c:pt idx="13006">
                  <c:v>9</c:v>
                </c:pt>
                <c:pt idx="13007">
                  <c:v>9</c:v>
                </c:pt>
                <c:pt idx="13008">
                  <c:v>9</c:v>
                </c:pt>
                <c:pt idx="13009">
                  <c:v>9</c:v>
                </c:pt>
                <c:pt idx="13010">
                  <c:v>9</c:v>
                </c:pt>
                <c:pt idx="13011">
                  <c:v>9</c:v>
                </c:pt>
                <c:pt idx="13012">
                  <c:v>9</c:v>
                </c:pt>
                <c:pt idx="13013">
                  <c:v>9</c:v>
                </c:pt>
                <c:pt idx="13014">
                  <c:v>9</c:v>
                </c:pt>
                <c:pt idx="13015">
                  <c:v>9</c:v>
                </c:pt>
                <c:pt idx="13016">
                  <c:v>9</c:v>
                </c:pt>
                <c:pt idx="13017">
                  <c:v>9</c:v>
                </c:pt>
                <c:pt idx="13018">
                  <c:v>9</c:v>
                </c:pt>
                <c:pt idx="13019">
                  <c:v>9</c:v>
                </c:pt>
                <c:pt idx="13020">
                  <c:v>9</c:v>
                </c:pt>
                <c:pt idx="13021">
                  <c:v>9</c:v>
                </c:pt>
                <c:pt idx="13022">
                  <c:v>9</c:v>
                </c:pt>
                <c:pt idx="13023">
                  <c:v>9</c:v>
                </c:pt>
                <c:pt idx="13024">
                  <c:v>9</c:v>
                </c:pt>
                <c:pt idx="13025">
                  <c:v>9</c:v>
                </c:pt>
                <c:pt idx="13026">
                  <c:v>9</c:v>
                </c:pt>
                <c:pt idx="13027">
                  <c:v>9</c:v>
                </c:pt>
                <c:pt idx="13028">
                  <c:v>9</c:v>
                </c:pt>
                <c:pt idx="13029">
                  <c:v>9</c:v>
                </c:pt>
                <c:pt idx="13030">
                  <c:v>9</c:v>
                </c:pt>
                <c:pt idx="13031">
                  <c:v>9</c:v>
                </c:pt>
                <c:pt idx="13032">
                  <c:v>9</c:v>
                </c:pt>
                <c:pt idx="13033">
                  <c:v>9</c:v>
                </c:pt>
                <c:pt idx="13034">
                  <c:v>9</c:v>
                </c:pt>
                <c:pt idx="13035">
                  <c:v>9</c:v>
                </c:pt>
                <c:pt idx="13036">
                  <c:v>9</c:v>
                </c:pt>
                <c:pt idx="13037">
                  <c:v>9</c:v>
                </c:pt>
                <c:pt idx="13038">
                  <c:v>9</c:v>
                </c:pt>
                <c:pt idx="13039">
                  <c:v>9</c:v>
                </c:pt>
                <c:pt idx="13040">
                  <c:v>9</c:v>
                </c:pt>
                <c:pt idx="13041">
                  <c:v>9</c:v>
                </c:pt>
                <c:pt idx="13042">
                  <c:v>9</c:v>
                </c:pt>
                <c:pt idx="13043">
                  <c:v>9</c:v>
                </c:pt>
                <c:pt idx="13044">
                  <c:v>9</c:v>
                </c:pt>
                <c:pt idx="13045">
                  <c:v>9</c:v>
                </c:pt>
                <c:pt idx="13046">
                  <c:v>9</c:v>
                </c:pt>
                <c:pt idx="13047">
                  <c:v>9</c:v>
                </c:pt>
                <c:pt idx="13048">
                  <c:v>9</c:v>
                </c:pt>
                <c:pt idx="13049">
                  <c:v>9</c:v>
                </c:pt>
                <c:pt idx="13050">
                  <c:v>9</c:v>
                </c:pt>
                <c:pt idx="13051">
                  <c:v>9</c:v>
                </c:pt>
                <c:pt idx="13052">
                  <c:v>9</c:v>
                </c:pt>
                <c:pt idx="13053">
                  <c:v>9</c:v>
                </c:pt>
                <c:pt idx="13054">
                  <c:v>9</c:v>
                </c:pt>
                <c:pt idx="13055">
                  <c:v>9</c:v>
                </c:pt>
                <c:pt idx="13056">
                  <c:v>9</c:v>
                </c:pt>
                <c:pt idx="13057">
                  <c:v>9</c:v>
                </c:pt>
                <c:pt idx="13058">
                  <c:v>9</c:v>
                </c:pt>
                <c:pt idx="13059">
                  <c:v>9</c:v>
                </c:pt>
                <c:pt idx="13060">
                  <c:v>9</c:v>
                </c:pt>
                <c:pt idx="13061">
                  <c:v>9</c:v>
                </c:pt>
                <c:pt idx="13062">
                  <c:v>9</c:v>
                </c:pt>
                <c:pt idx="13063">
                  <c:v>9</c:v>
                </c:pt>
                <c:pt idx="13064">
                  <c:v>9</c:v>
                </c:pt>
                <c:pt idx="13065">
                  <c:v>9</c:v>
                </c:pt>
                <c:pt idx="13066">
                  <c:v>9</c:v>
                </c:pt>
                <c:pt idx="13067">
                  <c:v>9</c:v>
                </c:pt>
                <c:pt idx="13068">
                  <c:v>9</c:v>
                </c:pt>
                <c:pt idx="13069">
                  <c:v>9</c:v>
                </c:pt>
                <c:pt idx="13070">
                  <c:v>9</c:v>
                </c:pt>
                <c:pt idx="13071">
                  <c:v>9</c:v>
                </c:pt>
                <c:pt idx="13072">
                  <c:v>8</c:v>
                </c:pt>
                <c:pt idx="13073">
                  <c:v>8</c:v>
                </c:pt>
                <c:pt idx="13074">
                  <c:v>8</c:v>
                </c:pt>
                <c:pt idx="13075">
                  <c:v>8</c:v>
                </c:pt>
                <c:pt idx="13076">
                  <c:v>8</c:v>
                </c:pt>
                <c:pt idx="13077">
                  <c:v>8</c:v>
                </c:pt>
                <c:pt idx="13078">
                  <c:v>8</c:v>
                </c:pt>
                <c:pt idx="13079">
                  <c:v>8</c:v>
                </c:pt>
                <c:pt idx="13080">
                  <c:v>8</c:v>
                </c:pt>
                <c:pt idx="13081">
                  <c:v>8</c:v>
                </c:pt>
                <c:pt idx="13082">
                  <c:v>8</c:v>
                </c:pt>
                <c:pt idx="13083">
                  <c:v>8</c:v>
                </c:pt>
                <c:pt idx="13084">
                  <c:v>8</c:v>
                </c:pt>
                <c:pt idx="13085">
                  <c:v>8</c:v>
                </c:pt>
                <c:pt idx="13086">
                  <c:v>8</c:v>
                </c:pt>
                <c:pt idx="13087">
                  <c:v>8</c:v>
                </c:pt>
                <c:pt idx="13088">
                  <c:v>8</c:v>
                </c:pt>
                <c:pt idx="13089">
                  <c:v>8</c:v>
                </c:pt>
                <c:pt idx="13090">
                  <c:v>8</c:v>
                </c:pt>
                <c:pt idx="13091">
                  <c:v>8</c:v>
                </c:pt>
                <c:pt idx="13092">
                  <c:v>8</c:v>
                </c:pt>
                <c:pt idx="13093">
                  <c:v>8</c:v>
                </c:pt>
                <c:pt idx="13094">
                  <c:v>8</c:v>
                </c:pt>
                <c:pt idx="13095">
                  <c:v>8</c:v>
                </c:pt>
                <c:pt idx="13096">
                  <c:v>8</c:v>
                </c:pt>
                <c:pt idx="13097">
                  <c:v>8</c:v>
                </c:pt>
                <c:pt idx="13098">
                  <c:v>8</c:v>
                </c:pt>
                <c:pt idx="13099">
                  <c:v>8</c:v>
                </c:pt>
                <c:pt idx="13100">
                  <c:v>8</c:v>
                </c:pt>
                <c:pt idx="13101">
                  <c:v>8</c:v>
                </c:pt>
                <c:pt idx="13102">
                  <c:v>8</c:v>
                </c:pt>
                <c:pt idx="13103">
                  <c:v>8</c:v>
                </c:pt>
                <c:pt idx="13104">
                  <c:v>8</c:v>
                </c:pt>
                <c:pt idx="13105">
                  <c:v>8</c:v>
                </c:pt>
                <c:pt idx="13106">
                  <c:v>8</c:v>
                </c:pt>
                <c:pt idx="13107">
                  <c:v>8</c:v>
                </c:pt>
                <c:pt idx="13108">
                  <c:v>8</c:v>
                </c:pt>
                <c:pt idx="13109">
                  <c:v>8</c:v>
                </c:pt>
                <c:pt idx="13110">
                  <c:v>8</c:v>
                </c:pt>
                <c:pt idx="13111">
                  <c:v>8</c:v>
                </c:pt>
                <c:pt idx="13112">
                  <c:v>8</c:v>
                </c:pt>
                <c:pt idx="13113">
                  <c:v>8</c:v>
                </c:pt>
                <c:pt idx="13114">
                  <c:v>8</c:v>
                </c:pt>
                <c:pt idx="13115">
                  <c:v>8</c:v>
                </c:pt>
                <c:pt idx="13116">
                  <c:v>8</c:v>
                </c:pt>
                <c:pt idx="13117">
                  <c:v>8</c:v>
                </c:pt>
                <c:pt idx="13118">
                  <c:v>8</c:v>
                </c:pt>
                <c:pt idx="13119">
                  <c:v>8</c:v>
                </c:pt>
                <c:pt idx="13120">
                  <c:v>8</c:v>
                </c:pt>
                <c:pt idx="13121">
                  <c:v>8</c:v>
                </c:pt>
                <c:pt idx="13122">
                  <c:v>8</c:v>
                </c:pt>
                <c:pt idx="13123">
                  <c:v>8</c:v>
                </c:pt>
                <c:pt idx="13124">
                  <c:v>8</c:v>
                </c:pt>
                <c:pt idx="13125">
                  <c:v>8</c:v>
                </c:pt>
                <c:pt idx="13126">
                  <c:v>8</c:v>
                </c:pt>
                <c:pt idx="13127">
                  <c:v>8</c:v>
                </c:pt>
                <c:pt idx="13128">
                  <c:v>8</c:v>
                </c:pt>
                <c:pt idx="13129">
                  <c:v>8</c:v>
                </c:pt>
                <c:pt idx="13130">
                  <c:v>8</c:v>
                </c:pt>
                <c:pt idx="13131">
                  <c:v>8</c:v>
                </c:pt>
                <c:pt idx="13132">
                  <c:v>8</c:v>
                </c:pt>
                <c:pt idx="13133">
                  <c:v>8</c:v>
                </c:pt>
                <c:pt idx="13134">
                  <c:v>8</c:v>
                </c:pt>
                <c:pt idx="13135">
                  <c:v>8</c:v>
                </c:pt>
                <c:pt idx="13136">
                  <c:v>8</c:v>
                </c:pt>
                <c:pt idx="13137">
                  <c:v>8</c:v>
                </c:pt>
                <c:pt idx="13138">
                  <c:v>8</c:v>
                </c:pt>
                <c:pt idx="13139">
                  <c:v>8</c:v>
                </c:pt>
                <c:pt idx="13140">
                  <c:v>8</c:v>
                </c:pt>
                <c:pt idx="13141">
                  <c:v>8</c:v>
                </c:pt>
                <c:pt idx="13142">
                  <c:v>8</c:v>
                </c:pt>
                <c:pt idx="13143">
                  <c:v>8</c:v>
                </c:pt>
                <c:pt idx="13144">
                  <c:v>8</c:v>
                </c:pt>
                <c:pt idx="13145">
                  <c:v>8</c:v>
                </c:pt>
                <c:pt idx="13146">
                  <c:v>8</c:v>
                </c:pt>
                <c:pt idx="13147">
                  <c:v>8</c:v>
                </c:pt>
                <c:pt idx="13148">
                  <c:v>8</c:v>
                </c:pt>
                <c:pt idx="13149">
                  <c:v>8</c:v>
                </c:pt>
                <c:pt idx="13150">
                  <c:v>8</c:v>
                </c:pt>
                <c:pt idx="13151">
                  <c:v>8</c:v>
                </c:pt>
                <c:pt idx="13152">
                  <c:v>8</c:v>
                </c:pt>
                <c:pt idx="13153">
                  <c:v>8</c:v>
                </c:pt>
                <c:pt idx="13154">
                  <c:v>8</c:v>
                </c:pt>
                <c:pt idx="13155">
                  <c:v>8</c:v>
                </c:pt>
                <c:pt idx="13156">
                  <c:v>8</c:v>
                </c:pt>
                <c:pt idx="13157">
                  <c:v>8</c:v>
                </c:pt>
                <c:pt idx="13158">
                  <c:v>8</c:v>
                </c:pt>
                <c:pt idx="13159">
                  <c:v>8</c:v>
                </c:pt>
                <c:pt idx="13160">
                  <c:v>7</c:v>
                </c:pt>
                <c:pt idx="13161">
                  <c:v>7</c:v>
                </c:pt>
                <c:pt idx="13162">
                  <c:v>7</c:v>
                </c:pt>
                <c:pt idx="13163">
                  <c:v>7</c:v>
                </c:pt>
                <c:pt idx="13164">
                  <c:v>7</c:v>
                </c:pt>
                <c:pt idx="13165">
                  <c:v>7</c:v>
                </c:pt>
                <c:pt idx="13166">
                  <c:v>7</c:v>
                </c:pt>
                <c:pt idx="13167">
                  <c:v>7</c:v>
                </c:pt>
                <c:pt idx="13168">
                  <c:v>7</c:v>
                </c:pt>
                <c:pt idx="13169">
                  <c:v>7</c:v>
                </c:pt>
                <c:pt idx="13170">
                  <c:v>7</c:v>
                </c:pt>
                <c:pt idx="13171">
                  <c:v>7</c:v>
                </c:pt>
                <c:pt idx="13172">
                  <c:v>7</c:v>
                </c:pt>
                <c:pt idx="13173">
                  <c:v>7</c:v>
                </c:pt>
                <c:pt idx="13174">
                  <c:v>7</c:v>
                </c:pt>
                <c:pt idx="13175">
                  <c:v>7</c:v>
                </c:pt>
                <c:pt idx="13176">
                  <c:v>7</c:v>
                </c:pt>
                <c:pt idx="13177">
                  <c:v>7</c:v>
                </c:pt>
                <c:pt idx="13178">
                  <c:v>7</c:v>
                </c:pt>
                <c:pt idx="13179">
                  <c:v>7</c:v>
                </c:pt>
                <c:pt idx="13180">
                  <c:v>7</c:v>
                </c:pt>
                <c:pt idx="13181">
                  <c:v>7</c:v>
                </c:pt>
                <c:pt idx="13182">
                  <c:v>7</c:v>
                </c:pt>
                <c:pt idx="13183">
                  <c:v>7</c:v>
                </c:pt>
                <c:pt idx="13184">
                  <c:v>7</c:v>
                </c:pt>
                <c:pt idx="13185">
                  <c:v>7</c:v>
                </c:pt>
                <c:pt idx="13186">
                  <c:v>7</c:v>
                </c:pt>
                <c:pt idx="13187">
                  <c:v>7</c:v>
                </c:pt>
                <c:pt idx="13188">
                  <c:v>7</c:v>
                </c:pt>
                <c:pt idx="13189">
                  <c:v>7</c:v>
                </c:pt>
                <c:pt idx="13190">
                  <c:v>7</c:v>
                </c:pt>
                <c:pt idx="13191">
                  <c:v>7</c:v>
                </c:pt>
                <c:pt idx="13192">
                  <c:v>7</c:v>
                </c:pt>
                <c:pt idx="13193">
                  <c:v>7</c:v>
                </c:pt>
                <c:pt idx="13194">
                  <c:v>7</c:v>
                </c:pt>
                <c:pt idx="13195">
                  <c:v>7</c:v>
                </c:pt>
                <c:pt idx="13196">
                  <c:v>7</c:v>
                </c:pt>
                <c:pt idx="13197">
                  <c:v>7</c:v>
                </c:pt>
                <c:pt idx="13198">
                  <c:v>7</c:v>
                </c:pt>
                <c:pt idx="13199">
                  <c:v>7</c:v>
                </c:pt>
                <c:pt idx="13200">
                  <c:v>7</c:v>
                </c:pt>
                <c:pt idx="13201">
                  <c:v>7</c:v>
                </c:pt>
                <c:pt idx="13202">
                  <c:v>7</c:v>
                </c:pt>
                <c:pt idx="13203">
                  <c:v>7</c:v>
                </c:pt>
                <c:pt idx="13204">
                  <c:v>7</c:v>
                </c:pt>
                <c:pt idx="13205">
                  <c:v>7</c:v>
                </c:pt>
                <c:pt idx="13206">
                  <c:v>7</c:v>
                </c:pt>
                <c:pt idx="13207">
                  <c:v>7</c:v>
                </c:pt>
                <c:pt idx="13208">
                  <c:v>7</c:v>
                </c:pt>
                <c:pt idx="13209">
                  <c:v>7</c:v>
                </c:pt>
                <c:pt idx="13210">
                  <c:v>7</c:v>
                </c:pt>
                <c:pt idx="13211">
                  <c:v>7</c:v>
                </c:pt>
                <c:pt idx="13212">
                  <c:v>6</c:v>
                </c:pt>
                <c:pt idx="13213">
                  <c:v>6</c:v>
                </c:pt>
                <c:pt idx="13214">
                  <c:v>6</c:v>
                </c:pt>
                <c:pt idx="13215">
                  <c:v>6</c:v>
                </c:pt>
                <c:pt idx="13216">
                  <c:v>6</c:v>
                </c:pt>
                <c:pt idx="13217">
                  <c:v>6</c:v>
                </c:pt>
                <c:pt idx="13218">
                  <c:v>6</c:v>
                </c:pt>
                <c:pt idx="13219">
                  <c:v>6</c:v>
                </c:pt>
                <c:pt idx="13220">
                  <c:v>6</c:v>
                </c:pt>
                <c:pt idx="13221">
                  <c:v>6</c:v>
                </c:pt>
                <c:pt idx="13222">
                  <c:v>6</c:v>
                </c:pt>
                <c:pt idx="13223">
                  <c:v>6</c:v>
                </c:pt>
                <c:pt idx="13224">
                  <c:v>6</c:v>
                </c:pt>
                <c:pt idx="13225">
                  <c:v>6</c:v>
                </c:pt>
                <c:pt idx="13226">
                  <c:v>6</c:v>
                </c:pt>
                <c:pt idx="13227">
                  <c:v>6</c:v>
                </c:pt>
                <c:pt idx="13228">
                  <c:v>6</c:v>
                </c:pt>
                <c:pt idx="13229">
                  <c:v>6</c:v>
                </c:pt>
                <c:pt idx="13230">
                  <c:v>6</c:v>
                </c:pt>
                <c:pt idx="13231">
                  <c:v>6</c:v>
                </c:pt>
                <c:pt idx="13232">
                  <c:v>6</c:v>
                </c:pt>
                <c:pt idx="13233">
                  <c:v>6</c:v>
                </c:pt>
                <c:pt idx="13234">
                  <c:v>6</c:v>
                </c:pt>
                <c:pt idx="13235">
                  <c:v>6</c:v>
                </c:pt>
                <c:pt idx="13236">
                  <c:v>6</c:v>
                </c:pt>
                <c:pt idx="13237">
                  <c:v>6</c:v>
                </c:pt>
                <c:pt idx="13238">
                  <c:v>6</c:v>
                </c:pt>
                <c:pt idx="13239">
                  <c:v>6</c:v>
                </c:pt>
                <c:pt idx="13240">
                  <c:v>6</c:v>
                </c:pt>
                <c:pt idx="13241">
                  <c:v>6</c:v>
                </c:pt>
                <c:pt idx="13242">
                  <c:v>6</c:v>
                </c:pt>
                <c:pt idx="13243">
                  <c:v>6</c:v>
                </c:pt>
                <c:pt idx="13244">
                  <c:v>6</c:v>
                </c:pt>
                <c:pt idx="13245">
                  <c:v>6</c:v>
                </c:pt>
                <c:pt idx="13246">
                  <c:v>6</c:v>
                </c:pt>
                <c:pt idx="13247">
                  <c:v>6</c:v>
                </c:pt>
                <c:pt idx="13248">
                  <c:v>6</c:v>
                </c:pt>
                <c:pt idx="13249">
                  <c:v>6</c:v>
                </c:pt>
                <c:pt idx="13250">
                  <c:v>6</c:v>
                </c:pt>
                <c:pt idx="13251">
                  <c:v>6</c:v>
                </c:pt>
                <c:pt idx="13252">
                  <c:v>6</c:v>
                </c:pt>
                <c:pt idx="13253">
                  <c:v>6</c:v>
                </c:pt>
                <c:pt idx="13254">
                  <c:v>6</c:v>
                </c:pt>
                <c:pt idx="13255">
                  <c:v>6</c:v>
                </c:pt>
                <c:pt idx="13256">
                  <c:v>6</c:v>
                </c:pt>
                <c:pt idx="13257">
                  <c:v>6</c:v>
                </c:pt>
                <c:pt idx="13258">
                  <c:v>6</c:v>
                </c:pt>
                <c:pt idx="13259">
                  <c:v>6</c:v>
                </c:pt>
                <c:pt idx="13260">
                  <c:v>6</c:v>
                </c:pt>
                <c:pt idx="13261">
                  <c:v>6</c:v>
                </c:pt>
                <c:pt idx="13262">
                  <c:v>6</c:v>
                </c:pt>
                <c:pt idx="13263">
                  <c:v>6</c:v>
                </c:pt>
                <c:pt idx="13264">
                  <c:v>6</c:v>
                </c:pt>
                <c:pt idx="13265">
                  <c:v>6</c:v>
                </c:pt>
                <c:pt idx="13266">
                  <c:v>6</c:v>
                </c:pt>
                <c:pt idx="13267">
                  <c:v>6</c:v>
                </c:pt>
                <c:pt idx="13268">
                  <c:v>6</c:v>
                </c:pt>
                <c:pt idx="13269">
                  <c:v>6</c:v>
                </c:pt>
                <c:pt idx="13270">
                  <c:v>6</c:v>
                </c:pt>
                <c:pt idx="13271">
                  <c:v>6</c:v>
                </c:pt>
                <c:pt idx="13272">
                  <c:v>6</c:v>
                </c:pt>
                <c:pt idx="13273">
                  <c:v>6</c:v>
                </c:pt>
                <c:pt idx="13274">
                  <c:v>6</c:v>
                </c:pt>
                <c:pt idx="13275">
                  <c:v>6</c:v>
                </c:pt>
                <c:pt idx="13276">
                  <c:v>6</c:v>
                </c:pt>
                <c:pt idx="13277">
                  <c:v>6</c:v>
                </c:pt>
                <c:pt idx="13278">
                  <c:v>6</c:v>
                </c:pt>
                <c:pt idx="13279">
                  <c:v>6</c:v>
                </c:pt>
                <c:pt idx="13280">
                  <c:v>6</c:v>
                </c:pt>
                <c:pt idx="13281">
                  <c:v>6</c:v>
                </c:pt>
                <c:pt idx="13282">
                  <c:v>6</c:v>
                </c:pt>
                <c:pt idx="13283">
                  <c:v>6</c:v>
                </c:pt>
                <c:pt idx="13284">
                  <c:v>6</c:v>
                </c:pt>
                <c:pt idx="13285">
                  <c:v>6</c:v>
                </c:pt>
                <c:pt idx="13286">
                  <c:v>6</c:v>
                </c:pt>
                <c:pt idx="13287">
                  <c:v>6</c:v>
                </c:pt>
                <c:pt idx="13288">
                  <c:v>6</c:v>
                </c:pt>
                <c:pt idx="13289">
                  <c:v>6</c:v>
                </c:pt>
                <c:pt idx="13290">
                  <c:v>6</c:v>
                </c:pt>
                <c:pt idx="13291">
                  <c:v>6</c:v>
                </c:pt>
                <c:pt idx="13292">
                  <c:v>6</c:v>
                </c:pt>
                <c:pt idx="13293">
                  <c:v>6</c:v>
                </c:pt>
                <c:pt idx="13294">
                  <c:v>6</c:v>
                </c:pt>
                <c:pt idx="13295">
                  <c:v>6</c:v>
                </c:pt>
                <c:pt idx="13296">
                  <c:v>6</c:v>
                </c:pt>
                <c:pt idx="13297">
                  <c:v>5</c:v>
                </c:pt>
                <c:pt idx="13298">
                  <c:v>5</c:v>
                </c:pt>
                <c:pt idx="13299">
                  <c:v>5</c:v>
                </c:pt>
                <c:pt idx="13300">
                  <c:v>5</c:v>
                </c:pt>
                <c:pt idx="13301">
                  <c:v>5</c:v>
                </c:pt>
                <c:pt idx="13302">
                  <c:v>5</c:v>
                </c:pt>
                <c:pt idx="13303">
                  <c:v>5</c:v>
                </c:pt>
                <c:pt idx="13304">
                  <c:v>5</c:v>
                </c:pt>
                <c:pt idx="13305">
                  <c:v>5</c:v>
                </c:pt>
                <c:pt idx="13306">
                  <c:v>5</c:v>
                </c:pt>
                <c:pt idx="13307">
                  <c:v>5</c:v>
                </c:pt>
                <c:pt idx="13308">
                  <c:v>5</c:v>
                </c:pt>
                <c:pt idx="13309">
                  <c:v>5</c:v>
                </c:pt>
                <c:pt idx="13310">
                  <c:v>5</c:v>
                </c:pt>
                <c:pt idx="13311">
                  <c:v>5</c:v>
                </c:pt>
                <c:pt idx="13312">
                  <c:v>5</c:v>
                </c:pt>
                <c:pt idx="13313">
                  <c:v>5</c:v>
                </c:pt>
                <c:pt idx="13314">
                  <c:v>5</c:v>
                </c:pt>
                <c:pt idx="13315">
                  <c:v>5</c:v>
                </c:pt>
                <c:pt idx="13316">
                  <c:v>5</c:v>
                </c:pt>
                <c:pt idx="13317">
                  <c:v>5</c:v>
                </c:pt>
                <c:pt idx="13318">
                  <c:v>5</c:v>
                </c:pt>
                <c:pt idx="13319">
                  <c:v>5</c:v>
                </c:pt>
                <c:pt idx="13320">
                  <c:v>5</c:v>
                </c:pt>
                <c:pt idx="13321">
                  <c:v>5</c:v>
                </c:pt>
                <c:pt idx="13322">
                  <c:v>5</c:v>
                </c:pt>
                <c:pt idx="13323">
                  <c:v>5</c:v>
                </c:pt>
                <c:pt idx="13324">
                  <c:v>5</c:v>
                </c:pt>
                <c:pt idx="13325">
                  <c:v>5</c:v>
                </c:pt>
                <c:pt idx="13326">
                  <c:v>5</c:v>
                </c:pt>
                <c:pt idx="13327">
                  <c:v>5</c:v>
                </c:pt>
                <c:pt idx="13328">
                  <c:v>5</c:v>
                </c:pt>
                <c:pt idx="13329">
                  <c:v>5</c:v>
                </c:pt>
                <c:pt idx="13330">
                  <c:v>5</c:v>
                </c:pt>
                <c:pt idx="13331">
                  <c:v>5</c:v>
                </c:pt>
                <c:pt idx="13332">
                  <c:v>5</c:v>
                </c:pt>
                <c:pt idx="13333">
                  <c:v>5</c:v>
                </c:pt>
                <c:pt idx="13334">
                  <c:v>5</c:v>
                </c:pt>
                <c:pt idx="13335">
                  <c:v>5</c:v>
                </c:pt>
                <c:pt idx="13336">
                  <c:v>5</c:v>
                </c:pt>
                <c:pt idx="13337">
                  <c:v>5</c:v>
                </c:pt>
                <c:pt idx="13338">
                  <c:v>5</c:v>
                </c:pt>
                <c:pt idx="13339">
                  <c:v>5</c:v>
                </c:pt>
                <c:pt idx="13340">
                  <c:v>5</c:v>
                </c:pt>
                <c:pt idx="13341">
                  <c:v>5</c:v>
                </c:pt>
                <c:pt idx="13342">
                  <c:v>5</c:v>
                </c:pt>
                <c:pt idx="13343">
                  <c:v>5</c:v>
                </c:pt>
                <c:pt idx="13344">
                  <c:v>5</c:v>
                </c:pt>
                <c:pt idx="13345">
                  <c:v>5</c:v>
                </c:pt>
                <c:pt idx="13346">
                  <c:v>5</c:v>
                </c:pt>
                <c:pt idx="13347">
                  <c:v>5</c:v>
                </c:pt>
                <c:pt idx="13348">
                  <c:v>5</c:v>
                </c:pt>
                <c:pt idx="13349">
                  <c:v>5</c:v>
                </c:pt>
                <c:pt idx="13350">
                  <c:v>5</c:v>
                </c:pt>
                <c:pt idx="13351">
                  <c:v>5</c:v>
                </c:pt>
                <c:pt idx="13352">
                  <c:v>5</c:v>
                </c:pt>
                <c:pt idx="13353">
                  <c:v>5</c:v>
                </c:pt>
                <c:pt idx="13354">
                  <c:v>5</c:v>
                </c:pt>
                <c:pt idx="13355">
                  <c:v>5</c:v>
                </c:pt>
                <c:pt idx="13356">
                  <c:v>4</c:v>
                </c:pt>
                <c:pt idx="13357">
                  <c:v>4</c:v>
                </c:pt>
                <c:pt idx="13358">
                  <c:v>4</c:v>
                </c:pt>
                <c:pt idx="13359">
                  <c:v>4</c:v>
                </c:pt>
                <c:pt idx="13360">
                  <c:v>4</c:v>
                </c:pt>
                <c:pt idx="13361">
                  <c:v>4</c:v>
                </c:pt>
                <c:pt idx="13362">
                  <c:v>4</c:v>
                </c:pt>
                <c:pt idx="13363">
                  <c:v>4</c:v>
                </c:pt>
                <c:pt idx="13364">
                  <c:v>4</c:v>
                </c:pt>
                <c:pt idx="13365">
                  <c:v>4</c:v>
                </c:pt>
                <c:pt idx="13366">
                  <c:v>4</c:v>
                </c:pt>
                <c:pt idx="13367">
                  <c:v>4</c:v>
                </c:pt>
                <c:pt idx="13368">
                  <c:v>4</c:v>
                </c:pt>
                <c:pt idx="13369">
                  <c:v>4</c:v>
                </c:pt>
                <c:pt idx="13370">
                  <c:v>4</c:v>
                </c:pt>
                <c:pt idx="13371">
                  <c:v>4</c:v>
                </c:pt>
                <c:pt idx="13372">
                  <c:v>4</c:v>
                </c:pt>
                <c:pt idx="13373">
                  <c:v>4</c:v>
                </c:pt>
                <c:pt idx="13374">
                  <c:v>4</c:v>
                </c:pt>
                <c:pt idx="13375">
                  <c:v>4</c:v>
                </c:pt>
                <c:pt idx="13376">
                  <c:v>4</c:v>
                </c:pt>
                <c:pt idx="13377">
                  <c:v>4</c:v>
                </c:pt>
                <c:pt idx="13378">
                  <c:v>4</c:v>
                </c:pt>
                <c:pt idx="13379">
                  <c:v>4</c:v>
                </c:pt>
                <c:pt idx="13380">
                  <c:v>4</c:v>
                </c:pt>
                <c:pt idx="13381">
                  <c:v>4</c:v>
                </c:pt>
                <c:pt idx="13382">
                  <c:v>4</c:v>
                </c:pt>
                <c:pt idx="13383">
                  <c:v>4</c:v>
                </c:pt>
                <c:pt idx="13384">
                  <c:v>3</c:v>
                </c:pt>
                <c:pt idx="13385">
                  <c:v>3</c:v>
                </c:pt>
                <c:pt idx="13386">
                  <c:v>3</c:v>
                </c:pt>
                <c:pt idx="13387">
                  <c:v>3</c:v>
                </c:pt>
                <c:pt idx="13388">
                  <c:v>3</c:v>
                </c:pt>
                <c:pt idx="13389">
                  <c:v>3</c:v>
                </c:pt>
                <c:pt idx="13390">
                  <c:v>3</c:v>
                </c:pt>
                <c:pt idx="13391">
                  <c:v>3</c:v>
                </c:pt>
                <c:pt idx="13392">
                  <c:v>3</c:v>
                </c:pt>
                <c:pt idx="13393">
                  <c:v>3</c:v>
                </c:pt>
                <c:pt idx="13394">
                  <c:v>3</c:v>
                </c:pt>
                <c:pt idx="13395">
                  <c:v>3</c:v>
                </c:pt>
                <c:pt idx="13396">
                  <c:v>3</c:v>
                </c:pt>
                <c:pt idx="13397">
                  <c:v>3</c:v>
                </c:pt>
                <c:pt idx="13398">
                  <c:v>3</c:v>
                </c:pt>
                <c:pt idx="13399">
                  <c:v>3</c:v>
                </c:pt>
                <c:pt idx="13400">
                  <c:v>3</c:v>
                </c:pt>
                <c:pt idx="13401">
                  <c:v>3</c:v>
                </c:pt>
                <c:pt idx="13402">
                  <c:v>3</c:v>
                </c:pt>
                <c:pt idx="13403">
                  <c:v>3</c:v>
                </c:pt>
                <c:pt idx="13404">
                  <c:v>3</c:v>
                </c:pt>
                <c:pt idx="13405">
                  <c:v>3</c:v>
                </c:pt>
                <c:pt idx="13406">
                  <c:v>3</c:v>
                </c:pt>
                <c:pt idx="13407">
                  <c:v>3</c:v>
                </c:pt>
                <c:pt idx="13408">
                  <c:v>3</c:v>
                </c:pt>
                <c:pt idx="13409">
                  <c:v>3</c:v>
                </c:pt>
                <c:pt idx="13410">
                  <c:v>3</c:v>
                </c:pt>
                <c:pt idx="13411">
                  <c:v>3</c:v>
                </c:pt>
                <c:pt idx="13412">
                  <c:v>3</c:v>
                </c:pt>
                <c:pt idx="13413">
                  <c:v>3</c:v>
                </c:pt>
                <c:pt idx="13414">
                  <c:v>3</c:v>
                </c:pt>
                <c:pt idx="13415">
                  <c:v>3</c:v>
                </c:pt>
                <c:pt idx="13416">
                  <c:v>3</c:v>
                </c:pt>
                <c:pt idx="13417">
                  <c:v>3</c:v>
                </c:pt>
                <c:pt idx="13418">
                  <c:v>3</c:v>
                </c:pt>
                <c:pt idx="13419">
                  <c:v>3</c:v>
                </c:pt>
                <c:pt idx="13420">
                  <c:v>3</c:v>
                </c:pt>
                <c:pt idx="13421">
                  <c:v>3</c:v>
                </c:pt>
                <c:pt idx="13422">
                  <c:v>3</c:v>
                </c:pt>
                <c:pt idx="13423">
                  <c:v>3</c:v>
                </c:pt>
                <c:pt idx="13424">
                  <c:v>3</c:v>
                </c:pt>
                <c:pt idx="13425">
                  <c:v>3</c:v>
                </c:pt>
                <c:pt idx="13426">
                  <c:v>3</c:v>
                </c:pt>
                <c:pt idx="13427">
                  <c:v>3</c:v>
                </c:pt>
                <c:pt idx="13428">
                  <c:v>3</c:v>
                </c:pt>
                <c:pt idx="13429">
                  <c:v>3</c:v>
                </c:pt>
                <c:pt idx="13430">
                  <c:v>3</c:v>
                </c:pt>
                <c:pt idx="13431">
                  <c:v>3</c:v>
                </c:pt>
                <c:pt idx="13432">
                  <c:v>3</c:v>
                </c:pt>
                <c:pt idx="13433">
                  <c:v>3</c:v>
                </c:pt>
                <c:pt idx="13434">
                  <c:v>3</c:v>
                </c:pt>
                <c:pt idx="13435">
                  <c:v>3</c:v>
                </c:pt>
                <c:pt idx="13436">
                  <c:v>3</c:v>
                </c:pt>
                <c:pt idx="13437">
                  <c:v>3</c:v>
                </c:pt>
                <c:pt idx="13438">
                  <c:v>3</c:v>
                </c:pt>
                <c:pt idx="13439">
                  <c:v>3</c:v>
                </c:pt>
                <c:pt idx="13440">
                  <c:v>3</c:v>
                </c:pt>
                <c:pt idx="13441">
                  <c:v>3</c:v>
                </c:pt>
                <c:pt idx="13442">
                  <c:v>3</c:v>
                </c:pt>
                <c:pt idx="13443">
                  <c:v>3</c:v>
                </c:pt>
                <c:pt idx="13444">
                  <c:v>3</c:v>
                </c:pt>
                <c:pt idx="13445">
                  <c:v>3</c:v>
                </c:pt>
                <c:pt idx="13446">
                  <c:v>2</c:v>
                </c:pt>
                <c:pt idx="13447">
                  <c:v>2</c:v>
                </c:pt>
                <c:pt idx="13448">
                  <c:v>2</c:v>
                </c:pt>
                <c:pt idx="13449">
                  <c:v>2</c:v>
                </c:pt>
                <c:pt idx="13450">
                  <c:v>2</c:v>
                </c:pt>
                <c:pt idx="13451">
                  <c:v>2</c:v>
                </c:pt>
                <c:pt idx="13452">
                  <c:v>2</c:v>
                </c:pt>
                <c:pt idx="13453">
                  <c:v>2</c:v>
                </c:pt>
                <c:pt idx="13454">
                  <c:v>2</c:v>
                </c:pt>
                <c:pt idx="13455">
                  <c:v>2</c:v>
                </c:pt>
                <c:pt idx="13456">
                  <c:v>2</c:v>
                </c:pt>
                <c:pt idx="13457">
                  <c:v>2</c:v>
                </c:pt>
                <c:pt idx="13458">
                  <c:v>2</c:v>
                </c:pt>
                <c:pt idx="13459">
                  <c:v>2</c:v>
                </c:pt>
                <c:pt idx="13460">
                  <c:v>2</c:v>
                </c:pt>
                <c:pt idx="13461">
                  <c:v>2</c:v>
                </c:pt>
                <c:pt idx="13462">
                  <c:v>2</c:v>
                </c:pt>
                <c:pt idx="13463">
                  <c:v>2</c:v>
                </c:pt>
                <c:pt idx="13464">
                  <c:v>2</c:v>
                </c:pt>
                <c:pt idx="13465">
                  <c:v>2</c:v>
                </c:pt>
                <c:pt idx="13466">
                  <c:v>2</c:v>
                </c:pt>
                <c:pt idx="13467">
                  <c:v>2</c:v>
                </c:pt>
                <c:pt idx="13468">
                  <c:v>2</c:v>
                </c:pt>
                <c:pt idx="13469">
                  <c:v>2</c:v>
                </c:pt>
                <c:pt idx="13470">
                  <c:v>2</c:v>
                </c:pt>
                <c:pt idx="13471">
                  <c:v>2</c:v>
                </c:pt>
                <c:pt idx="13472">
                  <c:v>2</c:v>
                </c:pt>
                <c:pt idx="13473">
                  <c:v>2</c:v>
                </c:pt>
                <c:pt idx="13474">
                  <c:v>2</c:v>
                </c:pt>
                <c:pt idx="13475">
                  <c:v>2</c:v>
                </c:pt>
                <c:pt idx="13476">
                  <c:v>2</c:v>
                </c:pt>
                <c:pt idx="13477">
                  <c:v>2</c:v>
                </c:pt>
                <c:pt idx="13478">
                  <c:v>2</c:v>
                </c:pt>
                <c:pt idx="13479">
                  <c:v>2</c:v>
                </c:pt>
                <c:pt idx="13480">
                  <c:v>2</c:v>
                </c:pt>
                <c:pt idx="13481">
                  <c:v>2</c:v>
                </c:pt>
                <c:pt idx="13482">
                  <c:v>2</c:v>
                </c:pt>
                <c:pt idx="13483">
                  <c:v>2</c:v>
                </c:pt>
                <c:pt idx="13484">
                  <c:v>2</c:v>
                </c:pt>
                <c:pt idx="13485">
                  <c:v>2</c:v>
                </c:pt>
                <c:pt idx="13486">
                  <c:v>2</c:v>
                </c:pt>
                <c:pt idx="13487">
                  <c:v>2</c:v>
                </c:pt>
                <c:pt idx="13488">
                  <c:v>2</c:v>
                </c:pt>
                <c:pt idx="13489">
                  <c:v>2</c:v>
                </c:pt>
                <c:pt idx="13490">
                  <c:v>2</c:v>
                </c:pt>
                <c:pt idx="13491">
                  <c:v>2</c:v>
                </c:pt>
                <c:pt idx="13492">
                  <c:v>2</c:v>
                </c:pt>
                <c:pt idx="13493">
                  <c:v>2</c:v>
                </c:pt>
                <c:pt idx="13494">
                  <c:v>2</c:v>
                </c:pt>
                <c:pt idx="13495">
                  <c:v>2</c:v>
                </c:pt>
                <c:pt idx="13496">
                  <c:v>2</c:v>
                </c:pt>
                <c:pt idx="13497">
                  <c:v>2</c:v>
                </c:pt>
                <c:pt idx="13498">
                  <c:v>2</c:v>
                </c:pt>
                <c:pt idx="13499">
                  <c:v>2</c:v>
                </c:pt>
                <c:pt idx="13500">
                  <c:v>2</c:v>
                </c:pt>
                <c:pt idx="13501">
                  <c:v>2</c:v>
                </c:pt>
                <c:pt idx="13502">
                  <c:v>2</c:v>
                </c:pt>
                <c:pt idx="13503">
                  <c:v>2</c:v>
                </c:pt>
                <c:pt idx="13504">
                  <c:v>2</c:v>
                </c:pt>
                <c:pt idx="13505">
                  <c:v>2</c:v>
                </c:pt>
                <c:pt idx="13506">
                  <c:v>2</c:v>
                </c:pt>
                <c:pt idx="13507">
                  <c:v>2</c:v>
                </c:pt>
                <c:pt idx="13508">
                  <c:v>2</c:v>
                </c:pt>
                <c:pt idx="13509">
                  <c:v>2</c:v>
                </c:pt>
                <c:pt idx="13510">
                  <c:v>2</c:v>
                </c:pt>
                <c:pt idx="13511">
                  <c:v>2</c:v>
                </c:pt>
                <c:pt idx="13512">
                  <c:v>2</c:v>
                </c:pt>
                <c:pt idx="13513">
                  <c:v>2</c:v>
                </c:pt>
                <c:pt idx="13514">
                  <c:v>2</c:v>
                </c:pt>
                <c:pt idx="13515">
                  <c:v>2</c:v>
                </c:pt>
                <c:pt idx="13516">
                  <c:v>2</c:v>
                </c:pt>
                <c:pt idx="13517">
                  <c:v>2</c:v>
                </c:pt>
                <c:pt idx="13518">
                  <c:v>2</c:v>
                </c:pt>
                <c:pt idx="13519">
                  <c:v>2</c:v>
                </c:pt>
                <c:pt idx="13520">
                  <c:v>2</c:v>
                </c:pt>
                <c:pt idx="13521">
                  <c:v>2</c:v>
                </c:pt>
                <c:pt idx="13522">
                  <c:v>2</c:v>
                </c:pt>
                <c:pt idx="13523">
                  <c:v>2</c:v>
                </c:pt>
                <c:pt idx="13524">
                  <c:v>2</c:v>
                </c:pt>
                <c:pt idx="13525">
                  <c:v>2</c:v>
                </c:pt>
                <c:pt idx="13526">
                  <c:v>2</c:v>
                </c:pt>
                <c:pt idx="13527">
                  <c:v>2</c:v>
                </c:pt>
                <c:pt idx="13528">
                  <c:v>2</c:v>
                </c:pt>
                <c:pt idx="13529">
                  <c:v>2</c:v>
                </c:pt>
                <c:pt idx="13530">
                  <c:v>2</c:v>
                </c:pt>
                <c:pt idx="13531">
                  <c:v>2</c:v>
                </c:pt>
                <c:pt idx="13532">
                  <c:v>2</c:v>
                </c:pt>
                <c:pt idx="13533">
                  <c:v>2</c:v>
                </c:pt>
                <c:pt idx="13534">
                  <c:v>2</c:v>
                </c:pt>
                <c:pt idx="13535">
                  <c:v>2</c:v>
                </c:pt>
                <c:pt idx="13536">
                  <c:v>2</c:v>
                </c:pt>
                <c:pt idx="13537">
                  <c:v>2</c:v>
                </c:pt>
                <c:pt idx="13538">
                  <c:v>2</c:v>
                </c:pt>
                <c:pt idx="13539">
                  <c:v>2</c:v>
                </c:pt>
                <c:pt idx="13540">
                  <c:v>2</c:v>
                </c:pt>
                <c:pt idx="13541">
                  <c:v>2</c:v>
                </c:pt>
                <c:pt idx="13542">
                  <c:v>2</c:v>
                </c:pt>
                <c:pt idx="13543">
                  <c:v>2</c:v>
                </c:pt>
                <c:pt idx="13544">
                  <c:v>2</c:v>
                </c:pt>
                <c:pt idx="13545">
                  <c:v>2</c:v>
                </c:pt>
                <c:pt idx="13546">
                  <c:v>2</c:v>
                </c:pt>
                <c:pt idx="13547">
                  <c:v>2</c:v>
                </c:pt>
                <c:pt idx="13548">
                  <c:v>2</c:v>
                </c:pt>
                <c:pt idx="13549">
                  <c:v>2</c:v>
                </c:pt>
                <c:pt idx="13550">
                  <c:v>2</c:v>
                </c:pt>
                <c:pt idx="13551">
                  <c:v>2</c:v>
                </c:pt>
                <c:pt idx="13552">
                  <c:v>2</c:v>
                </c:pt>
                <c:pt idx="13553">
                  <c:v>2</c:v>
                </c:pt>
                <c:pt idx="13554">
                  <c:v>2</c:v>
                </c:pt>
                <c:pt idx="13555">
                  <c:v>2</c:v>
                </c:pt>
                <c:pt idx="13556">
                  <c:v>2</c:v>
                </c:pt>
                <c:pt idx="13557">
                  <c:v>2</c:v>
                </c:pt>
                <c:pt idx="13558">
                  <c:v>2</c:v>
                </c:pt>
                <c:pt idx="13559">
                  <c:v>2</c:v>
                </c:pt>
                <c:pt idx="13560">
                  <c:v>2</c:v>
                </c:pt>
                <c:pt idx="13561">
                  <c:v>2</c:v>
                </c:pt>
                <c:pt idx="13562">
                  <c:v>2</c:v>
                </c:pt>
                <c:pt idx="13563">
                  <c:v>2</c:v>
                </c:pt>
                <c:pt idx="13564">
                  <c:v>2</c:v>
                </c:pt>
                <c:pt idx="13565">
                  <c:v>2</c:v>
                </c:pt>
                <c:pt idx="13566">
                  <c:v>2</c:v>
                </c:pt>
                <c:pt idx="13567">
                  <c:v>2</c:v>
                </c:pt>
                <c:pt idx="13568">
                  <c:v>2</c:v>
                </c:pt>
                <c:pt idx="13569">
                  <c:v>2</c:v>
                </c:pt>
                <c:pt idx="13570">
                  <c:v>2</c:v>
                </c:pt>
                <c:pt idx="13571">
                  <c:v>2</c:v>
                </c:pt>
                <c:pt idx="13572">
                  <c:v>2</c:v>
                </c:pt>
                <c:pt idx="13573">
                  <c:v>2</c:v>
                </c:pt>
                <c:pt idx="13574">
                  <c:v>2</c:v>
                </c:pt>
                <c:pt idx="13575">
                  <c:v>2</c:v>
                </c:pt>
                <c:pt idx="13576">
                  <c:v>2</c:v>
                </c:pt>
                <c:pt idx="13577">
                  <c:v>2</c:v>
                </c:pt>
                <c:pt idx="13578">
                  <c:v>2</c:v>
                </c:pt>
                <c:pt idx="13579">
                  <c:v>2</c:v>
                </c:pt>
                <c:pt idx="13580">
                  <c:v>2</c:v>
                </c:pt>
                <c:pt idx="13581">
                  <c:v>2</c:v>
                </c:pt>
                <c:pt idx="13582">
                  <c:v>2</c:v>
                </c:pt>
                <c:pt idx="13583">
                  <c:v>2</c:v>
                </c:pt>
                <c:pt idx="13584">
                  <c:v>2</c:v>
                </c:pt>
                <c:pt idx="13585">
                  <c:v>2</c:v>
                </c:pt>
                <c:pt idx="13586">
                  <c:v>2</c:v>
                </c:pt>
                <c:pt idx="13587">
                  <c:v>3</c:v>
                </c:pt>
                <c:pt idx="13588">
                  <c:v>3</c:v>
                </c:pt>
                <c:pt idx="13589">
                  <c:v>3</c:v>
                </c:pt>
                <c:pt idx="13590">
                  <c:v>3</c:v>
                </c:pt>
                <c:pt idx="13591">
                  <c:v>3</c:v>
                </c:pt>
                <c:pt idx="13592">
                  <c:v>3</c:v>
                </c:pt>
                <c:pt idx="13593">
                  <c:v>3</c:v>
                </c:pt>
                <c:pt idx="13594">
                  <c:v>3</c:v>
                </c:pt>
                <c:pt idx="13595">
                  <c:v>3</c:v>
                </c:pt>
                <c:pt idx="13596">
                  <c:v>3</c:v>
                </c:pt>
                <c:pt idx="13597">
                  <c:v>3</c:v>
                </c:pt>
                <c:pt idx="13598">
                  <c:v>3</c:v>
                </c:pt>
                <c:pt idx="13599">
                  <c:v>3</c:v>
                </c:pt>
                <c:pt idx="13600">
                  <c:v>3</c:v>
                </c:pt>
                <c:pt idx="13601">
                  <c:v>3</c:v>
                </c:pt>
                <c:pt idx="13602">
                  <c:v>3</c:v>
                </c:pt>
                <c:pt idx="13603">
                  <c:v>3</c:v>
                </c:pt>
                <c:pt idx="13604">
                  <c:v>3</c:v>
                </c:pt>
                <c:pt idx="13605">
                  <c:v>3</c:v>
                </c:pt>
                <c:pt idx="13606">
                  <c:v>3</c:v>
                </c:pt>
                <c:pt idx="13607">
                  <c:v>3</c:v>
                </c:pt>
                <c:pt idx="13608">
                  <c:v>3</c:v>
                </c:pt>
                <c:pt idx="13609">
                  <c:v>3</c:v>
                </c:pt>
                <c:pt idx="13610">
                  <c:v>3</c:v>
                </c:pt>
                <c:pt idx="13611">
                  <c:v>3</c:v>
                </c:pt>
                <c:pt idx="13612">
                  <c:v>3</c:v>
                </c:pt>
                <c:pt idx="13613">
                  <c:v>3</c:v>
                </c:pt>
                <c:pt idx="13614">
                  <c:v>3</c:v>
                </c:pt>
                <c:pt idx="13615">
                  <c:v>3</c:v>
                </c:pt>
                <c:pt idx="13616">
                  <c:v>3</c:v>
                </c:pt>
                <c:pt idx="13617">
                  <c:v>3</c:v>
                </c:pt>
                <c:pt idx="13618">
                  <c:v>3</c:v>
                </c:pt>
                <c:pt idx="13619">
                  <c:v>3</c:v>
                </c:pt>
                <c:pt idx="13620">
                  <c:v>3</c:v>
                </c:pt>
                <c:pt idx="13621">
                  <c:v>3</c:v>
                </c:pt>
                <c:pt idx="13622">
                  <c:v>3</c:v>
                </c:pt>
                <c:pt idx="13623">
                  <c:v>3</c:v>
                </c:pt>
                <c:pt idx="13624">
                  <c:v>3</c:v>
                </c:pt>
                <c:pt idx="13625">
                  <c:v>3</c:v>
                </c:pt>
                <c:pt idx="13626">
                  <c:v>3</c:v>
                </c:pt>
                <c:pt idx="13627">
                  <c:v>3</c:v>
                </c:pt>
                <c:pt idx="13628">
                  <c:v>3</c:v>
                </c:pt>
                <c:pt idx="13629">
                  <c:v>3</c:v>
                </c:pt>
                <c:pt idx="13630">
                  <c:v>3</c:v>
                </c:pt>
                <c:pt idx="13631">
                  <c:v>3</c:v>
                </c:pt>
                <c:pt idx="13632">
                  <c:v>3</c:v>
                </c:pt>
                <c:pt idx="13633">
                  <c:v>3</c:v>
                </c:pt>
                <c:pt idx="13634">
                  <c:v>3</c:v>
                </c:pt>
                <c:pt idx="13635">
                  <c:v>3</c:v>
                </c:pt>
                <c:pt idx="13636">
                  <c:v>3</c:v>
                </c:pt>
                <c:pt idx="13637">
                  <c:v>3</c:v>
                </c:pt>
                <c:pt idx="13638">
                  <c:v>3</c:v>
                </c:pt>
                <c:pt idx="13639">
                  <c:v>3</c:v>
                </c:pt>
                <c:pt idx="13640">
                  <c:v>3</c:v>
                </c:pt>
                <c:pt idx="13641">
                  <c:v>3</c:v>
                </c:pt>
                <c:pt idx="13642">
                  <c:v>3</c:v>
                </c:pt>
                <c:pt idx="13643">
                  <c:v>3</c:v>
                </c:pt>
                <c:pt idx="13644">
                  <c:v>3</c:v>
                </c:pt>
                <c:pt idx="13645">
                  <c:v>3</c:v>
                </c:pt>
                <c:pt idx="13646">
                  <c:v>3</c:v>
                </c:pt>
                <c:pt idx="13647">
                  <c:v>3</c:v>
                </c:pt>
                <c:pt idx="13648">
                  <c:v>3</c:v>
                </c:pt>
                <c:pt idx="13649">
                  <c:v>3</c:v>
                </c:pt>
                <c:pt idx="13650">
                  <c:v>3</c:v>
                </c:pt>
                <c:pt idx="13651">
                  <c:v>3</c:v>
                </c:pt>
                <c:pt idx="13652">
                  <c:v>3</c:v>
                </c:pt>
                <c:pt idx="13653">
                  <c:v>3</c:v>
                </c:pt>
                <c:pt idx="13654">
                  <c:v>3</c:v>
                </c:pt>
                <c:pt idx="13655">
                  <c:v>3</c:v>
                </c:pt>
                <c:pt idx="13656">
                  <c:v>3</c:v>
                </c:pt>
                <c:pt idx="13657">
                  <c:v>3</c:v>
                </c:pt>
                <c:pt idx="13658">
                  <c:v>3</c:v>
                </c:pt>
                <c:pt idx="13659">
                  <c:v>3</c:v>
                </c:pt>
                <c:pt idx="13660">
                  <c:v>3</c:v>
                </c:pt>
                <c:pt idx="13661">
                  <c:v>3</c:v>
                </c:pt>
                <c:pt idx="13662">
                  <c:v>3</c:v>
                </c:pt>
                <c:pt idx="13663">
                  <c:v>3</c:v>
                </c:pt>
                <c:pt idx="13664">
                  <c:v>3</c:v>
                </c:pt>
                <c:pt idx="13665">
                  <c:v>3</c:v>
                </c:pt>
                <c:pt idx="13666">
                  <c:v>3</c:v>
                </c:pt>
                <c:pt idx="13667">
                  <c:v>3</c:v>
                </c:pt>
                <c:pt idx="13668">
                  <c:v>3</c:v>
                </c:pt>
                <c:pt idx="13669">
                  <c:v>3</c:v>
                </c:pt>
                <c:pt idx="13670">
                  <c:v>3</c:v>
                </c:pt>
                <c:pt idx="13671">
                  <c:v>3</c:v>
                </c:pt>
                <c:pt idx="13672">
                  <c:v>3</c:v>
                </c:pt>
                <c:pt idx="13673">
                  <c:v>3</c:v>
                </c:pt>
                <c:pt idx="13674">
                  <c:v>3</c:v>
                </c:pt>
                <c:pt idx="13675">
                  <c:v>3</c:v>
                </c:pt>
                <c:pt idx="13676">
                  <c:v>3</c:v>
                </c:pt>
                <c:pt idx="13677">
                  <c:v>3</c:v>
                </c:pt>
                <c:pt idx="13678">
                  <c:v>3</c:v>
                </c:pt>
                <c:pt idx="13679">
                  <c:v>3</c:v>
                </c:pt>
                <c:pt idx="13680">
                  <c:v>3</c:v>
                </c:pt>
                <c:pt idx="13681">
                  <c:v>3</c:v>
                </c:pt>
                <c:pt idx="13682">
                  <c:v>3</c:v>
                </c:pt>
                <c:pt idx="13683">
                  <c:v>3</c:v>
                </c:pt>
                <c:pt idx="13684">
                  <c:v>3</c:v>
                </c:pt>
                <c:pt idx="13685">
                  <c:v>3</c:v>
                </c:pt>
                <c:pt idx="13686">
                  <c:v>3</c:v>
                </c:pt>
                <c:pt idx="13687">
                  <c:v>3</c:v>
                </c:pt>
                <c:pt idx="13688">
                  <c:v>3</c:v>
                </c:pt>
                <c:pt idx="13689">
                  <c:v>3</c:v>
                </c:pt>
                <c:pt idx="13690">
                  <c:v>3</c:v>
                </c:pt>
                <c:pt idx="13691">
                  <c:v>3</c:v>
                </c:pt>
                <c:pt idx="13692">
                  <c:v>3</c:v>
                </c:pt>
                <c:pt idx="13693">
                  <c:v>3</c:v>
                </c:pt>
                <c:pt idx="13694">
                  <c:v>3</c:v>
                </c:pt>
                <c:pt idx="13695">
                  <c:v>3</c:v>
                </c:pt>
                <c:pt idx="13696">
                  <c:v>3</c:v>
                </c:pt>
                <c:pt idx="13697">
                  <c:v>3</c:v>
                </c:pt>
                <c:pt idx="13698">
                  <c:v>3</c:v>
                </c:pt>
                <c:pt idx="13699">
                  <c:v>3</c:v>
                </c:pt>
                <c:pt idx="13700">
                  <c:v>3</c:v>
                </c:pt>
                <c:pt idx="13701">
                  <c:v>3</c:v>
                </c:pt>
                <c:pt idx="13702">
                  <c:v>3</c:v>
                </c:pt>
                <c:pt idx="13703">
                  <c:v>3</c:v>
                </c:pt>
                <c:pt idx="13704">
                  <c:v>3</c:v>
                </c:pt>
                <c:pt idx="13705">
                  <c:v>3</c:v>
                </c:pt>
                <c:pt idx="13706">
                  <c:v>3</c:v>
                </c:pt>
                <c:pt idx="13707">
                  <c:v>3</c:v>
                </c:pt>
                <c:pt idx="13708">
                  <c:v>3</c:v>
                </c:pt>
                <c:pt idx="13709">
                  <c:v>3</c:v>
                </c:pt>
                <c:pt idx="13710">
                  <c:v>3</c:v>
                </c:pt>
                <c:pt idx="13711">
                  <c:v>3</c:v>
                </c:pt>
                <c:pt idx="13712">
                  <c:v>3</c:v>
                </c:pt>
                <c:pt idx="13713">
                  <c:v>3</c:v>
                </c:pt>
                <c:pt idx="13714">
                  <c:v>3</c:v>
                </c:pt>
                <c:pt idx="13715">
                  <c:v>3</c:v>
                </c:pt>
                <c:pt idx="13716">
                  <c:v>3</c:v>
                </c:pt>
                <c:pt idx="13717">
                  <c:v>3</c:v>
                </c:pt>
                <c:pt idx="13718">
                  <c:v>3</c:v>
                </c:pt>
                <c:pt idx="13719">
                  <c:v>3</c:v>
                </c:pt>
                <c:pt idx="13720">
                  <c:v>3</c:v>
                </c:pt>
                <c:pt idx="13721">
                  <c:v>3</c:v>
                </c:pt>
                <c:pt idx="13722">
                  <c:v>3</c:v>
                </c:pt>
                <c:pt idx="13723">
                  <c:v>3</c:v>
                </c:pt>
                <c:pt idx="13724">
                  <c:v>3</c:v>
                </c:pt>
                <c:pt idx="13725">
                  <c:v>3</c:v>
                </c:pt>
                <c:pt idx="13726">
                  <c:v>3</c:v>
                </c:pt>
                <c:pt idx="13727">
                  <c:v>3</c:v>
                </c:pt>
                <c:pt idx="13728">
                  <c:v>3</c:v>
                </c:pt>
                <c:pt idx="13729">
                  <c:v>3</c:v>
                </c:pt>
                <c:pt idx="13730">
                  <c:v>3</c:v>
                </c:pt>
                <c:pt idx="13731">
                  <c:v>3</c:v>
                </c:pt>
                <c:pt idx="13732">
                  <c:v>3</c:v>
                </c:pt>
                <c:pt idx="13733">
                  <c:v>3</c:v>
                </c:pt>
                <c:pt idx="13734">
                  <c:v>3</c:v>
                </c:pt>
                <c:pt idx="13735">
                  <c:v>3</c:v>
                </c:pt>
                <c:pt idx="13736">
                  <c:v>3</c:v>
                </c:pt>
                <c:pt idx="13737">
                  <c:v>3</c:v>
                </c:pt>
                <c:pt idx="13738">
                  <c:v>3</c:v>
                </c:pt>
                <c:pt idx="13739">
                  <c:v>3</c:v>
                </c:pt>
                <c:pt idx="13740">
                  <c:v>3</c:v>
                </c:pt>
                <c:pt idx="13741">
                  <c:v>3</c:v>
                </c:pt>
                <c:pt idx="13742">
                  <c:v>3</c:v>
                </c:pt>
                <c:pt idx="13743">
                  <c:v>3</c:v>
                </c:pt>
                <c:pt idx="13744">
                  <c:v>3</c:v>
                </c:pt>
                <c:pt idx="13745">
                  <c:v>3</c:v>
                </c:pt>
                <c:pt idx="13746">
                  <c:v>3</c:v>
                </c:pt>
                <c:pt idx="13747">
                  <c:v>3</c:v>
                </c:pt>
                <c:pt idx="13748">
                  <c:v>3</c:v>
                </c:pt>
                <c:pt idx="13749">
                  <c:v>3</c:v>
                </c:pt>
                <c:pt idx="13750">
                  <c:v>3</c:v>
                </c:pt>
                <c:pt idx="13751">
                  <c:v>3</c:v>
                </c:pt>
                <c:pt idx="13752">
                  <c:v>3</c:v>
                </c:pt>
                <c:pt idx="13753">
                  <c:v>3</c:v>
                </c:pt>
                <c:pt idx="13754">
                  <c:v>3</c:v>
                </c:pt>
                <c:pt idx="13755">
                  <c:v>3</c:v>
                </c:pt>
                <c:pt idx="13756">
                  <c:v>3</c:v>
                </c:pt>
                <c:pt idx="13757">
                  <c:v>3</c:v>
                </c:pt>
                <c:pt idx="13758">
                  <c:v>3</c:v>
                </c:pt>
                <c:pt idx="13759">
                  <c:v>3</c:v>
                </c:pt>
                <c:pt idx="13760">
                  <c:v>3</c:v>
                </c:pt>
                <c:pt idx="13761">
                  <c:v>3</c:v>
                </c:pt>
                <c:pt idx="13762">
                  <c:v>3</c:v>
                </c:pt>
                <c:pt idx="13763">
                  <c:v>3</c:v>
                </c:pt>
                <c:pt idx="13764">
                  <c:v>3</c:v>
                </c:pt>
                <c:pt idx="13765">
                  <c:v>3</c:v>
                </c:pt>
                <c:pt idx="13766">
                  <c:v>3</c:v>
                </c:pt>
                <c:pt idx="13767">
                  <c:v>3</c:v>
                </c:pt>
                <c:pt idx="13768">
                  <c:v>3</c:v>
                </c:pt>
                <c:pt idx="13769">
                  <c:v>3</c:v>
                </c:pt>
                <c:pt idx="13770">
                  <c:v>3</c:v>
                </c:pt>
                <c:pt idx="13771">
                  <c:v>3</c:v>
                </c:pt>
                <c:pt idx="13772">
                  <c:v>3</c:v>
                </c:pt>
                <c:pt idx="13773">
                  <c:v>3</c:v>
                </c:pt>
                <c:pt idx="13774">
                  <c:v>3</c:v>
                </c:pt>
                <c:pt idx="13775">
                  <c:v>3</c:v>
                </c:pt>
                <c:pt idx="13776">
                  <c:v>3</c:v>
                </c:pt>
                <c:pt idx="13777">
                  <c:v>3</c:v>
                </c:pt>
                <c:pt idx="13778">
                  <c:v>3</c:v>
                </c:pt>
                <c:pt idx="13779">
                  <c:v>3</c:v>
                </c:pt>
                <c:pt idx="13780">
                  <c:v>3</c:v>
                </c:pt>
                <c:pt idx="13781">
                  <c:v>3</c:v>
                </c:pt>
                <c:pt idx="13782">
                  <c:v>3</c:v>
                </c:pt>
                <c:pt idx="13783">
                  <c:v>3</c:v>
                </c:pt>
                <c:pt idx="13784">
                  <c:v>3</c:v>
                </c:pt>
                <c:pt idx="13785">
                  <c:v>3</c:v>
                </c:pt>
                <c:pt idx="13786">
                  <c:v>3</c:v>
                </c:pt>
                <c:pt idx="13787">
                  <c:v>3</c:v>
                </c:pt>
                <c:pt idx="13788">
                  <c:v>3</c:v>
                </c:pt>
                <c:pt idx="13789">
                  <c:v>3</c:v>
                </c:pt>
                <c:pt idx="13790">
                  <c:v>3</c:v>
                </c:pt>
                <c:pt idx="13791">
                  <c:v>3</c:v>
                </c:pt>
                <c:pt idx="13792">
                  <c:v>3</c:v>
                </c:pt>
                <c:pt idx="13793">
                  <c:v>3</c:v>
                </c:pt>
                <c:pt idx="13794">
                  <c:v>3</c:v>
                </c:pt>
                <c:pt idx="13795">
                  <c:v>4</c:v>
                </c:pt>
                <c:pt idx="13796">
                  <c:v>4</c:v>
                </c:pt>
                <c:pt idx="13797">
                  <c:v>4</c:v>
                </c:pt>
                <c:pt idx="13798">
                  <c:v>4</c:v>
                </c:pt>
                <c:pt idx="13799">
                  <c:v>6</c:v>
                </c:pt>
                <c:pt idx="13800">
                  <c:v>6</c:v>
                </c:pt>
                <c:pt idx="13801">
                  <c:v>6</c:v>
                </c:pt>
                <c:pt idx="13802">
                  <c:v>6</c:v>
                </c:pt>
                <c:pt idx="13803">
                  <c:v>6</c:v>
                </c:pt>
                <c:pt idx="13804">
                  <c:v>6</c:v>
                </c:pt>
                <c:pt idx="13805">
                  <c:v>6</c:v>
                </c:pt>
                <c:pt idx="13806">
                  <c:v>6</c:v>
                </c:pt>
                <c:pt idx="13807">
                  <c:v>6</c:v>
                </c:pt>
                <c:pt idx="13808">
                  <c:v>6</c:v>
                </c:pt>
                <c:pt idx="13809">
                  <c:v>6</c:v>
                </c:pt>
                <c:pt idx="13810">
                  <c:v>6</c:v>
                </c:pt>
                <c:pt idx="13811">
                  <c:v>6</c:v>
                </c:pt>
                <c:pt idx="13812">
                  <c:v>6</c:v>
                </c:pt>
                <c:pt idx="13813">
                  <c:v>6</c:v>
                </c:pt>
                <c:pt idx="13814">
                  <c:v>6</c:v>
                </c:pt>
                <c:pt idx="13815">
                  <c:v>6</c:v>
                </c:pt>
                <c:pt idx="13816">
                  <c:v>6</c:v>
                </c:pt>
                <c:pt idx="13817">
                  <c:v>6</c:v>
                </c:pt>
                <c:pt idx="13818">
                  <c:v>6</c:v>
                </c:pt>
                <c:pt idx="13819">
                  <c:v>6</c:v>
                </c:pt>
                <c:pt idx="13820">
                  <c:v>6</c:v>
                </c:pt>
                <c:pt idx="13821">
                  <c:v>6</c:v>
                </c:pt>
                <c:pt idx="13822">
                  <c:v>6</c:v>
                </c:pt>
                <c:pt idx="13823">
                  <c:v>6</c:v>
                </c:pt>
                <c:pt idx="13824">
                  <c:v>6</c:v>
                </c:pt>
                <c:pt idx="13825">
                  <c:v>6</c:v>
                </c:pt>
                <c:pt idx="13826">
                  <c:v>6</c:v>
                </c:pt>
                <c:pt idx="13827">
                  <c:v>6</c:v>
                </c:pt>
                <c:pt idx="13828">
                  <c:v>6</c:v>
                </c:pt>
                <c:pt idx="13829">
                  <c:v>6</c:v>
                </c:pt>
                <c:pt idx="13830">
                  <c:v>6</c:v>
                </c:pt>
                <c:pt idx="13831">
                  <c:v>6</c:v>
                </c:pt>
                <c:pt idx="13832">
                  <c:v>6</c:v>
                </c:pt>
                <c:pt idx="13833">
                  <c:v>6</c:v>
                </c:pt>
                <c:pt idx="13834">
                  <c:v>6</c:v>
                </c:pt>
                <c:pt idx="13835">
                  <c:v>6</c:v>
                </c:pt>
                <c:pt idx="13836">
                  <c:v>6</c:v>
                </c:pt>
                <c:pt idx="13837">
                  <c:v>6</c:v>
                </c:pt>
                <c:pt idx="13838">
                  <c:v>6</c:v>
                </c:pt>
                <c:pt idx="13839">
                  <c:v>6</c:v>
                </c:pt>
                <c:pt idx="13840">
                  <c:v>6</c:v>
                </c:pt>
                <c:pt idx="13841">
                  <c:v>6</c:v>
                </c:pt>
                <c:pt idx="13842">
                  <c:v>6</c:v>
                </c:pt>
                <c:pt idx="13843">
                  <c:v>6</c:v>
                </c:pt>
                <c:pt idx="13844">
                  <c:v>6</c:v>
                </c:pt>
                <c:pt idx="13845">
                  <c:v>6</c:v>
                </c:pt>
                <c:pt idx="13846">
                  <c:v>6</c:v>
                </c:pt>
                <c:pt idx="13847">
                  <c:v>6</c:v>
                </c:pt>
                <c:pt idx="13848">
                  <c:v>6</c:v>
                </c:pt>
                <c:pt idx="13849">
                  <c:v>6</c:v>
                </c:pt>
                <c:pt idx="13850">
                  <c:v>6</c:v>
                </c:pt>
                <c:pt idx="13851">
                  <c:v>6</c:v>
                </c:pt>
                <c:pt idx="13852">
                  <c:v>6</c:v>
                </c:pt>
                <c:pt idx="13853">
                  <c:v>6</c:v>
                </c:pt>
                <c:pt idx="13854">
                  <c:v>6</c:v>
                </c:pt>
                <c:pt idx="13855">
                  <c:v>6</c:v>
                </c:pt>
                <c:pt idx="13856">
                  <c:v>6</c:v>
                </c:pt>
                <c:pt idx="13857">
                  <c:v>6</c:v>
                </c:pt>
                <c:pt idx="13858">
                  <c:v>6</c:v>
                </c:pt>
                <c:pt idx="13859">
                  <c:v>6</c:v>
                </c:pt>
                <c:pt idx="13860">
                  <c:v>6</c:v>
                </c:pt>
                <c:pt idx="13861">
                  <c:v>6</c:v>
                </c:pt>
                <c:pt idx="13862">
                  <c:v>6</c:v>
                </c:pt>
                <c:pt idx="13863">
                  <c:v>6</c:v>
                </c:pt>
                <c:pt idx="13864">
                  <c:v>6</c:v>
                </c:pt>
                <c:pt idx="13865">
                  <c:v>6</c:v>
                </c:pt>
                <c:pt idx="13866">
                  <c:v>6</c:v>
                </c:pt>
                <c:pt idx="13867">
                  <c:v>6</c:v>
                </c:pt>
                <c:pt idx="13868">
                  <c:v>6</c:v>
                </c:pt>
                <c:pt idx="13869">
                  <c:v>6</c:v>
                </c:pt>
                <c:pt idx="13870">
                  <c:v>6</c:v>
                </c:pt>
                <c:pt idx="13871">
                  <c:v>6</c:v>
                </c:pt>
                <c:pt idx="13872">
                  <c:v>6</c:v>
                </c:pt>
                <c:pt idx="13873">
                  <c:v>6</c:v>
                </c:pt>
                <c:pt idx="13874">
                  <c:v>6</c:v>
                </c:pt>
                <c:pt idx="13875">
                  <c:v>6</c:v>
                </c:pt>
                <c:pt idx="13876">
                  <c:v>6</c:v>
                </c:pt>
                <c:pt idx="13877">
                  <c:v>6</c:v>
                </c:pt>
                <c:pt idx="13878">
                  <c:v>6</c:v>
                </c:pt>
                <c:pt idx="13879">
                  <c:v>6</c:v>
                </c:pt>
                <c:pt idx="13880">
                  <c:v>6</c:v>
                </c:pt>
                <c:pt idx="13881">
                  <c:v>6</c:v>
                </c:pt>
                <c:pt idx="13882">
                  <c:v>6</c:v>
                </c:pt>
                <c:pt idx="13883">
                  <c:v>6</c:v>
                </c:pt>
                <c:pt idx="13884">
                  <c:v>6</c:v>
                </c:pt>
                <c:pt idx="13885">
                  <c:v>6</c:v>
                </c:pt>
                <c:pt idx="13886">
                  <c:v>6</c:v>
                </c:pt>
                <c:pt idx="13887">
                  <c:v>6</c:v>
                </c:pt>
                <c:pt idx="13888">
                  <c:v>6</c:v>
                </c:pt>
                <c:pt idx="13889">
                  <c:v>6</c:v>
                </c:pt>
                <c:pt idx="13890">
                  <c:v>6</c:v>
                </c:pt>
                <c:pt idx="13891">
                  <c:v>6</c:v>
                </c:pt>
                <c:pt idx="13892">
                  <c:v>6</c:v>
                </c:pt>
                <c:pt idx="13893">
                  <c:v>6</c:v>
                </c:pt>
                <c:pt idx="13894">
                  <c:v>6</c:v>
                </c:pt>
                <c:pt idx="13895">
                  <c:v>6</c:v>
                </c:pt>
                <c:pt idx="13896">
                  <c:v>6</c:v>
                </c:pt>
                <c:pt idx="13897">
                  <c:v>6</c:v>
                </c:pt>
                <c:pt idx="13898">
                  <c:v>6</c:v>
                </c:pt>
                <c:pt idx="13899">
                  <c:v>6</c:v>
                </c:pt>
                <c:pt idx="13900">
                  <c:v>6</c:v>
                </c:pt>
                <c:pt idx="13901">
                  <c:v>6</c:v>
                </c:pt>
                <c:pt idx="13902">
                  <c:v>6</c:v>
                </c:pt>
                <c:pt idx="13903">
                  <c:v>6</c:v>
                </c:pt>
                <c:pt idx="13904">
                  <c:v>6</c:v>
                </c:pt>
                <c:pt idx="13905">
                  <c:v>6</c:v>
                </c:pt>
                <c:pt idx="13906">
                  <c:v>6</c:v>
                </c:pt>
                <c:pt idx="13907">
                  <c:v>6</c:v>
                </c:pt>
                <c:pt idx="13908">
                  <c:v>6</c:v>
                </c:pt>
                <c:pt idx="13909">
                  <c:v>6</c:v>
                </c:pt>
                <c:pt idx="13910">
                  <c:v>6</c:v>
                </c:pt>
                <c:pt idx="13911">
                  <c:v>6</c:v>
                </c:pt>
                <c:pt idx="13912">
                  <c:v>6</c:v>
                </c:pt>
                <c:pt idx="13913">
                  <c:v>6</c:v>
                </c:pt>
                <c:pt idx="13914">
                  <c:v>6</c:v>
                </c:pt>
                <c:pt idx="13915">
                  <c:v>6</c:v>
                </c:pt>
                <c:pt idx="13916">
                  <c:v>6</c:v>
                </c:pt>
                <c:pt idx="13917">
                  <c:v>6</c:v>
                </c:pt>
                <c:pt idx="13918">
                  <c:v>6</c:v>
                </c:pt>
                <c:pt idx="13919">
                  <c:v>6</c:v>
                </c:pt>
                <c:pt idx="13920">
                  <c:v>6</c:v>
                </c:pt>
                <c:pt idx="13921">
                  <c:v>6</c:v>
                </c:pt>
                <c:pt idx="13922">
                  <c:v>6</c:v>
                </c:pt>
                <c:pt idx="13923">
                  <c:v>6</c:v>
                </c:pt>
                <c:pt idx="13924">
                  <c:v>6</c:v>
                </c:pt>
                <c:pt idx="13925">
                  <c:v>6</c:v>
                </c:pt>
                <c:pt idx="13926">
                  <c:v>6</c:v>
                </c:pt>
                <c:pt idx="13927">
                  <c:v>6</c:v>
                </c:pt>
                <c:pt idx="13928">
                  <c:v>6</c:v>
                </c:pt>
                <c:pt idx="13929">
                  <c:v>6</c:v>
                </c:pt>
                <c:pt idx="13930">
                  <c:v>6</c:v>
                </c:pt>
                <c:pt idx="13931">
                  <c:v>6</c:v>
                </c:pt>
                <c:pt idx="13932">
                  <c:v>6</c:v>
                </c:pt>
                <c:pt idx="13933">
                  <c:v>6</c:v>
                </c:pt>
                <c:pt idx="13934">
                  <c:v>6</c:v>
                </c:pt>
                <c:pt idx="13935">
                  <c:v>6</c:v>
                </c:pt>
                <c:pt idx="13936">
                  <c:v>6</c:v>
                </c:pt>
                <c:pt idx="13937">
                  <c:v>6</c:v>
                </c:pt>
                <c:pt idx="13938">
                  <c:v>6</c:v>
                </c:pt>
                <c:pt idx="13939">
                  <c:v>6</c:v>
                </c:pt>
                <c:pt idx="13940">
                  <c:v>6</c:v>
                </c:pt>
                <c:pt idx="13941">
                  <c:v>6</c:v>
                </c:pt>
                <c:pt idx="13942">
                  <c:v>6</c:v>
                </c:pt>
                <c:pt idx="13943">
                  <c:v>6</c:v>
                </c:pt>
                <c:pt idx="13944">
                  <c:v>6</c:v>
                </c:pt>
                <c:pt idx="13945">
                  <c:v>6</c:v>
                </c:pt>
                <c:pt idx="13946">
                  <c:v>6</c:v>
                </c:pt>
                <c:pt idx="13947">
                  <c:v>6</c:v>
                </c:pt>
                <c:pt idx="13948">
                  <c:v>6</c:v>
                </c:pt>
                <c:pt idx="13949">
                  <c:v>6</c:v>
                </c:pt>
                <c:pt idx="13950">
                  <c:v>6</c:v>
                </c:pt>
                <c:pt idx="13951">
                  <c:v>6</c:v>
                </c:pt>
                <c:pt idx="13952">
                  <c:v>6</c:v>
                </c:pt>
                <c:pt idx="13953">
                  <c:v>6</c:v>
                </c:pt>
                <c:pt idx="13954">
                  <c:v>6</c:v>
                </c:pt>
                <c:pt idx="13955">
                  <c:v>6</c:v>
                </c:pt>
                <c:pt idx="13956">
                  <c:v>6</c:v>
                </c:pt>
                <c:pt idx="13957">
                  <c:v>6</c:v>
                </c:pt>
                <c:pt idx="13958">
                  <c:v>6</c:v>
                </c:pt>
                <c:pt idx="13959">
                  <c:v>6</c:v>
                </c:pt>
                <c:pt idx="13960">
                  <c:v>6</c:v>
                </c:pt>
                <c:pt idx="13961">
                  <c:v>6</c:v>
                </c:pt>
                <c:pt idx="13962">
                  <c:v>6</c:v>
                </c:pt>
                <c:pt idx="13963">
                  <c:v>6</c:v>
                </c:pt>
                <c:pt idx="13964">
                  <c:v>6</c:v>
                </c:pt>
                <c:pt idx="13965">
                  <c:v>6</c:v>
                </c:pt>
                <c:pt idx="13966">
                  <c:v>6</c:v>
                </c:pt>
                <c:pt idx="13967">
                  <c:v>6</c:v>
                </c:pt>
                <c:pt idx="13968">
                  <c:v>6</c:v>
                </c:pt>
                <c:pt idx="13969">
                  <c:v>6</c:v>
                </c:pt>
                <c:pt idx="13970">
                  <c:v>6</c:v>
                </c:pt>
                <c:pt idx="13971">
                  <c:v>6</c:v>
                </c:pt>
                <c:pt idx="13972">
                  <c:v>6</c:v>
                </c:pt>
                <c:pt idx="13973">
                  <c:v>6</c:v>
                </c:pt>
                <c:pt idx="13974">
                  <c:v>7</c:v>
                </c:pt>
                <c:pt idx="13975">
                  <c:v>7</c:v>
                </c:pt>
                <c:pt idx="13976">
                  <c:v>7</c:v>
                </c:pt>
                <c:pt idx="13977">
                  <c:v>7</c:v>
                </c:pt>
                <c:pt idx="13978">
                  <c:v>7</c:v>
                </c:pt>
                <c:pt idx="13979">
                  <c:v>7</c:v>
                </c:pt>
                <c:pt idx="13980">
                  <c:v>7</c:v>
                </c:pt>
                <c:pt idx="13981">
                  <c:v>7</c:v>
                </c:pt>
                <c:pt idx="13982">
                  <c:v>7</c:v>
                </c:pt>
                <c:pt idx="13983">
                  <c:v>7</c:v>
                </c:pt>
                <c:pt idx="13984">
                  <c:v>7</c:v>
                </c:pt>
                <c:pt idx="13985">
                  <c:v>7</c:v>
                </c:pt>
                <c:pt idx="13986">
                  <c:v>7</c:v>
                </c:pt>
                <c:pt idx="13987">
                  <c:v>7</c:v>
                </c:pt>
                <c:pt idx="13988">
                  <c:v>7</c:v>
                </c:pt>
                <c:pt idx="13989">
                  <c:v>7</c:v>
                </c:pt>
                <c:pt idx="13990">
                  <c:v>7</c:v>
                </c:pt>
                <c:pt idx="13991">
                  <c:v>7</c:v>
                </c:pt>
                <c:pt idx="13992">
                  <c:v>7</c:v>
                </c:pt>
                <c:pt idx="13993">
                  <c:v>7</c:v>
                </c:pt>
                <c:pt idx="13994">
                  <c:v>7</c:v>
                </c:pt>
                <c:pt idx="13995">
                  <c:v>7</c:v>
                </c:pt>
                <c:pt idx="13996">
                  <c:v>7</c:v>
                </c:pt>
                <c:pt idx="13997">
                  <c:v>7</c:v>
                </c:pt>
                <c:pt idx="13998">
                  <c:v>7</c:v>
                </c:pt>
                <c:pt idx="13999">
                  <c:v>7</c:v>
                </c:pt>
                <c:pt idx="14000">
                  <c:v>7</c:v>
                </c:pt>
                <c:pt idx="14001">
                  <c:v>7</c:v>
                </c:pt>
                <c:pt idx="14002">
                  <c:v>7</c:v>
                </c:pt>
                <c:pt idx="14003">
                  <c:v>7</c:v>
                </c:pt>
                <c:pt idx="14004">
                  <c:v>7</c:v>
                </c:pt>
                <c:pt idx="14005">
                  <c:v>7</c:v>
                </c:pt>
                <c:pt idx="14006">
                  <c:v>7</c:v>
                </c:pt>
                <c:pt idx="14007">
                  <c:v>7</c:v>
                </c:pt>
                <c:pt idx="14008">
                  <c:v>7</c:v>
                </c:pt>
                <c:pt idx="14009">
                  <c:v>7</c:v>
                </c:pt>
                <c:pt idx="14010">
                  <c:v>7</c:v>
                </c:pt>
                <c:pt idx="14011">
                  <c:v>7</c:v>
                </c:pt>
                <c:pt idx="14012">
                  <c:v>7</c:v>
                </c:pt>
                <c:pt idx="14013">
                  <c:v>7</c:v>
                </c:pt>
                <c:pt idx="14014">
                  <c:v>7</c:v>
                </c:pt>
                <c:pt idx="14015">
                  <c:v>7</c:v>
                </c:pt>
                <c:pt idx="14016">
                  <c:v>7</c:v>
                </c:pt>
                <c:pt idx="14017">
                  <c:v>7</c:v>
                </c:pt>
                <c:pt idx="14018">
                  <c:v>7</c:v>
                </c:pt>
                <c:pt idx="14019">
                  <c:v>7</c:v>
                </c:pt>
                <c:pt idx="14020">
                  <c:v>7</c:v>
                </c:pt>
                <c:pt idx="14021">
                  <c:v>7</c:v>
                </c:pt>
                <c:pt idx="14022">
                  <c:v>7</c:v>
                </c:pt>
                <c:pt idx="14023">
                  <c:v>7</c:v>
                </c:pt>
                <c:pt idx="14024">
                  <c:v>7</c:v>
                </c:pt>
                <c:pt idx="14025">
                  <c:v>7</c:v>
                </c:pt>
                <c:pt idx="14026">
                  <c:v>7</c:v>
                </c:pt>
                <c:pt idx="14027">
                  <c:v>7</c:v>
                </c:pt>
                <c:pt idx="14028">
                  <c:v>7</c:v>
                </c:pt>
                <c:pt idx="14029">
                  <c:v>7</c:v>
                </c:pt>
                <c:pt idx="14030">
                  <c:v>7</c:v>
                </c:pt>
                <c:pt idx="14031">
                  <c:v>7</c:v>
                </c:pt>
                <c:pt idx="14032">
                  <c:v>7</c:v>
                </c:pt>
                <c:pt idx="14033">
                  <c:v>7</c:v>
                </c:pt>
                <c:pt idx="14034">
                  <c:v>7</c:v>
                </c:pt>
                <c:pt idx="14035">
                  <c:v>7</c:v>
                </c:pt>
                <c:pt idx="14036">
                  <c:v>7</c:v>
                </c:pt>
                <c:pt idx="14037">
                  <c:v>7</c:v>
                </c:pt>
                <c:pt idx="14038">
                  <c:v>7</c:v>
                </c:pt>
                <c:pt idx="14039">
                  <c:v>7</c:v>
                </c:pt>
                <c:pt idx="14040">
                  <c:v>7</c:v>
                </c:pt>
                <c:pt idx="14041">
                  <c:v>7</c:v>
                </c:pt>
                <c:pt idx="14042">
                  <c:v>7</c:v>
                </c:pt>
                <c:pt idx="14043">
                  <c:v>7</c:v>
                </c:pt>
                <c:pt idx="14044">
                  <c:v>7</c:v>
                </c:pt>
                <c:pt idx="14045">
                  <c:v>7</c:v>
                </c:pt>
                <c:pt idx="14046">
                  <c:v>7</c:v>
                </c:pt>
                <c:pt idx="14047">
                  <c:v>7</c:v>
                </c:pt>
                <c:pt idx="14048">
                  <c:v>7</c:v>
                </c:pt>
                <c:pt idx="14049">
                  <c:v>7</c:v>
                </c:pt>
                <c:pt idx="14050">
                  <c:v>7</c:v>
                </c:pt>
                <c:pt idx="14051">
                  <c:v>7</c:v>
                </c:pt>
                <c:pt idx="14052">
                  <c:v>7</c:v>
                </c:pt>
                <c:pt idx="14053">
                  <c:v>7</c:v>
                </c:pt>
                <c:pt idx="14054">
                  <c:v>6</c:v>
                </c:pt>
                <c:pt idx="14055">
                  <c:v>6</c:v>
                </c:pt>
                <c:pt idx="14056">
                  <c:v>6</c:v>
                </c:pt>
                <c:pt idx="14057">
                  <c:v>6</c:v>
                </c:pt>
                <c:pt idx="14058">
                  <c:v>6</c:v>
                </c:pt>
                <c:pt idx="14059">
                  <c:v>6</c:v>
                </c:pt>
                <c:pt idx="14060">
                  <c:v>6</c:v>
                </c:pt>
                <c:pt idx="14061">
                  <c:v>7</c:v>
                </c:pt>
                <c:pt idx="14062">
                  <c:v>7</c:v>
                </c:pt>
                <c:pt idx="14063">
                  <c:v>7</c:v>
                </c:pt>
                <c:pt idx="14064">
                  <c:v>7</c:v>
                </c:pt>
                <c:pt idx="14065">
                  <c:v>7</c:v>
                </c:pt>
                <c:pt idx="14066">
                  <c:v>7</c:v>
                </c:pt>
                <c:pt idx="14067">
                  <c:v>7</c:v>
                </c:pt>
                <c:pt idx="14068">
                  <c:v>7</c:v>
                </c:pt>
                <c:pt idx="14069">
                  <c:v>7</c:v>
                </c:pt>
                <c:pt idx="14070">
                  <c:v>7</c:v>
                </c:pt>
                <c:pt idx="14071">
                  <c:v>8</c:v>
                </c:pt>
                <c:pt idx="14072">
                  <c:v>8</c:v>
                </c:pt>
                <c:pt idx="14073">
                  <c:v>8</c:v>
                </c:pt>
                <c:pt idx="14074">
                  <c:v>8</c:v>
                </c:pt>
                <c:pt idx="14075">
                  <c:v>8</c:v>
                </c:pt>
                <c:pt idx="14076">
                  <c:v>8</c:v>
                </c:pt>
                <c:pt idx="14077">
                  <c:v>8</c:v>
                </c:pt>
                <c:pt idx="14078">
                  <c:v>8</c:v>
                </c:pt>
                <c:pt idx="14079">
                  <c:v>8</c:v>
                </c:pt>
                <c:pt idx="14080">
                  <c:v>8</c:v>
                </c:pt>
                <c:pt idx="14081">
                  <c:v>8</c:v>
                </c:pt>
                <c:pt idx="14082">
                  <c:v>8</c:v>
                </c:pt>
                <c:pt idx="14083">
                  <c:v>8</c:v>
                </c:pt>
                <c:pt idx="14084">
                  <c:v>8</c:v>
                </c:pt>
                <c:pt idx="14085">
                  <c:v>8</c:v>
                </c:pt>
                <c:pt idx="14086">
                  <c:v>8</c:v>
                </c:pt>
                <c:pt idx="14087">
                  <c:v>8</c:v>
                </c:pt>
                <c:pt idx="14088">
                  <c:v>8</c:v>
                </c:pt>
                <c:pt idx="14089">
                  <c:v>8</c:v>
                </c:pt>
                <c:pt idx="14090">
                  <c:v>8</c:v>
                </c:pt>
                <c:pt idx="14091">
                  <c:v>8</c:v>
                </c:pt>
                <c:pt idx="14092">
                  <c:v>8</c:v>
                </c:pt>
                <c:pt idx="14093">
                  <c:v>8</c:v>
                </c:pt>
                <c:pt idx="14094">
                  <c:v>8</c:v>
                </c:pt>
                <c:pt idx="14095">
                  <c:v>8</c:v>
                </c:pt>
                <c:pt idx="14096">
                  <c:v>8</c:v>
                </c:pt>
                <c:pt idx="14097">
                  <c:v>8</c:v>
                </c:pt>
                <c:pt idx="14098">
                  <c:v>8</c:v>
                </c:pt>
                <c:pt idx="14099">
                  <c:v>8</c:v>
                </c:pt>
                <c:pt idx="14100">
                  <c:v>8</c:v>
                </c:pt>
                <c:pt idx="14101">
                  <c:v>8</c:v>
                </c:pt>
                <c:pt idx="14102">
                  <c:v>8</c:v>
                </c:pt>
                <c:pt idx="14103">
                  <c:v>8</c:v>
                </c:pt>
                <c:pt idx="14104">
                  <c:v>8</c:v>
                </c:pt>
                <c:pt idx="14105">
                  <c:v>8</c:v>
                </c:pt>
                <c:pt idx="14106">
                  <c:v>8</c:v>
                </c:pt>
                <c:pt idx="14107">
                  <c:v>8</c:v>
                </c:pt>
                <c:pt idx="14108">
                  <c:v>8</c:v>
                </c:pt>
                <c:pt idx="14109">
                  <c:v>8</c:v>
                </c:pt>
                <c:pt idx="14110">
                  <c:v>8</c:v>
                </c:pt>
                <c:pt idx="14111">
                  <c:v>8</c:v>
                </c:pt>
                <c:pt idx="14112">
                  <c:v>8</c:v>
                </c:pt>
                <c:pt idx="14113">
                  <c:v>8</c:v>
                </c:pt>
                <c:pt idx="14114">
                  <c:v>8</c:v>
                </c:pt>
                <c:pt idx="14115">
                  <c:v>8</c:v>
                </c:pt>
                <c:pt idx="14116">
                  <c:v>8</c:v>
                </c:pt>
                <c:pt idx="14117">
                  <c:v>8</c:v>
                </c:pt>
                <c:pt idx="14118">
                  <c:v>8</c:v>
                </c:pt>
                <c:pt idx="14119">
                  <c:v>8</c:v>
                </c:pt>
                <c:pt idx="14120">
                  <c:v>8</c:v>
                </c:pt>
                <c:pt idx="14121">
                  <c:v>8</c:v>
                </c:pt>
                <c:pt idx="14122">
                  <c:v>8</c:v>
                </c:pt>
                <c:pt idx="14123">
                  <c:v>8</c:v>
                </c:pt>
                <c:pt idx="14124">
                  <c:v>8</c:v>
                </c:pt>
                <c:pt idx="14125">
                  <c:v>8</c:v>
                </c:pt>
                <c:pt idx="14126">
                  <c:v>8</c:v>
                </c:pt>
                <c:pt idx="14127">
                  <c:v>8</c:v>
                </c:pt>
                <c:pt idx="14128">
                  <c:v>8</c:v>
                </c:pt>
                <c:pt idx="14129">
                  <c:v>8</c:v>
                </c:pt>
                <c:pt idx="14130">
                  <c:v>8</c:v>
                </c:pt>
                <c:pt idx="14131">
                  <c:v>8</c:v>
                </c:pt>
                <c:pt idx="14132">
                  <c:v>8</c:v>
                </c:pt>
                <c:pt idx="14133">
                  <c:v>8</c:v>
                </c:pt>
                <c:pt idx="14134">
                  <c:v>8</c:v>
                </c:pt>
                <c:pt idx="14135">
                  <c:v>8</c:v>
                </c:pt>
                <c:pt idx="14136">
                  <c:v>8</c:v>
                </c:pt>
                <c:pt idx="14137">
                  <c:v>8</c:v>
                </c:pt>
                <c:pt idx="14138">
                  <c:v>8</c:v>
                </c:pt>
                <c:pt idx="14139">
                  <c:v>8</c:v>
                </c:pt>
                <c:pt idx="14140">
                  <c:v>7</c:v>
                </c:pt>
                <c:pt idx="14141">
                  <c:v>7</c:v>
                </c:pt>
                <c:pt idx="14142">
                  <c:v>7</c:v>
                </c:pt>
                <c:pt idx="14143">
                  <c:v>7</c:v>
                </c:pt>
                <c:pt idx="14144">
                  <c:v>7</c:v>
                </c:pt>
                <c:pt idx="14145">
                  <c:v>7</c:v>
                </c:pt>
                <c:pt idx="14146">
                  <c:v>7</c:v>
                </c:pt>
                <c:pt idx="14147">
                  <c:v>7</c:v>
                </c:pt>
                <c:pt idx="14148">
                  <c:v>7</c:v>
                </c:pt>
                <c:pt idx="14149">
                  <c:v>7</c:v>
                </c:pt>
                <c:pt idx="14150">
                  <c:v>7</c:v>
                </c:pt>
                <c:pt idx="14151">
                  <c:v>7</c:v>
                </c:pt>
                <c:pt idx="14152">
                  <c:v>7</c:v>
                </c:pt>
                <c:pt idx="14153">
                  <c:v>7</c:v>
                </c:pt>
                <c:pt idx="14154">
                  <c:v>7</c:v>
                </c:pt>
                <c:pt idx="14155">
                  <c:v>7</c:v>
                </c:pt>
                <c:pt idx="14156">
                  <c:v>7</c:v>
                </c:pt>
                <c:pt idx="14157">
                  <c:v>7</c:v>
                </c:pt>
                <c:pt idx="14158">
                  <c:v>7</c:v>
                </c:pt>
                <c:pt idx="14159">
                  <c:v>7</c:v>
                </c:pt>
                <c:pt idx="14160">
                  <c:v>7</c:v>
                </c:pt>
                <c:pt idx="14161">
                  <c:v>7</c:v>
                </c:pt>
                <c:pt idx="14162">
                  <c:v>7</c:v>
                </c:pt>
                <c:pt idx="14163">
                  <c:v>7</c:v>
                </c:pt>
                <c:pt idx="14164">
                  <c:v>7</c:v>
                </c:pt>
                <c:pt idx="14165">
                  <c:v>7</c:v>
                </c:pt>
                <c:pt idx="14166">
                  <c:v>7</c:v>
                </c:pt>
                <c:pt idx="14167">
                  <c:v>7</c:v>
                </c:pt>
                <c:pt idx="14168">
                  <c:v>7</c:v>
                </c:pt>
                <c:pt idx="14169">
                  <c:v>7</c:v>
                </c:pt>
                <c:pt idx="14170">
                  <c:v>7</c:v>
                </c:pt>
                <c:pt idx="14171">
                  <c:v>7</c:v>
                </c:pt>
                <c:pt idx="14172">
                  <c:v>7</c:v>
                </c:pt>
                <c:pt idx="14173">
                  <c:v>7</c:v>
                </c:pt>
                <c:pt idx="14174">
                  <c:v>7</c:v>
                </c:pt>
                <c:pt idx="14175">
                  <c:v>7</c:v>
                </c:pt>
                <c:pt idx="14176">
                  <c:v>7</c:v>
                </c:pt>
                <c:pt idx="14177">
                  <c:v>7</c:v>
                </c:pt>
                <c:pt idx="14178">
                  <c:v>7</c:v>
                </c:pt>
                <c:pt idx="14179">
                  <c:v>7</c:v>
                </c:pt>
                <c:pt idx="14180">
                  <c:v>7</c:v>
                </c:pt>
                <c:pt idx="14181">
                  <c:v>7</c:v>
                </c:pt>
                <c:pt idx="14182">
                  <c:v>7</c:v>
                </c:pt>
                <c:pt idx="14183">
                  <c:v>7</c:v>
                </c:pt>
                <c:pt idx="14184">
                  <c:v>7</c:v>
                </c:pt>
                <c:pt idx="14185">
                  <c:v>7</c:v>
                </c:pt>
                <c:pt idx="14186">
                  <c:v>7</c:v>
                </c:pt>
                <c:pt idx="14187">
                  <c:v>7</c:v>
                </c:pt>
                <c:pt idx="14188">
                  <c:v>7</c:v>
                </c:pt>
                <c:pt idx="14189">
                  <c:v>7</c:v>
                </c:pt>
                <c:pt idx="14190">
                  <c:v>7</c:v>
                </c:pt>
                <c:pt idx="14191">
                  <c:v>7</c:v>
                </c:pt>
                <c:pt idx="14192">
                  <c:v>7</c:v>
                </c:pt>
                <c:pt idx="14193">
                  <c:v>7</c:v>
                </c:pt>
                <c:pt idx="14194">
                  <c:v>7</c:v>
                </c:pt>
                <c:pt idx="14195">
                  <c:v>7</c:v>
                </c:pt>
                <c:pt idx="14196">
                  <c:v>7</c:v>
                </c:pt>
                <c:pt idx="14197">
                  <c:v>7</c:v>
                </c:pt>
                <c:pt idx="14198">
                  <c:v>7</c:v>
                </c:pt>
                <c:pt idx="14199">
                  <c:v>7</c:v>
                </c:pt>
                <c:pt idx="14200">
                  <c:v>7</c:v>
                </c:pt>
                <c:pt idx="14201">
                  <c:v>7</c:v>
                </c:pt>
                <c:pt idx="14202">
                  <c:v>7</c:v>
                </c:pt>
                <c:pt idx="14203">
                  <c:v>7</c:v>
                </c:pt>
                <c:pt idx="14204">
                  <c:v>7</c:v>
                </c:pt>
                <c:pt idx="14205">
                  <c:v>7</c:v>
                </c:pt>
                <c:pt idx="14206">
                  <c:v>7</c:v>
                </c:pt>
                <c:pt idx="14207">
                  <c:v>7</c:v>
                </c:pt>
                <c:pt idx="14208">
                  <c:v>7</c:v>
                </c:pt>
                <c:pt idx="14209">
                  <c:v>7</c:v>
                </c:pt>
                <c:pt idx="14210">
                  <c:v>7</c:v>
                </c:pt>
                <c:pt idx="14211">
                  <c:v>6</c:v>
                </c:pt>
                <c:pt idx="14212">
                  <c:v>6</c:v>
                </c:pt>
                <c:pt idx="14213">
                  <c:v>6</c:v>
                </c:pt>
                <c:pt idx="14214">
                  <c:v>6</c:v>
                </c:pt>
                <c:pt idx="14215">
                  <c:v>6</c:v>
                </c:pt>
                <c:pt idx="14216">
                  <c:v>6</c:v>
                </c:pt>
                <c:pt idx="14217">
                  <c:v>6</c:v>
                </c:pt>
                <c:pt idx="14218">
                  <c:v>6</c:v>
                </c:pt>
                <c:pt idx="14219">
                  <c:v>6</c:v>
                </c:pt>
                <c:pt idx="14220">
                  <c:v>6</c:v>
                </c:pt>
                <c:pt idx="14221">
                  <c:v>6</c:v>
                </c:pt>
                <c:pt idx="14222">
                  <c:v>6</c:v>
                </c:pt>
                <c:pt idx="14223">
                  <c:v>6</c:v>
                </c:pt>
                <c:pt idx="14224">
                  <c:v>6</c:v>
                </c:pt>
                <c:pt idx="14225">
                  <c:v>6</c:v>
                </c:pt>
                <c:pt idx="14226">
                  <c:v>6</c:v>
                </c:pt>
                <c:pt idx="14227">
                  <c:v>6</c:v>
                </c:pt>
                <c:pt idx="14228">
                  <c:v>6</c:v>
                </c:pt>
                <c:pt idx="14229">
                  <c:v>6</c:v>
                </c:pt>
                <c:pt idx="14230">
                  <c:v>6</c:v>
                </c:pt>
                <c:pt idx="14231">
                  <c:v>6</c:v>
                </c:pt>
                <c:pt idx="14232">
                  <c:v>6</c:v>
                </c:pt>
                <c:pt idx="14233">
                  <c:v>6</c:v>
                </c:pt>
                <c:pt idx="14234">
                  <c:v>6</c:v>
                </c:pt>
                <c:pt idx="14235">
                  <c:v>6</c:v>
                </c:pt>
                <c:pt idx="14236">
                  <c:v>6</c:v>
                </c:pt>
                <c:pt idx="14237">
                  <c:v>6</c:v>
                </c:pt>
                <c:pt idx="14238">
                  <c:v>6</c:v>
                </c:pt>
                <c:pt idx="14239">
                  <c:v>6</c:v>
                </c:pt>
                <c:pt idx="14240">
                  <c:v>6</c:v>
                </c:pt>
                <c:pt idx="14241">
                  <c:v>6</c:v>
                </c:pt>
                <c:pt idx="14242">
                  <c:v>6</c:v>
                </c:pt>
                <c:pt idx="14243">
                  <c:v>6</c:v>
                </c:pt>
                <c:pt idx="14244">
                  <c:v>6</c:v>
                </c:pt>
                <c:pt idx="14245">
                  <c:v>6</c:v>
                </c:pt>
                <c:pt idx="14246">
                  <c:v>6</c:v>
                </c:pt>
                <c:pt idx="14247">
                  <c:v>6</c:v>
                </c:pt>
                <c:pt idx="14248">
                  <c:v>6</c:v>
                </c:pt>
                <c:pt idx="14249">
                  <c:v>6</c:v>
                </c:pt>
                <c:pt idx="14250">
                  <c:v>6</c:v>
                </c:pt>
                <c:pt idx="14251">
                  <c:v>6</c:v>
                </c:pt>
                <c:pt idx="14252">
                  <c:v>6</c:v>
                </c:pt>
                <c:pt idx="14253">
                  <c:v>6</c:v>
                </c:pt>
                <c:pt idx="14254">
                  <c:v>6</c:v>
                </c:pt>
                <c:pt idx="14255">
                  <c:v>6</c:v>
                </c:pt>
                <c:pt idx="14256">
                  <c:v>6</c:v>
                </c:pt>
                <c:pt idx="14257">
                  <c:v>6</c:v>
                </c:pt>
                <c:pt idx="14258">
                  <c:v>6</c:v>
                </c:pt>
                <c:pt idx="14259">
                  <c:v>6</c:v>
                </c:pt>
                <c:pt idx="14260">
                  <c:v>6</c:v>
                </c:pt>
                <c:pt idx="14261">
                  <c:v>6</c:v>
                </c:pt>
                <c:pt idx="14262">
                  <c:v>6</c:v>
                </c:pt>
                <c:pt idx="14263">
                  <c:v>6</c:v>
                </c:pt>
                <c:pt idx="14264">
                  <c:v>6</c:v>
                </c:pt>
                <c:pt idx="14265">
                  <c:v>6</c:v>
                </c:pt>
                <c:pt idx="14266">
                  <c:v>6</c:v>
                </c:pt>
                <c:pt idx="14267">
                  <c:v>6</c:v>
                </c:pt>
                <c:pt idx="14268">
                  <c:v>6</c:v>
                </c:pt>
                <c:pt idx="14269">
                  <c:v>6</c:v>
                </c:pt>
                <c:pt idx="14270">
                  <c:v>6</c:v>
                </c:pt>
                <c:pt idx="14271">
                  <c:v>6</c:v>
                </c:pt>
                <c:pt idx="14272">
                  <c:v>6</c:v>
                </c:pt>
                <c:pt idx="14273">
                  <c:v>5</c:v>
                </c:pt>
                <c:pt idx="14274">
                  <c:v>5</c:v>
                </c:pt>
                <c:pt idx="14275">
                  <c:v>5</c:v>
                </c:pt>
                <c:pt idx="14276">
                  <c:v>5</c:v>
                </c:pt>
                <c:pt idx="14277">
                  <c:v>5</c:v>
                </c:pt>
                <c:pt idx="14278">
                  <c:v>5</c:v>
                </c:pt>
                <c:pt idx="14279">
                  <c:v>5</c:v>
                </c:pt>
                <c:pt idx="14280">
                  <c:v>5</c:v>
                </c:pt>
                <c:pt idx="14281">
                  <c:v>5</c:v>
                </c:pt>
                <c:pt idx="14282">
                  <c:v>5</c:v>
                </c:pt>
                <c:pt idx="14283">
                  <c:v>5</c:v>
                </c:pt>
                <c:pt idx="14284">
                  <c:v>5</c:v>
                </c:pt>
                <c:pt idx="14285">
                  <c:v>5</c:v>
                </c:pt>
                <c:pt idx="14286">
                  <c:v>5</c:v>
                </c:pt>
                <c:pt idx="14287">
                  <c:v>5</c:v>
                </c:pt>
                <c:pt idx="14288">
                  <c:v>5</c:v>
                </c:pt>
                <c:pt idx="14289">
                  <c:v>5</c:v>
                </c:pt>
                <c:pt idx="14290">
                  <c:v>5</c:v>
                </c:pt>
                <c:pt idx="14291">
                  <c:v>5</c:v>
                </c:pt>
                <c:pt idx="14292">
                  <c:v>5</c:v>
                </c:pt>
                <c:pt idx="14293">
                  <c:v>5</c:v>
                </c:pt>
                <c:pt idx="14294">
                  <c:v>5</c:v>
                </c:pt>
                <c:pt idx="14295">
                  <c:v>5</c:v>
                </c:pt>
                <c:pt idx="14296">
                  <c:v>5</c:v>
                </c:pt>
                <c:pt idx="14297">
                  <c:v>5</c:v>
                </c:pt>
                <c:pt idx="14298">
                  <c:v>5</c:v>
                </c:pt>
                <c:pt idx="14299">
                  <c:v>5</c:v>
                </c:pt>
                <c:pt idx="14300">
                  <c:v>5</c:v>
                </c:pt>
                <c:pt idx="14301">
                  <c:v>5</c:v>
                </c:pt>
                <c:pt idx="14302">
                  <c:v>5</c:v>
                </c:pt>
                <c:pt idx="14303">
                  <c:v>5</c:v>
                </c:pt>
                <c:pt idx="14304">
                  <c:v>5</c:v>
                </c:pt>
                <c:pt idx="14305">
                  <c:v>5</c:v>
                </c:pt>
                <c:pt idx="14306">
                  <c:v>5</c:v>
                </c:pt>
                <c:pt idx="14307">
                  <c:v>4</c:v>
                </c:pt>
                <c:pt idx="14308">
                  <c:v>4</c:v>
                </c:pt>
                <c:pt idx="14309">
                  <c:v>4</c:v>
                </c:pt>
                <c:pt idx="14310">
                  <c:v>4</c:v>
                </c:pt>
                <c:pt idx="14311">
                  <c:v>4</c:v>
                </c:pt>
                <c:pt idx="14312">
                  <c:v>4</c:v>
                </c:pt>
                <c:pt idx="14313">
                  <c:v>4</c:v>
                </c:pt>
                <c:pt idx="14314">
                  <c:v>4</c:v>
                </c:pt>
                <c:pt idx="14315">
                  <c:v>4</c:v>
                </c:pt>
                <c:pt idx="14316">
                  <c:v>4</c:v>
                </c:pt>
                <c:pt idx="14317">
                  <c:v>4</c:v>
                </c:pt>
                <c:pt idx="14318">
                  <c:v>4</c:v>
                </c:pt>
                <c:pt idx="14319">
                  <c:v>4</c:v>
                </c:pt>
                <c:pt idx="14320">
                  <c:v>4</c:v>
                </c:pt>
                <c:pt idx="14321">
                  <c:v>4</c:v>
                </c:pt>
                <c:pt idx="14322">
                  <c:v>4</c:v>
                </c:pt>
                <c:pt idx="14323">
                  <c:v>3</c:v>
                </c:pt>
                <c:pt idx="14324">
                  <c:v>3</c:v>
                </c:pt>
                <c:pt idx="14325">
                  <c:v>3</c:v>
                </c:pt>
                <c:pt idx="14326">
                  <c:v>3</c:v>
                </c:pt>
                <c:pt idx="14327">
                  <c:v>3</c:v>
                </c:pt>
                <c:pt idx="14328">
                  <c:v>3</c:v>
                </c:pt>
                <c:pt idx="14329">
                  <c:v>3</c:v>
                </c:pt>
                <c:pt idx="14330">
                  <c:v>3</c:v>
                </c:pt>
                <c:pt idx="14331">
                  <c:v>3</c:v>
                </c:pt>
                <c:pt idx="14332">
                  <c:v>3</c:v>
                </c:pt>
                <c:pt idx="14333">
                  <c:v>3</c:v>
                </c:pt>
                <c:pt idx="14334">
                  <c:v>3</c:v>
                </c:pt>
                <c:pt idx="14335">
                  <c:v>3</c:v>
                </c:pt>
                <c:pt idx="14336">
                  <c:v>3</c:v>
                </c:pt>
                <c:pt idx="14337">
                  <c:v>3</c:v>
                </c:pt>
                <c:pt idx="14338">
                  <c:v>3</c:v>
                </c:pt>
                <c:pt idx="14339">
                  <c:v>3</c:v>
                </c:pt>
                <c:pt idx="14340">
                  <c:v>3</c:v>
                </c:pt>
                <c:pt idx="14341">
                  <c:v>3</c:v>
                </c:pt>
                <c:pt idx="14342">
                  <c:v>3</c:v>
                </c:pt>
                <c:pt idx="14343">
                  <c:v>3</c:v>
                </c:pt>
                <c:pt idx="14344">
                  <c:v>3</c:v>
                </c:pt>
                <c:pt idx="14345">
                  <c:v>3</c:v>
                </c:pt>
                <c:pt idx="14346">
                  <c:v>3</c:v>
                </c:pt>
                <c:pt idx="14347">
                  <c:v>3</c:v>
                </c:pt>
                <c:pt idx="14348">
                  <c:v>3</c:v>
                </c:pt>
                <c:pt idx="14349">
                  <c:v>3</c:v>
                </c:pt>
                <c:pt idx="14350">
                  <c:v>3</c:v>
                </c:pt>
                <c:pt idx="14351">
                  <c:v>3</c:v>
                </c:pt>
                <c:pt idx="14352">
                  <c:v>3</c:v>
                </c:pt>
                <c:pt idx="14353">
                  <c:v>3</c:v>
                </c:pt>
                <c:pt idx="14354">
                  <c:v>3</c:v>
                </c:pt>
                <c:pt idx="14355">
                  <c:v>3</c:v>
                </c:pt>
                <c:pt idx="14356">
                  <c:v>3</c:v>
                </c:pt>
                <c:pt idx="14357">
                  <c:v>3</c:v>
                </c:pt>
                <c:pt idx="14358">
                  <c:v>3</c:v>
                </c:pt>
                <c:pt idx="14359">
                  <c:v>3</c:v>
                </c:pt>
                <c:pt idx="14360">
                  <c:v>3</c:v>
                </c:pt>
                <c:pt idx="14361">
                  <c:v>3</c:v>
                </c:pt>
                <c:pt idx="14362">
                  <c:v>3</c:v>
                </c:pt>
                <c:pt idx="14363">
                  <c:v>3</c:v>
                </c:pt>
                <c:pt idx="14364">
                  <c:v>3</c:v>
                </c:pt>
                <c:pt idx="14365">
                  <c:v>3</c:v>
                </c:pt>
                <c:pt idx="14366">
                  <c:v>3</c:v>
                </c:pt>
                <c:pt idx="14367">
                  <c:v>3</c:v>
                </c:pt>
                <c:pt idx="14368">
                  <c:v>3</c:v>
                </c:pt>
                <c:pt idx="14369">
                  <c:v>3</c:v>
                </c:pt>
                <c:pt idx="14370">
                  <c:v>3</c:v>
                </c:pt>
                <c:pt idx="14371">
                  <c:v>3</c:v>
                </c:pt>
                <c:pt idx="14372">
                  <c:v>3</c:v>
                </c:pt>
                <c:pt idx="14373">
                  <c:v>3</c:v>
                </c:pt>
                <c:pt idx="14374">
                  <c:v>3</c:v>
                </c:pt>
                <c:pt idx="14375">
                  <c:v>3</c:v>
                </c:pt>
                <c:pt idx="14376">
                  <c:v>3</c:v>
                </c:pt>
                <c:pt idx="14377">
                  <c:v>3</c:v>
                </c:pt>
                <c:pt idx="14378">
                  <c:v>3</c:v>
                </c:pt>
                <c:pt idx="14379">
                  <c:v>3</c:v>
                </c:pt>
                <c:pt idx="14380">
                  <c:v>3</c:v>
                </c:pt>
                <c:pt idx="14381">
                  <c:v>3</c:v>
                </c:pt>
                <c:pt idx="14382">
                  <c:v>3</c:v>
                </c:pt>
                <c:pt idx="14383">
                  <c:v>3</c:v>
                </c:pt>
                <c:pt idx="14384">
                  <c:v>3</c:v>
                </c:pt>
                <c:pt idx="14385">
                  <c:v>3</c:v>
                </c:pt>
                <c:pt idx="14386">
                  <c:v>3</c:v>
                </c:pt>
                <c:pt idx="14387">
                  <c:v>3</c:v>
                </c:pt>
                <c:pt idx="14388">
                  <c:v>3</c:v>
                </c:pt>
                <c:pt idx="14389">
                  <c:v>3</c:v>
                </c:pt>
                <c:pt idx="14390">
                  <c:v>3</c:v>
                </c:pt>
                <c:pt idx="14391">
                  <c:v>3</c:v>
                </c:pt>
                <c:pt idx="14392">
                  <c:v>3</c:v>
                </c:pt>
                <c:pt idx="14393">
                  <c:v>3</c:v>
                </c:pt>
                <c:pt idx="14394">
                  <c:v>3</c:v>
                </c:pt>
                <c:pt idx="14395">
                  <c:v>3</c:v>
                </c:pt>
                <c:pt idx="14396">
                  <c:v>3</c:v>
                </c:pt>
                <c:pt idx="14397">
                  <c:v>3</c:v>
                </c:pt>
                <c:pt idx="14398">
                  <c:v>3</c:v>
                </c:pt>
                <c:pt idx="14399">
                  <c:v>3</c:v>
                </c:pt>
                <c:pt idx="14400">
                  <c:v>3</c:v>
                </c:pt>
                <c:pt idx="14401">
                  <c:v>3</c:v>
                </c:pt>
                <c:pt idx="14402">
                  <c:v>3</c:v>
                </c:pt>
                <c:pt idx="14403">
                  <c:v>3</c:v>
                </c:pt>
                <c:pt idx="14404">
                  <c:v>3</c:v>
                </c:pt>
                <c:pt idx="14405">
                  <c:v>3</c:v>
                </c:pt>
                <c:pt idx="14406">
                  <c:v>3</c:v>
                </c:pt>
                <c:pt idx="14407">
                  <c:v>3</c:v>
                </c:pt>
                <c:pt idx="14408">
                  <c:v>3</c:v>
                </c:pt>
                <c:pt idx="14409">
                  <c:v>3</c:v>
                </c:pt>
                <c:pt idx="14410">
                  <c:v>3</c:v>
                </c:pt>
                <c:pt idx="14411">
                  <c:v>3</c:v>
                </c:pt>
                <c:pt idx="14412">
                  <c:v>3</c:v>
                </c:pt>
                <c:pt idx="14413">
                  <c:v>2</c:v>
                </c:pt>
                <c:pt idx="14414">
                  <c:v>2</c:v>
                </c:pt>
                <c:pt idx="14415">
                  <c:v>2</c:v>
                </c:pt>
                <c:pt idx="14416">
                  <c:v>2</c:v>
                </c:pt>
                <c:pt idx="14417">
                  <c:v>2</c:v>
                </c:pt>
                <c:pt idx="14418">
                  <c:v>2</c:v>
                </c:pt>
                <c:pt idx="14419">
                  <c:v>2</c:v>
                </c:pt>
                <c:pt idx="14420">
                  <c:v>2</c:v>
                </c:pt>
                <c:pt idx="14421">
                  <c:v>2</c:v>
                </c:pt>
                <c:pt idx="14422">
                  <c:v>2</c:v>
                </c:pt>
                <c:pt idx="14423">
                  <c:v>2</c:v>
                </c:pt>
                <c:pt idx="14424">
                  <c:v>2</c:v>
                </c:pt>
                <c:pt idx="14425">
                  <c:v>2</c:v>
                </c:pt>
                <c:pt idx="14426">
                  <c:v>3</c:v>
                </c:pt>
                <c:pt idx="14427">
                  <c:v>3</c:v>
                </c:pt>
                <c:pt idx="14428">
                  <c:v>3</c:v>
                </c:pt>
                <c:pt idx="14429">
                  <c:v>3</c:v>
                </c:pt>
                <c:pt idx="14430">
                  <c:v>3</c:v>
                </c:pt>
                <c:pt idx="14431">
                  <c:v>3</c:v>
                </c:pt>
                <c:pt idx="14432">
                  <c:v>3</c:v>
                </c:pt>
                <c:pt idx="14433">
                  <c:v>3</c:v>
                </c:pt>
                <c:pt idx="14434">
                  <c:v>3</c:v>
                </c:pt>
                <c:pt idx="14435">
                  <c:v>3</c:v>
                </c:pt>
                <c:pt idx="14436">
                  <c:v>3</c:v>
                </c:pt>
                <c:pt idx="14437">
                  <c:v>3</c:v>
                </c:pt>
                <c:pt idx="14438">
                  <c:v>3</c:v>
                </c:pt>
                <c:pt idx="14439">
                  <c:v>3</c:v>
                </c:pt>
                <c:pt idx="14440">
                  <c:v>3</c:v>
                </c:pt>
                <c:pt idx="14441">
                  <c:v>3</c:v>
                </c:pt>
                <c:pt idx="14442">
                  <c:v>3</c:v>
                </c:pt>
                <c:pt idx="14443">
                  <c:v>3</c:v>
                </c:pt>
                <c:pt idx="14444">
                  <c:v>3</c:v>
                </c:pt>
                <c:pt idx="14445">
                  <c:v>3</c:v>
                </c:pt>
                <c:pt idx="14446">
                  <c:v>3</c:v>
                </c:pt>
                <c:pt idx="14447">
                  <c:v>3</c:v>
                </c:pt>
                <c:pt idx="14448">
                  <c:v>3</c:v>
                </c:pt>
                <c:pt idx="14449">
                  <c:v>3</c:v>
                </c:pt>
                <c:pt idx="14450">
                  <c:v>3</c:v>
                </c:pt>
                <c:pt idx="14451">
                  <c:v>3</c:v>
                </c:pt>
                <c:pt idx="14452">
                  <c:v>3</c:v>
                </c:pt>
                <c:pt idx="14453">
                  <c:v>3</c:v>
                </c:pt>
                <c:pt idx="14454">
                  <c:v>3</c:v>
                </c:pt>
                <c:pt idx="14455">
                  <c:v>3</c:v>
                </c:pt>
                <c:pt idx="14456">
                  <c:v>3</c:v>
                </c:pt>
                <c:pt idx="14457">
                  <c:v>3</c:v>
                </c:pt>
                <c:pt idx="14458">
                  <c:v>3</c:v>
                </c:pt>
                <c:pt idx="14459">
                  <c:v>3</c:v>
                </c:pt>
                <c:pt idx="14460">
                  <c:v>3</c:v>
                </c:pt>
                <c:pt idx="14461">
                  <c:v>3</c:v>
                </c:pt>
                <c:pt idx="14462">
                  <c:v>3</c:v>
                </c:pt>
                <c:pt idx="14463">
                  <c:v>3</c:v>
                </c:pt>
                <c:pt idx="14464">
                  <c:v>3</c:v>
                </c:pt>
                <c:pt idx="14465">
                  <c:v>3</c:v>
                </c:pt>
                <c:pt idx="14466">
                  <c:v>3</c:v>
                </c:pt>
                <c:pt idx="14467">
                  <c:v>3</c:v>
                </c:pt>
                <c:pt idx="14468">
                  <c:v>3</c:v>
                </c:pt>
                <c:pt idx="14469">
                  <c:v>3</c:v>
                </c:pt>
                <c:pt idx="14470">
                  <c:v>3</c:v>
                </c:pt>
                <c:pt idx="14471">
                  <c:v>3</c:v>
                </c:pt>
                <c:pt idx="14472">
                  <c:v>3</c:v>
                </c:pt>
                <c:pt idx="14473">
                  <c:v>3</c:v>
                </c:pt>
                <c:pt idx="14474">
                  <c:v>3</c:v>
                </c:pt>
                <c:pt idx="14475">
                  <c:v>3</c:v>
                </c:pt>
                <c:pt idx="14476">
                  <c:v>3</c:v>
                </c:pt>
                <c:pt idx="14477">
                  <c:v>3</c:v>
                </c:pt>
                <c:pt idx="14478">
                  <c:v>3</c:v>
                </c:pt>
                <c:pt idx="14479">
                  <c:v>3</c:v>
                </c:pt>
                <c:pt idx="14480">
                  <c:v>3</c:v>
                </c:pt>
                <c:pt idx="14481">
                  <c:v>3</c:v>
                </c:pt>
                <c:pt idx="14482">
                  <c:v>3</c:v>
                </c:pt>
                <c:pt idx="14483">
                  <c:v>3</c:v>
                </c:pt>
                <c:pt idx="14484">
                  <c:v>3</c:v>
                </c:pt>
                <c:pt idx="14485">
                  <c:v>3</c:v>
                </c:pt>
                <c:pt idx="14486">
                  <c:v>3</c:v>
                </c:pt>
                <c:pt idx="14487">
                  <c:v>3</c:v>
                </c:pt>
                <c:pt idx="14488">
                  <c:v>3</c:v>
                </c:pt>
                <c:pt idx="14489">
                  <c:v>3</c:v>
                </c:pt>
                <c:pt idx="14490">
                  <c:v>3</c:v>
                </c:pt>
                <c:pt idx="14491">
                  <c:v>3</c:v>
                </c:pt>
                <c:pt idx="14492">
                  <c:v>3</c:v>
                </c:pt>
                <c:pt idx="14493">
                  <c:v>3</c:v>
                </c:pt>
                <c:pt idx="14494">
                  <c:v>3</c:v>
                </c:pt>
                <c:pt idx="14495">
                  <c:v>3</c:v>
                </c:pt>
                <c:pt idx="14496">
                  <c:v>3</c:v>
                </c:pt>
                <c:pt idx="14497">
                  <c:v>3</c:v>
                </c:pt>
                <c:pt idx="14498">
                  <c:v>3</c:v>
                </c:pt>
                <c:pt idx="14499">
                  <c:v>3</c:v>
                </c:pt>
                <c:pt idx="14500">
                  <c:v>3</c:v>
                </c:pt>
                <c:pt idx="14501">
                  <c:v>3</c:v>
                </c:pt>
                <c:pt idx="14502">
                  <c:v>3</c:v>
                </c:pt>
                <c:pt idx="14503">
                  <c:v>3</c:v>
                </c:pt>
                <c:pt idx="14504">
                  <c:v>3</c:v>
                </c:pt>
                <c:pt idx="14505">
                  <c:v>3</c:v>
                </c:pt>
                <c:pt idx="14506">
                  <c:v>3</c:v>
                </c:pt>
                <c:pt idx="14507">
                  <c:v>3</c:v>
                </c:pt>
                <c:pt idx="14508">
                  <c:v>3</c:v>
                </c:pt>
                <c:pt idx="14509">
                  <c:v>3</c:v>
                </c:pt>
                <c:pt idx="14510">
                  <c:v>3</c:v>
                </c:pt>
                <c:pt idx="14511">
                  <c:v>3</c:v>
                </c:pt>
                <c:pt idx="14512">
                  <c:v>3</c:v>
                </c:pt>
                <c:pt idx="14513">
                  <c:v>3</c:v>
                </c:pt>
                <c:pt idx="14514">
                  <c:v>3</c:v>
                </c:pt>
                <c:pt idx="14515">
                  <c:v>3</c:v>
                </c:pt>
                <c:pt idx="14516">
                  <c:v>3</c:v>
                </c:pt>
                <c:pt idx="14517">
                  <c:v>3</c:v>
                </c:pt>
                <c:pt idx="14518">
                  <c:v>3</c:v>
                </c:pt>
                <c:pt idx="14519">
                  <c:v>3</c:v>
                </c:pt>
                <c:pt idx="14520">
                  <c:v>3</c:v>
                </c:pt>
                <c:pt idx="14521">
                  <c:v>3</c:v>
                </c:pt>
                <c:pt idx="14522">
                  <c:v>3</c:v>
                </c:pt>
                <c:pt idx="14523">
                  <c:v>3</c:v>
                </c:pt>
                <c:pt idx="14524">
                  <c:v>3</c:v>
                </c:pt>
                <c:pt idx="14525">
                  <c:v>3</c:v>
                </c:pt>
                <c:pt idx="14526">
                  <c:v>3</c:v>
                </c:pt>
                <c:pt idx="14527">
                  <c:v>3</c:v>
                </c:pt>
                <c:pt idx="14528">
                  <c:v>3</c:v>
                </c:pt>
                <c:pt idx="14529">
                  <c:v>3</c:v>
                </c:pt>
                <c:pt idx="14530">
                  <c:v>3</c:v>
                </c:pt>
                <c:pt idx="14531">
                  <c:v>3</c:v>
                </c:pt>
                <c:pt idx="14532">
                  <c:v>3</c:v>
                </c:pt>
                <c:pt idx="14533">
                  <c:v>3</c:v>
                </c:pt>
                <c:pt idx="14534">
                  <c:v>3</c:v>
                </c:pt>
                <c:pt idx="14535">
                  <c:v>3</c:v>
                </c:pt>
                <c:pt idx="14536">
                  <c:v>3</c:v>
                </c:pt>
                <c:pt idx="14537">
                  <c:v>3</c:v>
                </c:pt>
                <c:pt idx="14538">
                  <c:v>3</c:v>
                </c:pt>
                <c:pt idx="14539">
                  <c:v>3</c:v>
                </c:pt>
                <c:pt idx="14540">
                  <c:v>6</c:v>
                </c:pt>
                <c:pt idx="14541">
                  <c:v>6</c:v>
                </c:pt>
                <c:pt idx="14542">
                  <c:v>6</c:v>
                </c:pt>
                <c:pt idx="14543">
                  <c:v>6</c:v>
                </c:pt>
                <c:pt idx="14544">
                  <c:v>6</c:v>
                </c:pt>
                <c:pt idx="14545">
                  <c:v>6</c:v>
                </c:pt>
                <c:pt idx="14546">
                  <c:v>6</c:v>
                </c:pt>
                <c:pt idx="14547">
                  <c:v>6</c:v>
                </c:pt>
                <c:pt idx="14548">
                  <c:v>6</c:v>
                </c:pt>
                <c:pt idx="14549">
                  <c:v>6</c:v>
                </c:pt>
                <c:pt idx="14550">
                  <c:v>6</c:v>
                </c:pt>
                <c:pt idx="14551">
                  <c:v>6</c:v>
                </c:pt>
                <c:pt idx="14552">
                  <c:v>6</c:v>
                </c:pt>
                <c:pt idx="14553">
                  <c:v>6</c:v>
                </c:pt>
                <c:pt idx="14554">
                  <c:v>6</c:v>
                </c:pt>
                <c:pt idx="14555">
                  <c:v>6</c:v>
                </c:pt>
                <c:pt idx="14556">
                  <c:v>6</c:v>
                </c:pt>
                <c:pt idx="14557">
                  <c:v>6</c:v>
                </c:pt>
                <c:pt idx="14558">
                  <c:v>6</c:v>
                </c:pt>
                <c:pt idx="14559">
                  <c:v>6</c:v>
                </c:pt>
                <c:pt idx="14560">
                  <c:v>6</c:v>
                </c:pt>
                <c:pt idx="14561">
                  <c:v>6</c:v>
                </c:pt>
                <c:pt idx="14562">
                  <c:v>6</c:v>
                </c:pt>
                <c:pt idx="14563">
                  <c:v>6</c:v>
                </c:pt>
                <c:pt idx="14564">
                  <c:v>6</c:v>
                </c:pt>
                <c:pt idx="14565">
                  <c:v>6</c:v>
                </c:pt>
                <c:pt idx="14566">
                  <c:v>6</c:v>
                </c:pt>
                <c:pt idx="14567">
                  <c:v>6</c:v>
                </c:pt>
                <c:pt idx="14568">
                  <c:v>6</c:v>
                </c:pt>
                <c:pt idx="14569">
                  <c:v>6</c:v>
                </c:pt>
                <c:pt idx="14570">
                  <c:v>6</c:v>
                </c:pt>
                <c:pt idx="14571">
                  <c:v>6</c:v>
                </c:pt>
                <c:pt idx="14572">
                  <c:v>6</c:v>
                </c:pt>
                <c:pt idx="14573">
                  <c:v>6</c:v>
                </c:pt>
                <c:pt idx="14574">
                  <c:v>6</c:v>
                </c:pt>
                <c:pt idx="14575">
                  <c:v>6</c:v>
                </c:pt>
                <c:pt idx="14576">
                  <c:v>6</c:v>
                </c:pt>
                <c:pt idx="14577">
                  <c:v>6</c:v>
                </c:pt>
                <c:pt idx="14578">
                  <c:v>6</c:v>
                </c:pt>
                <c:pt idx="14579">
                  <c:v>6</c:v>
                </c:pt>
                <c:pt idx="14580">
                  <c:v>6</c:v>
                </c:pt>
                <c:pt idx="14581">
                  <c:v>6</c:v>
                </c:pt>
                <c:pt idx="14582">
                  <c:v>6</c:v>
                </c:pt>
                <c:pt idx="14583">
                  <c:v>6</c:v>
                </c:pt>
                <c:pt idx="14584">
                  <c:v>6</c:v>
                </c:pt>
                <c:pt idx="14585">
                  <c:v>6</c:v>
                </c:pt>
                <c:pt idx="14586">
                  <c:v>6</c:v>
                </c:pt>
                <c:pt idx="14587">
                  <c:v>6</c:v>
                </c:pt>
                <c:pt idx="14588">
                  <c:v>6</c:v>
                </c:pt>
                <c:pt idx="14589">
                  <c:v>6</c:v>
                </c:pt>
                <c:pt idx="14590">
                  <c:v>6</c:v>
                </c:pt>
                <c:pt idx="14591">
                  <c:v>6</c:v>
                </c:pt>
                <c:pt idx="14592">
                  <c:v>6</c:v>
                </c:pt>
                <c:pt idx="14593">
                  <c:v>6</c:v>
                </c:pt>
                <c:pt idx="14594">
                  <c:v>6</c:v>
                </c:pt>
                <c:pt idx="14595">
                  <c:v>6</c:v>
                </c:pt>
                <c:pt idx="14596">
                  <c:v>6</c:v>
                </c:pt>
                <c:pt idx="14597">
                  <c:v>6</c:v>
                </c:pt>
                <c:pt idx="14598">
                  <c:v>6</c:v>
                </c:pt>
                <c:pt idx="14599">
                  <c:v>6</c:v>
                </c:pt>
                <c:pt idx="14600">
                  <c:v>6</c:v>
                </c:pt>
                <c:pt idx="14601">
                  <c:v>6</c:v>
                </c:pt>
                <c:pt idx="14602">
                  <c:v>6</c:v>
                </c:pt>
                <c:pt idx="14603">
                  <c:v>6</c:v>
                </c:pt>
                <c:pt idx="14604">
                  <c:v>6</c:v>
                </c:pt>
                <c:pt idx="14605">
                  <c:v>6</c:v>
                </c:pt>
                <c:pt idx="14606">
                  <c:v>6</c:v>
                </c:pt>
                <c:pt idx="14607">
                  <c:v>6</c:v>
                </c:pt>
                <c:pt idx="14608">
                  <c:v>6</c:v>
                </c:pt>
                <c:pt idx="14609">
                  <c:v>6</c:v>
                </c:pt>
                <c:pt idx="14610">
                  <c:v>6</c:v>
                </c:pt>
                <c:pt idx="14611">
                  <c:v>6</c:v>
                </c:pt>
                <c:pt idx="14612">
                  <c:v>6</c:v>
                </c:pt>
                <c:pt idx="14613">
                  <c:v>6</c:v>
                </c:pt>
                <c:pt idx="14614">
                  <c:v>6</c:v>
                </c:pt>
                <c:pt idx="14615">
                  <c:v>6</c:v>
                </c:pt>
                <c:pt idx="14616">
                  <c:v>6</c:v>
                </c:pt>
                <c:pt idx="14617">
                  <c:v>6</c:v>
                </c:pt>
                <c:pt idx="14618">
                  <c:v>6</c:v>
                </c:pt>
                <c:pt idx="14619">
                  <c:v>6</c:v>
                </c:pt>
                <c:pt idx="14620">
                  <c:v>6</c:v>
                </c:pt>
                <c:pt idx="14621">
                  <c:v>6</c:v>
                </c:pt>
                <c:pt idx="14622">
                  <c:v>6</c:v>
                </c:pt>
                <c:pt idx="14623">
                  <c:v>6</c:v>
                </c:pt>
                <c:pt idx="14624">
                  <c:v>6</c:v>
                </c:pt>
                <c:pt idx="14625">
                  <c:v>6</c:v>
                </c:pt>
                <c:pt idx="14626">
                  <c:v>6</c:v>
                </c:pt>
                <c:pt idx="14627">
                  <c:v>6</c:v>
                </c:pt>
                <c:pt idx="14628">
                  <c:v>6</c:v>
                </c:pt>
                <c:pt idx="14629">
                  <c:v>6</c:v>
                </c:pt>
                <c:pt idx="14630">
                  <c:v>6</c:v>
                </c:pt>
                <c:pt idx="14631">
                  <c:v>6</c:v>
                </c:pt>
                <c:pt idx="14632">
                  <c:v>6</c:v>
                </c:pt>
                <c:pt idx="14633">
                  <c:v>6</c:v>
                </c:pt>
                <c:pt idx="14634">
                  <c:v>6</c:v>
                </c:pt>
                <c:pt idx="14635">
                  <c:v>6</c:v>
                </c:pt>
                <c:pt idx="14636">
                  <c:v>6</c:v>
                </c:pt>
                <c:pt idx="14637">
                  <c:v>6</c:v>
                </c:pt>
                <c:pt idx="14638">
                  <c:v>6</c:v>
                </c:pt>
                <c:pt idx="14639">
                  <c:v>6</c:v>
                </c:pt>
                <c:pt idx="14640">
                  <c:v>6</c:v>
                </c:pt>
                <c:pt idx="14641">
                  <c:v>6</c:v>
                </c:pt>
                <c:pt idx="14642">
                  <c:v>6</c:v>
                </c:pt>
                <c:pt idx="14643">
                  <c:v>6</c:v>
                </c:pt>
                <c:pt idx="14644">
                  <c:v>6</c:v>
                </c:pt>
                <c:pt idx="14645">
                  <c:v>6</c:v>
                </c:pt>
                <c:pt idx="14646">
                  <c:v>6</c:v>
                </c:pt>
                <c:pt idx="14647">
                  <c:v>6</c:v>
                </c:pt>
                <c:pt idx="14648">
                  <c:v>6</c:v>
                </c:pt>
                <c:pt idx="14649">
                  <c:v>6</c:v>
                </c:pt>
                <c:pt idx="14650">
                  <c:v>6</c:v>
                </c:pt>
                <c:pt idx="14651">
                  <c:v>6</c:v>
                </c:pt>
                <c:pt idx="14652">
                  <c:v>6</c:v>
                </c:pt>
                <c:pt idx="14653">
                  <c:v>6</c:v>
                </c:pt>
                <c:pt idx="14654">
                  <c:v>6</c:v>
                </c:pt>
                <c:pt idx="14655">
                  <c:v>6</c:v>
                </c:pt>
                <c:pt idx="14656">
                  <c:v>6</c:v>
                </c:pt>
                <c:pt idx="14657">
                  <c:v>6</c:v>
                </c:pt>
                <c:pt idx="14658">
                  <c:v>6</c:v>
                </c:pt>
                <c:pt idx="14659">
                  <c:v>6</c:v>
                </c:pt>
                <c:pt idx="14660">
                  <c:v>6</c:v>
                </c:pt>
                <c:pt idx="14661">
                  <c:v>6</c:v>
                </c:pt>
                <c:pt idx="14662">
                  <c:v>6</c:v>
                </c:pt>
                <c:pt idx="14663">
                  <c:v>6</c:v>
                </c:pt>
                <c:pt idx="14664">
                  <c:v>6</c:v>
                </c:pt>
                <c:pt idx="14665">
                  <c:v>6</c:v>
                </c:pt>
                <c:pt idx="14666">
                  <c:v>6</c:v>
                </c:pt>
                <c:pt idx="14667">
                  <c:v>6</c:v>
                </c:pt>
                <c:pt idx="14668">
                  <c:v>6</c:v>
                </c:pt>
                <c:pt idx="14669">
                  <c:v>6</c:v>
                </c:pt>
                <c:pt idx="14670">
                  <c:v>6</c:v>
                </c:pt>
                <c:pt idx="14671">
                  <c:v>6</c:v>
                </c:pt>
                <c:pt idx="14672">
                  <c:v>6</c:v>
                </c:pt>
                <c:pt idx="14673">
                  <c:v>6</c:v>
                </c:pt>
                <c:pt idx="14674">
                  <c:v>6</c:v>
                </c:pt>
                <c:pt idx="14675">
                  <c:v>6</c:v>
                </c:pt>
                <c:pt idx="14676">
                  <c:v>6</c:v>
                </c:pt>
                <c:pt idx="14677">
                  <c:v>6</c:v>
                </c:pt>
                <c:pt idx="14678">
                  <c:v>6</c:v>
                </c:pt>
                <c:pt idx="14679">
                  <c:v>6</c:v>
                </c:pt>
                <c:pt idx="14680">
                  <c:v>6</c:v>
                </c:pt>
                <c:pt idx="14681">
                  <c:v>6</c:v>
                </c:pt>
                <c:pt idx="14682">
                  <c:v>6</c:v>
                </c:pt>
                <c:pt idx="14683">
                  <c:v>6</c:v>
                </c:pt>
                <c:pt idx="14684">
                  <c:v>6</c:v>
                </c:pt>
                <c:pt idx="14685">
                  <c:v>6</c:v>
                </c:pt>
                <c:pt idx="14686">
                  <c:v>6</c:v>
                </c:pt>
                <c:pt idx="14687">
                  <c:v>6</c:v>
                </c:pt>
                <c:pt idx="14688">
                  <c:v>6</c:v>
                </c:pt>
                <c:pt idx="14689">
                  <c:v>6</c:v>
                </c:pt>
                <c:pt idx="14690">
                  <c:v>6</c:v>
                </c:pt>
                <c:pt idx="14691">
                  <c:v>6</c:v>
                </c:pt>
                <c:pt idx="14692">
                  <c:v>6</c:v>
                </c:pt>
                <c:pt idx="14693">
                  <c:v>6</c:v>
                </c:pt>
                <c:pt idx="14694">
                  <c:v>6</c:v>
                </c:pt>
                <c:pt idx="14695">
                  <c:v>6</c:v>
                </c:pt>
                <c:pt idx="14696">
                  <c:v>6</c:v>
                </c:pt>
                <c:pt idx="14697">
                  <c:v>6</c:v>
                </c:pt>
                <c:pt idx="14698">
                  <c:v>6</c:v>
                </c:pt>
                <c:pt idx="14699">
                  <c:v>6</c:v>
                </c:pt>
                <c:pt idx="14700">
                  <c:v>6</c:v>
                </c:pt>
                <c:pt idx="14701">
                  <c:v>6</c:v>
                </c:pt>
                <c:pt idx="14702">
                  <c:v>6</c:v>
                </c:pt>
                <c:pt idx="14703">
                  <c:v>6</c:v>
                </c:pt>
                <c:pt idx="14704">
                  <c:v>6</c:v>
                </c:pt>
                <c:pt idx="14705">
                  <c:v>6</c:v>
                </c:pt>
                <c:pt idx="14706">
                  <c:v>6</c:v>
                </c:pt>
                <c:pt idx="14707">
                  <c:v>6</c:v>
                </c:pt>
                <c:pt idx="14708">
                  <c:v>6</c:v>
                </c:pt>
                <c:pt idx="14709">
                  <c:v>6</c:v>
                </c:pt>
                <c:pt idx="14710">
                  <c:v>6</c:v>
                </c:pt>
                <c:pt idx="14711">
                  <c:v>6</c:v>
                </c:pt>
                <c:pt idx="14712">
                  <c:v>6</c:v>
                </c:pt>
                <c:pt idx="14713">
                  <c:v>6</c:v>
                </c:pt>
                <c:pt idx="14714">
                  <c:v>6</c:v>
                </c:pt>
                <c:pt idx="14715">
                  <c:v>6</c:v>
                </c:pt>
                <c:pt idx="14716">
                  <c:v>6</c:v>
                </c:pt>
                <c:pt idx="14717">
                  <c:v>6</c:v>
                </c:pt>
                <c:pt idx="14718">
                  <c:v>6</c:v>
                </c:pt>
                <c:pt idx="14719">
                  <c:v>6</c:v>
                </c:pt>
                <c:pt idx="14720">
                  <c:v>6</c:v>
                </c:pt>
                <c:pt idx="14721">
                  <c:v>6</c:v>
                </c:pt>
                <c:pt idx="14722">
                  <c:v>6</c:v>
                </c:pt>
                <c:pt idx="14723">
                  <c:v>6</c:v>
                </c:pt>
                <c:pt idx="14724">
                  <c:v>6</c:v>
                </c:pt>
                <c:pt idx="14725">
                  <c:v>6</c:v>
                </c:pt>
                <c:pt idx="14726">
                  <c:v>6</c:v>
                </c:pt>
                <c:pt idx="14727">
                  <c:v>6</c:v>
                </c:pt>
                <c:pt idx="14728">
                  <c:v>6</c:v>
                </c:pt>
                <c:pt idx="14729">
                  <c:v>6</c:v>
                </c:pt>
                <c:pt idx="14730">
                  <c:v>6</c:v>
                </c:pt>
                <c:pt idx="14731">
                  <c:v>6</c:v>
                </c:pt>
                <c:pt idx="14732">
                  <c:v>6</c:v>
                </c:pt>
                <c:pt idx="14733">
                  <c:v>6</c:v>
                </c:pt>
                <c:pt idx="14734">
                  <c:v>6</c:v>
                </c:pt>
                <c:pt idx="14735">
                  <c:v>6</c:v>
                </c:pt>
                <c:pt idx="14736">
                  <c:v>6</c:v>
                </c:pt>
                <c:pt idx="14737">
                  <c:v>6</c:v>
                </c:pt>
                <c:pt idx="14738">
                  <c:v>6</c:v>
                </c:pt>
                <c:pt idx="14739">
                  <c:v>6</c:v>
                </c:pt>
                <c:pt idx="14740">
                  <c:v>6</c:v>
                </c:pt>
                <c:pt idx="14741">
                  <c:v>6</c:v>
                </c:pt>
                <c:pt idx="14742">
                  <c:v>6</c:v>
                </c:pt>
                <c:pt idx="14743">
                  <c:v>6</c:v>
                </c:pt>
                <c:pt idx="14744">
                  <c:v>6</c:v>
                </c:pt>
                <c:pt idx="14745">
                  <c:v>6</c:v>
                </c:pt>
                <c:pt idx="14746">
                  <c:v>6</c:v>
                </c:pt>
                <c:pt idx="14747">
                  <c:v>6</c:v>
                </c:pt>
                <c:pt idx="14748">
                  <c:v>6</c:v>
                </c:pt>
                <c:pt idx="14749">
                  <c:v>7</c:v>
                </c:pt>
                <c:pt idx="14750">
                  <c:v>7</c:v>
                </c:pt>
                <c:pt idx="14751">
                  <c:v>7</c:v>
                </c:pt>
                <c:pt idx="14752">
                  <c:v>7</c:v>
                </c:pt>
                <c:pt idx="14753">
                  <c:v>7</c:v>
                </c:pt>
                <c:pt idx="14754">
                  <c:v>7</c:v>
                </c:pt>
                <c:pt idx="14755">
                  <c:v>7</c:v>
                </c:pt>
                <c:pt idx="14756">
                  <c:v>7</c:v>
                </c:pt>
                <c:pt idx="14757">
                  <c:v>7</c:v>
                </c:pt>
                <c:pt idx="14758">
                  <c:v>7</c:v>
                </c:pt>
                <c:pt idx="14759">
                  <c:v>7</c:v>
                </c:pt>
                <c:pt idx="14760">
                  <c:v>7</c:v>
                </c:pt>
                <c:pt idx="14761">
                  <c:v>7</c:v>
                </c:pt>
                <c:pt idx="14762">
                  <c:v>7</c:v>
                </c:pt>
                <c:pt idx="14763">
                  <c:v>7</c:v>
                </c:pt>
                <c:pt idx="14764">
                  <c:v>7</c:v>
                </c:pt>
                <c:pt idx="14765">
                  <c:v>7</c:v>
                </c:pt>
                <c:pt idx="14766">
                  <c:v>7</c:v>
                </c:pt>
                <c:pt idx="14767">
                  <c:v>7</c:v>
                </c:pt>
                <c:pt idx="14768">
                  <c:v>7</c:v>
                </c:pt>
                <c:pt idx="14769">
                  <c:v>7</c:v>
                </c:pt>
                <c:pt idx="14770">
                  <c:v>7</c:v>
                </c:pt>
                <c:pt idx="14771">
                  <c:v>7</c:v>
                </c:pt>
                <c:pt idx="14772">
                  <c:v>7</c:v>
                </c:pt>
                <c:pt idx="14773">
                  <c:v>7</c:v>
                </c:pt>
                <c:pt idx="14774">
                  <c:v>7</c:v>
                </c:pt>
                <c:pt idx="14775">
                  <c:v>7</c:v>
                </c:pt>
                <c:pt idx="14776">
                  <c:v>7</c:v>
                </c:pt>
                <c:pt idx="14777">
                  <c:v>7</c:v>
                </c:pt>
                <c:pt idx="14778">
                  <c:v>7</c:v>
                </c:pt>
                <c:pt idx="14779">
                  <c:v>7</c:v>
                </c:pt>
                <c:pt idx="14780">
                  <c:v>7</c:v>
                </c:pt>
                <c:pt idx="14781">
                  <c:v>7</c:v>
                </c:pt>
                <c:pt idx="14782">
                  <c:v>7</c:v>
                </c:pt>
                <c:pt idx="14783">
                  <c:v>7</c:v>
                </c:pt>
                <c:pt idx="14784">
                  <c:v>7</c:v>
                </c:pt>
                <c:pt idx="14785">
                  <c:v>7</c:v>
                </c:pt>
                <c:pt idx="14786">
                  <c:v>7</c:v>
                </c:pt>
                <c:pt idx="14787">
                  <c:v>7</c:v>
                </c:pt>
                <c:pt idx="14788">
                  <c:v>7</c:v>
                </c:pt>
                <c:pt idx="14789">
                  <c:v>7</c:v>
                </c:pt>
                <c:pt idx="14790">
                  <c:v>7</c:v>
                </c:pt>
                <c:pt idx="14791">
                  <c:v>7</c:v>
                </c:pt>
                <c:pt idx="14792">
                  <c:v>7</c:v>
                </c:pt>
                <c:pt idx="14793">
                  <c:v>7</c:v>
                </c:pt>
                <c:pt idx="14794">
                  <c:v>7</c:v>
                </c:pt>
                <c:pt idx="14795">
                  <c:v>7</c:v>
                </c:pt>
                <c:pt idx="14796">
                  <c:v>7</c:v>
                </c:pt>
                <c:pt idx="14797">
                  <c:v>7</c:v>
                </c:pt>
                <c:pt idx="14798">
                  <c:v>7</c:v>
                </c:pt>
                <c:pt idx="14799">
                  <c:v>7</c:v>
                </c:pt>
                <c:pt idx="14800">
                  <c:v>7</c:v>
                </c:pt>
                <c:pt idx="14801">
                  <c:v>7</c:v>
                </c:pt>
                <c:pt idx="14802">
                  <c:v>7</c:v>
                </c:pt>
                <c:pt idx="14803">
                  <c:v>7</c:v>
                </c:pt>
                <c:pt idx="14804">
                  <c:v>7</c:v>
                </c:pt>
                <c:pt idx="14805">
                  <c:v>7</c:v>
                </c:pt>
                <c:pt idx="14806">
                  <c:v>7</c:v>
                </c:pt>
                <c:pt idx="14807">
                  <c:v>7</c:v>
                </c:pt>
                <c:pt idx="14808">
                  <c:v>7</c:v>
                </c:pt>
                <c:pt idx="14809">
                  <c:v>7</c:v>
                </c:pt>
                <c:pt idx="14810">
                  <c:v>7</c:v>
                </c:pt>
                <c:pt idx="14811">
                  <c:v>7</c:v>
                </c:pt>
                <c:pt idx="14812">
                  <c:v>7</c:v>
                </c:pt>
                <c:pt idx="14813">
                  <c:v>7</c:v>
                </c:pt>
                <c:pt idx="14814">
                  <c:v>7</c:v>
                </c:pt>
                <c:pt idx="14815">
                  <c:v>7</c:v>
                </c:pt>
                <c:pt idx="14816">
                  <c:v>7</c:v>
                </c:pt>
                <c:pt idx="14817">
                  <c:v>7</c:v>
                </c:pt>
                <c:pt idx="14818">
                  <c:v>7</c:v>
                </c:pt>
                <c:pt idx="14819">
                  <c:v>7</c:v>
                </c:pt>
                <c:pt idx="14820">
                  <c:v>7</c:v>
                </c:pt>
                <c:pt idx="14821">
                  <c:v>7</c:v>
                </c:pt>
                <c:pt idx="14822">
                  <c:v>7</c:v>
                </c:pt>
                <c:pt idx="14823">
                  <c:v>7</c:v>
                </c:pt>
                <c:pt idx="14824">
                  <c:v>7</c:v>
                </c:pt>
                <c:pt idx="14825">
                  <c:v>7</c:v>
                </c:pt>
                <c:pt idx="14826">
                  <c:v>7</c:v>
                </c:pt>
                <c:pt idx="14827">
                  <c:v>7</c:v>
                </c:pt>
                <c:pt idx="14828">
                  <c:v>7</c:v>
                </c:pt>
                <c:pt idx="14829">
                  <c:v>7</c:v>
                </c:pt>
                <c:pt idx="14830">
                  <c:v>7</c:v>
                </c:pt>
                <c:pt idx="14831">
                  <c:v>7</c:v>
                </c:pt>
                <c:pt idx="14832">
                  <c:v>7</c:v>
                </c:pt>
                <c:pt idx="14833">
                  <c:v>7</c:v>
                </c:pt>
                <c:pt idx="14834">
                  <c:v>7</c:v>
                </c:pt>
                <c:pt idx="14835">
                  <c:v>7</c:v>
                </c:pt>
                <c:pt idx="14836">
                  <c:v>7</c:v>
                </c:pt>
                <c:pt idx="14837">
                  <c:v>7</c:v>
                </c:pt>
                <c:pt idx="14838">
                  <c:v>7</c:v>
                </c:pt>
                <c:pt idx="14839">
                  <c:v>7</c:v>
                </c:pt>
                <c:pt idx="14840">
                  <c:v>7</c:v>
                </c:pt>
                <c:pt idx="14841">
                  <c:v>7</c:v>
                </c:pt>
                <c:pt idx="14842">
                  <c:v>7</c:v>
                </c:pt>
                <c:pt idx="14843">
                  <c:v>7</c:v>
                </c:pt>
                <c:pt idx="14844">
                  <c:v>7</c:v>
                </c:pt>
                <c:pt idx="14845">
                  <c:v>7</c:v>
                </c:pt>
                <c:pt idx="14846">
                  <c:v>7</c:v>
                </c:pt>
                <c:pt idx="14847">
                  <c:v>7</c:v>
                </c:pt>
                <c:pt idx="14848">
                  <c:v>7</c:v>
                </c:pt>
                <c:pt idx="14849">
                  <c:v>7</c:v>
                </c:pt>
                <c:pt idx="14850">
                  <c:v>7</c:v>
                </c:pt>
                <c:pt idx="14851">
                  <c:v>7</c:v>
                </c:pt>
                <c:pt idx="14852">
                  <c:v>7</c:v>
                </c:pt>
                <c:pt idx="14853">
                  <c:v>7</c:v>
                </c:pt>
                <c:pt idx="14854">
                  <c:v>7</c:v>
                </c:pt>
                <c:pt idx="14855">
                  <c:v>7</c:v>
                </c:pt>
                <c:pt idx="14856">
                  <c:v>7</c:v>
                </c:pt>
                <c:pt idx="14857">
                  <c:v>7</c:v>
                </c:pt>
                <c:pt idx="14858">
                  <c:v>7</c:v>
                </c:pt>
                <c:pt idx="14859">
                  <c:v>7</c:v>
                </c:pt>
                <c:pt idx="14860">
                  <c:v>7</c:v>
                </c:pt>
                <c:pt idx="14861">
                  <c:v>7</c:v>
                </c:pt>
                <c:pt idx="14862">
                  <c:v>7</c:v>
                </c:pt>
                <c:pt idx="14863">
                  <c:v>7</c:v>
                </c:pt>
                <c:pt idx="14864">
                  <c:v>7</c:v>
                </c:pt>
                <c:pt idx="14865">
                  <c:v>7</c:v>
                </c:pt>
                <c:pt idx="14866">
                  <c:v>7</c:v>
                </c:pt>
                <c:pt idx="14867">
                  <c:v>7</c:v>
                </c:pt>
                <c:pt idx="14868">
                  <c:v>7</c:v>
                </c:pt>
                <c:pt idx="14869">
                  <c:v>7</c:v>
                </c:pt>
                <c:pt idx="14870">
                  <c:v>7</c:v>
                </c:pt>
                <c:pt idx="14871">
                  <c:v>7</c:v>
                </c:pt>
                <c:pt idx="14872">
                  <c:v>7</c:v>
                </c:pt>
                <c:pt idx="14873">
                  <c:v>7</c:v>
                </c:pt>
                <c:pt idx="14874">
                  <c:v>7</c:v>
                </c:pt>
                <c:pt idx="14875">
                  <c:v>7</c:v>
                </c:pt>
                <c:pt idx="14876">
                  <c:v>7</c:v>
                </c:pt>
                <c:pt idx="14877">
                  <c:v>7</c:v>
                </c:pt>
                <c:pt idx="14878">
                  <c:v>7</c:v>
                </c:pt>
                <c:pt idx="14879">
                  <c:v>7</c:v>
                </c:pt>
                <c:pt idx="14880">
                  <c:v>7</c:v>
                </c:pt>
                <c:pt idx="14881">
                  <c:v>7</c:v>
                </c:pt>
                <c:pt idx="14882">
                  <c:v>7</c:v>
                </c:pt>
                <c:pt idx="14883">
                  <c:v>7</c:v>
                </c:pt>
                <c:pt idx="14884">
                  <c:v>7</c:v>
                </c:pt>
                <c:pt idx="14885">
                  <c:v>7</c:v>
                </c:pt>
                <c:pt idx="14886">
                  <c:v>7</c:v>
                </c:pt>
                <c:pt idx="14887">
                  <c:v>7</c:v>
                </c:pt>
                <c:pt idx="14888">
                  <c:v>7</c:v>
                </c:pt>
                <c:pt idx="14889">
                  <c:v>7</c:v>
                </c:pt>
                <c:pt idx="14890">
                  <c:v>7</c:v>
                </c:pt>
                <c:pt idx="14891">
                  <c:v>7</c:v>
                </c:pt>
                <c:pt idx="14892">
                  <c:v>7</c:v>
                </c:pt>
                <c:pt idx="14893">
                  <c:v>7</c:v>
                </c:pt>
                <c:pt idx="14894">
                  <c:v>7</c:v>
                </c:pt>
                <c:pt idx="14895">
                  <c:v>7</c:v>
                </c:pt>
                <c:pt idx="14896">
                  <c:v>7</c:v>
                </c:pt>
                <c:pt idx="14897">
                  <c:v>7</c:v>
                </c:pt>
                <c:pt idx="14898">
                  <c:v>7</c:v>
                </c:pt>
                <c:pt idx="14899">
                  <c:v>7</c:v>
                </c:pt>
                <c:pt idx="14900">
                  <c:v>7</c:v>
                </c:pt>
                <c:pt idx="14901">
                  <c:v>7</c:v>
                </c:pt>
                <c:pt idx="14902">
                  <c:v>7</c:v>
                </c:pt>
                <c:pt idx="14903">
                  <c:v>7</c:v>
                </c:pt>
                <c:pt idx="14904">
                  <c:v>7</c:v>
                </c:pt>
                <c:pt idx="14905">
                  <c:v>7</c:v>
                </c:pt>
                <c:pt idx="14906">
                  <c:v>7</c:v>
                </c:pt>
                <c:pt idx="14907">
                  <c:v>7</c:v>
                </c:pt>
                <c:pt idx="14908">
                  <c:v>7</c:v>
                </c:pt>
                <c:pt idx="14909">
                  <c:v>7</c:v>
                </c:pt>
                <c:pt idx="14910">
                  <c:v>7</c:v>
                </c:pt>
                <c:pt idx="14911">
                  <c:v>7</c:v>
                </c:pt>
                <c:pt idx="14912">
                  <c:v>7</c:v>
                </c:pt>
                <c:pt idx="14913">
                  <c:v>7</c:v>
                </c:pt>
                <c:pt idx="14914">
                  <c:v>7</c:v>
                </c:pt>
                <c:pt idx="14915">
                  <c:v>7</c:v>
                </c:pt>
                <c:pt idx="14916">
                  <c:v>7</c:v>
                </c:pt>
                <c:pt idx="14917">
                  <c:v>7</c:v>
                </c:pt>
                <c:pt idx="14918">
                  <c:v>7</c:v>
                </c:pt>
                <c:pt idx="14919">
                  <c:v>7</c:v>
                </c:pt>
                <c:pt idx="14920">
                  <c:v>7</c:v>
                </c:pt>
                <c:pt idx="14921">
                  <c:v>7</c:v>
                </c:pt>
                <c:pt idx="14922">
                  <c:v>7</c:v>
                </c:pt>
                <c:pt idx="14923">
                  <c:v>7</c:v>
                </c:pt>
                <c:pt idx="14924">
                  <c:v>7</c:v>
                </c:pt>
                <c:pt idx="14925">
                  <c:v>7</c:v>
                </c:pt>
                <c:pt idx="14926">
                  <c:v>7</c:v>
                </c:pt>
                <c:pt idx="14927">
                  <c:v>7</c:v>
                </c:pt>
                <c:pt idx="14928">
                  <c:v>7</c:v>
                </c:pt>
                <c:pt idx="14929">
                  <c:v>7</c:v>
                </c:pt>
                <c:pt idx="14930">
                  <c:v>7</c:v>
                </c:pt>
                <c:pt idx="14931">
                  <c:v>7</c:v>
                </c:pt>
                <c:pt idx="14932">
                  <c:v>7</c:v>
                </c:pt>
                <c:pt idx="14933">
                  <c:v>7</c:v>
                </c:pt>
                <c:pt idx="14934">
                  <c:v>7</c:v>
                </c:pt>
                <c:pt idx="14935">
                  <c:v>7</c:v>
                </c:pt>
                <c:pt idx="14936">
                  <c:v>7</c:v>
                </c:pt>
                <c:pt idx="14937">
                  <c:v>7</c:v>
                </c:pt>
                <c:pt idx="14938">
                  <c:v>7</c:v>
                </c:pt>
                <c:pt idx="14939">
                  <c:v>7</c:v>
                </c:pt>
                <c:pt idx="14940">
                  <c:v>7</c:v>
                </c:pt>
                <c:pt idx="14941">
                  <c:v>7</c:v>
                </c:pt>
                <c:pt idx="14942">
                  <c:v>7</c:v>
                </c:pt>
                <c:pt idx="14943">
                  <c:v>7</c:v>
                </c:pt>
                <c:pt idx="14944">
                  <c:v>7</c:v>
                </c:pt>
                <c:pt idx="14945">
                  <c:v>7</c:v>
                </c:pt>
                <c:pt idx="14946">
                  <c:v>7</c:v>
                </c:pt>
                <c:pt idx="14947">
                  <c:v>7</c:v>
                </c:pt>
                <c:pt idx="14948">
                  <c:v>7</c:v>
                </c:pt>
                <c:pt idx="14949">
                  <c:v>7</c:v>
                </c:pt>
                <c:pt idx="14950">
                  <c:v>7</c:v>
                </c:pt>
                <c:pt idx="14951">
                  <c:v>7</c:v>
                </c:pt>
                <c:pt idx="14952">
                  <c:v>7</c:v>
                </c:pt>
                <c:pt idx="14953">
                  <c:v>7</c:v>
                </c:pt>
                <c:pt idx="14954">
                  <c:v>7</c:v>
                </c:pt>
                <c:pt idx="14955">
                  <c:v>7</c:v>
                </c:pt>
                <c:pt idx="14956">
                  <c:v>7</c:v>
                </c:pt>
                <c:pt idx="14957">
                  <c:v>7</c:v>
                </c:pt>
                <c:pt idx="14958">
                  <c:v>7</c:v>
                </c:pt>
                <c:pt idx="14959">
                  <c:v>7</c:v>
                </c:pt>
                <c:pt idx="14960">
                  <c:v>7</c:v>
                </c:pt>
                <c:pt idx="14961">
                  <c:v>7</c:v>
                </c:pt>
                <c:pt idx="14962">
                  <c:v>7</c:v>
                </c:pt>
                <c:pt idx="14963">
                  <c:v>7</c:v>
                </c:pt>
                <c:pt idx="14964">
                  <c:v>7</c:v>
                </c:pt>
                <c:pt idx="14965">
                  <c:v>7</c:v>
                </c:pt>
                <c:pt idx="14966">
                  <c:v>7</c:v>
                </c:pt>
                <c:pt idx="14967">
                  <c:v>7</c:v>
                </c:pt>
                <c:pt idx="14968">
                  <c:v>7</c:v>
                </c:pt>
                <c:pt idx="14969">
                  <c:v>7</c:v>
                </c:pt>
                <c:pt idx="14970">
                  <c:v>7</c:v>
                </c:pt>
                <c:pt idx="14971">
                  <c:v>7</c:v>
                </c:pt>
                <c:pt idx="14972">
                  <c:v>7</c:v>
                </c:pt>
                <c:pt idx="14973">
                  <c:v>7</c:v>
                </c:pt>
                <c:pt idx="14974">
                  <c:v>7</c:v>
                </c:pt>
                <c:pt idx="14975">
                  <c:v>7</c:v>
                </c:pt>
                <c:pt idx="14976">
                  <c:v>7</c:v>
                </c:pt>
                <c:pt idx="14977">
                  <c:v>7</c:v>
                </c:pt>
                <c:pt idx="14978">
                  <c:v>7</c:v>
                </c:pt>
                <c:pt idx="14979">
                  <c:v>7</c:v>
                </c:pt>
                <c:pt idx="14980">
                  <c:v>7</c:v>
                </c:pt>
                <c:pt idx="14981">
                  <c:v>7</c:v>
                </c:pt>
                <c:pt idx="14982">
                  <c:v>7</c:v>
                </c:pt>
                <c:pt idx="14983">
                  <c:v>7</c:v>
                </c:pt>
                <c:pt idx="14984">
                  <c:v>7</c:v>
                </c:pt>
                <c:pt idx="14985">
                  <c:v>7</c:v>
                </c:pt>
                <c:pt idx="14986">
                  <c:v>7</c:v>
                </c:pt>
                <c:pt idx="14987">
                  <c:v>7</c:v>
                </c:pt>
                <c:pt idx="14988">
                  <c:v>7</c:v>
                </c:pt>
                <c:pt idx="14989">
                  <c:v>7</c:v>
                </c:pt>
                <c:pt idx="14990">
                  <c:v>7</c:v>
                </c:pt>
                <c:pt idx="14991">
                  <c:v>6</c:v>
                </c:pt>
                <c:pt idx="14992">
                  <c:v>6</c:v>
                </c:pt>
                <c:pt idx="14993">
                  <c:v>6</c:v>
                </c:pt>
                <c:pt idx="14994">
                  <c:v>6</c:v>
                </c:pt>
                <c:pt idx="14995">
                  <c:v>6</c:v>
                </c:pt>
                <c:pt idx="14996">
                  <c:v>6</c:v>
                </c:pt>
                <c:pt idx="14997">
                  <c:v>6</c:v>
                </c:pt>
                <c:pt idx="14998">
                  <c:v>6</c:v>
                </c:pt>
                <c:pt idx="14999">
                  <c:v>6</c:v>
                </c:pt>
                <c:pt idx="15000">
                  <c:v>6</c:v>
                </c:pt>
                <c:pt idx="15001">
                  <c:v>6</c:v>
                </c:pt>
                <c:pt idx="15002">
                  <c:v>6</c:v>
                </c:pt>
                <c:pt idx="15003">
                  <c:v>6</c:v>
                </c:pt>
                <c:pt idx="15004">
                  <c:v>6</c:v>
                </c:pt>
                <c:pt idx="15005">
                  <c:v>6</c:v>
                </c:pt>
                <c:pt idx="15006">
                  <c:v>6</c:v>
                </c:pt>
                <c:pt idx="15007">
                  <c:v>6</c:v>
                </c:pt>
                <c:pt idx="15008">
                  <c:v>6</c:v>
                </c:pt>
                <c:pt idx="15009">
                  <c:v>6</c:v>
                </c:pt>
                <c:pt idx="15010">
                  <c:v>6</c:v>
                </c:pt>
                <c:pt idx="15011">
                  <c:v>6</c:v>
                </c:pt>
                <c:pt idx="15012">
                  <c:v>6</c:v>
                </c:pt>
                <c:pt idx="15013">
                  <c:v>6</c:v>
                </c:pt>
                <c:pt idx="15014">
                  <c:v>6</c:v>
                </c:pt>
                <c:pt idx="15015">
                  <c:v>6</c:v>
                </c:pt>
                <c:pt idx="15016">
                  <c:v>6</c:v>
                </c:pt>
                <c:pt idx="15017">
                  <c:v>6</c:v>
                </c:pt>
                <c:pt idx="15018">
                  <c:v>6</c:v>
                </c:pt>
                <c:pt idx="15019">
                  <c:v>6</c:v>
                </c:pt>
                <c:pt idx="15020">
                  <c:v>6</c:v>
                </c:pt>
                <c:pt idx="15021">
                  <c:v>7</c:v>
                </c:pt>
                <c:pt idx="15022">
                  <c:v>7</c:v>
                </c:pt>
                <c:pt idx="15023">
                  <c:v>7</c:v>
                </c:pt>
                <c:pt idx="15024">
                  <c:v>7</c:v>
                </c:pt>
                <c:pt idx="15025">
                  <c:v>7</c:v>
                </c:pt>
                <c:pt idx="15026">
                  <c:v>7</c:v>
                </c:pt>
                <c:pt idx="15027">
                  <c:v>7</c:v>
                </c:pt>
                <c:pt idx="15028">
                  <c:v>7</c:v>
                </c:pt>
                <c:pt idx="15029">
                  <c:v>7</c:v>
                </c:pt>
                <c:pt idx="15030">
                  <c:v>7</c:v>
                </c:pt>
                <c:pt idx="15031">
                  <c:v>7</c:v>
                </c:pt>
                <c:pt idx="15032">
                  <c:v>7</c:v>
                </c:pt>
                <c:pt idx="15033">
                  <c:v>7</c:v>
                </c:pt>
                <c:pt idx="15034">
                  <c:v>7</c:v>
                </c:pt>
                <c:pt idx="15035">
                  <c:v>7</c:v>
                </c:pt>
                <c:pt idx="15036">
                  <c:v>7</c:v>
                </c:pt>
                <c:pt idx="15037">
                  <c:v>7</c:v>
                </c:pt>
                <c:pt idx="15038">
                  <c:v>7</c:v>
                </c:pt>
                <c:pt idx="15039">
                  <c:v>6</c:v>
                </c:pt>
                <c:pt idx="15040">
                  <c:v>6</c:v>
                </c:pt>
                <c:pt idx="15041">
                  <c:v>6</c:v>
                </c:pt>
                <c:pt idx="15042">
                  <c:v>6</c:v>
                </c:pt>
                <c:pt idx="15043">
                  <c:v>6</c:v>
                </c:pt>
                <c:pt idx="15044">
                  <c:v>6</c:v>
                </c:pt>
                <c:pt idx="15045">
                  <c:v>6</c:v>
                </c:pt>
                <c:pt idx="15046">
                  <c:v>6</c:v>
                </c:pt>
                <c:pt idx="15047">
                  <c:v>6</c:v>
                </c:pt>
                <c:pt idx="15048">
                  <c:v>6</c:v>
                </c:pt>
                <c:pt idx="15049">
                  <c:v>6</c:v>
                </c:pt>
                <c:pt idx="15050">
                  <c:v>6</c:v>
                </c:pt>
                <c:pt idx="15051">
                  <c:v>6</c:v>
                </c:pt>
                <c:pt idx="15052">
                  <c:v>6</c:v>
                </c:pt>
                <c:pt idx="15053">
                  <c:v>6</c:v>
                </c:pt>
                <c:pt idx="15054">
                  <c:v>6</c:v>
                </c:pt>
                <c:pt idx="15055">
                  <c:v>6</c:v>
                </c:pt>
                <c:pt idx="15056">
                  <c:v>6</c:v>
                </c:pt>
                <c:pt idx="15057">
                  <c:v>6</c:v>
                </c:pt>
                <c:pt idx="15058">
                  <c:v>6</c:v>
                </c:pt>
                <c:pt idx="15059">
                  <c:v>6</c:v>
                </c:pt>
                <c:pt idx="15060">
                  <c:v>6</c:v>
                </c:pt>
                <c:pt idx="15061">
                  <c:v>6</c:v>
                </c:pt>
                <c:pt idx="15062">
                  <c:v>6</c:v>
                </c:pt>
                <c:pt idx="15063">
                  <c:v>6</c:v>
                </c:pt>
                <c:pt idx="15064">
                  <c:v>6</c:v>
                </c:pt>
                <c:pt idx="15065">
                  <c:v>6</c:v>
                </c:pt>
                <c:pt idx="15066">
                  <c:v>6</c:v>
                </c:pt>
                <c:pt idx="15067">
                  <c:v>6</c:v>
                </c:pt>
                <c:pt idx="15068">
                  <c:v>6</c:v>
                </c:pt>
                <c:pt idx="15069">
                  <c:v>6</c:v>
                </c:pt>
                <c:pt idx="15070">
                  <c:v>6</c:v>
                </c:pt>
                <c:pt idx="15071">
                  <c:v>6</c:v>
                </c:pt>
                <c:pt idx="15072">
                  <c:v>6</c:v>
                </c:pt>
                <c:pt idx="15073">
                  <c:v>6</c:v>
                </c:pt>
                <c:pt idx="15074">
                  <c:v>6</c:v>
                </c:pt>
                <c:pt idx="15075">
                  <c:v>6</c:v>
                </c:pt>
                <c:pt idx="15076">
                  <c:v>6</c:v>
                </c:pt>
                <c:pt idx="15077">
                  <c:v>6</c:v>
                </c:pt>
                <c:pt idx="15078">
                  <c:v>6</c:v>
                </c:pt>
                <c:pt idx="15079">
                  <c:v>6</c:v>
                </c:pt>
                <c:pt idx="15080">
                  <c:v>6</c:v>
                </c:pt>
                <c:pt idx="15081">
                  <c:v>6</c:v>
                </c:pt>
                <c:pt idx="15082">
                  <c:v>6</c:v>
                </c:pt>
                <c:pt idx="15083">
                  <c:v>6</c:v>
                </c:pt>
                <c:pt idx="15084">
                  <c:v>6</c:v>
                </c:pt>
                <c:pt idx="15085">
                  <c:v>6</c:v>
                </c:pt>
                <c:pt idx="15086">
                  <c:v>6</c:v>
                </c:pt>
                <c:pt idx="15087">
                  <c:v>6</c:v>
                </c:pt>
                <c:pt idx="15088">
                  <c:v>6</c:v>
                </c:pt>
                <c:pt idx="15089">
                  <c:v>6</c:v>
                </c:pt>
                <c:pt idx="15090">
                  <c:v>6</c:v>
                </c:pt>
                <c:pt idx="15091">
                  <c:v>6</c:v>
                </c:pt>
                <c:pt idx="15092">
                  <c:v>6</c:v>
                </c:pt>
                <c:pt idx="15093">
                  <c:v>6</c:v>
                </c:pt>
                <c:pt idx="15094">
                  <c:v>6</c:v>
                </c:pt>
                <c:pt idx="15095">
                  <c:v>6</c:v>
                </c:pt>
                <c:pt idx="15096">
                  <c:v>6</c:v>
                </c:pt>
                <c:pt idx="15097">
                  <c:v>6</c:v>
                </c:pt>
                <c:pt idx="15098">
                  <c:v>6</c:v>
                </c:pt>
                <c:pt idx="15099">
                  <c:v>6</c:v>
                </c:pt>
                <c:pt idx="15100">
                  <c:v>6</c:v>
                </c:pt>
                <c:pt idx="15101">
                  <c:v>6</c:v>
                </c:pt>
                <c:pt idx="15102">
                  <c:v>6</c:v>
                </c:pt>
                <c:pt idx="15103">
                  <c:v>6</c:v>
                </c:pt>
                <c:pt idx="15104">
                  <c:v>6</c:v>
                </c:pt>
                <c:pt idx="15105">
                  <c:v>6</c:v>
                </c:pt>
                <c:pt idx="15106">
                  <c:v>6</c:v>
                </c:pt>
                <c:pt idx="15107">
                  <c:v>6</c:v>
                </c:pt>
                <c:pt idx="15108">
                  <c:v>6</c:v>
                </c:pt>
                <c:pt idx="15109">
                  <c:v>6</c:v>
                </c:pt>
                <c:pt idx="15110">
                  <c:v>6</c:v>
                </c:pt>
                <c:pt idx="15111">
                  <c:v>6</c:v>
                </c:pt>
                <c:pt idx="15112">
                  <c:v>6</c:v>
                </c:pt>
                <c:pt idx="15113">
                  <c:v>6</c:v>
                </c:pt>
                <c:pt idx="15114">
                  <c:v>6</c:v>
                </c:pt>
                <c:pt idx="15115">
                  <c:v>6</c:v>
                </c:pt>
                <c:pt idx="15116">
                  <c:v>5</c:v>
                </c:pt>
                <c:pt idx="15117">
                  <c:v>5</c:v>
                </c:pt>
                <c:pt idx="15118">
                  <c:v>5</c:v>
                </c:pt>
                <c:pt idx="15119">
                  <c:v>5</c:v>
                </c:pt>
                <c:pt idx="15120">
                  <c:v>5</c:v>
                </c:pt>
                <c:pt idx="15121">
                  <c:v>5</c:v>
                </c:pt>
                <c:pt idx="15122">
                  <c:v>5</c:v>
                </c:pt>
                <c:pt idx="15123">
                  <c:v>5</c:v>
                </c:pt>
                <c:pt idx="15124">
                  <c:v>5</c:v>
                </c:pt>
                <c:pt idx="15125">
                  <c:v>5</c:v>
                </c:pt>
                <c:pt idx="15126">
                  <c:v>5</c:v>
                </c:pt>
                <c:pt idx="15127">
                  <c:v>5</c:v>
                </c:pt>
                <c:pt idx="15128">
                  <c:v>5</c:v>
                </c:pt>
                <c:pt idx="15129">
                  <c:v>5</c:v>
                </c:pt>
                <c:pt idx="15130">
                  <c:v>5</c:v>
                </c:pt>
                <c:pt idx="15131">
                  <c:v>5</c:v>
                </c:pt>
                <c:pt idx="15132">
                  <c:v>5</c:v>
                </c:pt>
                <c:pt idx="15133">
                  <c:v>5</c:v>
                </c:pt>
                <c:pt idx="15134">
                  <c:v>5</c:v>
                </c:pt>
                <c:pt idx="15135">
                  <c:v>5</c:v>
                </c:pt>
                <c:pt idx="15136">
                  <c:v>5</c:v>
                </c:pt>
                <c:pt idx="15137">
                  <c:v>5</c:v>
                </c:pt>
                <c:pt idx="15138">
                  <c:v>5</c:v>
                </c:pt>
                <c:pt idx="15139">
                  <c:v>5</c:v>
                </c:pt>
                <c:pt idx="15140">
                  <c:v>5</c:v>
                </c:pt>
                <c:pt idx="15141">
                  <c:v>5</c:v>
                </c:pt>
                <c:pt idx="15142">
                  <c:v>5</c:v>
                </c:pt>
                <c:pt idx="15143">
                  <c:v>5</c:v>
                </c:pt>
                <c:pt idx="15144">
                  <c:v>5</c:v>
                </c:pt>
                <c:pt idx="15145">
                  <c:v>5</c:v>
                </c:pt>
                <c:pt idx="15146">
                  <c:v>5</c:v>
                </c:pt>
                <c:pt idx="15147">
                  <c:v>5</c:v>
                </c:pt>
                <c:pt idx="15148">
                  <c:v>5</c:v>
                </c:pt>
                <c:pt idx="15149">
                  <c:v>5</c:v>
                </c:pt>
                <c:pt idx="15150">
                  <c:v>5</c:v>
                </c:pt>
                <c:pt idx="15151">
                  <c:v>5</c:v>
                </c:pt>
                <c:pt idx="15152">
                  <c:v>5</c:v>
                </c:pt>
                <c:pt idx="15153">
                  <c:v>5</c:v>
                </c:pt>
                <c:pt idx="15154">
                  <c:v>5</c:v>
                </c:pt>
                <c:pt idx="15155">
                  <c:v>5</c:v>
                </c:pt>
                <c:pt idx="15156">
                  <c:v>5</c:v>
                </c:pt>
                <c:pt idx="15157">
                  <c:v>5</c:v>
                </c:pt>
                <c:pt idx="15158">
                  <c:v>5</c:v>
                </c:pt>
                <c:pt idx="15159">
                  <c:v>5</c:v>
                </c:pt>
                <c:pt idx="15160">
                  <c:v>5</c:v>
                </c:pt>
                <c:pt idx="15161">
                  <c:v>5</c:v>
                </c:pt>
                <c:pt idx="15162">
                  <c:v>5</c:v>
                </c:pt>
                <c:pt idx="15163">
                  <c:v>5</c:v>
                </c:pt>
                <c:pt idx="15164">
                  <c:v>5</c:v>
                </c:pt>
                <c:pt idx="15165">
                  <c:v>5</c:v>
                </c:pt>
                <c:pt idx="15166">
                  <c:v>5</c:v>
                </c:pt>
                <c:pt idx="15167">
                  <c:v>5</c:v>
                </c:pt>
                <c:pt idx="15168">
                  <c:v>6</c:v>
                </c:pt>
                <c:pt idx="15169">
                  <c:v>5</c:v>
                </c:pt>
                <c:pt idx="15170">
                  <c:v>5</c:v>
                </c:pt>
                <c:pt idx="15171">
                  <c:v>5</c:v>
                </c:pt>
                <c:pt idx="15172">
                  <c:v>5</c:v>
                </c:pt>
                <c:pt idx="15173">
                  <c:v>5</c:v>
                </c:pt>
                <c:pt idx="15174">
                  <c:v>5</c:v>
                </c:pt>
                <c:pt idx="15175">
                  <c:v>5</c:v>
                </c:pt>
                <c:pt idx="15176">
                  <c:v>5</c:v>
                </c:pt>
                <c:pt idx="15177">
                  <c:v>5</c:v>
                </c:pt>
                <c:pt idx="15178">
                  <c:v>5</c:v>
                </c:pt>
                <c:pt idx="15179">
                  <c:v>5</c:v>
                </c:pt>
                <c:pt idx="15180">
                  <c:v>5</c:v>
                </c:pt>
                <c:pt idx="15181">
                  <c:v>5</c:v>
                </c:pt>
                <c:pt idx="15182">
                  <c:v>5</c:v>
                </c:pt>
                <c:pt idx="15183">
                  <c:v>5</c:v>
                </c:pt>
                <c:pt idx="15184">
                  <c:v>5</c:v>
                </c:pt>
                <c:pt idx="15185">
                  <c:v>4</c:v>
                </c:pt>
                <c:pt idx="15186">
                  <c:v>4</c:v>
                </c:pt>
                <c:pt idx="15187">
                  <c:v>4</c:v>
                </c:pt>
                <c:pt idx="15188">
                  <c:v>4</c:v>
                </c:pt>
                <c:pt idx="15189">
                  <c:v>4</c:v>
                </c:pt>
                <c:pt idx="15190">
                  <c:v>4</c:v>
                </c:pt>
                <c:pt idx="15191">
                  <c:v>4</c:v>
                </c:pt>
                <c:pt idx="15192">
                  <c:v>4</c:v>
                </c:pt>
                <c:pt idx="15193">
                  <c:v>4</c:v>
                </c:pt>
                <c:pt idx="15194">
                  <c:v>3</c:v>
                </c:pt>
                <c:pt idx="15195">
                  <c:v>3</c:v>
                </c:pt>
                <c:pt idx="15196">
                  <c:v>3</c:v>
                </c:pt>
                <c:pt idx="15197">
                  <c:v>3</c:v>
                </c:pt>
                <c:pt idx="15198">
                  <c:v>3</c:v>
                </c:pt>
                <c:pt idx="15199">
                  <c:v>3</c:v>
                </c:pt>
                <c:pt idx="15200">
                  <c:v>3</c:v>
                </c:pt>
                <c:pt idx="15201">
                  <c:v>3</c:v>
                </c:pt>
                <c:pt idx="15202">
                  <c:v>3</c:v>
                </c:pt>
                <c:pt idx="15203">
                  <c:v>3</c:v>
                </c:pt>
                <c:pt idx="15204">
                  <c:v>3</c:v>
                </c:pt>
                <c:pt idx="15205">
                  <c:v>3</c:v>
                </c:pt>
                <c:pt idx="15206">
                  <c:v>3</c:v>
                </c:pt>
                <c:pt idx="15207">
                  <c:v>3</c:v>
                </c:pt>
                <c:pt idx="15208">
                  <c:v>3</c:v>
                </c:pt>
                <c:pt idx="15209">
                  <c:v>3</c:v>
                </c:pt>
                <c:pt idx="15210">
                  <c:v>3</c:v>
                </c:pt>
                <c:pt idx="15211">
                  <c:v>3</c:v>
                </c:pt>
                <c:pt idx="15212">
                  <c:v>3</c:v>
                </c:pt>
                <c:pt idx="15213">
                  <c:v>3</c:v>
                </c:pt>
                <c:pt idx="15214">
                  <c:v>3</c:v>
                </c:pt>
                <c:pt idx="15215">
                  <c:v>3</c:v>
                </c:pt>
                <c:pt idx="15216">
                  <c:v>3</c:v>
                </c:pt>
                <c:pt idx="15217">
                  <c:v>3</c:v>
                </c:pt>
                <c:pt idx="15218">
                  <c:v>3</c:v>
                </c:pt>
                <c:pt idx="15219">
                  <c:v>3</c:v>
                </c:pt>
                <c:pt idx="15220">
                  <c:v>3</c:v>
                </c:pt>
                <c:pt idx="15221">
                  <c:v>3</c:v>
                </c:pt>
                <c:pt idx="15222">
                  <c:v>3</c:v>
                </c:pt>
                <c:pt idx="15223">
                  <c:v>3</c:v>
                </c:pt>
                <c:pt idx="15224">
                  <c:v>3</c:v>
                </c:pt>
                <c:pt idx="15225">
                  <c:v>3</c:v>
                </c:pt>
                <c:pt idx="15226">
                  <c:v>3</c:v>
                </c:pt>
                <c:pt idx="15227">
                  <c:v>3</c:v>
                </c:pt>
                <c:pt idx="15228">
                  <c:v>3</c:v>
                </c:pt>
                <c:pt idx="15229">
                  <c:v>3</c:v>
                </c:pt>
                <c:pt idx="15230">
                  <c:v>3</c:v>
                </c:pt>
                <c:pt idx="15231">
                  <c:v>3</c:v>
                </c:pt>
                <c:pt idx="15232">
                  <c:v>3</c:v>
                </c:pt>
                <c:pt idx="15233">
                  <c:v>3</c:v>
                </c:pt>
                <c:pt idx="15234">
                  <c:v>3</c:v>
                </c:pt>
                <c:pt idx="15235">
                  <c:v>3</c:v>
                </c:pt>
                <c:pt idx="15236">
                  <c:v>3</c:v>
                </c:pt>
                <c:pt idx="15237">
                  <c:v>3</c:v>
                </c:pt>
                <c:pt idx="15238">
                  <c:v>3</c:v>
                </c:pt>
                <c:pt idx="15239">
                  <c:v>3</c:v>
                </c:pt>
                <c:pt idx="15240">
                  <c:v>3</c:v>
                </c:pt>
                <c:pt idx="15241">
                  <c:v>3</c:v>
                </c:pt>
                <c:pt idx="15242">
                  <c:v>3</c:v>
                </c:pt>
                <c:pt idx="15243">
                  <c:v>3</c:v>
                </c:pt>
                <c:pt idx="15244">
                  <c:v>3</c:v>
                </c:pt>
                <c:pt idx="15245">
                  <c:v>3</c:v>
                </c:pt>
                <c:pt idx="15246">
                  <c:v>3</c:v>
                </c:pt>
                <c:pt idx="15247">
                  <c:v>3</c:v>
                </c:pt>
                <c:pt idx="15248">
                  <c:v>3</c:v>
                </c:pt>
                <c:pt idx="15249">
                  <c:v>3</c:v>
                </c:pt>
                <c:pt idx="15250">
                  <c:v>3</c:v>
                </c:pt>
                <c:pt idx="15251">
                  <c:v>3</c:v>
                </c:pt>
                <c:pt idx="15252">
                  <c:v>3</c:v>
                </c:pt>
                <c:pt idx="15253">
                  <c:v>3</c:v>
                </c:pt>
                <c:pt idx="15254">
                  <c:v>3</c:v>
                </c:pt>
                <c:pt idx="15255">
                  <c:v>3</c:v>
                </c:pt>
                <c:pt idx="15256">
                  <c:v>3</c:v>
                </c:pt>
                <c:pt idx="15257">
                  <c:v>3</c:v>
                </c:pt>
                <c:pt idx="15258">
                  <c:v>3</c:v>
                </c:pt>
                <c:pt idx="15259">
                  <c:v>3</c:v>
                </c:pt>
                <c:pt idx="15260">
                  <c:v>3</c:v>
                </c:pt>
                <c:pt idx="15261">
                  <c:v>3</c:v>
                </c:pt>
                <c:pt idx="15262">
                  <c:v>3</c:v>
                </c:pt>
                <c:pt idx="15263">
                  <c:v>3</c:v>
                </c:pt>
                <c:pt idx="15264">
                  <c:v>3</c:v>
                </c:pt>
                <c:pt idx="15265">
                  <c:v>3</c:v>
                </c:pt>
                <c:pt idx="15266">
                  <c:v>3</c:v>
                </c:pt>
                <c:pt idx="15267">
                  <c:v>3</c:v>
                </c:pt>
                <c:pt idx="15268">
                  <c:v>3</c:v>
                </c:pt>
                <c:pt idx="15269">
                  <c:v>3</c:v>
                </c:pt>
                <c:pt idx="15270">
                  <c:v>3</c:v>
                </c:pt>
                <c:pt idx="15271">
                  <c:v>3</c:v>
                </c:pt>
                <c:pt idx="15272">
                  <c:v>3</c:v>
                </c:pt>
                <c:pt idx="15273">
                  <c:v>2</c:v>
                </c:pt>
                <c:pt idx="15274">
                  <c:v>2</c:v>
                </c:pt>
                <c:pt idx="15275">
                  <c:v>2</c:v>
                </c:pt>
                <c:pt idx="15276">
                  <c:v>2</c:v>
                </c:pt>
                <c:pt idx="15277">
                  <c:v>2</c:v>
                </c:pt>
                <c:pt idx="15278">
                  <c:v>2</c:v>
                </c:pt>
                <c:pt idx="15279">
                  <c:v>2</c:v>
                </c:pt>
                <c:pt idx="15280">
                  <c:v>2</c:v>
                </c:pt>
                <c:pt idx="15281">
                  <c:v>2</c:v>
                </c:pt>
                <c:pt idx="15282">
                  <c:v>2</c:v>
                </c:pt>
                <c:pt idx="15283">
                  <c:v>2</c:v>
                </c:pt>
                <c:pt idx="15284">
                  <c:v>2</c:v>
                </c:pt>
                <c:pt idx="15285">
                  <c:v>2</c:v>
                </c:pt>
                <c:pt idx="15286">
                  <c:v>2</c:v>
                </c:pt>
                <c:pt idx="15287">
                  <c:v>2</c:v>
                </c:pt>
                <c:pt idx="15288">
                  <c:v>2</c:v>
                </c:pt>
                <c:pt idx="15289">
                  <c:v>2</c:v>
                </c:pt>
                <c:pt idx="15290">
                  <c:v>2</c:v>
                </c:pt>
                <c:pt idx="15291">
                  <c:v>2</c:v>
                </c:pt>
                <c:pt idx="15292">
                  <c:v>2</c:v>
                </c:pt>
                <c:pt idx="15293">
                  <c:v>2</c:v>
                </c:pt>
                <c:pt idx="15294">
                  <c:v>2</c:v>
                </c:pt>
                <c:pt idx="15295">
                  <c:v>2</c:v>
                </c:pt>
                <c:pt idx="15296">
                  <c:v>2</c:v>
                </c:pt>
                <c:pt idx="15297">
                  <c:v>2</c:v>
                </c:pt>
                <c:pt idx="15298">
                  <c:v>2</c:v>
                </c:pt>
                <c:pt idx="15299">
                  <c:v>2</c:v>
                </c:pt>
                <c:pt idx="15300">
                  <c:v>2</c:v>
                </c:pt>
                <c:pt idx="15301">
                  <c:v>2</c:v>
                </c:pt>
                <c:pt idx="15302">
                  <c:v>2</c:v>
                </c:pt>
                <c:pt idx="15303">
                  <c:v>2</c:v>
                </c:pt>
                <c:pt idx="15304">
                  <c:v>2</c:v>
                </c:pt>
                <c:pt idx="15305">
                  <c:v>2</c:v>
                </c:pt>
                <c:pt idx="15306">
                  <c:v>2</c:v>
                </c:pt>
                <c:pt idx="15307">
                  <c:v>2</c:v>
                </c:pt>
                <c:pt idx="15308">
                  <c:v>2</c:v>
                </c:pt>
                <c:pt idx="15309">
                  <c:v>2</c:v>
                </c:pt>
                <c:pt idx="15310">
                  <c:v>2</c:v>
                </c:pt>
                <c:pt idx="15311">
                  <c:v>2</c:v>
                </c:pt>
                <c:pt idx="15312">
                  <c:v>2</c:v>
                </c:pt>
                <c:pt idx="15313">
                  <c:v>2</c:v>
                </c:pt>
                <c:pt idx="15314">
                  <c:v>2</c:v>
                </c:pt>
                <c:pt idx="15315">
                  <c:v>2</c:v>
                </c:pt>
                <c:pt idx="15316">
                  <c:v>2</c:v>
                </c:pt>
                <c:pt idx="15317">
                  <c:v>2</c:v>
                </c:pt>
                <c:pt idx="15318">
                  <c:v>2</c:v>
                </c:pt>
                <c:pt idx="15319">
                  <c:v>2</c:v>
                </c:pt>
                <c:pt idx="15320">
                  <c:v>2</c:v>
                </c:pt>
                <c:pt idx="15321">
                  <c:v>2</c:v>
                </c:pt>
                <c:pt idx="15322">
                  <c:v>2</c:v>
                </c:pt>
                <c:pt idx="15323">
                  <c:v>2</c:v>
                </c:pt>
                <c:pt idx="15324">
                  <c:v>2</c:v>
                </c:pt>
                <c:pt idx="15325">
                  <c:v>2</c:v>
                </c:pt>
                <c:pt idx="15326">
                  <c:v>2</c:v>
                </c:pt>
                <c:pt idx="15327">
                  <c:v>2</c:v>
                </c:pt>
                <c:pt idx="15328">
                  <c:v>2</c:v>
                </c:pt>
                <c:pt idx="15329">
                  <c:v>2</c:v>
                </c:pt>
                <c:pt idx="15330">
                  <c:v>2</c:v>
                </c:pt>
                <c:pt idx="15331">
                  <c:v>2</c:v>
                </c:pt>
                <c:pt idx="15332">
                  <c:v>2</c:v>
                </c:pt>
                <c:pt idx="15333">
                  <c:v>2</c:v>
                </c:pt>
                <c:pt idx="15334">
                  <c:v>2</c:v>
                </c:pt>
                <c:pt idx="15335">
                  <c:v>2</c:v>
                </c:pt>
                <c:pt idx="15336">
                  <c:v>2</c:v>
                </c:pt>
                <c:pt idx="15337">
                  <c:v>2</c:v>
                </c:pt>
                <c:pt idx="15338">
                  <c:v>2</c:v>
                </c:pt>
                <c:pt idx="15339">
                  <c:v>2</c:v>
                </c:pt>
                <c:pt idx="15340">
                  <c:v>2</c:v>
                </c:pt>
                <c:pt idx="15341">
                  <c:v>2</c:v>
                </c:pt>
                <c:pt idx="15342">
                  <c:v>2</c:v>
                </c:pt>
                <c:pt idx="15343">
                  <c:v>2</c:v>
                </c:pt>
                <c:pt idx="15344">
                  <c:v>2</c:v>
                </c:pt>
                <c:pt idx="15345">
                  <c:v>2</c:v>
                </c:pt>
                <c:pt idx="15346">
                  <c:v>2</c:v>
                </c:pt>
                <c:pt idx="15347">
                  <c:v>2</c:v>
                </c:pt>
                <c:pt idx="15348">
                  <c:v>2</c:v>
                </c:pt>
                <c:pt idx="15349">
                  <c:v>2</c:v>
                </c:pt>
                <c:pt idx="15350">
                  <c:v>2</c:v>
                </c:pt>
                <c:pt idx="15351">
                  <c:v>2</c:v>
                </c:pt>
                <c:pt idx="15352">
                  <c:v>2</c:v>
                </c:pt>
                <c:pt idx="15353">
                  <c:v>2</c:v>
                </c:pt>
                <c:pt idx="15354">
                  <c:v>2</c:v>
                </c:pt>
                <c:pt idx="15355">
                  <c:v>2</c:v>
                </c:pt>
                <c:pt idx="15356">
                  <c:v>2</c:v>
                </c:pt>
                <c:pt idx="15357">
                  <c:v>2</c:v>
                </c:pt>
                <c:pt idx="15358">
                  <c:v>2</c:v>
                </c:pt>
                <c:pt idx="15359">
                  <c:v>2</c:v>
                </c:pt>
                <c:pt idx="15360">
                  <c:v>2</c:v>
                </c:pt>
                <c:pt idx="15361">
                  <c:v>2</c:v>
                </c:pt>
                <c:pt idx="15362">
                  <c:v>2</c:v>
                </c:pt>
                <c:pt idx="15363">
                  <c:v>2</c:v>
                </c:pt>
                <c:pt idx="15364">
                  <c:v>2</c:v>
                </c:pt>
                <c:pt idx="15365">
                  <c:v>2</c:v>
                </c:pt>
                <c:pt idx="15366">
                  <c:v>2</c:v>
                </c:pt>
                <c:pt idx="15367">
                  <c:v>2</c:v>
                </c:pt>
                <c:pt idx="15368">
                  <c:v>2</c:v>
                </c:pt>
                <c:pt idx="15369">
                  <c:v>2</c:v>
                </c:pt>
                <c:pt idx="15370">
                  <c:v>2</c:v>
                </c:pt>
                <c:pt idx="15371">
                  <c:v>2</c:v>
                </c:pt>
                <c:pt idx="15372">
                  <c:v>2</c:v>
                </c:pt>
                <c:pt idx="15373">
                  <c:v>2</c:v>
                </c:pt>
                <c:pt idx="15374">
                  <c:v>2</c:v>
                </c:pt>
                <c:pt idx="15375">
                  <c:v>2</c:v>
                </c:pt>
                <c:pt idx="15376">
                  <c:v>2</c:v>
                </c:pt>
                <c:pt idx="15377">
                  <c:v>2</c:v>
                </c:pt>
                <c:pt idx="15378">
                  <c:v>2</c:v>
                </c:pt>
                <c:pt idx="15379">
                  <c:v>2</c:v>
                </c:pt>
                <c:pt idx="15380">
                  <c:v>2</c:v>
                </c:pt>
                <c:pt idx="15381">
                  <c:v>2</c:v>
                </c:pt>
                <c:pt idx="15382">
                  <c:v>2</c:v>
                </c:pt>
                <c:pt idx="15383">
                  <c:v>2</c:v>
                </c:pt>
                <c:pt idx="15384">
                  <c:v>2</c:v>
                </c:pt>
                <c:pt idx="15385">
                  <c:v>2</c:v>
                </c:pt>
                <c:pt idx="15386">
                  <c:v>2</c:v>
                </c:pt>
                <c:pt idx="15387">
                  <c:v>2</c:v>
                </c:pt>
                <c:pt idx="15388">
                  <c:v>2</c:v>
                </c:pt>
                <c:pt idx="15389">
                  <c:v>2</c:v>
                </c:pt>
                <c:pt idx="15390">
                  <c:v>2</c:v>
                </c:pt>
                <c:pt idx="15391">
                  <c:v>2</c:v>
                </c:pt>
                <c:pt idx="15392">
                  <c:v>2</c:v>
                </c:pt>
                <c:pt idx="15393">
                  <c:v>2</c:v>
                </c:pt>
                <c:pt idx="15394">
                  <c:v>2</c:v>
                </c:pt>
                <c:pt idx="15395">
                  <c:v>2</c:v>
                </c:pt>
                <c:pt idx="15396">
                  <c:v>2</c:v>
                </c:pt>
                <c:pt idx="15397">
                  <c:v>2</c:v>
                </c:pt>
                <c:pt idx="15398">
                  <c:v>2</c:v>
                </c:pt>
                <c:pt idx="15399">
                  <c:v>2</c:v>
                </c:pt>
                <c:pt idx="15400">
                  <c:v>2</c:v>
                </c:pt>
                <c:pt idx="15401">
                  <c:v>2</c:v>
                </c:pt>
                <c:pt idx="15402">
                  <c:v>2</c:v>
                </c:pt>
                <c:pt idx="15403">
                  <c:v>2</c:v>
                </c:pt>
                <c:pt idx="15404">
                  <c:v>2</c:v>
                </c:pt>
                <c:pt idx="15405">
                  <c:v>2</c:v>
                </c:pt>
                <c:pt idx="15406">
                  <c:v>2</c:v>
                </c:pt>
                <c:pt idx="15407">
                  <c:v>2</c:v>
                </c:pt>
                <c:pt idx="15408">
                  <c:v>2</c:v>
                </c:pt>
                <c:pt idx="15409">
                  <c:v>2</c:v>
                </c:pt>
                <c:pt idx="15410">
                  <c:v>2</c:v>
                </c:pt>
                <c:pt idx="15411">
                  <c:v>2</c:v>
                </c:pt>
                <c:pt idx="15412">
                  <c:v>2</c:v>
                </c:pt>
                <c:pt idx="15413">
                  <c:v>2</c:v>
                </c:pt>
                <c:pt idx="15414">
                  <c:v>2</c:v>
                </c:pt>
                <c:pt idx="15415">
                  <c:v>2</c:v>
                </c:pt>
                <c:pt idx="15416">
                  <c:v>2</c:v>
                </c:pt>
                <c:pt idx="15417">
                  <c:v>2</c:v>
                </c:pt>
                <c:pt idx="15418">
                  <c:v>2</c:v>
                </c:pt>
                <c:pt idx="15419">
                  <c:v>2</c:v>
                </c:pt>
                <c:pt idx="15420">
                  <c:v>2</c:v>
                </c:pt>
                <c:pt idx="15421">
                  <c:v>2</c:v>
                </c:pt>
                <c:pt idx="15422">
                  <c:v>2</c:v>
                </c:pt>
                <c:pt idx="15423">
                  <c:v>2</c:v>
                </c:pt>
                <c:pt idx="15424">
                  <c:v>2</c:v>
                </c:pt>
                <c:pt idx="15425">
                  <c:v>2</c:v>
                </c:pt>
                <c:pt idx="15426">
                  <c:v>2</c:v>
                </c:pt>
                <c:pt idx="15427">
                  <c:v>2</c:v>
                </c:pt>
                <c:pt idx="15428">
                  <c:v>2</c:v>
                </c:pt>
                <c:pt idx="15429">
                  <c:v>2</c:v>
                </c:pt>
                <c:pt idx="15430">
                  <c:v>2</c:v>
                </c:pt>
                <c:pt idx="15431">
                  <c:v>2</c:v>
                </c:pt>
                <c:pt idx="15432">
                  <c:v>2</c:v>
                </c:pt>
                <c:pt idx="15433">
                  <c:v>2</c:v>
                </c:pt>
                <c:pt idx="15434">
                  <c:v>2</c:v>
                </c:pt>
                <c:pt idx="15435">
                  <c:v>2</c:v>
                </c:pt>
                <c:pt idx="15436">
                  <c:v>2</c:v>
                </c:pt>
                <c:pt idx="15437">
                  <c:v>2</c:v>
                </c:pt>
                <c:pt idx="15438">
                  <c:v>2</c:v>
                </c:pt>
                <c:pt idx="15439">
                  <c:v>2</c:v>
                </c:pt>
                <c:pt idx="15440">
                  <c:v>2</c:v>
                </c:pt>
                <c:pt idx="15441">
                  <c:v>2</c:v>
                </c:pt>
                <c:pt idx="15442">
                  <c:v>2</c:v>
                </c:pt>
                <c:pt idx="15443">
                  <c:v>2</c:v>
                </c:pt>
                <c:pt idx="15444">
                  <c:v>2</c:v>
                </c:pt>
                <c:pt idx="15445">
                  <c:v>2</c:v>
                </c:pt>
                <c:pt idx="15446">
                  <c:v>2</c:v>
                </c:pt>
                <c:pt idx="15447">
                  <c:v>2</c:v>
                </c:pt>
                <c:pt idx="15448">
                  <c:v>2</c:v>
                </c:pt>
                <c:pt idx="15449">
                  <c:v>2</c:v>
                </c:pt>
                <c:pt idx="15450">
                  <c:v>2</c:v>
                </c:pt>
                <c:pt idx="15451">
                  <c:v>2</c:v>
                </c:pt>
                <c:pt idx="15452">
                  <c:v>2</c:v>
                </c:pt>
                <c:pt idx="15453">
                  <c:v>2</c:v>
                </c:pt>
                <c:pt idx="15454">
                  <c:v>2</c:v>
                </c:pt>
                <c:pt idx="15455">
                  <c:v>2</c:v>
                </c:pt>
                <c:pt idx="15456">
                  <c:v>2</c:v>
                </c:pt>
                <c:pt idx="15457">
                  <c:v>2</c:v>
                </c:pt>
                <c:pt idx="15458">
                  <c:v>2</c:v>
                </c:pt>
                <c:pt idx="15459">
                  <c:v>2</c:v>
                </c:pt>
                <c:pt idx="15460">
                  <c:v>2</c:v>
                </c:pt>
                <c:pt idx="15461">
                  <c:v>2</c:v>
                </c:pt>
                <c:pt idx="15462">
                  <c:v>2</c:v>
                </c:pt>
                <c:pt idx="15463">
                  <c:v>2</c:v>
                </c:pt>
                <c:pt idx="15464">
                  <c:v>2</c:v>
                </c:pt>
                <c:pt idx="15465">
                  <c:v>2</c:v>
                </c:pt>
                <c:pt idx="15466">
                  <c:v>2</c:v>
                </c:pt>
                <c:pt idx="15467">
                  <c:v>2</c:v>
                </c:pt>
                <c:pt idx="15468">
                  <c:v>2</c:v>
                </c:pt>
                <c:pt idx="15469">
                  <c:v>2</c:v>
                </c:pt>
                <c:pt idx="15470">
                  <c:v>2</c:v>
                </c:pt>
                <c:pt idx="15471">
                  <c:v>2</c:v>
                </c:pt>
                <c:pt idx="15472">
                  <c:v>2</c:v>
                </c:pt>
                <c:pt idx="15473">
                  <c:v>2</c:v>
                </c:pt>
                <c:pt idx="15474">
                  <c:v>2</c:v>
                </c:pt>
                <c:pt idx="15475">
                  <c:v>2</c:v>
                </c:pt>
                <c:pt idx="15476">
                  <c:v>2</c:v>
                </c:pt>
                <c:pt idx="15477">
                  <c:v>2</c:v>
                </c:pt>
                <c:pt idx="15478">
                  <c:v>2</c:v>
                </c:pt>
                <c:pt idx="15479">
                  <c:v>2</c:v>
                </c:pt>
                <c:pt idx="15480">
                  <c:v>2</c:v>
                </c:pt>
                <c:pt idx="15481">
                  <c:v>2</c:v>
                </c:pt>
                <c:pt idx="15482">
                  <c:v>2</c:v>
                </c:pt>
                <c:pt idx="15483">
                  <c:v>2</c:v>
                </c:pt>
                <c:pt idx="15484">
                  <c:v>2</c:v>
                </c:pt>
                <c:pt idx="15485">
                  <c:v>2</c:v>
                </c:pt>
                <c:pt idx="15486">
                  <c:v>2</c:v>
                </c:pt>
                <c:pt idx="15487">
                  <c:v>2</c:v>
                </c:pt>
                <c:pt idx="15488">
                  <c:v>2</c:v>
                </c:pt>
                <c:pt idx="15489">
                  <c:v>2</c:v>
                </c:pt>
                <c:pt idx="15490">
                  <c:v>2</c:v>
                </c:pt>
                <c:pt idx="15491">
                  <c:v>2</c:v>
                </c:pt>
                <c:pt idx="15492">
                  <c:v>2</c:v>
                </c:pt>
                <c:pt idx="15493">
                  <c:v>2</c:v>
                </c:pt>
                <c:pt idx="15494">
                  <c:v>2</c:v>
                </c:pt>
                <c:pt idx="15495">
                  <c:v>2</c:v>
                </c:pt>
                <c:pt idx="15496">
                  <c:v>2</c:v>
                </c:pt>
                <c:pt idx="15497">
                  <c:v>2</c:v>
                </c:pt>
                <c:pt idx="15498">
                  <c:v>2</c:v>
                </c:pt>
                <c:pt idx="15499">
                  <c:v>2</c:v>
                </c:pt>
                <c:pt idx="15500">
                  <c:v>2</c:v>
                </c:pt>
                <c:pt idx="15501">
                  <c:v>2</c:v>
                </c:pt>
                <c:pt idx="15502">
                  <c:v>2</c:v>
                </c:pt>
                <c:pt idx="15503">
                  <c:v>2</c:v>
                </c:pt>
                <c:pt idx="15504">
                  <c:v>2</c:v>
                </c:pt>
                <c:pt idx="15505">
                  <c:v>2</c:v>
                </c:pt>
                <c:pt idx="15506">
                  <c:v>2</c:v>
                </c:pt>
                <c:pt idx="15507">
                  <c:v>2</c:v>
                </c:pt>
                <c:pt idx="15508">
                  <c:v>2</c:v>
                </c:pt>
                <c:pt idx="15509">
                  <c:v>2</c:v>
                </c:pt>
                <c:pt idx="15510">
                  <c:v>2</c:v>
                </c:pt>
                <c:pt idx="15511">
                  <c:v>2</c:v>
                </c:pt>
                <c:pt idx="15512">
                  <c:v>2</c:v>
                </c:pt>
                <c:pt idx="15513">
                  <c:v>2</c:v>
                </c:pt>
                <c:pt idx="15514">
                  <c:v>2</c:v>
                </c:pt>
                <c:pt idx="15515">
                  <c:v>2</c:v>
                </c:pt>
                <c:pt idx="15516">
                  <c:v>2</c:v>
                </c:pt>
                <c:pt idx="15517">
                  <c:v>2</c:v>
                </c:pt>
                <c:pt idx="15518">
                  <c:v>2</c:v>
                </c:pt>
                <c:pt idx="15519">
                  <c:v>2</c:v>
                </c:pt>
                <c:pt idx="15520">
                  <c:v>2</c:v>
                </c:pt>
                <c:pt idx="15521">
                  <c:v>2</c:v>
                </c:pt>
                <c:pt idx="15522">
                  <c:v>2</c:v>
                </c:pt>
                <c:pt idx="15523">
                  <c:v>2</c:v>
                </c:pt>
                <c:pt idx="15524">
                  <c:v>2</c:v>
                </c:pt>
                <c:pt idx="15525">
                  <c:v>2</c:v>
                </c:pt>
                <c:pt idx="15526">
                  <c:v>2</c:v>
                </c:pt>
                <c:pt idx="15527">
                  <c:v>2</c:v>
                </c:pt>
                <c:pt idx="15528">
                  <c:v>2</c:v>
                </c:pt>
                <c:pt idx="15529">
                  <c:v>2</c:v>
                </c:pt>
                <c:pt idx="15530">
                  <c:v>2</c:v>
                </c:pt>
                <c:pt idx="15531">
                  <c:v>2</c:v>
                </c:pt>
                <c:pt idx="15532">
                  <c:v>2</c:v>
                </c:pt>
                <c:pt idx="15533">
                  <c:v>2</c:v>
                </c:pt>
                <c:pt idx="15534">
                  <c:v>2</c:v>
                </c:pt>
                <c:pt idx="15535">
                  <c:v>2</c:v>
                </c:pt>
                <c:pt idx="15536">
                  <c:v>2</c:v>
                </c:pt>
                <c:pt idx="15537">
                  <c:v>2</c:v>
                </c:pt>
                <c:pt idx="15538">
                  <c:v>2</c:v>
                </c:pt>
                <c:pt idx="15539">
                  <c:v>2</c:v>
                </c:pt>
                <c:pt idx="15540">
                  <c:v>2</c:v>
                </c:pt>
                <c:pt idx="15541">
                  <c:v>2</c:v>
                </c:pt>
                <c:pt idx="15542">
                  <c:v>2</c:v>
                </c:pt>
                <c:pt idx="15543">
                  <c:v>2</c:v>
                </c:pt>
                <c:pt idx="15544">
                  <c:v>2</c:v>
                </c:pt>
                <c:pt idx="15545">
                  <c:v>2</c:v>
                </c:pt>
                <c:pt idx="15546">
                  <c:v>2</c:v>
                </c:pt>
                <c:pt idx="15547">
                  <c:v>2</c:v>
                </c:pt>
                <c:pt idx="15548">
                  <c:v>2</c:v>
                </c:pt>
                <c:pt idx="15549">
                  <c:v>2</c:v>
                </c:pt>
                <c:pt idx="15550">
                  <c:v>2</c:v>
                </c:pt>
                <c:pt idx="15551">
                  <c:v>2</c:v>
                </c:pt>
                <c:pt idx="15552">
                  <c:v>2</c:v>
                </c:pt>
                <c:pt idx="15553">
                  <c:v>2</c:v>
                </c:pt>
                <c:pt idx="15554">
                  <c:v>2</c:v>
                </c:pt>
                <c:pt idx="15555">
                  <c:v>2</c:v>
                </c:pt>
                <c:pt idx="15556">
                  <c:v>2</c:v>
                </c:pt>
                <c:pt idx="15557">
                  <c:v>2</c:v>
                </c:pt>
                <c:pt idx="15558">
                  <c:v>2</c:v>
                </c:pt>
                <c:pt idx="15559">
                  <c:v>2</c:v>
                </c:pt>
                <c:pt idx="15560">
                  <c:v>2</c:v>
                </c:pt>
                <c:pt idx="15561">
                  <c:v>2</c:v>
                </c:pt>
                <c:pt idx="15562">
                  <c:v>2</c:v>
                </c:pt>
                <c:pt idx="15563">
                  <c:v>2</c:v>
                </c:pt>
                <c:pt idx="15564">
                  <c:v>2</c:v>
                </c:pt>
                <c:pt idx="15565">
                  <c:v>2</c:v>
                </c:pt>
                <c:pt idx="15566">
                  <c:v>2</c:v>
                </c:pt>
                <c:pt idx="15567">
                  <c:v>2</c:v>
                </c:pt>
                <c:pt idx="15568">
                  <c:v>2</c:v>
                </c:pt>
                <c:pt idx="15569">
                  <c:v>2</c:v>
                </c:pt>
                <c:pt idx="15570">
                  <c:v>2</c:v>
                </c:pt>
                <c:pt idx="15571">
                  <c:v>2</c:v>
                </c:pt>
                <c:pt idx="15572">
                  <c:v>2</c:v>
                </c:pt>
                <c:pt idx="15573">
                  <c:v>2</c:v>
                </c:pt>
                <c:pt idx="15574">
                  <c:v>2</c:v>
                </c:pt>
                <c:pt idx="15575">
                  <c:v>2</c:v>
                </c:pt>
                <c:pt idx="15576">
                  <c:v>2</c:v>
                </c:pt>
                <c:pt idx="15577">
                  <c:v>2</c:v>
                </c:pt>
                <c:pt idx="15578">
                  <c:v>2</c:v>
                </c:pt>
                <c:pt idx="15579">
                  <c:v>2</c:v>
                </c:pt>
                <c:pt idx="15580">
                  <c:v>2</c:v>
                </c:pt>
                <c:pt idx="15581">
                  <c:v>2</c:v>
                </c:pt>
                <c:pt idx="15582">
                  <c:v>2</c:v>
                </c:pt>
                <c:pt idx="15583">
                  <c:v>2</c:v>
                </c:pt>
                <c:pt idx="15584">
                  <c:v>2</c:v>
                </c:pt>
                <c:pt idx="15585">
                  <c:v>2</c:v>
                </c:pt>
                <c:pt idx="15586">
                  <c:v>2</c:v>
                </c:pt>
                <c:pt idx="15587">
                  <c:v>2</c:v>
                </c:pt>
                <c:pt idx="15588">
                  <c:v>2</c:v>
                </c:pt>
                <c:pt idx="15589">
                  <c:v>2</c:v>
                </c:pt>
                <c:pt idx="15590">
                  <c:v>2</c:v>
                </c:pt>
                <c:pt idx="15591">
                  <c:v>2</c:v>
                </c:pt>
                <c:pt idx="15592">
                  <c:v>2</c:v>
                </c:pt>
                <c:pt idx="15593">
                  <c:v>2</c:v>
                </c:pt>
                <c:pt idx="15594">
                  <c:v>2</c:v>
                </c:pt>
                <c:pt idx="15595">
                  <c:v>2</c:v>
                </c:pt>
                <c:pt idx="15596">
                  <c:v>2</c:v>
                </c:pt>
                <c:pt idx="15597">
                  <c:v>2</c:v>
                </c:pt>
                <c:pt idx="15598">
                  <c:v>2</c:v>
                </c:pt>
                <c:pt idx="15599">
                  <c:v>2</c:v>
                </c:pt>
                <c:pt idx="15600">
                  <c:v>2</c:v>
                </c:pt>
                <c:pt idx="15601">
                  <c:v>2</c:v>
                </c:pt>
                <c:pt idx="15602">
                  <c:v>2</c:v>
                </c:pt>
                <c:pt idx="15603">
                  <c:v>2</c:v>
                </c:pt>
                <c:pt idx="15604">
                  <c:v>2</c:v>
                </c:pt>
                <c:pt idx="15605">
                  <c:v>2</c:v>
                </c:pt>
                <c:pt idx="15606">
                  <c:v>2</c:v>
                </c:pt>
                <c:pt idx="15607">
                  <c:v>2</c:v>
                </c:pt>
                <c:pt idx="15608">
                  <c:v>2</c:v>
                </c:pt>
                <c:pt idx="15609">
                  <c:v>2</c:v>
                </c:pt>
                <c:pt idx="15610">
                  <c:v>2</c:v>
                </c:pt>
                <c:pt idx="15611">
                  <c:v>2</c:v>
                </c:pt>
                <c:pt idx="15612">
                  <c:v>2</c:v>
                </c:pt>
                <c:pt idx="15613">
                  <c:v>2</c:v>
                </c:pt>
                <c:pt idx="15614">
                  <c:v>2</c:v>
                </c:pt>
                <c:pt idx="15615">
                  <c:v>2</c:v>
                </c:pt>
                <c:pt idx="15616">
                  <c:v>2</c:v>
                </c:pt>
                <c:pt idx="15617">
                  <c:v>2</c:v>
                </c:pt>
                <c:pt idx="15618">
                  <c:v>2</c:v>
                </c:pt>
                <c:pt idx="15619">
                  <c:v>2</c:v>
                </c:pt>
                <c:pt idx="15620">
                  <c:v>2</c:v>
                </c:pt>
                <c:pt idx="15621">
                  <c:v>2</c:v>
                </c:pt>
                <c:pt idx="15622">
                  <c:v>2</c:v>
                </c:pt>
                <c:pt idx="15623">
                  <c:v>2</c:v>
                </c:pt>
                <c:pt idx="15624">
                  <c:v>2</c:v>
                </c:pt>
                <c:pt idx="15625">
                  <c:v>2</c:v>
                </c:pt>
                <c:pt idx="15626">
                  <c:v>2</c:v>
                </c:pt>
                <c:pt idx="15627">
                  <c:v>2</c:v>
                </c:pt>
                <c:pt idx="15628">
                  <c:v>2</c:v>
                </c:pt>
                <c:pt idx="15629">
                  <c:v>2</c:v>
                </c:pt>
                <c:pt idx="15630">
                  <c:v>2</c:v>
                </c:pt>
                <c:pt idx="15631">
                  <c:v>2</c:v>
                </c:pt>
                <c:pt idx="15632">
                  <c:v>2</c:v>
                </c:pt>
                <c:pt idx="15633">
                  <c:v>2</c:v>
                </c:pt>
                <c:pt idx="15634">
                  <c:v>2</c:v>
                </c:pt>
                <c:pt idx="15635">
                  <c:v>2</c:v>
                </c:pt>
                <c:pt idx="15636">
                  <c:v>2</c:v>
                </c:pt>
                <c:pt idx="15637">
                  <c:v>2</c:v>
                </c:pt>
                <c:pt idx="15638">
                  <c:v>2</c:v>
                </c:pt>
                <c:pt idx="15639">
                  <c:v>2</c:v>
                </c:pt>
                <c:pt idx="15640">
                  <c:v>2</c:v>
                </c:pt>
                <c:pt idx="15641">
                  <c:v>2</c:v>
                </c:pt>
                <c:pt idx="15642">
                  <c:v>2</c:v>
                </c:pt>
                <c:pt idx="15643">
                  <c:v>2</c:v>
                </c:pt>
                <c:pt idx="15644">
                  <c:v>2</c:v>
                </c:pt>
                <c:pt idx="15645">
                  <c:v>2</c:v>
                </c:pt>
                <c:pt idx="15646">
                  <c:v>2</c:v>
                </c:pt>
                <c:pt idx="15647">
                  <c:v>2</c:v>
                </c:pt>
                <c:pt idx="15648">
                  <c:v>2</c:v>
                </c:pt>
                <c:pt idx="15649">
                  <c:v>2</c:v>
                </c:pt>
                <c:pt idx="15650">
                  <c:v>2</c:v>
                </c:pt>
                <c:pt idx="15651">
                  <c:v>2</c:v>
                </c:pt>
                <c:pt idx="15652">
                  <c:v>2</c:v>
                </c:pt>
                <c:pt idx="15653">
                  <c:v>2</c:v>
                </c:pt>
                <c:pt idx="15654">
                  <c:v>2</c:v>
                </c:pt>
                <c:pt idx="15655">
                  <c:v>2</c:v>
                </c:pt>
                <c:pt idx="15656">
                  <c:v>2</c:v>
                </c:pt>
                <c:pt idx="15657">
                  <c:v>2</c:v>
                </c:pt>
                <c:pt idx="15658">
                  <c:v>2</c:v>
                </c:pt>
                <c:pt idx="15659">
                  <c:v>2</c:v>
                </c:pt>
                <c:pt idx="15660">
                  <c:v>2</c:v>
                </c:pt>
                <c:pt idx="15661">
                  <c:v>2</c:v>
                </c:pt>
                <c:pt idx="15662">
                  <c:v>2</c:v>
                </c:pt>
                <c:pt idx="15663">
                  <c:v>2</c:v>
                </c:pt>
                <c:pt idx="15664">
                  <c:v>2</c:v>
                </c:pt>
                <c:pt idx="15665">
                  <c:v>2</c:v>
                </c:pt>
                <c:pt idx="15666">
                  <c:v>2</c:v>
                </c:pt>
                <c:pt idx="15667">
                  <c:v>2</c:v>
                </c:pt>
                <c:pt idx="15668">
                  <c:v>2</c:v>
                </c:pt>
                <c:pt idx="15669">
                  <c:v>2</c:v>
                </c:pt>
                <c:pt idx="15670">
                  <c:v>2</c:v>
                </c:pt>
                <c:pt idx="15671">
                  <c:v>2</c:v>
                </c:pt>
                <c:pt idx="15672">
                  <c:v>2</c:v>
                </c:pt>
                <c:pt idx="15673">
                  <c:v>2</c:v>
                </c:pt>
                <c:pt idx="15674">
                  <c:v>2</c:v>
                </c:pt>
                <c:pt idx="15675">
                  <c:v>2</c:v>
                </c:pt>
                <c:pt idx="15676">
                  <c:v>2</c:v>
                </c:pt>
                <c:pt idx="15677">
                  <c:v>2</c:v>
                </c:pt>
                <c:pt idx="15678">
                  <c:v>2</c:v>
                </c:pt>
                <c:pt idx="15679">
                  <c:v>2</c:v>
                </c:pt>
                <c:pt idx="15680">
                  <c:v>2</c:v>
                </c:pt>
                <c:pt idx="15681">
                  <c:v>2</c:v>
                </c:pt>
                <c:pt idx="15682">
                  <c:v>2</c:v>
                </c:pt>
                <c:pt idx="15683">
                  <c:v>2</c:v>
                </c:pt>
                <c:pt idx="15684">
                  <c:v>2</c:v>
                </c:pt>
                <c:pt idx="15685">
                  <c:v>2</c:v>
                </c:pt>
                <c:pt idx="15686">
                  <c:v>2</c:v>
                </c:pt>
                <c:pt idx="15687">
                  <c:v>2</c:v>
                </c:pt>
                <c:pt idx="15688">
                  <c:v>2</c:v>
                </c:pt>
                <c:pt idx="15689">
                  <c:v>2</c:v>
                </c:pt>
                <c:pt idx="15690">
                  <c:v>2</c:v>
                </c:pt>
                <c:pt idx="15691">
                  <c:v>2</c:v>
                </c:pt>
                <c:pt idx="15692">
                  <c:v>2</c:v>
                </c:pt>
                <c:pt idx="15693">
                  <c:v>2</c:v>
                </c:pt>
                <c:pt idx="15694">
                  <c:v>2</c:v>
                </c:pt>
                <c:pt idx="15695">
                  <c:v>2</c:v>
                </c:pt>
                <c:pt idx="15696">
                  <c:v>2</c:v>
                </c:pt>
                <c:pt idx="15697">
                  <c:v>2</c:v>
                </c:pt>
                <c:pt idx="15698">
                  <c:v>2</c:v>
                </c:pt>
                <c:pt idx="15699">
                  <c:v>2</c:v>
                </c:pt>
                <c:pt idx="15700">
                  <c:v>2</c:v>
                </c:pt>
                <c:pt idx="15701">
                  <c:v>2</c:v>
                </c:pt>
                <c:pt idx="15702">
                  <c:v>2</c:v>
                </c:pt>
                <c:pt idx="15703">
                  <c:v>2</c:v>
                </c:pt>
                <c:pt idx="15704">
                  <c:v>2</c:v>
                </c:pt>
                <c:pt idx="15705">
                  <c:v>2</c:v>
                </c:pt>
                <c:pt idx="15706">
                  <c:v>2</c:v>
                </c:pt>
                <c:pt idx="15707">
                  <c:v>2</c:v>
                </c:pt>
                <c:pt idx="15708">
                  <c:v>2</c:v>
                </c:pt>
                <c:pt idx="15709">
                  <c:v>2</c:v>
                </c:pt>
                <c:pt idx="15710">
                  <c:v>2</c:v>
                </c:pt>
                <c:pt idx="15711">
                  <c:v>2</c:v>
                </c:pt>
                <c:pt idx="15712">
                  <c:v>2</c:v>
                </c:pt>
                <c:pt idx="15713">
                  <c:v>2</c:v>
                </c:pt>
                <c:pt idx="15714">
                  <c:v>2</c:v>
                </c:pt>
                <c:pt idx="15715">
                  <c:v>2</c:v>
                </c:pt>
                <c:pt idx="15716">
                  <c:v>2</c:v>
                </c:pt>
                <c:pt idx="15717">
                  <c:v>2</c:v>
                </c:pt>
                <c:pt idx="15718">
                  <c:v>2</c:v>
                </c:pt>
                <c:pt idx="15719">
                  <c:v>2</c:v>
                </c:pt>
                <c:pt idx="15720">
                  <c:v>2</c:v>
                </c:pt>
                <c:pt idx="15721">
                  <c:v>2</c:v>
                </c:pt>
                <c:pt idx="15722">
                  <c:v>2</c:v>
                </c:pt>
                <c:pt idx="15723">
                  <c:v>2</c:v>
                </c:pt>
                <c:pt idx="15724">
                  <c:v>2</c:v>
                </c:pt>
                <c:pt idx="15725">
                  <c:v>2</c:v>
                </c:pt>
                <c:pt idx="15726">
                  <c:v>2</c:v>
                </c:pt>
                <c:pt idx="15727">
                  <c:v>2</c:v>
                </c:pt>
                <c:pt idx="15728">
                  <c:v>2</c:v>
                </c:pt>
                <c:pt idx="15729">
                  <c:v>2</c:v>
                </c:pt>
                <c:pt idx="15730">
                  <c:v>2</c:v>
                </c:pt>
                <c:pt idx="15731">
                  <c:v>2</c:v>
                </c:pt>
                <c:pt idx="15732">
                  <c:v>2</c:v>
                </c:pt>
                <c:pt idx="15733">
                  <c:v>2</c:v>
                </c:pt>
                <c:pt idx="15734">
                  <c:v>2</c:v>
                </c:pt>
                <c:pt idx="15735">
                  <c:v>2</c:v>
                </c:pt>
                <c:pt idx="15736">
                  <c:v>2</c:v>
                </c:pt>
                <c:pt idx="15737">
                  <c:v>2</c:v>
                </c:pt>
                <c:pt idx="15738">
                  <c:v>2</c:v>
                </c:pt>
                <c:pt idx="15739">
                  <c:v>2</c:v>
                </c:pt>
                <c:pt idx="15740">
                  <c:v>2</c:v>
                </c:pt>
                <c:pt idx="15741">
                  <c:v>2</c:v>
                </c:pt>
                <c:pt idx="15742">
                  <c:v>2</c:v>
                </c:pt>
                <c:pt idx="15743">
                  <c:v>1</c:v>
                </c:pt>
                <c:pt idx="15744">
                  <c:v>1</c:v>
                </c:pt>
                <c:pt idx="15745">
                  <c:v>1</c:v>
                </c:pt>
                <c:pt idx="15746">
                  <c:v>1</c:v>
                </c:pt>
                <c:pt idx="15747">
                  <c:v>1</c:v>
                </c:pt>
                <c:pt idx="15748">
                  <c:v>1</c:v>
                </c:pt>
                <c:pt idx="15749">
                  <c:v>1</c:v>
                </c:pt>
                <c:pt idx="15750">
                  <c:v>1</c:v>
                </c:pt>
                <c:pt idx="15751">
                  <c:v>1</c:v>
                </c:pt>
                <c:pt idx="15752">
                  <c:v>1</c:v>
                </c:pt>
                <c:pt idx="15753">
                  <c:v>1</c:v>
                </c:pt>
                <c:pt idx="15754">
                  <c:v>1</c:v>
                </c:pt>
                <c:pt idx="15755">
                  <c:v>1</c:v>
                </c:pt>
                <c:pt idx="15756">
                  <c:v>1</c:v>
                </c:pt>
                <c:pt idx="15757">
                  <c:v>1</c:v>
                </c:pt>
                <c:pt idx="15758">
                  <c:v>1</c:v>
                </c:pt>
                <c:pt idx="15759">
                  <c:v>1</c:v>
                </c:pt>
                <c:pt idx="15760">
                  <c:v>1</c:v>
                </c:pt>
                <c:pt idx="15761">
                  <c:v>1</c:v>
                </c:pt>
                <c:pt idx="15762">
                  <c:v>1</c:v>
                </c:pt>
                <c:pt idx="15763">
                  <c:v>1</c:v>
                </c:pt>
                <c:pt idx="15764">
                  <c:v>1</c:v>
                </c:pt>
                <c:pt idx="15765">
                  <c:v>1</c:v>
                </c:pt>
                <c:pt idx="15766">
                  <c:v>1</c:v>
                </c:pt>
                <c:pt idx="15767">
                  <c:v>0</c:v>
                </c:pt>
                <c:pt idx="15768">
                  <c:v>0</c:v>
                </c:pt>
                <c:pt idx="15769">
                  <c:v>0</c:v>
                </c:pt>
                <c:pt idx="15770">
                  <c:v>0</c:v>
                </c:pt>
                <c:pt idx="15771">
                  <c:v>0</c:v>
                </c:pt>
                <c:pt idx="15772">
                  <c:v>0</c:v>
                </c:pt>
                <c:pt idx="15773">
                  <c:v>0</c:v>
                </c:pt>
                <c:pt idx="15774">
                  <c:v>0</c:v>
                </c:pt>
                <c:pt idx="15775">
                  <c:v>0</c:v>
                </c:pt>
                <c:pt idx="15776">
                  <c:v>-3</c:v>
                </c:pt>
                <c:pt idx="15777">
                  <c:v>-3</c:v>
                </c:pt>
                <c:pt idx="15778">
                  <c:v>-3</c:v>
                </c:pt>
                <c:pt idx="15779">
                  <c:v>-3</c:v>
                </c:pt>
                <c:pt idx="15780">
                  <c:v>-3</c:v>
                </c:pt>
                <c:pt idx="15781">
                  <c:v>-3</c:v>
                </c:pt>
                <c:pt idx="15782">
                  <c:v>-3</c:v>
                </c:pt>
                <c:pt idx="15783">
                  <c:v>-3</c:v>
                </c:pt>
                <c:pt idx="15784">
                  <c:v>-3</c:v>
                </c:pt>
                <c:pt idx="15785">
                  <c:v>-3</c:v>
                </c:pt>
                <c:pt idx="15786">
                  <c:v>-3</c:v>
                </c:pt>
                <c:pt idx="15787">
                  <c:v>-3</c:v>
                </c:pt>
                <c:pt idx="15788">
                  <c:v>-3</c:v>
                </c:pt>
                <c:pt idx="15789">
                  <c:v>-3</c:v>
                </c:pt>
                <c:pt idx="15790">
                  <c:v>-3</c:v>
                </c:pt>
                <c:pt idx="15791">
                  <c:v>-3</c:v>
                </c:pt>
                <c:pt idx="15792">
                  <c:v>-3</c:v>
                </c:pt>
                <c:pt idx="15793">
                  <c:v>-3</c:v>
                </c:pt>
                <c:pt idx="15794">
                  <c:v>-3</c:v>
                </c:pt>
                <c:pt idx="15795">
                  <c:v>-3</c:v>
                </c:pt>
                <c:pt idx="15796">
                  <c:v>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281280"/>
        <c:axId val="111282816"/>
      </c:scatterChart>
      <c:valAx>
        <c:axId val="111281280"/>
        <c:scaling>
          <c:orientation val="minMax"/>
          <c:min val="41183"/>
        </c:scaling>
        <c:delete val="0"/>
        <c:axPos val="b"/>
        <c:numFmt formatCode="\ mmm\-dd\-yy" sourceLinked="0"/>
        <c:majorTickMark val="out"/>
        <c:minorTickMark val="none"/>
        <c:tickLblPos val="nextTo"/>
        <c:crossAx val="111282816"/>
        <c:crosses val="autoZero"/>
        <c:crossBetween val="midCat"/>
        <c:majorUnit val="30.5"/>
      </c:valAx>
      <c:valAx>
        <c:axId val="111282816"/>
        <c:scaling>
          <c:orientation val="minMax"/>
          <c:min val="0"/>
        </c:scaling>
        <c:delete val="0"/>
        <c:axPos val="l"/>
        <c:majorGridlines/>
        <c:minorGridlines/>
        <c:numFmt formatCode="#,##0" sourceLinked="1"/>
        <c:majorTickMark val="out"/>
        <c:minorTickMark val="none"/>
        <c:tickLblPos val="nextTo"/>
        <c:crossAx val="111281280"/>
        <c:crosses val="autoZero"/>
        <c:crossBetween val="midCat"/>
        <c:minorUnit val="5000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Nexen Energy Seismic</a:t>
            </a:r>
          </a:p>
        </c:rich>
      </c:tx>
      <c:layout>
        <c:manualLayout>
          <c:xMode val="edge"/>
          <c:yMode val="edge"/>
          <c:x val="0.37035390487693465"/>
          <c:y val="0.13649602871790462"/>
        </c:manualLayout>
      </c:layout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Sheet9!$F$2:$F$20</c:f>
              <c:numCache>
                <c:formatCode>m/d/yyyy</c:formatCode>
                <c:ptCount val="19"/>
                <c:pt idx="0">
                  <c:v>41680</c:v>
                </c:pt>
                <c:pt idx="1">
                  <c:v>41676</c:v>
                </c:pt>
                <c:pt idx="2">
                  <c:v>41684</c:v>
                </c:pt>
                <c:pt idx="3">
                  <c:v>41670</c:v>
                </c:pt>
                <c:pt idx="4">
                  <c:v>41686</c:v>
                </c:pt>
                <c:pt idx="5">
                  <c:v>41668</c:v>
                </c:pt>
                <c:pt idx="6">
                  <c:v>41664</c:v>
                </c:pt>
                <c:pt idx="7">
                  <c:v>41660</c:v>
                </c:pt>
                <c:pt idx="8">
                  <c:v>41658</c:v>
                </c:pt>
                <c:pt idx="9">
                  <c:v>41690</c:v>
                </c:pt>
                <c:pt idx="10">
                  <c:v>41656</c:v>
                </c:pt>
                <c:pt idx="11">
                  <c:v>41654</c:v>
                </c:pt>
                <c:pt idx="12">
                  <c:v>41648</c:v>
                </c:pt>
                <c:pt idx="13">
                  <c:v>41644</c:v>
                </c:pt>
                <c:pt idx="14">
                  <c:v>41642</c:v>
                </c:pt>
                <c:pt idx="15">
                  <c:v>41696</c:v>
                </c:pt>
                <c:pt idx="16">
                  <c:v>41640</c:v>
                </c:pt>
                <c:pt idx="17">
                  <c:v>41702</c:v>
                </c:pt>
                <c:pt idx="18">
                  <c:v>41704</c:v>
                </c:pt>
              </c:numCache>
            </c:numRef>
          </c:xVal>
          <c:yVal>
            <c:numRef>
              <c:f>Sheet9!$P$2:$P$20</c:f>
              <c:numCache>
                <c:formatCode>General</c:formatCode>
                <c:ptCount val="19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11</c:v>
                </c:pt>
                <c:pt idx="7">
                  <c:v>7</c:v>
                </c:pt>
                <c:pt idx="8">
                  <c:v>8</c:v>
                </c:pt>
                <c:pt idx="9">
                  <c:v>4</c:v>
                </c:pt>
                <c:pt idx="10">
                  <c:v>26</c:v>
                </c:pt>
                <c:pt idx="11">
                  <c:v>28</c:v>
                </c:pt>
                <c:pt idx="12">
                  <c:v>34</c:v>
                </c:pt>
                <c:pt idx="13">
                  <c:v>38</c:v>
                </c:pt>
                <c:pt idx="14">
                  <c:v>40</c:v>
                </c:pt>
                <c:pt idx="15">
                  <c:v>5</c:v>
                </c:pt>
                <c:pt idx="16">
                  <c:v>42</c:v>
                </c:pt>
                <c:pt idx="17">
                  <c:v>9</c:v>
                </c:pt>
                <c:pt idx="18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969600"/>
        <c:axId val="112971136"/>
      </c:scatterChart>
      <c:valAx>
        <c:axId val="112969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2971136"/>
        <c:crosses val="autoZero"/>
        <c:crossBetween val="midCat"/>
      </c:valAx>
      <c:valAx>
        <c:axId val="11297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969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9504697890712"/>
          <c:y val="3.4700700973562267E-2"/>
          <c:w val="0.87026843037655122"/>
          <c:h val="0.84344923612829359"/>
        </c:manualLayout>
      </c:layout>
      <c:lineChart>
        <c:grouping val="standard"/>
        <c:varyColors val="0"/>
        <c:ser>
          <c:idx val="1"/>
          <c:order val="0"/>
          <c:tx>
            <c:strRef>
              <c:f>Nexen2013!$Z$4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>
              <a:noFill/>
            </a:ln>
          </c:spPr>
          <c:marker>
            <c:symbol val="none"/>
          </c:marke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Nexen2013!$Z$5:$Z$20</c:f>
              <c:numCache>
                <c:formatCode>0%</c:formatCode>
                <c:ptCount val="16"/>
                <c:pt idx="0">
                  <c:v>0</c:v>
                </c:pt>
                <c:pt idx="1">
                  <c:v>1.1154489682097044E-2</c:v>
                </c:pt>
                <c:pt idx="2">
                  <c:v>7.0273284997211374E-2</c:v>
                </c:pt>
                <c:pt idx="3">
                  <c:v>0.19687674288901283</c:v>
                </c:pt>
                <c:pt idx="4">
                  <c:v>0.34969325153374231</c:v>
                </c:pt>
                <c:pt idx="5">
                  <c:v>0.53876185164528723</c:v>
                </c:pt>
                <c:pt idx="6">
                  <c:v>0.68767428890128279</c:v>
                </c:pt>
                <c:pt idx="7">
                  <c:v>0.81316229782487448</c:v>
                </c:pt>
                <c:pt idx="8">
                  <c:v>0.88399330730619075</c:v>
                </c:pt>
                <c:pt idx="9">
                  <c:v>0.92972671500278858</c:v>
                </c:pt>
                <c:pt idx="10">
                  <c:v>0.9592861126603458</c:v>
                </c:pt>
                <c:pt idx="11">
                  <c:v>0.97546012269938653</c:v>
                </c:pt>
                <c:pt idx="12">
                  <c:v>0.99051868377021757</c:v>
                </c:pt>
                <c:pt idx="13">
                  <c:v>0.99386503067484666</c:v>
                </c:pt>
                <c:pt idx="14">
                  <c:v>0.99553820412716121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98656"/>
        <c:axId val="113021312"/>
      </c:lineChart>
      <c:catAx>
        <c:axId val="112998656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3021312"/>
        <c:crosses val="autoZero"/>
        <c:auto val="1"/>
        <c:lblAlgn val="ctr"/>
        <c:lblOffset val="100"/>
        <c:noMultiLvlLbl val="0"/>
      </c:catAx>
      <c:valAx>
        <c:axId val="113021312"/>
        <c:scaling>
          <c:orientation val="minMax"/>
          <c:max val="1"/>
        </c:scaling>
        <c:delete val="0"/>
        <c:axPos val="l"/>
        <c:majorGridlines/>
        <c:min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2998656"/>
        <c:crosses val="autoZero"/>
        <c:crossBetween val="between"/>
        <c:majorUnit val="0.25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4"/>
          <c:order val="0"/>
          <c:tx>
            <c:strRef>
              <c:f>Nexen2014!$AA$4</c:f>
              <c:strCache>
                <c:ptCount val="1"/>
                <c:pt idx="0">
                  <c:v>2014 Doc_Appr_days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ymbol val="x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Nexen2014!$Y$5:$Y$20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Nexen2014!$AA$5:$AA$20</c:f>
              <c:numCache>
                <c:formatCode>0%</c:formatCode>
                <c:ptCount val="16"/>
                <c:pt idx="0">
                  <c:v>0</c:v>
                </c:pt>
                <c:pt idx="1">
                  <c:v>0.10906446921958313</c:v>
                </c:pt>
                <c:pt idx="2">
                  <c:v>0.39360155113911777</c:v>
                </c:pt>
                <c:pt idx="3">
                  <c:v>0.64469219583131365</c:v>
                </c:pt>
                <c:pt idx="4">
                  <c:v>0.7935046049442559</c:v>
                </c:pt>
                <c:pt idx="5">
                  <c:v>0.87396994667959282</c:v>
                </c:pt>
                <c:pt idx="6">
                  <c:v>0.92050412021328165</c:v>
                </c:pt>
                <c:pt idx="7">
                  <c:v>0.94910324769752785</c:v>
                </c:pt>
                <c:pt idx="8">
                  <c:v>0.96558410082404267</c:v>
                </c:pt>
                <c:pt idx="9">
                  <c:v>0.97430925836160931</c:v>
                </c:pt>
                <c:pt idx="10">
                  <c:v>0.98109549200193891</c:v>
                </c:pt>
                <c:pt idx="11">
                  <c:v>0.98594280174503146</c:v>
                </c:pt>
                <c:pt idx="12">
                  <c:v>0.99030538051381478</c:v>
                </c:pt>
                <c:pt idx="13">
                  <c:v>0.99272903538536117</c:v>
                </c:pt>
                <c:pt idx="14">
                  <c:v>0.99757634512845372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787456"/>
        <c:axId val="112788992"/>
      </c:lineChart>
      <c:catAx>
        <c:axId val="112787456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\ 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600"/>
            </a:pPr>
            <a:endParaRPr lang="en-US"/>
          </a:p>
        </c:txPr>
        <c:crossAx val="112788992"/>
        <c:crosses val="autoZero"/>
        <c:auto val="1"/>
        <c:lblAlgn val="ctr"/>
        <c:lblOffset val="100"/>
        <c:noMultiLvlLbl val="0"/>
      </c:catAx>
      <c:valAx>
        <c:axId val="112788992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2787456"/>
        <c:crosses val="autoZero"/>
        <c:crossBetween val="between"/>
        <c:minorUnit val="5.000000000000001E-2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1"/>
          <c:order val="0"/>
          <c:tx>
            <c:strRef>
              <c:f>Nexen2013!$Z$4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/>
          </c:spP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Nexen2013!$Z$5:$Z$20</c:f>
              <c:numCache>
                <c:formatCode>0%</c:formatCode>
                <c:ptCount val="16"/>
                <c:pt idx="0">
                  <c:v>0</c:v>
                </c:pt>
                <c:pt idx="1">
                  <c:v>1.1154489682097044E-2</c:v>
                </c:pt>
                <c:pt idx="2">
                  <c:v>7.0273284997211374E-2</c:v>
                </c:pt>
                <c:pt idx="3">
                  <c:v>0.19687674288901283</c:v>
                </c:pt>
                <c:pt idx="4">
                  <c:v>0.34969325153374231</c:v>
                </c:pt>
                <c:pt idx="5">
                  <c:v>0.53876185164528723</c:v>
                </c:pt>
                <c:pt idx="6">
                  <c:v>0.68767428890128279</c:v>
                </c:pt>
                <c:pt idx="7">
                  <c:v>0.81316229782487448</c:v>
                </c:pt>
                <c:pt idx="8">
                  <c:v>0.88399330730619075</c:v>
                </c:pt>
                <c:pt idx="9">
                  <c:v>0.92972671500278858</c:v>
                </c:pt>
                <c:pt idx="10">
                  <c:v>0.9592861126603458</c:v>
                </c:pt>
                <c:pt idx="11">
                  <c:v>0.97546012269938653</c:v>
                </c:pt>
                <c:pt idx="12">
                  <c:v>0.99051868377021757</c:v>
                </c:pt>
                <c:pt idx="13">
                  <c:v>0.99386503067484666</c:v>
                </c:pt>
                <c:pt idx="14">
                  <c:v>0.99553820412716121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816896"/>
        <c:axId val="112818816"/>
      </c:lineChart>
      <c:catAx>
        <c:axId val="112816896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\ 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600"/>
            </a:pPr>
            <a:endParaRPr lang="en-US"/>
          </a:p>
        </c:txPr>
        <c:crossAx val="112818816"/>
        <c:crosses val="autoZero"/>
        <c:auto val="1"/>
        <c:lblAlgn val="ctr"/>
        <c:lblOffset val="100"/>
        <c:noMultiLvlLbl val="0"/>
      </c:catAx>
      <c:valAx>
        <c:axId val="112818816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2816896"/>
        <c:crosses val="autoZero"/>
        <c:crossBetween val="between"/>
        <c:minorUnit val="5.000000000000001E-2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Nexen Energy Seismic</a:t>
            </a:r>
          </a:p>
        </c:rich>
      </c:tx>
      <c:layout>
        <c:manualLayout>
          <c:xMode val="edge"/>
          <c:yMode val="edge"/>
          <c:x val="0.37035390487693465"/>
          <c:y val="0.13649602871790462"/>
        </c:manualLayout>
      </c:layout>
      <c:overlay val="1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Sheet9!$F$2:$F$20</c:f>
              <c:numCache>
                <c:formatCode>m/d/yyyy</c:formatCode>
                <c:ptCount val="19"/>
                <c:pt idx="0">
                  <c:v>41680</c:v>
                </c:pt>
                <c:pt idx="1">
                  <c:v>41676</c:v>
                </c:pt>
                <c:pt idx="2">
                  <c:v>41684</c:v>
                </c:pt>
                <c:pt idx="3">
                  <c:v>41670</c:v>
                </c:pt>
                <c:pt idx="4">
                  <c:v>41686</c:v>
                </c:pt>
                <c:pt idx="5">
                  <c:v>41668</c:v>
                </c:pt>
                <c:pt idx="6">
                  <c:v>41664</c:v>
                </c:pt>
                <c:pt idx="7">
                  <c:v>41660</c:v>
                </c:pt>
                <c:pt idx="8">
                  <c:v>41658</c:v>
                </c:pt>
                <c:pt idx="9">
                  <c:v>41690</c:v>
                </c:pt>
                <c:pt idx="10">
                  <c:v>41656</c:v>
                </c:pt>
                <c:pt idx="11">
                  <c:v>41654</c:v>
                </c:pt>
                <c:pt idx="12">
                  <c:v>41648</c:v>
                </c:pt>
                <c:pt idx="13">
                  <c:v>41644</c:v>
                </c:pt>
                <c:pt idx="14">
                  <c:v>41642</c:v>
                </c:pt>
                <c:pt idx="15">
                  <c:v>41696</c:v>
                </c:pt>
                <c:pt idx="16">
                  <c:v>41640</c:v>
                </c:pt>
                <c:pt idx="17">
                  <c:v>41702</c:v>
                </c:pt>
                <c:pt idx="18">
                  <c:v>41704</c:v>
                </c:pt>
              </c:numCache>
            </c:numRef>
          </c:xVal>
          <c:yVal>
            <c:numRef>
              <c:f>Sheet9!$P$2:$P$20</c:f>
              <c:numCache>
                <c:formatCode>General</c:formatCode>
                <c:ptCount val="19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11</c:v>
                </c:pt>
                <c:pt idx="7">
                  <c:v>7</c:v>
                </c:pt>
                <c:pt idx="8">
                  <c:v>8</c:v>
                </c:pt>
                <c:pt idx="9">
                  <c:v>4</c:v>
                </c:pt>
                <c:pt idx="10">
                  <c:v>26</c:v>
                </c:pt>
                <c:pt idx="11">
                  <c:v>28</c:v>
                </c:pt>
                <c:pt idx="12">
                  <c:v>34</c:v>
                </c:pt>
                <c:pt idx="13">
                  <c:v>38</c:v>
                </c:pt>
                <c:pt idx="14">
                  <c:v>40</c:v>
                </c:pt>
                <c:pt idx="15">
                  <c:v>5</c:v>
                </c:pt>
                <c:pt idx="16">
                  <c:v>42</c:v>
                </c:pt>
                <c:pt idx="17">
                  <c:v>9</c:v>
                </c:pt>
                <c:pt idx="18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870144"/>
        <c:axId val="112871680"/>
      </c:scatterChart>
      <c:valAx>
        <c:axId val="112870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2871680"/>
        <c:crosses val="autoZero"/>
        <c:crossBetween val="midCat"/>
      </c:valAx>
      <c:valAx>
        <c:axId val="11287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870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Cenovus Winter 2014</a:t>
            </a:r>
            <a:endParaRPr lang="en-US" sz="2800"/>
          </a:p>
        </c:rich>
      </c:tx>
      <c:layout>
        <c:manualLayout>
          <c:xMode val="edge"/>
          <c:yMode val="edge"/>
          <c:x val="0.13589885726063886"/>
          <c:y val="6.6022792137377759E-2"/>
        </c:manualLayout>
      </c:layout>
      <c:overlay val="1"/>
      <c:spPr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1"/>
          <c:order val="0"/>
          <c:tx>
            <c:v>Narrows Camp</c:v>
          </c:tx>
          <c:spPr>
            <a:ln w="28575">
              <a:noFill/>
            </a:ln>
          </c:spPr>
          <c:cat>
            <c:numRef>
              <c:f>'Cenovus2014 laggards'!$F$29:$F$72</c:f>
              <c:numCache>
                <c:formatCode>m/d/yyyy</c:formatCode>
                <c:ptCount val="44"/>
                <c:pt idx="0">
                  <c:v>41707</c:v>
                </c:pt>
                <c:pt idx="1">
                  <c:v>41703</c:v>
                </c:pt>
                <c:pt idx="2">
                  <c:v>41699</c:v>
                </c:pt>
                <c:pt idx="3">
                  <c:v>41695</c:v>
                </c:pt>
                <c:pt idx="4">
                  <c:v>41552</c:v>
                </c:pt>
                <c:pt idx="5">
                  <c:v>41691</c:v>
                </c:pt>
                <c:pt idx="6">
                  <c:v>41688</c:v>
                </c:pt>
                <c:pt idx="7">
                  <c:v>41684</c:v>
                </c:pt>
                <c:pt idx="8">
                  <c:v>41681</c:v>
                </c:pt>
                <c:pt idx="9">
                  <c:v>41677</c:v>
                </c:pt>
                <c:pt idx="10">
                  <c:v>41670</c:v>
                </c:pt>
                <c:pt idx="11">
                  <c:v>41667</c:v>
                </c:pt>
                <c:pt idx="12">
                  <c:v>41663</c:v>
                </c:pt>
                <c:pt idx="13">
                  <c:v>41660</c:v>
                </c:pt>
                <c:pt idx="14">
                  <c:v>41711</c:v>
                </c:pt>
                <c:pt idx="15">
                  <c:v>41558</c:v>
                </c:pt>
                <c:pt idx="16">
                  <c:v>41656</c:v>
                </c:pt>
                <c:pt idx="17">
                  <c:v>41652</c:v>
                </c:pt>
                <c:pt idx="18">
                  <c:v>41648</c:v>
                </c:pt>
                <c:pt idx="19">
                  <c:v>41644</c:v>
                </c:pt>
                <c:pt idx="20">
                  <c:v>41641</c:v>
                </c:pt>
                <c:pt idx="21">
                  <c:v>41637</c:v>
                </c:pt>
                <c:pt idx="22">
                  <c:v>41633</c:v>
                </c:pt>
                <c:pt idx="23">
                  <c:v>41629</c:v>
                </c:pt>
                <c:pt idx="24">
                  <c:v>41564</c:v>
                </c:pt>
                <c:pt idx="25">
                  <c:v>41629</c:v>
                </c:pt>
                <c:pt idx="26">
                  <c:v>41627</c:v>
                </c:pt>
                <c:pt idx="27">
                  <c:v>41627</c:v>
                </c:pt>
                <c:pt idx="28">
                  <c:v>41623</c:v>
                </c:pt>
                <c:pt idx="29">
                  <c:v>41623</c:v>
                </c:pt>
                <c:pt idx="30">
                  <c:v>41619</c:v>
                </c:pt>
                <c:pt idx="31">
                  <c:v>41571</c:v>
                </c:pt>
                <c:pt idx="32">
                  <c:v>41619</c:v>
                </c:pt>
                <c:pt idx="33">
                  <c:v>41615</c:v>
                </c:pt>
                <c:pt idx="34">
                  <c:v>41612</c:v>
                </c:pt>
                <c:pt idx="35">
                  <c:v>41607</c:v>
                </c:pt>
                <c:pt idx="36">
                  <c:v>41577</c:v>
                </c:pt>
                <c:pt idx="37">
                  <c:v>41603</c:v>
                </c:pt>
                <c:pt idx="38">
                  <c:v>41599</c:v>
                </c:pt>
                <c:pt idx="39">
                  <c:v>41715</c:v>
                </c:pt>
                <c:pt idx="40">
                  <c:v>41594</c:v>
                </c:pt>
                <c:pt idx="41">
                  <c:v>41591</c:v>
                </c:pt>
                <c:pt idx="42">
                  <c:v>41587</c:v>
                </c:pt>
                <c:pt idx="43">
                  <c:v>41582</c:v>
                </c:pt>
              </c:numCache>
            </c:numRef>
          </c:cat>
          <c:val>
            <c:numRef>
              <c:f>'Cenovus2014 laggards'!$P$29:$P$72</c:f>
              <c:numCache>
                <c:formatCode>General</c:formatCode>
                <c:ptCount val="4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8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11</c:v>
                </c:pt>
                <c:pt idx="16">
                  <c:v>10</c:v>
                </c:pt>
                <c:pt idx="17">
                  <c:v>23</c:v>
                </c:pt>
                <c:pt idx="18">
                  <c:v>8</c:v>
                </c:pt>
                <c:pt idx="19">
                  <c:v>12</c:v>
                </c:pt>
                <c:pt idx="20">
                  <c:v>4</c:v>
                </c:pt>
                <c:pt idx="21">
                  <c:v>8</c:v>
                </c:pt>
                <c:pt idx="22">
                  <c:v>2</c:v>
                </c:pt>
                <c:pt idx="23">
                  <c:v>2</c:v>
                </c:pt>
                <c:pt idx="24">
                  <c:v>11</c:v>
                </c:pt>
                <c:pt idx="25">
                  <c:v>2</c:v>
                </c:pt>
                <c:pt idx="26">
                  <c:v>4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8</c:v>
                </c:pt>
                <c:pt idx="31">
                  <c:v>4</c:v>
                </c:pt>
                <c:pt idx="32">
                  <c:v>8</c:v>
                </c:pt>
                <c:pt idx="33">
                  <c:v>4</c:v>
                </c:pt>
                <c:pt idx="34">
                  <c:v>7</c:v>
                </c:pt>
                <c:pt idx="35">
                  <c:v>4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2</c:v>
                </c:pt>
                <c:pt idx="40">
                  <c:v>3</c:v>
                </c:pt>
                <c:pt idx="41">
                  <c:v>75</c:v>
                </c:pt>
                <c:pt idx="42">
                  <c:v>4</c:v>
                </c:pt>
                <c:pt idx="4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070080"/>
        <c:axId val="113072000"/>
      </c:lineChart>
      <c:dateAx>
        <c:axId val="113070080"/>
        <c:scaling>
          <c:orientation val="minMax"/>
          <c:min val="41548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7.1777212680693894E-3"/>
              <c:y val="5.1294297634314125E-2"/>
            </c:manualLayout>
          </c:layout>
          <c:overlay val="0"/>
          <c:spPr>
            <a:solidFill>
              <a:schemeClr val="bg1"/>
            </a:solidFill>
          </c:spPr>
        </c:title>
        <c:numFmt formatCode="mmm\ yy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3072000"/>
        <c:crosses val="autoZero"/>
        <c:auto val="0"/>
        <c:lblOffset val="100"/>
        <c:baseTimeUnit val="days"/>
        <c:majorUnit val="1"/>
        <c:majorTimeUnit val="months"/>
      </c:dateAx>
      <c:valAx>
        <c:axId val="113072000"/>
        <c:scaling>
          <c:orientation val="minMax"/>
          <c:max val="30"/>
        </c:scaling>
        <c:delete val="0"/>
        <c:axPos val="l"/>
        <c:majorGridlines/>
        <c:minorGridlines/>
        <c:numFmt formatCode="General" sourceLinked="1"/>
        <c:majorTickMark val="out"/>
        <c:minorTickMark val="none"/>
        <c:tickLblPos val="nextTo"/>
        <c:crossAx val="113070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720430107526879E-2"/>
          <c:y val="2.9845489341607259E-2"/>
          <c:w val="0.89361781390229433"/>
          <c:h val="0.9028113417177507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K1A!$F$2:$F$657</c:f>
              <c:numCache>
                <c:formatCode>m/d/yyyy</c:formatCode>
                <c:ptCount val="656"/>
                <c:pt idx="0">
                  <c:v>41680</c:v>
                </c:pt>
                <c:pt idx="1">
                  <c:v>41680</c:v>
                </c:pt>
                <c:pt idx="2">
                  <c:v>41548</c:v>
                </c:pt>
                <c:pt idx="3">
                  <c:v>41680</c:v>
                </c:pt>
                <c:pt idx="4">
                  <c:v>41680</c:v>
                </c:pt>
                <c:pt idx="5">
                  <c:v>41681</c:v>
                </c:pt>
                <c:pt idx="6">
                  <c:v>41549</c:v>
                </c:pt>
                <c:pt idx="7">
                  <c:v>41681</c:v>
                </c:pt>
                <c:pt idx="8">
                  <c:v>41681</c:v>
                </c:pt>
                <c:pt idx="9">
                  <c:v>41550</c:v>
                </c:pt>
                <c:pt idx="10">
                  <c:v>41681</c:v>
                </c:pt>
                <c:pt idx="11">
                  <c:v>41679</c:v>
                </c:pt>
                <c:pt idx="12">
                  <c:v>41679</c:v>
                </c:pt>
                <c:pt idx="13">
                  <c:v>41551</c:v>
                </c:pt>
                <c:pt idx="14">
                  <c:v>41682</c:v>
                </c:pt>
                <c:pt idx="15">
                  <c:v>41682</c:v>
                </c:pt>
                <c:pt idx="16">
                  <c:v>41679</c:v>
                </c:pt>
                <c:pt idx="17">
                  <c:v>41552</c:v>
                </c:pt>
                <c:pt idx="18">
                  <c:v>41679</c:v>
                </c:pt>
                <c:pt idx="19">
                  <c:v>41678</c:v>
                </c:pt>
                <c:pt idx="20">
                  <c:v>41552</c:v>
                </c:pt>
                <c:pt idx="21">
                  <c:v>41553</c:v>
                </c:pt>
                <c:pt idx="22">
                  <c:v>41678</c:v>
                </c:pt>
                <c:pt idx="23">
                  <c:v>41678</c:v>
                </c:pt>
                <c:pt idx="24">
                  <c:v>41678</c:v>
                </c:pt>
                <c:pt idx="25">
                  <c:v>41553</c:v>
                </c:pt>
                <c:pt idx="26">
                  <c:v>41553</c:v>
                </c:pt>
                <c:pt idx="27">
                  <c:v>41678</c:v>
                </c:pt>
                <c:pt idx="28">
                  <c:v>41677</c:v>
                </c:pt>
                <c:pt idx="29">
                  <c:v>41554</c:v>
                </c:pt>
                <c:pt idx="30">
                  <c:v>41677</c:v>
                </c:pt>
                <c:pt idx="31">
                  <c:v>41554</c:v>
                </c:pt>
                <c:pt idx="32">
                  <c:v>41554</c:v>
                </c:pt>
                <c:pt idx="33">
                  <c:v>41677</c:v>
                </c:pt>
                <c:pt idx="34">
                  <c:v>41555</c:v>
                </c:pt>
                <c:pt idx="35">
                  <c:v>41677</c:v>
                </c:pt>
                <c:pt idx="36">
                  <c:v>41555</c:v>
                </c:pt>
                <c:pt idx="37">
                  <c:v>41682</c:v>
                </c:pt>
                <c:pt idx="38">
                  <c:v>41556</c:v>
                </c:pt>
                <c:pt idx="39">
                  <c:v>41682</c:v>
                </c:pt>
                <c:pt idx="40">
                  <c:v>41683</c:v>
                </c:pt>
                <c:pt idx="41">
                  <c:v>41556</c:v>
                </c:pt>
                <c:pt idx="42">
                  <c:v>41676</c:v>
                </c:pt>
                <c:pt idx="43">
                  <c:v>41556</c:v>
                </c:pt>
                <c:pt idx="44">
                  <c:v>41556</c:v>
                </c:pt>
                <c:pt idx="45">
                  <c:v>41676</c:v>
                </c:pt>
                <c:pt idx="46">
                  <c:v>41557</c:v>
                </c:pt>
                <c:pt idx="47">
                  <c:v>41557</c:v>
                </c:pt>
                <c:pt idx="48">
                  <c:v>41676</c:v>
                </c:pt>
                <c:pt idx="49">
                  <c:v>41676</c:v>
                </c:pt>
                <c:pt idx="50">
                  <c:v>41558</c:v>
                </c:pt>
                <c:pt idx="51">
                  <c:v>41675</c:v>
                </c:pt>
                <c:pt idx="52">
                  <c:v>41675</c:v>
                </c:pt>
                <c:pt idx="53">
                  <c:v>41558</c:v>
                </c:pt>
                <c:pt idx="54">
                  <c:v>41559</c:v>
                </c:pt>
                <c:pt idx="55">
                  <c:v>41675</c:v>
                </c:pt>
                <c:pt idx="56">
                  <c:v>41559</c:v>
                </c:pt>
                <c:pt idx="57">
                  <c:v>41675</c:v>
                </c:pt>
                <c:pt idx="58">
                  <c:v>41559</c:v>
                </c:pt>
                <c:pt idx="59">
                  <c:v>41675</c:v>
                </c:pt>
                <c:pt idx="60">
                  <c:v>41683</c:v>
                </c:pt>
                <c:pt idx="61">
                  <c:v>41674</c:v>
                </c:pt>
                <c:pt idx="62">
                  <c:v>41560</c:v>
                </c:pt>
                <c:pt idx="63">
                  <c:v>41674</c:v>
                </c:pt>
                <c:pt idx="64">
                  <c:v>41560</c:v>
                </c:pt>
                <c:pt idx="65">
                  <c:v>41560</c:v>
                </c:pt>
                <c:pt idx="66">
                  <c:v>41561</c:v>
                </c:pt>
                <c:pt idx="67">
                  <c:v>41683</c:v>
                </c:pt>
                <c:pt idx="68">
                  <c:v>41683</c:v>
                </c:pt>
                <c:pt idx="69">
                  <c:v>41715</c:v>
                </c:pt>
                <c:pt idx="70">
                  <c:v>41561</c:v>
                </c:pt>
                <c:pt idx="71">
                  <c:v>41715</c:v>
                </c:pt>
                <c:pt idx="72">
                  <c:v>41715</c:v>
                </c:pt>
                <c:pt idx="73">
                  <c:v>41674</c:v>
                </c:pt>
                <c:pt idx="74">
                  <c:v>41561</c:v>
                </c:pt>
                <c:pt idx="75">
                  <c:v>41715</c:v>
                </c:pt>
                <c:pt idx="76">
                  <c:v>41562</c:v>
                </c:pt>
                <c:pt idx="77">
                  <c:v>41674</c:v>
                </c:pt>
                <c:pt idx="78">
                  <c:v>41673</c:v>
                </c:pt>
                <c:pt idx="79">
                  <c:v>41562</c:v>
                </c:pt>
                <c:pt idx="80">
                  <c:v>41562</c:v>
                </c:pt>
                <c:pt idx="81">
                  <c:v>41673</c:v>
                </c:pt>
                <c:pt idx="82">
                  <c:v>41684</c:v>
                </c:pt>
                <c:pt idx="83">
                  <c:v>41563</c:v>
                </c:pt>
                <c:pt idx="84">
                  <c:v>41673</c:v>
                </c:pt>
                <c:pt idx="85">
                  <c:v>41563</c:v>
                </c:pt>
                <c:pt idx="86">
                  <c:v>41673</c:v>
                </c:pt>
                <c:pt idx="87">
                  <c:v>41563</c:v>
                </c:pt>
                <c:pt idx="88">
                  <c:v>41684</c:v>
                </c:pt>
                <c:pt idx="89">
                  <c:v>41564</c:v>
                </c:pt>
                <c:pt idx="90">
                  <c:v>41672</c:v>
                </c:pt>
                <c:pt idx="91">
                  <c:v>41672</c:v>
                </c:pt>
                <c:pt idx="92">
                  <c:v>41714</c:v>
                </c:pt>
                <c:pt idx="93">
                  <c:v>41564</c:v>
                </c:pt>
                <c:pt idx="94">
                  <c:v>41564</c:v>
                </c:pt>
                <c:pt idx="95">
                  <c:v>41684</c:v>
                </c:pt>
                <c:pt idx="96">
                  <c:v>41714</c:v>
                </c:pt>
                <c:pt idx="97">
                  <c:v>41714</c:v>
                </c:pt>
                <c:pt idx="98">
                  <c:v>41684</c:v>
                </c:pt>
                <c:pt idx="99">
                  <c:v>41565</c:v>
                </c:pt>
                <c:pt idx="100">
                  <c:v>41565</c:v>
                </c:pt>
                <c:pt idx="101">
                  <c:v>41672</c:v>
                </c:pt>
                <c:pt idx="102">
                  <c:v>41672</c:v>
                </c:pt>
                <c:pt idx="103">
                  <c:v>41565</c:v>
                </c:pt>
                <c:pt idx="104">
                  <c:v>41714</c:v>
                </c:pt>
                <c:pt idx="105">
                  <c:v>41565</c:v>
                </c:pt>
                <c:pt idx="106">
                  <c:v>41672</c:v>
                </c:pt>
                <c:pt idx="107">
                  <c:v>41672</c:v>
                </c:pt>
                <c:pt idx="108">
                  <c:v>41671</c:v>
                </c:pt>
                <c:pt idx="109">
                  <c:v>41566</c:v>
                </c:pt>
                <c:pt idx="110">
                  <c:v>41671</c:v>
                </c:pt>
                <c:pt idx="111">
                  <c:v>41671</c:v>
                </c:pt>
                <c:pt idx="112">
                  <c:v>41566</c:v>
                </c:pt>
                <c:pt idx="113">
                  <c:v>41685</c:v>
                </c:pt>
                <c:pt idx="114">
                  <c:v>41713</c:v>
                </c:pt>
                <c:pt idx="115">
                  <c:v>41566</c:v>
                </c:pt>
                <c:pt idx="116">
                  <c:v>41671</c:v>
                </c:pt>
                <c:pt idx="117">
                  <c:v>41567</c:v>
                </c:pt>
                <c:pt idx="118">
                  <c:v>41567</c:v>
                </c:pt>
                <c:pt idx="119">
                  <c:v>41567</c:v>
                </c:pt>
                <c:pt idx="120">
                  <c:v>41685</c:v>
                </c:pt>
                <c:pt idx="121">
                  <c:v>41685</c:v>
                </c:pt>
                <c:pt idx="122">
                  <c:v>41713</c:v>
                </c:pt>
                <c:pt idx="123">
                  <c:v>41713</c:v>
                </c:pt>
                <c:pt idx="124">
                  <c:v>41567</c:v>
                </c:pt>
                <c:pt idx="125">
                  <c:v>41671</c:v>
                </c:pt>
                <c:pt idx="126">
                  <c:v>41671</c:v>
                </c:pt>
                <c:pt idx="127">
                  <c:v>41568</c:v>
                </c:pt>
                <c:pt idx="128">
                  <c:v>41713</c:v>
                </c:pt>
                <c:pt idx="129">
                  <c:v>41713</c:v>
                </c:pt>
                <c:pt idx="130">
                  <c:v>41713</c:v>
                </c:pt>
                <c:pt idx="131">
                  <c:v>41685</c:v>
                </c:pt>
                <c:pt idx="132">
                  <c:v>41670</c:v>
                </c:pt>
                <c:pt idx="133">
                  <c:v>41568</c:v>
                </c:pt>
                <c:pt idx="134">
                  <c:v>41670</c:v>
                </c:pt>
                <c:pt idx="135">
                  <c:v>41670</c:v>
                </c:pt>
                <c:pt idx="136">
                  <c:v>41568</c:v>
                </c:pt>
                <c:pt idx="137">
                  <c:v>41670</c:v>
                </c:pt>
                <c:pt idx="138">
                  <c:v>41669</c:v>
                </c:pt>
                <c:pt idx="139">
                  <c:v>41569</c:v>
                </c:pt>
                <c:pt idx="140">
                  <c:v>41569</c:v>
                </c:pt>
                <c:pt idx="141">
                  <c:v>41669</c:v>
                </c:pt>
                <c:pt idx="142">
                  <c:v>41569</c:v>
                </c:pt>
                <c:pt idx="143">
                  <c:v>41669</c:v>
                </c:pt>
                <c:pt idx="144">
                  <c:v>41669</c:v>
                </c:pt>
                <c:pt idx="145">
                  <c:v>41570</c:v>
                </c:pt>
                <c:pt idx="146">
                  <c:v>41570</c:v>
                </c:pt>
                <c:pt idx="147">
                  <c:v>41669</c:v>
                </c:pt>
                <c:pt idx="148">
                  <c:v>41570</c:v>
                </c:pt>
                <c:pt idx="149">
                  <c:v>41669</c:v>
                </c:pt>
                <c:pt idx="150">
                  <c:v>41669</c:v>
                </c:pt>
                <c:pt idx="151">
                  <c:v>41669</c:v>
                </c:pt>
                <c:pt idx="152">
                  <c:v>41686</c:v>
                </c:pt>
                <c:pt idx="153">
                  <c:v>41686</c:v>
                </c:pt>
                <c:pt idx="154">
                  <c:v>41669</c:v>
                </c:pt>
                <c:pt idx="155">
                  <c:v>41669</c:v>
                </c:pt>
                <c:pt idx="156">
                  <c:v>41686</c:v>
                </c:pt>
                <c:pt idx="157">
                  <c:v>41712</c:v>
                </c:pt>
                <c:pt idx="158">
                  <c:v>41712</c:v>
                </c:pt>
                <c:pt idx="159">
                  <c:v>41686</c:v>
                </c:pt>
                <c:pt idx="160">
                  <c:v>41712</c:v>
                </c:pt>
                <c:pt idx="161">
                  <c:v>41668</c:v>
                </c:pt>
                <c:pt idx="162">
                  <c:v>41668</c:v>
                </c:pt>
                <c:pt idx="163">
                  <c:v>41570</c:v>
                </c:pt>
                <c:pt idx="164">
                  <c:v>41668</c:v>
                </c:pt>
                <c:pt idx="165">
                  <c:v>41668</c:v>
                </c:pt>
                <c:pt idx="166">
                  <c:v>41571</c:v>
                </c:pt>
                <c:pt idx="167">
                  <c:v>41668</c:v>
                </c:pt>
                <c:pt idx="168">
                  <c:v>41712</c:v>
                </c:pt>
                <c:pt idx="169">
                  <c:v>41712</c:v>
                </c:pt>
                <c:pt idx="170">
                  <c:v>41712</c:v>
                </c:pt>
                <c:pt idx="171">
                  <c:v>41571</c:v>
                </c:pt>
                <c:pt idx="172">
                  <c:v>41571</c:v>
                </c:pt>
                <c:pt idx="173">
                  <c:v>41668</c:v>
                </c:pt>
                <c:pt idx="174">
                  <c:v>41572</c:v>
                </c:pt>
                <c:pt idx="175">
                  <c:v>41687</c:v>
                </c:pt>
                <c:pt idx="176">
                  <c:v>41572</c:v>
                </c:pt>
                <c:pt idx="177">
                  <c:v>41668</c:v>
                </c:pt>
                <c:pt idx="178">
                  <c:v>41572</c:v>
                </c:pt>
                <c:pt idx="179">
                  <c:v>41573</c:v>
                </c:pt>
                <c:pt idx="180">
                  <c:v>41573</c:v>
                </c:pt>
                <c:pt idx="181">
                  <c:v>41668</c:v>
                </c:pt>
                <c:pt idx="182">
                  <c:v>41573</c:v>
                </c:pt>
                <c:pt idx="183">
                  <c:v>41668</c:v>
                </c:pt>
                <c:pt idx="184">
                  <c:v>41574</c:v>
                </c:pt>
                <c:pt idx="185">
                  <c:v>41574</c:v>
                </c:pt>
                <c:pt idx="186">
                  <c:v>41687</c:v>
                </c:pt>
                <c:pt idx="187">
                  <c:v>41687</c:v>
                </c:pt>
                <c:pt idx="188">
                  <c:v>41574</c:v>
                </c:pt>
                <c:pt idx="189">
                  <c:v>41574</c:v>
                </c:pt>
                <c:pt idx="190">
                  <c:v>41667</c:v>
                </c:pt>
                <c:pt idx="191">
                  <c:v>41667</c:v>
                </c:pt>
                <c:pt idx="192">
                  <c:v>41667</c:v>
                </c:pt>
                <c:pt idx="193">
                  <c:v>41574</c:v>
                </c:pt>
                <c:pt idx="194">
                  <c:v>41667</c:v>
                </c:pt>
                <c:pt idx="195">
                  <c:v>41574</c:v>
                </c:pt>
                <c:pt idx="196">
                  <c:v>41574</c:v>
                </c:pt>
                <c:pt idx="197">
                  <c:v>41687</c:v>
                </c:pt>
                <c:pt idx="198">
                  <c:v>41666</c:v>
                </c:pt>
                <c:pt idx="199">
                  <c:v>41666</c:v>
                </c:pt>
                <c:pt idx="200">
                  <c:v>41711</c:v>
                </c:pt>
                <c:pt idx="201">
                  <c:v>41575</c:v>
                </c:pt>
                <c:pt idx="202">
                  <c:v>41688</c:v>
                </c:pt>
                <c:pt idx="203">
                  <c:v>41666</c:v>
                </c:pt>
                <c:pt idx="204">
                  <c:v>41575</c:v>
                </c:pt>
                <c:pt idx="205">
                  <c:v>41666</c:v>
                </c:pt>
                <c:pt idx="206">
                  <c:v>41666</c:v>
                </c:pt>
                <c:pt idx="207">
                  <c:v>41666</c:v>
                </c:pt>
                <c:pt idx="208">
                  <c:v>41711</c:v>
                </c:pt>
                <c:pt idx="209">
                  <c:v>41576</c:v>
                </c:pt>
                <c:pt idx="210">
                  <c:v>41688</c:v>
                </c:pt>
                <c:pt idx="211">
                  <c:v>41665</c:v>
                </c:pt>
                <c:pt idx="212">
                  <c:v>41665</c:v>
                </c:pt>
                <c:pt idx="213">
                  <c:v>41576</c:v>
                </c:pt>
                <c:pt idx="214">
                  <c:v>41665</c:v>
                </c:pt>
                <c:pt idx="215">
                  <c:v>41665</c:v>
                </c:pt>
                <c:pt idx="216">
                  <c:v>41576</c:v>
                </c:pt>
                <c:pt idx="217">
                  <c:v>41665</c:v>
                </c:pt>
                <c:pt idx="218">
                  <c:v>41665</c:v>
                </c:pt>
                <c:pt idx="219">
                  <c:v>41577</c:v>
                </c:pt>
                <c:pt idx="220">
                  <c:v>41577</c:v>
                </c:pt>
                <c:pt idx="221">
                  <c:v>41688</c:v>
                </c:pt>
                <c:pt idx="222">
                  <c:v>41577</c:v>
                </c:pt>
                <c:pt idx="223">
                  <c:v>41665</c:v>
                </c:pt>
                <c:pt idx="224">
                  <c:v>41578</c:v>
                </c:pt>
                <c:pt idx="225">
                  <c:v>41578</c:v>
                </c:pt>
                <c:pt idx="226">
                  <c:v>41688</c:v>
                </c:pt>
                <c:pt idx="227">
                  <c:v>41688</c:v>
                </c:pt>
                <c:pt idx="228">
                  <c:v>41578</c:v>
                </c:pt>
                <c:pt idx="229">
                  <c:v>41579</c:v>
                </c:pt>
                <c:pt idx="230">
                  <c:v>41665</c:v>
                </c:pt>
                <c:pt idx="231">
                  <c:v>41664</c:v>
                </c:pt>
                <c:pt idx="232">
                  <c:v>41579</c:v>
                </c:pt>
                <c:pt idx="233">
                  <c:v>41664</c:v>
                </c:pt>
                <c:pt idx="234">
                  <c:v>41579</c:v>
                </c:pt>
                <c:pt idx="235">
                  <c:v>41664</c:v>
                </c:pt>
                <c:pt idx="236">
                  <c:v>41580</c:v>
                </c:pt>
                <c:pt idx="237">
                  <c:v>41580</c:v>
                </c:pt>
                <c:pt idx="238">
                  <c:v>41664</c:v>
                </c:pt>
                <c:pt idx="239">
                  <c:v>41580</c:v>
                </c:pt>
                <c:pt idx="240">
                  <c:v>41664</c:v>
                </c:pt>
                <c:pt idx="241">
                  <c:v>41581</c:v>
                </c:pt>
                <c:pt idx="242">
                  <c:v>41664</c:v>
                </c:pt>
                <c:pt idx="243">
                  <c:v>41663</c:v>
                </c:pt>
                <c:pt idx="244">
                  <c:v>41663</c:v>
                </c:pt>
                <c:pt idx="245">
                  <c:v>41581</c:v>
                </c:pt>
                <c:pt idx="246">
                  <c:v>41663</c:v>
                </c:pt>
                <c:pt idx="247">
                  <c:v>41663</c:v>
                </c:pt>
                <c:pt idx="248">
                  <c:v>41581</c:v>
                </c:pt>
                <c:pt idx="249">
                  <c:v>41663</c:v>
                </c:pt>
                <c:pt idx="250">
                  <c:v>41689</c:v>
                </c:pt>
                <c:pt idx="251">
                  <c:v>41662</c:v>
                </c:pt>
                <c:pt idx="252">
                  <c:v>41710</c:v>
                </c:pt>
                <c:pt idx="253">
                  <c:v>41689</c:v>
                </c:pt>
                <c:pt idx="254">
                  <c:v>41662</c:v>
                </c:pt>
                <c:pt idx="255">
                  <c:v>41662</c:v>
                </c:pt>
                <c:pt idx="256">
                  <c:v>41662</c:v>
                </c:pt>
                <c:pt idx="257">
                  <c:v>41689</c:v>
                </c:pt>
                <c:pt idx="258">
                  <c:v>41689</c:v>
                </c:pt>
                <c:pt idx="259">
                  <c:v>41582</c:v>
                </c:pt>
                <c:pt idx="260">
                  <c:v>41661</c:v>
                </c:pt>
                <c:pt idx="261">
                  <c:v>41661</c:v>
                </c:pt>
                <c:pt idx="262">
                  <c:v>41582</c:v>
                </c:pt>
                <c:pt idx="263">
                  <c:v>41582</c:v>
                </c:pt>
                <c:pt idx="264">
                  <c:v>41583</c:v>
                </c:pt>
                <c:pt idx="265">
                  <c:v>41661</c:v>
                </c:pt>
                <c:pt idx="266">
                  <c:v>41710</c:v>
                </c:pt>
                <c:pt idx="267">
                  <c:v>41710</c:v>
                </c:pt>
                <c:pt idx="268">
                  <c:v>41661</c:v>
                </c:pt>
                <c:pt idx="269">
                  <c:v>41710</c:v>
                </c:pt>
                <c:pt idx="270">
                  <c:v>41583</c:v>
                </c:pt>
                <c:pt idx="271">
                  <c:v>41661</c:v>
                </c:pt>
                <c:pt idx="272">
                  <c:v>41583</c:v>
                </c:pt>
                <c:pt idx="273">
                  <c:v>41660</c:v>
                </c:pt>
                <c:pt idx="274">
                  <c:v>41690</c:v>
                </c:pt>
                <c:pt idx="275">
                  <c:v>41690</c:v>
                </c:pt>
                <c:pt idx="276">
                  <c:v>41660</c:v>
                </c:pt>
                <c:pt idx="277">
                  <c:v>41660</c:v>
                </c:pt>
                <c:pt idx="278">
                  <c:v>41584</c:v>
                </c:pt>
                <c:pt idx="279">
                  <c:v>41660</c:v>
                </c:pt>
                <c:pt idx="280">
                  <c:v>41584</c:v>
                </c:pt>
                <c:pt idx="281">
                  <c:v>41660</c:v>
                </c:pt>
                <c:pt idx="282">
                  <c:v>41584</c:v>
                </c:pt>
                <c:pt idx="283">
                  <c:v>41660</c:v>
                </c:pt>
                <c:pt idx="284">
                  <c:v>41660</c:v>
                </c:pt>
                <c:pt idx="285">
                  <c:v>41659</c:v>
                </c:pt>
                <c:pt idx="286">
                  <c:v>41585</c:v>
                </c:pt>
                <c:pt idx="287">
                  <c:v>41585</c:v>
                </c:pt>
                <c:pt idx="288">
                  <c:v>41585</c:v>
                </c:pt>
                <c:pt idx="289">
                  <c:v>41659</c:v>
                </c:pt>
                <c:pt idx="290">
                  <c:v>41586</c:v>
                </c:pt>
                <c:pt idx="291">
                  <c:v>41586</c:v>
                </c:pt>
                <c:pt idx="292">
                  <c:v>41659</c:v>
                </c:pt>
                <c:pt idx="293">
                  <c:v>41586</c:v>
                </c:pt>
                <c:pt idx="294">
                  <c:v>41659</c:v>
                </c:pt>
                <c:pt idx="295">
                  <c:v>41659</c:v>
                </c:pt>
                <c:pt idx="296">
                  <c:v>41587</c:v>
                </c:pt>
                <c:pt idx="297">
                  <c:v>41690</c:v>
                </c:pt>
                <c:pt idx="298">
                  <c:v>41587</c:v>
                </c:pt>
                <c:pt idx="299">
                  <c:v>41690</c:v>
                </c:pt>
                <c:pt idx="300">
                  <c:v>41658</c:v>
                </c:pt>
                <c:pt idx="301">
                  <c:v>41658</c:v>
                </c:pt>
                <c:pt idx="302">
                  <c:v>41587</c:v>
                </c:pt>
                <c:pt idx="303">
                  <c:v>41658</c:v>
                </c:pt>
                <c:pt idx="304">
                  <c:v>41658</c:v>
                </c:pt>
                <c:pt idx="305">
                  <c:v>41710</c:v>
                </c:pt>
                <c:pt idx="306">
                  <c:v>41588</c:v>
                </c:pt>
                <c:pt idx="307">
                  <c:v>41588</c:v>
                </c:pt>
                <c:pt idx="308">
                  <c:v>41658</c:v>
                </c:pt>
                <c:pt idx="309">
                  <c:v>41657</c:v>
                </c:pt>
                <c:pt idx="310">
                  <c:v>41588</c:v>
                </c:pt>
                <c:pt idx="311">
                  <c:v>41657</c:v>
                </c:pt>
                <c:pt idx="312">
                  <c:v>41691</c:v>
                </c:pt>
                <c:pt idx="313">
                  <c:v>41691</c:v>
                </c:pt>
                <c:pt idx="314">
                  <c:v>41657</c:v>
                </c:pt>
                <c:pt idx="315">
                  <c:v>41657</c:v>
                </c:pt>
                <c:pt idx="316">
                  <c:v>41691</c:v>
                </c:pt>
                <c:pt idx="317">
                  <c:v>41709</c:v>
                </c:pt>
                <c:pt idx="318">
                  <c:v>41588</c:v>
                </c:pt>
                <c:pt idx="319">
                  <c:v>41691</c:v>
                </c:pt>
                <c:pt idx="320">
                  <c:v>41589</c:v>
                </c:pt>
                <c:pt idx="321">
                  <c:v>41656</c:v>
                </c:pt>
                <c:pt idx="322">
                  <c:v>41589</c:v>
                </c:pt>
                <c:pt idx="323">
                  <c:v>41656</c:v>
                </c:pt>
                <c:pt idx="324">
                  <c:v>41656</c:v>
                </c:pt>
                <c:pt idx="325">
                  <c:v>41656</c:v>
                </c:pt>
                <c:pt idx="326">
                  <c:v>41589</c:v>
                </c:pt>
                <c:pt idx="327">
                  <c:v>41709</c:v>
                </c:pt>
                <c:pt idx="328">
                  <c:v>41709</c:v>
                </c:pt>
                <c:pt idx="329">
                  <c:v>41655</c:v>
                </c:pt>
                <c:pt idx="330">
                  <c:v>41655</c:v>
                </c:pt>
                <c:pt idx="331">
                  <c:v>41589</c:v>
                </c:pt>
                <c:pt idx="332">
                  <c:v>41655</c:v>
                </c:pt>
                <c:pt idx="333">
                  <c:v>41590</c:v>
                </c:pt>
                <c:pt idx="334">
                  <c:v>41655</c:v>
                </c:pt>
                <c:pt idx="335">
                  <c:v>41590</c:v>
                </c:pt>
                <c:pt idx="336">
                  <c:v>41655</c:v>
                </c:pt>
                <c:pt idx="337">
                  <c:v>41590</c:v>
                </c:pt>
                <c:pt idx="338">
                  <c:v>41654</c:v>
                </c:pt>
                <c:pt idx="339">
                  <c:v>41591</c:v>
                </c:pt>
                <c:pt idx="340">
                  <c:v>41591</c:v>
                </c:pt>
                <c:pt idx="341">
                  <c:v>41591</c:v>
                </c:pt>
                <c:pt idx="342">
                  <c:v>41692</c:v>
                </c:pt>
                <c:pt idx="343">
                  <c:v>41591</c:v>
                </c:pt>
                <c:pt idx="344">
                  <c:v>41692</c:v>
                </c:pt>
                <c:pt idx="345">
                  <c:v>41592</c:v>
                </c:pt>
                <c:pt idx="346">
                  <c:v>41654</c:v>
                </c:pt>
                <c:pt idx="347">
                  <c:v>41592</c:v>
                </c:pt>
                <c:pt idx="348">
                  <c:v>41592</c:v>
                </c:pt>
                <c:pt idx="349">
                  <c:v>41654</c:v>
                </c:pt>
                <c:pt idx="350">
                  <c:v>41654</c:v>
                </c:pt>
                <c:pt idx="351">
                  <c:v>41653</c:v>
                </c:pt>
                <c:pt idx="352">
                  <c:v>41593</c:v>
                </c:pt>
                <c:pt idx="353">
                  <c:v>41593</c:v>
                </c:pt>
                <c:pt idx="354">
                  <c:v>41653</c:v>
                </c:pt>
                <c:pt idx="355">
                  <c:v>41653</c:v>
                </c:pt>
                <c:pt idx="356">
                  <c:v>41593</c:v>
                </c:pt>
                <c:pt idx="357">
                  <c:v>41653</c:v>
                </c:pt>
                <c:pt idx="358">
                  <c:v>41653</c:v>
                </c:pt>
                <c:pt idx="359">
                  <c:v>41692</c:v>
                </c:pt>
                <c:pt idx="360">
                  <c:v>41594</c:v>
                </c:pt>
                <c:pt idx="361">
                  <c:v>41652</c:v>
                </c:pt>
                <c:pt idx="362">
                  <c:v>41594</c:v>
                </c:pt>
                <c:pt idx="363">
                  <c:v>41652</c:v>
                </c:pt>
                <c:pt idx="364">
                  <c:v>41692</c:v>
                </c:pt>
                <c:pt idx="365">
                  <c:v>41692</c:v>
                </c:pt>
                <c:pt idx="366">
                  <c:v>41693</c:v>
                </c:pt>
                <c:pt idx="367">
                  <c:v>41594</c:v>
                </c:pt>
                <c:pt idx="368">
                  <c:v>41652</c:v>
                </c:pt>
                <c:pt idx="369">
                  <c:v>41708</c:v>
                </c:pt>
                <c:pt idx="370">
                  <c:v>41652</c:v>
                </c:pt>
                <c:pt idx="371">
                  <c:v>41651</c:v>
                </c:pt>
                <c:pt idx="372">
                  <c:v>41651</c:v>
                </c:pt>
                <c:pt idx="373">
                  <c:v>41693</c:v>
                </c:pt>
                <c:pt idx="374">
                  <c:v>41651</c:v>
                </c:pt>
                <c:pt idx="375">
                  <c:v>41595</c:v>
                </c:pt>
                <c:pt idx="376">
                  <c:v>41651</c:v>
                </c:pt>
                <c:pt idx="377">
                  <c:v>41595</c:v>
                </c:pt>
                <c:pt idx="378">
                  <c:v>41708</c:v>
                </c:pt>
                <c:pt idx="379">
                  <c:v>41650</c:v>
                </c:pt>
                <c:pt idx="380">
                  <c:v>41650</c:v>
                </c:pt>
                <c:pt idx="381">
                  <c:v>41650</c:v>
                </c:pt>
                <c:pt idx="382">
                  <c:v>41693</c:v>
                </c:pt>
                <c:pt idx="383">
                  <c:v>41693</c:v>
                </c:pt>
                <c:pt idx="384">
                  <c:v>41596</c:v>
                </c:pt>
                <c:pt idx="385">
                  <c:v>41650</c:v>
                </c:pt>
                <c:pt idx="386">
                  <c:v>41694</c:v>
                </c:pt>
                <c:pt idx="387">
                  <c:v>41596</c:v>
                </c:pt>
                <c:pt idx="388">
                  <c:v>41694</c:v>
                </c:pt>
                <c:pt idx="389">
                  <c:v>41596</c:v>
                </c:pt>
                <c:pt idx="390">
                  <c:v>41649</c:v>
                </c:pt>
                <c:pt idx="391">
                  <c:v>41649</c:v>
                </c:pt>
                <c:pt idx="392">
                  <c:v>41694</c:v>
                </c:pt>
                <c:pt idx="393">
                  <c:v>41694</c:v>
                </c:pt>
                <c:pt idx="394">
                  <c:v>41649</c:v>
                </c:pt>
                <c:pt idx="395">
                  <c:v>41649</c:v>
                </c:pt>
                <c:pt idx="396">
                  <c:v>41649</c:v>
                </c:pt>
                <c:pt idx="397">
                  <c:v>41597</c:v>
                </c:pt>
                <c:pt idx="398">
                  <c:v>41597</c:v>
                </c:pt>
                <c:pt idx="399">
                  <c:v>41597</c:v>
                </c:pt>
                <c:pt idx="400">
                  <c:v>41648</c:v>
                </c:pt>
                <c:pt idx="401">
                  <c:v>41648</c:v>
                </c:pt>
                <c:pt idx="402">
                  <c:v>41598</c:v>
                </c:pt>
                <c:pt idx="403">
                  <c:v>41648</c:v>
                </c:pt>
                <c:pt idx="404">
                  <c:v>41648</c:v>
                </c:pt>
                <c:pt idx="405">
                  <c:v>41598</c:v>
                </c:pt>
                <c:pt idx="406">
                  <c:v>41598</c:v>
                </c:pt>
                <c:pt idx="407">
                  <c:v>41648</c:v>
                </c:pt>
                <c:pt idx="408">
                  <c:v>41598</c:v>
                </c:pt>
                <c:pt idx="409">
                  <c:v>41647</c:v>
                </c:pt>
                <c:pt idx="410">
                  <c:v>41599</c:v>
                </c:pt>
                <c:pt idx="411">
                  <c:v>41647</c:v>
                </c:pt>
                <c:pt idx="412">
                  <c:v>41599</c:v>
                </c:pt>
                <c:pt idx="413">
                  <c:v>41599</c:v>
                </c:pt>
                <c:pt idx="414">
                  <c:v>41647</c:v>
                </c:pt>
                <c:pt idx="415">
                  <c:v>41600</c:v>
                </c:pt>
                <c:pt idx="416">
                  <c:v>41708</c:v>
                </c:pt>
                <c:pt idx="417">
                  <c:v>41647</c:v>
                </c:pt>
                <c:pt idx="418">
                  <c:v>41600</c:v>
                </c:pt>
                <c:pt idx="419">
                  <c:v>41647</c:v>
                </c:pt>
                <c:pt idx="420">
                  <c:v>41646</c:v>
                </c:pt>
                <c:pt idx="421">
                  <c:v>41646</c:v>
                </c:pt>
                <c:pt idx="422">
                  <c:v>41646</c:v>
                </c:pt>
                <c:pt idx="423">
                  <c:v>41646</c:v>
                </c:pt>
                <c:pt idx="424">
                  <c:v>41600</c:v>
                </c:pt>
                <c:pt idx="425">
                  <c:v>41645</c:v>
                </c:pt>
                <c:pt idx="426">
                  <c:v>41645</c:v>
                </c:pt>
                <c:pt idx="427">
                  <c:v>41600</c:v>
                </c:pt>
                <c:pt idx="428">
                  <c:v>41645</c:v>
                </c:pt>
                <c:pt idx="429">
                  <c:v>41645</c:v>
                </c:pt>
                <c:pt idx="430">
                  <c:v>41645</c:v>
                </c:pt>
                <c:pt idx="431">
                  <c:v>41644</c:v>
                </c:pt>
                <c:pt idx="432">
                  <c:v>41601</c:v>
                </c:pt>
                <c:pt idx="433">
                  <c:v>41601</c:v>
                </c:pt>
                <c:pt idx="434">
                  <c:v>41644</c:v>
                </c:pt>
                <c:pt idx="435">
                  <c:v>41707</c:v>
                </c:pt>
                <c:pt idx="436">
                  <c:v>41644</c:v>
                </c:pt>
                <c:pt idx="437">
                  <c:v>41644</c:v>
                </c:pt>
                <c:pt idx="438">
                  <c:v>41601</c:v>
                </c:pt>
                <c:pt idx="439">
                  <c:v>41601</c:v>
                </c:pt>
                <c:pt idx="440">
                  <c:v>41602</c:v>
                </c:pt>
                <c:pt idx="441">
                  <c:v>41695</c:v>
                </c:pt>
                <c:pt idx="442">
                  <c:v>41643</c:v>
                </c:pt>
                <c:pt idx="443">
                  <c:v>41602</c:v>
                </c:pt>
                <c:pt idx="444">
                  <c:v>41643</c:v>
                </c:pt>
                <c:pt idx="445">
                  <c:v>41602</c:v>
                </c:pt>
                <c:pt idx="446">
                  <c:v>41707</c:v>
                </c:pt>
                <c:pt idx="447">
                  <c:v>41643</c:v>
                </c:pt>
                <c:pt idx="448">
                  <c:v>41696</c:v>
                </c:pt>
                <c:pt idx="449">
                  <c:v>41707</c:v>
                </c:pt>
                <c:pt idx="450">
                  <c:v>41707</c:v>
                </c:pt>
                <c:pt idx="451">
                  <c:v>41642</c:v>
                </c:pt>
                <c:pt idx="452">
                  <c:v>41642</c:v>
                </c:pt>
                <c:pt idx="453">
                  <c:v>41603</c:v>
                </c:pt>
                <c:pt idx="454">
                  <c:v>41603</c:v>
                </c:pt>
                <c:pt idx="455">
                  <c:v>41642</c:v>
                </c:pt>
                <c:pt idx="456">
                  <c:v>41641</c:v>
                </c:pt>
                <c:pt idx="457">
                  <c:v>41641</c:v>
                </c:pt>
                <c:pt idx="458">
                  <c:v>41641</c:v>
                </c:pt>
                <c:pt idx="459">
                  <c:v>41640</c:v>
                </c:pt>
                <c:pt idx="460">
                  <c:v>41640</c:v>
                </c:pt>
                <c:pt idx="461">
                  <c:v>41696</c:v>
                </c:pt>
                <c:pt idx="462">
                  <c:v>41640</c:v>
                </c:pt>
                <c:pt idx="463">
                  <c:v>41640</c:v>
                </c:pt>
                <c:pt idx="464">
                  <c:v>41696</c:v>
                </c:pt>
                <c:pt idx="465">
                  <c:v>41639</c:v>
                </c:pt>
                <c:pt idx="466">
                  <c:v>41603</c:v>
                </c:pt>
                <c:pt idx="467">
                  <c:v>41639</c:v>
                </c:pt>
                <c:pt idx="468">
                  <c:v>41639</c:v>
                </c:pt>
                <c:pt idx="469">
                  <c:v>41706</c:v>
                </c:pt>
                <c:pt idx="470">
                  <c:v>41638</c:v>
                </c:pt>
                <c:pt idx="471">
                  <c:v>41638</c:v>
                </c:pt>
                <c:pt idx="472">
                  <c:v>41706</c:v>
                </c:pt>
                <c:pt idx="473">
                  <c:v>41638</c:v>
                </c:pt>
                <c:pt idx="474">
                  <c:v>41697</c:v>
                </c:pt>
                <c:pt idx="475">
                  <c:v>41697</c:v>
                </c:pt>
                <c:pt idx="476">
                  <c:v>41697</c:v>
                </c:pt>
                <c:pt idx="477">
                  <c:v>41697</c:v>
                </c:pt>
                <c:pt idx="478">
                  <c:v>41638</c:v>
                </c:pt>
                <c:pt idx="479">
                  <c:v>41697</c:v>
                </c:pt>
                <c:pt idx="480">
                  <c:v>41638</c:v>
                </c:pt>
                <c:pt idx="481">
                  <c:v>41637</c:v>
                </c:pt>
                <c:pt idx="482">
                  <c:v>41637</c:v>
                </c:pt>
                <c:pt idx="483">
                  <c:v>41604</c:v>
                </c:pt>
                <c:pt idx="484">
                  <c:v>41637</c:v>
                </c:pt>
                <c:pt idx="485">
                  <c:v>41637</c:v>
                </c:pt>
                <c:pt idx="486">
                  <c:v>41636</c:v>
                </c:pt>
                <c:pt idx="487">
                  <c:v>41636</c:v>
                </c:pt>
                <c:pt idx="488">
                  <c:v>41604</c:v>
                </c:pt>
                <c:pt idx="489">
                  <c:v>41706</c:v>
                </c:pt>
                <c:pt idx="490">
                  <c:v>41706</c:v>
                </c:pt>
                <c:pt idx="491">
                  <c:v>41636</c:v>
                </c:pt>
                <c:pt idx="492">
                  <c:v>41604</c:v>
                </c:pt>
                <c:pt idx="493">
                  <c:v>41604</c:v>
                </c:pt>
                <c:pt idx="494">
                  <c:v>41636</c:v>
                </c:pt>
                <c:pt idx="495">
                  <c:v>41605</c:v>
                </c:pt>
                <c:pt idx="496">
                  <c:v>41635</c:v>
                </c:pt>
                <c:pt idx="497">
                  <c:v>41605</c:v>
                </c:pt>
                <c:pt idx="498">
                  <c:v>41635</c:v>
                </c:pt>
                <c:pt idx="499">
                  <c:v>41605</c:v>
                </c:pt>
                <c:pt idx="500">
                  <c:v>41605</c:v>
                </c:pt>
                <c:pt idx="501">
                  <c:v>41635</c:v>
                </c:pt>
                <c:pt idx="502">
                  <c:v>41634</c:v>
                </c:pt>
                <c:pt idx="503">
                  <c:v>41634</c:v>
                </c:pt>
                <c:pt idx="504">
                  <c:v>41634</c:v>
                </c:pt>
                <c:pt idx="505">
                  <c:v>41606</c:v>
                </c:pt>
                <c:pt idx="506">
                  <c:v>41633</c:v>
                </c:pt>
                <c:pt idx="507">
                  <c:v>41705</c:v>
                </c:pt>
                <c:pt idx="508">
                  <c:v>41633</c:v>
                </c:pt>
                <c:pt idx="509">
                  <c:v>41698</c:v>
                </c:pt>
                <c:pt idx="510">
                  <c:v>41698</c:v>
                </c:pt>
                <c:pt idx="511">
                  <c:v>41632</c:v>
                </c:pt>
                <c:pt idx="512">
                  <c:v>41606</c:v>
                </c:pt>
                <c:pt idx="513">
                  <c:v>41632</c:v>
                </c:pt>
                <c:pt idx="514">
                  <c:v>41606</c:v>
                </c:pt>
                <c:pt idx="515">
                  <c:v>41606</c:v>
                </c:pt>
                <c:pt idx="516">
                  <c:v>41632</c:v>
                </c:pt>
                <c:pt idx="517">
                  <c:v>41698</c:v>
                </c:pt>
                <c:pt idx="518">
                  <c:v>41705</c:v>
                </c:pt>
                <c:pt idx="519">
                  <c:v>41698</c:v>
                </c:pt>
                <c:pt idx="520">
                  <c:v>41607</c:v>
                </c:pt>
                <c:pt idx="521">
                  <c:v>41631</c:v>
                </c:pt>
                <c:pt idx="522">
                  <c:v>41631</c:v>
                </c:pt>
                <c:pt idx="523">
                  <c:v>41631</c:v>
                </c:pt>
                <c:pt idx="524">
                  <c:v>41630</c:v>
                </c:pt>
                <c:pt idx="525">
                  <c:v>41705</c:v>
                </c:pt>
                <c:pt idx="526">
                  <c:v>41705</c:v>
                </c:pt>
                <c:pt idx="527">
                  <c:v>41607</c:v>
                </c:pt>
                <c:pt idx="528">
                  <c:v>41630</c:v>
                </c:pt>
                <c:pt idx="529">
                  <c:v>41630</c:v>
                </c:pt>
                <c:pt idx="530">
                  <c:v>41607</c:v>
                </c:pt>
                <c:pt idx="531">
                  <c:v>41630</c:v>
                </c:pt>
                <c:pt idx="532">
                  <c:v>41607</c:v>
                </c:pt>
                <c:pt idx="533">
                  <c:v>41630</c:v>
                </c:pt>
                <c:pt idx="534">
                  <c:v>41608</c:v>
                </c:pt>
                <c:pt idx="535">
                  <c:v>41629</c:v>
                </c:pt>
                <c:pt idx="536">
                  <c:v>41629</c:v>
                </c:pt>
                <c:pt idx="537">
                  <c:v>41608</c:v>
                </c:pt>
                <c:pt idx="538">
                  <c:v>41699</c:v>
                </c:pt>
                <c:pt idx="539">
                  <c:v>41629</c:v>
                </c:pt>
                <c:pt idx="540">
                  <c:v>41629</c:v>
                </c:pt>
                <c:pt idx="541">
                  <c:v>41629</c:v>
                </c:pt>
                <c:pt idx="542">
                  <c:v>41608</c:v>
                </c:pt>
                <c:pt idx="543">
                  <c:v>41699</c:v>
                </c:pt>
                <c:pt idx="544">
                  <c:v>41699</c:v>
                </c:pt>
                <c:pt idx="545">
                  <c:v>41699</c:v>
                </c:pt>
                <c:pt idx="546">
                  <c:v>41700</c:v>
                </c:pt>
                <c:pt idx="547">
                  <c:v>41609</c:v>
                </c:pt>
                <c:pt idx="548">
                  <c:v>41609</c:v>
                </c:pt>
                <c:pt idx="549">
                  <c:v>41700</c:v>
                </c:pt>
                <c:pt idx="550">
                  <c:v>41628</c:v>
                </c:pt>
                <c:pt idx="551">
                  <c:v>41609</c:v>
                </c:pt>
                <c:pt idx="552">
                  <c:v>41628</c:v>
                </c:pt>
                <c:pt idx="553">
                  <c:v>41628</c:v>
                </c:pt>
                <c:pt idx="554">
                  <c:v>41628</c:v>
                </c:pt>
                <c:pt idx="555">
                  <c:v>41609</c:v>
                </c:pt>
                <c:pt idx="556">
                  <c:v>41609</c:v>
                </c:pt>
                <c:pt idx="557">
                  <c:v>41700</c:v>
                </c:pt>
                <c:pt idx="558">
                  <c:v>41700</c:v>
                </c:pt>
                <c:pt idx="559">
                  <c:v>41627</c:v>
                </c:pt>
                <c:pt idx="560">
                  <c:v>41610</c:v>
                </c:pt>
                <c:pt idx="561">
                  <c:v>41627</c:v>
                </c:pt>
                <c:pt idx="562">
                  <c:v>41627</c:v>
                </c:pt>
                <c:pt idx="563">
                  <c:v>41610</c:v>
                </c:pt>
                <c:pt idx="564">
                  <c:v>41610</c:v>
                </c:pt>
                <c:pt idx="565">
                  <c:v>41627</c:v>
                </c:pt>
                <c:pt idx="566">
                  <c:v>41626</c:v>
                </c:pt>
                <c:pt idx="567">
                  <c:v>41705</c:v>
                </c:pt>
                <c:pt idx="568">
                  <c:v>41626</c:v>
                </c:pt>
                <c:pt idx="569">
                  <c:v>41626</c:v>
                </c:pt>
                <c:pt idx="570">
                  <c:v>41626</c:v>
                </c:pt>
                <c:pt idx="571">
                  <c:v>41626</c:v>
                </c:pt>
                <c:pt idx="572">
                  <c:v>41701</c:v>
                </c:pt>
                <c:pt idx="573">
                  <c:v>41704</c:v>
                </c:pt>
                <c:pt idx="574">
                  <c:v>41704</c:v>
                </c:pt>
                <c:pt idx="575">
                  <c:v>41611</c:v>
                </c:pt>
                <c:pt idx="576">
                  <c:v>41611</c:v>
                </c:pt>
                <c:pt idx="577">
                  <c:v>41701</c:v>
                </c:pt>
                <c:pt idx="578">
                  <c:v>41625</c:v>
                </c:pt>
                <c:pt idx="579">
                  <c:v>41625</c:v>
                </c:pt>
                <c:pt idx="580">
                  <c:v>41625</c:v>
                </c:pt>
                <c:pt idx="581">
                  <c:v>41624</c:v>
                </c:pt>
                <c:pt idx="582">
                  <c:v>41701</c:v>
                </c:pt>
                <c:pt idx="583">
                  <c:v>41701</c:v>
                </c:pt>
                <c:pt idx="584">
                  <c:v>41704</c:v>
                </c:pt>
                <c:pt idx="585">
                  <c:v>41624</c:v>
                </c:pt>
                <c:pt idx="586">
                  <c:v>41624</c:v>
                </c:pt>
                <c:pt idx="587">
                  <c:v>41611</c:v>
                </c:pt>
                <c:pt idx="588">
                  <c:v>41611</c:v>
                </c:pt>
                <c:pt idx="589">
                  <c:v>41624</c:v>
                </c:pt>
                <c:pt idx="590">
                  <c:v>41702</c:v>
                </c:pt>
                <c:pt idx="591">
                  <c:v>41702</c:v>
                </c:pt>
                <c:pt idx="592">
                  <c:v>41612</c:v>
                </c:pt>
                <c:pt idx="593">
                  <c:v>41623</c:v>
                </c:pt>
                <c:pt idx="594">
                  <c:v>41704</c:v>
                </c:pt>
                <c:pt idx="595">
                  <c:v>41623</c:v>
                </c:pt>
                <c:pt idx="596">
                  <c:v>41612</c:v>
                </c:pt>
                <c:pt idx="597">
                  <c:v>41623</c:v>
                </c:pt>
                <c:pt idx="598">
                  <c:v>41623</c:v>
                </c:pt>
                <c:pt idx="599">
                  <c:v>41612</c:v>
                </c:pt>
                <c:pt idx="600">
                  <c:v>41612</c:v>
                </c:pt>
                <c:pt idx="601">
                  <c:v>41702</c:v>
                </c:pt>
                <c:pt idx="602">
                  <c:v>41622</c:v>
                </c:pt>
                <c:pt idx="603">
                  <c:v>41622</c:v>
                </c:pt>
                <c:pt idx="604">
                  <c:v>41702</c:v>
                </c:pt>
                <c:pt idx="605">
                  <c:v>41622</c:v>
                </c:pt>
                <c:pt idx="606">
                  <c:v>41613</c:v>
                </c:pt>
                <c:pt idx="607">
                  <c:v>41613</c:v>
                </c:pt>
                <c:pt idx="608">
                  <c:v>41622</c:v>
                </c:pt>
                <c:pt idx="609">
                  <c:v>41621</c:v>
                </c:pt>
                <c:pt idx="610">
                  <c:v>41613</c:v>
                </c:pt>
                <c:pt idx="611">
                  <c:v>41621</c:v>
                </c:pt>
                <c:pt idx="612">
                  <c:v>41613</c:v>
                </c:pt>
                <c:pt idx="613">
                  <c:v>41621</c:v>
                </c:pt>
                <c:pt idx="614">
                  <c:v>41621</c:v>
                </c:pt>
                <c:pt idx="615">
                  <c:v>41621</c:v>
                </c:pt>
                <c:pt idx="616">
                  <c:v>41613</c:v>
                </c:pt>
                <c:pt idx="617">
                  <c:v>41621</c:v>
                </c:pt>
                <c:pt idx="618">
                  <c:v>41621</c:v>
                </c:pt>
                <c:pt idx="619">
                  <c:v>41614</c:v>
                </c:pt>
                <c:pt idx="620">
                  <c:v>41614</c:v>
                </c:pt>
                <c:pt idx="621">
                  <c:v>41621</c:v>
                </c:pt>
                <c:pt idx="622">
                  <c:v>41621</c:v>
                </c:pt>
                <c:pt idx="623">
                  <c:v>41620</c:v>
                </c:pt>
                <c:pt idx="624">
                  <c:v>41620</c:v>
                </c:pt>
                <c:pt idx="625">
                  <c:v>41703</c:v>
                </c:pt>
                <c:pt idx="626">
                  <c:v>41703</c:v>
                </c:pt>
                <c:pt idx="627">
                  <c:v>41620</c:v>
                </c:pt>
                <c:pt idx="628">
                  <c:v>41620</c:v>
                </c:pt>
                <c:pt idx="629">
                  <c:v>41620</c:v>
                </c:pt>
                <c:pt idx="630">
                  <c:v>41614</c:v>
                </c:pt>
                <c:pt idx="631">
                  <c:v>41614</c:v>
                </c:pt>
                <c:pt idx="632">
                  <c:v>41614</c:v>
                </c:pt>
                <c:pt idx="633">
                  <c:v>41619</c:v>
                </c:pt>
                <c:pt idx="634">
                  <c:v>41703</c:v>
                </c:pt>
                <c:pt idx="635">
                  <c:v>41703</c:v>
                </c:pt>
                <c:pt idx="636">
                  <c:v>41619</c:v>
                </c:pt>
                <c:pt idx="637">
                  <c:v>41615</c:v>
                </c:pt>
                <c:pt idx="638">
                  <c:v>41615</c:v>
                </c:pt>
                <c:pt idx="639">
                  <c:v>41619</c:v>
                </c:pt>
                <c:pt idx="640">
                  <c:v>41615</c:v>
                </c:pt>
                <c:pt idx="641">
                  <c:v>41618</c:v>
                </c:pt>
                <c:pt idx="642">
                  <c:v>41615</c:v>
                </c:pt>
                <c:pt idx="643">
                  <c:v>41618</c:v>
                </c:pt>
                <c:pt idx="644">
                  <c:v>41618</c:v>
                </c:pt>
                <c:pt idx="645">
                  <c:v>41618</c:v>
                </c:pt>
                <c:pt idx="646">
                  <c:v>41618</c:v>
                </c:pt>
                <c:pt idx="647">
                  <c:v>41617</c:v>
                </c:pt>
                <c:pt idx="648">
                  <c:v>41617</c:v>
                </c:pt>
                <c:pt idx="649">
                  <c:v>41616</c:v>
                </c:pt>
                <c:pt idx="650">
                  <c:v>41616</c:v>
                </c:pt>
                <c:pt idx="651">
                  <c:v>41617</c:v>
                </c:pt>
                <c:pt idx="652">
                  <c:v>41617</c:v>
                </c:pt>
                <c:pt idx="653">
                  <c:v>41616</c:v>
                </c:pt>
                <c:pt idx="654">
                  <c:v>41616</c:v>
                </c:pt>
                <c:pt idx="655">
                  <c:v>41616</c:v>
                </c:pt>
              </c:numCache>
            </c:numRef>
          </c:xVal>
          <c:yVal>
            <c:numRef>
              <c:f>K1A!$P$2:$P$657</c:f>
              <c:numCache>
                <c:formatCode>General</c:formatCode>
                <c:ptCount val="656"/>
                <c:pt idx="0">
                  <c:v>9</c:v>
                </c:pt>
                <c:pt idx="1">
                  <c:v>9</c:v>
                </c:pt>
                <c:pt idx="2">
                  <c:v>6</c:v>
                </c:pt>
                <c:pt idx="3">
                  <c:v>9</c:v>
                </c:pt>
                <c:pt idx="4">
                  <c:v>9</c:v>
                </c:pt>
                <c:pt idx="5">
                  <c:v>13</c:v>
                </c:pt>
                <c:pt idx="6">
                  <c:v>7</c:v>
                </c:pt>
                <c:pt idx="7">
                  <c:v>13</c:v>
                </c:pt>
                <c:pt idx="8">
                  <c:v>13</c:v>
                </c:pt>
                <c:pt idx="9">
                  <c:v>6</c:v>
                </c:pt>
                <c:pt idx="10">
                  <c:v>13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4</c:v>
                </c:pt>
                <c:pt idx="21">
                  <c:v>3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3</c:v>
                </c:pt>
                <c:pt idx="26">
                  <c:v>3</c:v>
                </c:pt>
                <c:pt idx="27">
                  <c:v>6</c:v>
                </c:pt>
                <c:pt idx="28">
                  <c:v>7</c:v>
                </c:pt>
                <c:pt idx="29">
                  <c:v>2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7</c:v>
                </c:pt>
                <c:pt idx="34">
                  <c:v>14</c:v>
                </c:pt>
                <c:pt idx="35">
                  <c:v>7</c:v>
                </c:pt>
                <c:pt idx="36">
                  <c:v>14</c:v>
                </c:pt>
                <c:pt idx="37">
                  <c:v>7</c:v>
                </c:pt>
                <c:pt idx="38">
                  <c:v>13</c:v>
                </c:pt>
                <c:pt idx="39">
                  <c:v>7</c:v>
                </c:pt>
                <c:pt idx="40">
                  <c:v>6</c:v>
                </c:pt>
                <c:pt idx="41">
                  <c:v>13</c:v>
                </c:pt>
                <c:pt idx="42">
                  <c:v>4</c:v>
                </c:pt>
                <c:pt idx="43">
                  <c:v>13</c:v>
                </c:pt>
                <c:pt idx="44">
                  <c:v>13</c:v>
                </c:pt>
                <c:pt idx="45">
                  <c:v>4</c:v>
                </c:pt>
                <c:pt idx="46">
                  <c:v>13</c:v>
                </c:pt>
                <c:pt idx="47">
                  <c:v>13</c:v>
                </c:pt>
                <c:pt idx="48">
                  <c:v>4</c:v>
                </c:pt>
                <c:pt idx="49">
                  <c:v>4</c:v>
                </c:pt>
                <c:pt idx="50">
                  <c:v>12</c:v>
                </c:pt>
                <c:pt idx="51">
                  <c:v>5</c:v>
                </c:pt>
                <c:pt idx="52">
                  <c:v>5</c:v>
                </c:pt>
                <c:pt idx="53">
                  <c:v>12</c:v>
                </c:pt>
                <c:pt idx="54">
                  <c:v>11</c:v>
                </c:pt>
                <c:pt idx="55">
                  <c:v>5</c:v>
                </c:pt>
                <c:pt idx="56">
                  <c:v>11</c:v>
                </c:pt>
                <c:pt idx="57">
                  <c:v>5</c:v>
                </c:pt>
                <c:pt idx="58">
                  <c:v>11</c:v>
                </c:pt>
                <c:pt idx="59">
                  <c:v>5</c:v>
                </c:pt>
                <c:pt idx="60">
                  <c:v>6</c:v>
                </c:pt>
                <c:pt idx="61">
                  <c:v>15</c:v>
                </c:pt>
                <c:pt idx="62">
                  <c:v>10</c:v>
                </c:pt>
                <c:pt idx="63">
                  <c:v>15</c:v>
                </c:pt>
                <c:pt idx="64">
                  <c:v>10</c:v>
                </c:pt>
                <c:pt idx="65">
                  <c:v>10</c:v>
                </c:pt>
                <c:pt idx="66">
                  <c:v>35</c:v>
                </c:pt>
                <c:pt idx="67">
                  <c:v>6</c:v>
                </c:pt>
                <c:pt idx="68">
                  <c:v>6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6</c:v>
                </c:pt>
                <c:pt idx="74">
                  <c:v>2</c:v>
                </c:pt>
                <c:pt idx="75">
                  <c:v>2</c:v>
                </c:pt>
                <c:pt idx="76">
                  <c:v>34</c:v>
                </c:pt>
                <c:pt idx="77">
                  <c:v>6</c:v>
                </c:pt>
                <c:pt idx="78">
                  <c:v>7</c:v>
                </c:pt>
                <c:pt idx="79">
                  <c:v>8</c:v>
                </c:pt>
                <c:pt idx="80">
                  <c:v>8</c:v>
                </c:pt>
                <c:pt idx="81">
                  <c:v>7</c:v>
                </c:pt>
                <c:pt idx="82">
                  <c:v>5</c:v>
                </c:pt>
                <c:pt idx="83">
                  <c:v>33</c:v>
                </c:pt>
                <c:pt idx="84">
                  <c:v>7</c:v>
                </c:pt>
                <c:pt idx="85">
                  <c:v>5</c:v>
                </c:pt>
                <c:pt idx="86">
                  <c:v>4</c:v>
                </c:pt>
                <c:pt idx="87">
                  <c:v>5</c:v>
                </c:pt>
                <c:pt idx="88">
                  <c:v>5</c:v>
                </c:pt>
                <c:pt idx="89">
                  <c:v>21</c:v>
                </c:pt>
                <c:pt idx="90">
                  <c:v>5</c:v>
                </c:pt>
                <c:pt idx="91">
                  <c:v>5</c:v>
                </c:pt>
                <c:pt idx="92">
                  <c:v>3</c:v>
                </c:pt>
                <c:pt idx="93">
                  <c:v>6</c:v>
                </c:pt>
                <c:pt idx="94">
                  <c:v>6</c:v>
                </c:pt>
                <c:pt idx="95">
                  <c:v>5</c:v>
                </c:pt>
                <c:pt idx="96">
                  <c:v>3</c:v>
                </c:pt>
                <c:pt idx="97">
                  <c:v>3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9</c:v>
                </c:pt>
                <c:pt idx="108">
                  <c:v>9</c:v>
                </c:pt>
                <c:pt idx="109">
                  <c:v>4</c:v>
                </c:pt>
                <c:pt idx="110">
                  <c:v>9</c:v>
                </c:pt>
                <c:pt idx="111">
                  <c:v>9</c:v>
                </c:pt>
                <c:pt idx="112">
                  <c:v>13</c:v>
                </c:pt>
                <c:pt idx="113">
                  <c:v>4</c:v>
                </c:pt>
                <c:pt idx="114">
                  <c:v>2</c:v>
                </c:pt>
                <c:pt idx="115">
                  <c:v>4</c:v>
                </c:pt>
                <c:pt idx="116">
                  <c:v>6</c:v>
                </c:pt>
                <c:pt idx="117">
                  <c:v>29</c:v>
                </c:pt>
                <c:pt idx="118">
                  <c:v>8</c:v>
                </c:pt>
                <c:pt idx="119">
                  <c:v>11</c:v>
                </c:pt>
                <c:pt idx="120">
                  <c:v>4</c:v>
                </c:pt>
                <c:pt idx="121">
                  <c:v>4</c:v>
                </c:pt>
                <c:pt idx="122">
                  <c:v>2</c:v>
                </c:pt>
                <c:pt idx="123">
                  <c:v>2</c:v>
                </c:pt>
                <c:pt idx="124">
                  <c:v>11</c:v>
                </c:pt>
                <c:pt idx="125">
                  <c:v>9</c:v>
                </c:pt>
                <c:pt idx="126">
                  <c:v>9</c:v>
                </c:pt>
                <c:pt idx="127">
                  <c:v>28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4</c:v>
                </c:pt>
                <c:pt idx="132">
                  <c:v>4</c:v>
                </c:pt>
                <c:pt idx="133">
                  <c:v>15</c:v>
                </c:pt>
                <c:pt idx="134">
                  <c:v>4</c:v>
                </c:pt>
                <c:pt idx="135">
                  <c:v>7</c:v>
                </c:pt>
                <c:pt idx="136">
                  <c:v>11</c:v>
                </c:pt>
                <c:pt idx="137">
                  <c:v>7</c:v>
                </c:pt>
                <c:pt idx="138">
                  <c:v>5</c:v>
                </c:pt>
                <c:pt idx="139">
                  <c:v>27</c:v>
                </c:pt>
                <c:pt idx="140">
                  <c:v>9</c:v>
                </c:pt>
                <c:pt idx="141">
                  <c:v>5</c:v>
                </c:pt>
                <c:pt idx="142">
                  <c:v>9</c:v>
                </c:pt>
                <c:pt idx="143">
                  <c:v>5</c:v>
                </c:pt>
                <c:pt idx="144">
                  <c:v>5</c:v>
                </c:pt>
                <c:pt idx="145">
                  <c:v>26</c:v>
                </c:pt>
                <c:pt idx="146">
                  <c:v>8</c:v>
                </c:pt>
                <c:pt idx="147">
                  <c:v>5</c:v>
                </c:pt>
                <c:pt idx="148">
                  <c:v>8</c:v>
                </c:pt>
                <c:pt idx="149">
                  <c:v>6</c:v>
                </c:pt>
                <c:pt idx="150">
                  <c:v>5</c:v>
                </c:pt>
                <c:pt idx="151">
                  <c:v>5</c:v>
                </c:pt>
                <c:pt idx="152">
                  <c:v>3</c:v>
                </c:pt>
                <c:pt idx="153">
                  <c:v>3</c:v>
                </c:pt>
                <c:pt idx="154">
                  <c:v>4</c:v>
                </c:pt>
                <c:pt idx="155">
                  <c:v>5</c:v>
                </c:pt>
                <c:pt idx="156">
                  <c:v>3</c:v>
                </c:pt>
                <c:pt idx="157">
                  <c:v>4</c:v>
                </c:pt>
                <c:pt idx="158">
                  <c:v>4</c:v>
                </c:pt>
                <c:pt idx="159">
                  <c:v>3</c:v>
                </c:pt>
                <c:pt idx="160">
                  <c:v>4</c:v>
                </c:pt>
                <c:pt idx="161">
                  <c:v>6</c:v>
                </c:pt>
                <c:pt idx="162">
                  <c:v>5</c:v>
                </c:pt>
                <c:pt idx="163">
                  <c:v>8</c:v>
                </c:pt>
                <c:pt idx="164">
                  <c:v>6</c:v>
                </c:pt>
                <c:pt idx="165">
                  <c:v>6</c:v>
                </c:pt>
                <c:pt idx="166">
                  <c:v>7</c:v>
                </c:pt>
                <c:pt idx="167">
                  <c:v>6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12</c:v>
                </c:pt>
                <c:pt idx="172">
                  <c:v>12</c:v>
                </c:pt>
                <c:pt idx="173">
                  <c:v>6</c:v>
                </c:pt>
                <c:pt idx="174">
                  <c:v>7</c:v>
                </c:pt>
                <c:pt idx="175">
                  <c:v>7</c:v>
                </c:pt>
                <c:pt idx="176">
                  <c:v>7</c:v>
                </c:pt>
                <c:pt idx="177">
                  <c:v>6</c:v>
                </c:pt>
                <c:pt idx="178">
                  <c:v>7</c:v>
                </c:pt>
                <c:pt idx="179">
                  <c:v>23</c:v>
                </c:pt>
                <c:pt idx="180">
                  <c:v>6</c:v>
                </c:pt>
                <c:pt idx="181">
                  <c:v>5</c:v>
                </c:pt>
                <c:pt idx="182">
                  <c:v>23</c:v>
                </c:pt>
                <c:pt idx="183">
                  <c:v>6</c:v>
                </c:pt>
                <c:pt idx="184">
                  <c:v>5</c:v>
                </c:pt>
                <c:pt idx="185">
                  <c:v>5</c:v>
                </c:pt>
                <c:pt idx="186">
                  <c:v>7</c:v>
                </c:pt>
                <c:pt idx="187">
                  <c:v>7</c:v>
                </c:pt>
                <c:pt idx="188">
                  <c:v>5</c:v>
                </c:pt>
                <c:pt idx="189">
                  <c:v>53</c:v>
                </c:pt>
                <c:pt idx="190">
                  <c:v>10</c:v>
                </c:pt>
                <c:pt idx="191">
                  <c:v>10</c:v>
                </c:pt>
                <c:pt idx="192">
                  <c:v>2</c:v>
                </c:pt>
                <c:pt idx="193">
                  <c:v>5</c:v>
                </c:pt>
                <c:pt idx="194">
                  <c:v>10</c:v>
                </c:pt>
                <c:pt idx="195">
                  <c:v>5</c:v>
                </c:pt>
                <c:pt idx="196">
                  <c:v>5</c:v>
                </c:pt>
                <c:pt idx="197">
                  <c:v>7</c:v>
                </c:pt>
                <c:pt idx="198">
                  <c:v>3</c:v>
                </c:pt>
                <c:pt idx="199">
                  <c:v>1</c:v>
                </c:pt>
                <c:pt idx="200">
                  <c:v>5</c:v>
                </c:pt>
                <c:pt idx="201">
                  <c:v>4</c:v>
                </c:pt>
                <c:pt idx="202">
                  <c:v>6</c:v>
                </c:pt>
                <c:pt idx="203">
                  <c:v>3</c:v>
                </c:pt>
                <c:pt idx="204">
                  <c:v>4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5</c:v>
                </c:pt>
                <c:pt idx="209">
                  <c:v>3</c:v>
                </c:pt>
                <c:pt idx="210">
                  <c:v>6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9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9</c:v>
                </c:pt>
                <c:pt idx="219">
                  <c:v>19</c:v>
                </c:pt>
                <c:pt idx="220">
                  <c:v>2</c:v>
                </c:pt>
                <c:pt idx="221">
                  <c:v>3</c:v>
                </c:pt>
                <c:pt idx="222">
                  <c:v>2</c:v>
                </c:pt>
                <c:pt idx="223">
                  <c:v>9</c:v>
                </c:pt>
                <c:pt idx="224">
                  <c:v>1</c:v>
                </c:pt>
                <c:pt idx="225">
                  <c:v>5</c:v>
                </c:pt>
                <c:pt idx="226">
                  <c:v>6</c:v>
                </c:pt>
                <c:pt idx="227">
                  <c:v>6</c:v>
                </c:pt>
                <c:pt idx="228">
                  <c:v>5</c:v>
                </c:pt>
                <c:pt idx="229">
                  <c:v>4</c:v>
                </c:pt>
                <c:pt idx="230">
                  <c:v>12</c:v>
                </c:pt>
                <c:pt idx="231">
                  <c:v>10</c:v>
                </c:pt>
                <c:pt idx="232">
                  <c:v>4</c:v>
                </c:pt>
                <c:pt idx="233">
                  <c:v>10</c:v>
                </c:pt>
                <c:pt idx="234">
                  <c:v>4</c:v>
                </c:pt>
                <c:pt idx="235">
                  <c:v>10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2</c:v>
                </c:pt>
                <c:pt idx="242">
                  <c:v>10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2</c:v>
                </c:pt>
                <c:pt idx="251">
                  <c:v>5</c:v>
                </c:pt>
                <c:pt idx="252">
                  <c:v>5</c:v>
                </c:pt>
                <c:pt idx="253">
                  <c:v>6</c:v>
                </c:pt>
                <c:pt idx="254">
                  <c:v>5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5</c:v>
                </c:pt>
                <c:pt idx="259">
                  <c:v>3</c:v>
                </c:pt>
                <c:pt idx="260">
                  <c:v>6</c:v>
                </c:pt>
                <c:pt idx="261">
                  <c:v>6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6</c:v>
                </c:pt>
                <c:pt idx="266">
                  <c:v>5</c:v>
                </c:pt>
                <c:pt idx="267">
                  <c:v>5</c:v>
                </c:pt>
                <c:pt idx="268">
                  <c:v>6</c:v>
                </c:pt>
                <c:pt idx="269">
                  <c:v>5</c:v>
                </c:pt>
                <c:pt idx="270">
                  <c:v>3</c:v>
                </c:pt>
                <c:pt idx="271">
                  <c:v>6</c:v>
                </c:pt>
                <c:pt idx="272">
                  <c:v>1</c:v>
                </c:pt>
                <c:pt idx="273">
                  <c:v>13</c:v>
                </c:pt>
                <c:pt idx="274">
                  <c:v>7</c:v>
                </c:pt>
                <c:pt idx="275">
                  <c:v>7</c:v>
                </c:pt>
                <c:pt idx="276">
                  <c:v>13</c:v>
                </c:pt>
                <c:pt idx="277">
                  <c:v>7</c:v>
                </c:pt>
                <c:pt idx="278">
                  <c:v>2</c:v>
                </c:pt>
                <c:pt idx="279">
                  <c:v>7</c:v>
                </c:pt>
                <c:pt idx="280">
                  <c:v>2</c:v>
                </c:pt>
                <c:pt idx="281">
                  <c:v>13</c:v>
                </c:pt>
                <c:pt idx="282">
                  <c:v>2</c:v>
                </c:pt>
                <c:pt idx="283">
                  <c:v>7</c:v>
                </c:pt>
                <c:pt idx="284">
                  <c:v>7</c:v>
                </c:pt>
                <c:pt idx="285">
                  <c:v>8</c:v>
                </c:pt>
                <c:pt idx="286">
                  <c:v>6</c:v>
                </c:pt>
                <c:pt idx="287">
                  <c:v>6</c:v>
                </c:pt>
                <c:pt idx="288">
                  <c:v>1</c:v>
                </c:pt>
                <c:pt idx="289">
                  <c:v>8</c:v>
                </c:pt>
                <c:pt idx="290">
                  <c:v>5</c:v>
                </c:pt>
                <c:pt idx="291">
                  <c:v>5</c:v>
                </c:pt>
                <c:pt idx="292">
                  <c:v>8</c:v>
                </c:pt>
                <c:pt idx="293">
                  <c:v>5</c:v>
                </c:pt>
                <c:pt idx="294">
                  <c:v>8</c:v>
                </c:pt>
                <c:pt idx="295">
                  <c:v>8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7</c:v>
                </c:pt>
                <c:pt idx="300">
                  <c:v>9</c:v>
                </c:pt>
                <c:pt idx="301">
                  <c:v>9</c:v>
                </c:pt>
                <c:pt idx="302">
                  <c:v>4</c:v>
                </c:pt>
                <c:pt idx="303">
                  <c:v>9</c:v>
                </c:pt>
                <c:pt idx="304">
                  <c:v>9</c:v>
                </c:pt>
                <c:pt idx="305">
                  <c:v>5</c:v>
                </c:pt>
                <c:pt idx="306">
                  <c:v>3</c:v>
                </c:pt>
                <c:pt idx="307">
                  <c:v>3</c:v>
                </c:pt>
                <c:pt idx="308">
                  <c:v>9</c:v>
                </c:pt>
                <c:pt idx="309">
                  <c:v>2</c:v>
                </c:pt>
                <c:pt idx="310">
                  <c:v>3</c:v>
                </c:pt>
                <c:pt idx="311">
                  <c:v>2</c:v>
                </c:pt>
                <c:pt idx="312">
                  <c:v>6</c:v>
                </c:pt>
                <c:pt idx="313">
                  <c:v>6</c:v>
                </c:pt>
                <c:pt idx="314">
                  <c:v>10</c:v>
                </c:pt>
                <c:pt idx="315">
                  <c:v>10</c:v>
                </c:pt>
                <c:pt idx="316">
                  <c:v>6</c:v>
                </c:pt>
                <c:pt idx="317">
                  <c:v>6</c:v>
                </c:pt>
                <c:pt idx="318">
                  <c:v>3</c:v>
                </c:pt>
                <c:pt idx="319">
                  <c:v>6</c:v>
                </c:pt>
                <c:pt idx="320">
                  <c:v>2</c:v>
                </c:pt>
                <c:pt idx="321">
                  <c:v>3</c:v>
                </c:pt>
                <c:pt idx="322">
                  <c:v>4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7</c:v>
                </c:pt>
                <c:pt idx="327">
                  <c:v>6</c:v>
                </c:pt>
                <c:pt idx="328">
                  <c:v>6</c:v>
                </c:pt>
                <c:pt idx="329">
                  <c:v>4</c:v>
                </c:pt>
                <c:pt idx="330">
                  <c:v>4</c:v>
                </c:pt>
                <c:pt idx="331">
                  <c:v>7</c:v>
                </c:pt>
                <c:pt idx="332">
                  <c:v>4</c:v>
                </c:pt>
                <c:pt idx="333">
                  <c:v>3</c:v>
                </c:pt>
                <c:pt idx="334">
                  <c:v>4</c:v>
                </c:pt>
                <c:pt idx="335">
                  <c:v>3</c:v>
                </c:pt>
                <c:pt idx="336">
                  <c:v>4</c:v>
                </c:pt>
                <c:pt idx="337">
                  <c:v>3</c:v>
                </c:pt>
                <c:pt idx="338">
                  <c:v>5</c:v>
                </c:pt>
                <c:pt idx="339">
                  <c:v>5</c:v>
                </c:pt>
                <c:pt idx="340">
                  <c:v>2</c:v>
                </c:pt>
                <c:pt idx="341">
                  <c:v>5</c:v>
                </c:pt>
                <c:pt idx="342">
                  <c:v>5</c:v>
                </c:pt>
                <c:pt idx="343">
                  <c:v>5</c:v>
                </c:pt>
                <c:pt idx="344">
                  <c:v>5</c:v>
                </c:pt>
                <c:pt idx="345">
                  <c:v>4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2</c:v>
                </c:pt>
                <c:pt idx="350">
                  <c:v>5</c:v>
                </c:pt>
                <c:pt idx="351">
                  <c:v>3</c:v>
                </c:pt>
                <c:pt idx="352">
                  <c:v>4</c:v>
                </c:pt>
                <c:pt idx="353">
                  <c:v>4</c:v>
                </c:pt>
                <c:pt idx="354">
                  <c:v>3</c:v>
                </c:pt>
                <c:pt idx="355">
                  <c:v>3</c:v>
                </c:pt>
                <c:pt idx="356">
                  <c:v>4</c:v>
                </c:pt>
                <c:pt idx="357">
                  <c:v>3</c:v>
                </c:pt>
                <c:pt idx="358">
                  <c:v>3</c:v>
                </c:pt>
                <c:pt idx="359">
                  <c:v>5</c:v>
                </c:pt>
                <c:pt idx="360">
                  <c:v>5</c:v>
                </c:pt>
                <c:pt idx="361">
                  <c:v>7</c:v>
                </c:pt>
                <c:pt idx="362">
                  <c:v>5</c:v>
                </c:pt>
                <c:pt idx="363">
                  <c:v>7</c:v>
                </c:pt>
                <c:pt idx="364">
                  <c:v>5</c:v>
                </c:pt>
                <c:pt idx="365">
                  <c:v>5</c:v>
                </c:pt>
                <c:pt idx="366">
                  <c:v>4</c:v>
                </c:pt>
                <c:pt idx="367">
                  <c:v>3</c:v>
                </c:pt>
                <c:pt idx="368">
                  <c:v>7</c:v>
                </c:pt>
                <c:pt idx="369">
                  <c:v>8</c:v>
                </c:pt>
                <c:pt idx="370">
                  <c:v>7</c:v>
                </c:pt>
                <c:pt idx="371">
                  <c:v>5</c:v>
                </c:pt>
                <c:pt idx="372">
                  <c:v>5</c:v>
                </c:pt>
                <c:pt idx="373">
                  <c:v>4</c:v>
                </c:pt>
                <c:pt idx="374">
                  <c:v>5</c:v>
                </c:pt>
                <c:pt idx="375">
                  <c:v>4</c:v>
                </c:pt>
                <c:pt idx="376">
                  <c:v>5</c:v>
                </c:pt>
                <c:pt idx="377">
                  <c:v>4</c:v>
                </c:pt>
                <c:pt idx="378">
                  <c:v>8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12</c:v>
                </c:pt>
                <c:pt idx="383">
                  <c:v>4</c:v>
                </c:pt>
                <c:pt idx="384">
                  <c:v>3</c:v>
                </c:pt>
                <c:pt idx="385">
                  <c:v>6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7</c:v>
                </c:pt>
                <c:pt idx="391">
                  <c:v>7</c:v>
                </c:pt>
                <c:pt idx="392">
                  <c:v>3</c:v>
                </c:pt>
                <c:pt idx="393">
                  <c:v>3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8</c:v>
                </c:pt>
                <c:pt idx="401">
                  <c:v>8</c:v>
                </c:pt>
                <c:pt idx="402">
                  <c:v>1</c:v>
                </c:pt>
                <c:pt idx="403">
                  <c:v>8</c:v>
                </c:pt>
                <c:pt idx="404">
                  <c:v>4</c:v>
                </c:pt>
                <c:pt idx="405">
                  <c:v>2</c:v>
                </c:pt>
                <c:pt idx="406">
                  <c:v>2</c:v>
                </c:pt>
                <c:pt idx="407">
                  <c:v>8</c:v>
                </c:pt>
                <c:pt idx="408">
                  <c:v>2</c:v>
                </c:pt>
                <c:pt idx="409">
                  <c:v>5</c:v>
                </c:pt>
                <c:pt idx="410">
                  <c:v>1</c:v>
                </c:pt>
                <c:pt idx="411">
                  <c:v>5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3</c:v>
                </c:pt>
                <c:pt idx="416">
                  <c:v>2</c:v>
                </c:pt>
                <c:pt idx="417">
                  <c:v>5</c:v>
                </c:pt>
                <c:pt idx="418">
                  <c:v>3</c:v>
                </c:pt>
                <c:pt idx="419">
                  <c:v>5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3</c:v>
                </c:pt>
                <c:pt idx="425">
                  <c:v>7</c:v>
                </c:pt>
                <c:pt idx="426">
                  <c:v>7</c:v>
                </c:pt>
                <c:pt idx="427">
                  <c:v>3</c:v>
                </c:pt>
                <c:pt idx="428">
                  <c:v>7</c:v>
                </c:pt>
                <c:pt idx="429">
                  <c:v>7</c:v>
                </c:pt>
                <c:pt idx="430">
                  <c:v>7</c:v>
                </c:pt>
                <c:pt idx="431">
                  <c:v>4</c:v>
                </c:pt>
                <c:pt idx="432">
                  <c:v>2</c:v>
                </c:pt>
                <c:pt idx="433">
                  <c:v>2</c:v>
                </c:pt>
                <c:pt idx="434">
                  <c:v>4</c:v>
                </c:pt>
                <c:pt idx="435">
                  <c:v>2</c:v>
                </c:pt>
                <c:pt idx="436">
                  <c:v>4</c:v>
                </c:pt>
                <c:pt idx="437">
                  <c:v>4</c:v>
                </c:pt>
                <c:pt idx="438">
                  <c:v>2</c:v>
                </c:pt>
                <c:pt idx="439">
                  <c:v>2</c:v>
                </c:pt>
                <c:pt idx="440">
                  <c:v>1</c:v>
                </c:pt>
                <c:pt idx="441">
                  <c:v>2</c:v>
                </c:pt>
                <c:pt idx="442">
                  <c:v>5</c:v>
                </c:pt>
                <c:pt idx="443">
                  <c:v>4</c:v>
                </c:pt>
                <c:pt idx="444">
                  <c:v>5</c:v>
                </c:pt>
                <c:pt idx="445">
                  <c:v>4</c:v>
                </c:pt>
                <c:pt idx="446">
                  <c:v>3</c:v>
                </c:pt>
                <c:pt idx="447">
                  <c:v>5</c:v>
                </c:pt>
                <c:pt idx="448">
                  <c:v>8</c:v>
                </c:pt>
                <c:pt idx="449">
                  <c:v>3</c:v>
                </c:pt>
                <c:pt idx="450">
                  <c:v>3</c:v>
                </c:pt>
                <c:pt idx="451">
                  <c:v>6</c:v>
                </c:pt>
                <c:pt idx="452">
                  <c:v>6</c:v>
                </c:pt>
                <c:pt idx="453">
                  <c:v>3</c:v>
                </c:pt>
                <c:pt idx="454">
                  <c:v>4</c:v>
                </c:pt>
                <c:pt idx="455">
                  <c:v>6</c:v>
                </c:pt>
                <c:pt idx="456">
                  <c:v>7</c:v>
                </c:pt>
                <c:pt idx="457">
                  <c:v>7</c:v>
                </c:pt>
                <c:pt idx="458">
                  <c:v>11</c:v>
                </c:pt>
                <c:pt idx="459">
                  <c:v>5</c:v>
                </c:pt>
                <c:pt idx="460">
                  <c:v>5</c:v>
                </c:pt>
                <c:pt idx="461">
                  <c:v>8</c:v>
                </c:pt>
                <c:pt idx="462">
                  <c:v>5</c:v>
                </c:pt>
                <c:pt idx="463">
                  <c:v>5</c:v>
                </c:pt>
                <c:pt idx="464">
                  <c:v>8</c:v>
                </c:pt>
                <c:pt idx="465">
                  <c:v>3</c:v>
                </c:pt>
                <c:pt idx="466">
                  <c:v>4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4</c:v>
                </c:pt>
                <c:pt idx="471">
                  <c:v>4</c:v>
                </c:pt>
                <c:pt idx="472">
                  <c:v>3</c:v>
                </c:pt>
                <c:pt idx="473">
                  <c:v>4</c:v>
                </c:pt>
                <c:pt idx="474">
                  <c:v>7</c:v>
                </c:pt>
                <c:pt idx="475">
                  <c:v>7</c:v>
                </c:pt>
                <c:pt idx="476">
                  <c:v>7</c:v>
                </c:pt>
                <c:pt idx="477">
                  <c:v>7</c:v>
                </c:pt>
                <c:pt idx="478">
                  <c:v>4</c:v>
                </c:pt>
                <c:pt idx="479">
                  <c:v>7</c:v>
                </c:pt>
                <c:pt idx="480">
                  <c:v>4</c:v>
                </c:pt>
                <c:pt idx="481">
                  <c:v>5</c:v>
                </c:pt>
                <c:pt idx="482">
                  <c:v>5</c:v>
                </c:pt>
                <c:pt idx="483">
                  <c:v>3</c:v>
                </c:pt>
                <c:pt idx="484">
                  <c:v>5</c:v>
                </c:pt>
                <c:pt idx="485">
                  <c:v>5</c:v>
                </c:pt>
                <c:pt idx="486">
                  <c:v>6</c:v>
                </c:pt>
                <c:pt idx="487">
                  <c:v>6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6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6</c:v>
                </c:pt>
                <c:pt idx="496">
                  <c:v>7</c:v>
                </c:pt>
                <c:pt idx="497">
                  <c:v>2</c:v>
                </c:pt>
                <c:pt idx="498">
                  <c:v>7</c:v>
                </c:pt>
                <c:pt idx="499">
                  <c:v>6</c:v>
                </c:pt>
                <c:pt idx="500">
                  <c:v>6</c:v>
                </c:pt>
                <c:pt idx="501">
                  <c:v>7</c:v>
                </c:pt>
                <c:pt idx="502">
                  <c:v>8</c:v>
                </c:pt>
                <c:pt idx="503">
                  <c:v>8</c:v>
                </c:pt>
                <c:pt idx="504">
                  <c:v>8</c:v>
                </c:pt>
                <c:pt idx="505">
                  <c:v>5</c:v>
                </c:pt>
                <c:pt idx="506">
                  <c:v>9</c:v>
                </c:pt>
                <c:pt idx="507">
                  <c:v>4</c:v>
                </c:pt>
                <c:pt idx="508">
                  <c:v>9</c:v>
                </c:pt>
                <c:pt idx="509">
                  <c:v>6</c:v>
                </c:pt>
                <c:pt idx="510">
                  <c:v>6</c:v>
                </c:pt>
                <c:pt idx="511">
                  <c:v>10</c:v>
                </c:pt>
                <c:pt idx="512">
                  <c:v>5</c:v>
                </c:pt>
                <c:pt idx="513">
                  <c:v>10</c:v>
                </c:pt>
                <c:pt idx="514">
                  <c:v>5</c:v>
                </c:pt>
                <c:pt idx="515">
                  <c:v>5</c:v>
                </c:pt>
                <c:pt idx="516">
                  <c:v>10</c:v>
                </c:pt>
                <c:pt idx="517">
                  <c:v>6</c:v>
                </c:pt>
                <c:pt idx="518">
                  <c:v>4</c:v>
                </c:pt>
                <c:pt idx="519">
                  <c:v>6</c:v>
                </c:pt>
                <c:pt idx="520">
                  <c:v>4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7</c:v>
                </c:pt>
                <c:pt idx="525">
                  <c:v>4</c:v>
                </c:pt>
                <c:pt idx="526">
                  <c:v>3</c:v>
                </c:pt>
                <c:pt idx="527">
                  <c:v>4</c:v>
                </c:pt>
                <c:pt idx="528">
                  <c:v>7</c:v>
                </c:pt>
                <c:pt idx="529">
                  <c:v>7</c:v>
                </c:pt>
                <c:pt idx="530">
                  <c:v>4</c:v>
                </c:pt>
                <c:pt idx="531">
                  <c:v>7</c:v>
                </c:pt>
                <c:pt idx="532">
                  <c:v>4</c:v>
                </c:pt>
                <c:pt idx="533">
                  <c:v>7</c:v>
                </c:pt>
                <c:pt idx="534">
                  <c:v>3</c:v>
                </c:pt>
                <c:pt idx="535">
                  <c:v>8</c:v>
                </c:pt>
                <c:pt idx="536">
                  <c:v>8</c:v>
                </c:pt>
                <c:pt idx="537">
                  <c:v>3</c:v>
                </c:pt>
                <c:pt idx="538">
                  <c:v>5</c:v>
                </c:pt>
                <c:pt idx="539">
                  <c:v>8</c:v>
                </c:pt>
                <c:pt idx="540">
                  <c:v>8</c:v>
                </c:pt>
                <c:pt idx="541">
                  <c:v>8</c:v>
                </c:pt>
                <c:pt idx="542">
                  <c:v>3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9</c:v>
                </c:pt>
                <c:pt idx="551">
                  <c:v>4</c:v>
                </c:pt>
                <c:pt idx="552">
                  <c:v>9</c:v>
                </c:pt>
                <c:pt idx="553">
                  <c:v>3</c:v>
                </c:pt>
                <c:pt idx="554">
                  <c:v>9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2</c:v>
                </c:pt>
                <c:pt idx="561">
                  <c:v>4</c:v>
                </c:pt>
                <c:pt idx="562">
                  <c:v>4</c:v>
                </c:pt>
                <c:pt idx="563">
                  <c:v>2</c:v>
                </c:pt>
                <c:pt idx="564">
                  <c:v>2</c:v>
                </c:pt>
                <c:pt idx="565">
                  <c:v>4</c:v>
                </c:pt>
                <c:pt idx="566">
                  <c:v>5</c:v>
                </c:pt>
                <c:pt idx="567">
                  <c:v>4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3</c:v>
                </c:pt>
                <c:pt idx="573">
                  <c:v>4</c:v>
                </c:pt>
                <c:pt idx="574">
                  <c:v>4</c:v>
                </c:pt>
                <c:pt idx="575">
                  <c:v>1</c:v>
                </c:pt>
                <c:pt idx="576">
                  <c:v>2</c:v>
                </c:pt>
                <c:pt idx="577">
                  <c:v>3</c:v>
                </c:pt>
                <c:pt idx="578">
                  <c:v>6</c:v>
                </c:pt>
                <c:pt idx="579">
                  <c:v>6</c:v>
                </c:pt>
                <c:pt idx="580">
                  <c:v>6</c:v>
                </c:pt>
                <c:pt idx="581">
                  <c:v>7</c:v>
                </c:pt>
                <c:pt idx="582">
                  <c:v>3</c:v>
                </c:pt>
                <c:pt idx="583">
                  <c:v>3</c:v>
                </c:pt>
                <c:pt idx="584">
                  <c:v>4</c:v>
                </c:pt>
                <c:pt idx="585">
                  <c:v>7</c:v>
                </c:pt>
                <c:pt idx="586">
                  <c:v>7</c:v>
                </c:pt>
                <c:pt idx="587">
                  <c:v>2</c:v>
                </c:pt>
                <c:pt idx="588">
                  <c:v>2</c:v>
                </c:pt>
                <c:pt idx="589">
                  <c:v>7</c:v>
                </c:pt>
                <c:pt idx="590">
                  <c:v>2</c:v>
                </c:pt>
                <c:pt idx="591">
                  <c:v>6</c:v>
                </c:pt>
                <c:pt idx="592">
                  <c:v>5</c:v>
                </c:pt>
                <c:pt idx="593">
                  <c:v>5</c:v>
                </c:pt>
                <c:pt idx="594">
                  <c:v>4</c:v>
                </c:pt>
                <c:pt idx="595">
                  <c:v>5</c:v>
                </c:pt>
                <c:pt idx="596">
                  <c:v>1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6</c:v>
                </c:pt>
                <c:pt idx="602">
                  <c:v>6</c:v>
                </c:pt>
                <c:pt idx="603">
                  <c:v>6</c:v>
                </c:pt>
                <c:pt idx="604">
                  <c:v>6</c:v>
                </c:pt>
                <c:pt idx="605">
                  <c:v>6</c:v>
                </c:pt>
                <c:pt idx="606">
                  <c:v>4</c:v>
                </c:pt>
                <c:pt idx="607">
                  <c:v>7</c:v>
                </c:pt>
                <c:pt idx="608">
                  <c:v>6</c:v>
                </c:pt>
                <c:pt idx="609">
                  <c:v>7</c:v>
                </c:pt>
                <c:pt idx="610">
                  <c:v>7</c:v>
                </c:pt>
                <c:pt idx="611">
                  <c:v>7</c:v>
                </c:pt>
                <c:pt idx="612">
                  <c:v>7</c:v>
                </c:pt>
                <c:pt idx="613">
                  <c:v>7</c:v>
                </c:pt>
                <c:pt idx="614">
                  <c:v>7</c:v>
                </c:pt>
                <c:pt idx="615">
                  <c:v>7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6</c:v>
                </c:pt>
                <c:pt idx="620">
                  <c:v>6</c:v>
                </c:pt>
                <c:pt idx="621">
                  <c:v>10</c:v>
                </c:pt>
                <c:pt idx="622">
                  <c:v>7</c:v>
                </c:pt>
                <c:pt idx="623">
                  <c:v>8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8</c:v>
                </c:pt>
                <c:pt idx="628">
                  <c:v>8</c:v>
                </c:pt>
                <c:pt idx="629">
                  <c:v>8</c:v>
                </c:pt>
                <c:pt idx="630">
                  <c:v>6</c:v>
                </c:pt>
                <c:pt idx="631">
                  <c:v>6</c:v>
                </c:pt>
                <c:pt idx="632">
                  <c:v>6</c:v>
                </c:pt>
                <c:pt idx="633">
                  <c:v>9</c:v>
                </c:pt>
                <c:pt idx="634">
                  <c:v>5</c:v>
                </c:pt>
                <c:pt idx="635">
                  <c:v>5</c:v>
                </c:pt>
                <c:pt idx="636">
                  <c:v>9</c:v>
                </c:pt>
                <c:pt idx="637">
                  <c:v>5</c:v>
                </c:pt>
                <c:pt idx="638">
                  <c:v>5</c:v>
                </c:pt>
                <c:pt idx="639">
                  <c:v>9</c:v>
                </c:pt>
                <c:pt idx="640">
                  <c:v>5</c:v>
                </c:pt>
                <c:pt idx="641">
                  <c:v>2</c:v>
                </c:pt>
                <c:pt idx="642">
                  <c:v>5</c:v>
                </c:pt>
                <c:pt idx="643">
                  <c:v>2</c:v>
                </c:pt>
                <c:pt idx="644">
                  <c:v>2</c:v>
                </c:pt>
                <c:pt idx="645">
                  <c:v>2</c:v>
                </c:pt>
                <c:pt idx="646">
                  <c:v>2</c:v>
                </c:pt>
                <c:pt idx="647">
                  <c:v>3</c:v>
                </c:pt>
                <c:pt idx="648">
                  <c:v>3</c:v>
                </c:pt>
                <c:pt idx="649">
                  <c:v>4</c:v>
                </c:pt>
                <c:pt idx="650">
                  <c:v>4</c:v>
                </c:pt>
                <c:pt idx="651">
                  <c:v>3</c:v>
                </c:pt>
                <c:pt idx="652">
                  <c:v>3</c:v>
                </c:pt>
                <c:pt idx="653">
                  <c:v>4</c:v>
                </c:pt>
                <c:pt idx="654">
                  <c:v>4</c:v>
                </c:pt>
                <c:pt idx="655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12960"/>
        <c:axId val="113114496"/>
      </c:scatterChart>
      <c:valAx>
        <c:axId val="113112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3114496"/>
        <c:crosses val="autoZero"/>
        <c:crossBetween val="midCat"/>
      </c:valAx>
      <c:valAx>
        <c:axId val="11311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1129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9504697890712"/>
          <c:y val="3.4700700973562267E-2"/>
          <c:w val="0.87026843037655122"/>
          <c:h val="0.84344923612829359"/>
        </c:manualLayout>
      </c:layout>
      <c:lineChart>
        <c:grouping val="standard"/>
        <c:varyColors val="0"/>
        <c:ser>
          <c:idx val="1"/>
          <c:order val="0"/>
          <c:tx>
            <c:strRef>
              <c:f>Nexen2013!$Z$4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>
              <a:noFill/>
            </a:ln>
          </c:spPr>
          <c:marker>
            <c:symbol val="none"/>
          </c:marke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Nexen2013!$Z$5:$Z$20</c:f>
              <c:numCache>
                <c:formatCode>0%</c:formatCode>
                <c:ptCount val="16"/>
                <c:pt idx="0">
                  <c:v>0</c:v>
                </c:pt>
                <c:pt idx="1">
                  <c:v>1.1154489682097044E-2</c:v>
                </c:pt>
                <c:pt idx="2">
                  <c:v>7.0273284997211374E-2</c:v>
                </c:pt>
                <c:pt idx="3">
                  <c:v>0.19687674288901283</c:v>
                </c:pt>
                <c:pt idx="4">
                  <c:v>0.34969325153374231</c:v>
                </c:pt>
                <c:pt idx="5">
                  <c:v>0.53876185164528723</c:v>
                </c:pt>
                <c:pt idx="6">
                  <c:v>0.68767428890128279</c:v>
                </c:pt>
                <c:pt idx="7">
                  <c:v>0.81316229782487448</c:v>
                </c:pt>
                <c:pt idx="8">
                  <c:v>0.88399330730619075</c:v>
                </c:pt>
                <c:pt idx="9">
                  <c:v>0.92972671500278858</c:v>
                </c:pt>
                <c:pt idx="10">
                  <c:v>0.9592861126603458</c:v>
                </c:pt>
                <c:pt idx="11">
                  <c:v>0.97546012269938653</c:v>
                </c:pt>
                <c:pt idx="12">
                  <c:v>0.99051868377021757</c:v>
                </c:pt>
                <c:pt idx="13">
                  <c:v>0.99386503067484666</c:v>
                </c:pt>
                <c:pt idx="14">
                  <c:v>0.99553820412716121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57824"/>
        <c:axId val="99359744"/>
      </c:lineChart>
      <c:catAx>
        <c:axId val="99357824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9359744"/>
        <c:crosses val="autoZero"/>
        <c:auto val="1"/>
        <c:lblAlgn val="ctr"/>
        <c:lblOffset val="100"/>
        <c:noMultiLvlLbl val="0"/>
      </c:catAx>
      <c:valAx>
        <c:axId val="99359744"/>
        <c:scaling>
          <c:orientation val="minMax"/>
          <c:max val="1"/>
        </c:scaling>
        <c:delete val="0"/>
        <c:axPos val="l"/>
        <c:majorGridlines/>
        <c:min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9357824"/>
        <c:crosses val="autoZero"/>
        <c:crossBetween val="between"/>
        <c:majorUnit val="0.25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4"/>
          <c:order val="0"/>
          <c:tx>
            <c:strRef>
              <c:f>Nexen2014!$AA$4</c:f>
              <c:strCache>
                <c:ptCount val="1"/>
                <c:pt idx="0">
                  <c:v>2014 Doc_Appr_days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ymbol val="x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Nexen2014!$Y$5:$Y$20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Nexen2014!$AA$5:$AA$20</c:f>
              <c:numCache>
                <c:formatCode>0%</c:formatCode>
                <c:ptCount val="16"/>
                <c:pt idx="0">
                  <c:v>0</c:v>
                </c:pt>
                <c:pt idx="1">
                  <c:v>0.10906446921958313</c:v>
                </c:pt>
                <c:pt idx="2">
                  <c:v>0.39360155113911777</c:v>
                </c:pt>
                <c:pt idx="3">
                  <c:v>0.64469219583131365</c:v>
                </c:pt>
                <c:pt idx="4">
                  <c:v>0.7935046049442559</c:v>
                </c:pt>
                <c:pt idx="5">
                  <c:v>0.87396994667959282</c:v>
                </c:pt>
                <c:pt idx="6">
                  <c:v>0.92050412021328165</c:v>
                </c:pt>
                <c:pt idx="7">
                  <c:v>0.94910324769752785</c:v>
                </c:pt>
                <c:pt idx="8">
                  <c:v>0.96558410082404267</c:v>
                </c:pt>
                <c:pt idx="9">
                  <c:v>0.97430925836160931</c:v>
                </c:pt>
                <c:pt idx="10">
                  <c:v>0.98109549200193891</c:v>
                </c:pt>
                <c:pt idx="11">
                  <c:v>0.98594280174503146</c:v>
                </c:pt>
                <c:pt idx="12">
                  <c:v>0.99030538051381478</c:v>
                </c:pt>
                <c:pt idx="13">
                  <c:v>0.99272903538536117</c:v>
                </c:pt>
                <c:pt idx="14">
                  <c:v>0.99757634512845372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375296"/>
        <c:axId val="99368960"/>
      </c:lineChart>
      <c:catAx>
        <c:axId val="70375296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99368960"/>
        <c:crosses val="autoZero"/>
        <c:auto val="1"/>
        <c:lblAlgn val="ctr"/>
        <c:lblOffset val="100"/>
        <c:noMultiLvlLbl val="0"/>
      </c:catAx>
      <c:valAx>
        <c:axId val="99368960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70375296"/>
        <c:crosses val="autoZero"/>
        <c:crossBetween val="between"/>
        <c:minorUnit val="5.000000000000001E-2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1"/>
          <c:order val="0"/>
          <c:tx>
            <c:strRef>
              <c:f>Nexen2013!$Z$4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/>
          </c:spP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Nexen2013!$Z$5:$Z$20</c:f>
              <c:numCache>
                <c:formatCode>0%</c:formatCode>
                <c:ptCount val="16"/>
                <c:pt idx="0">
                  <c:v>0</c:v>
                </c:pt>
                <c:pt idx="1">
                  <c:v>1.1154489682097044E-2</c:v>
                </c:pt>
                <c:pt idx="2">
                  <c:v>7.0273284997211374E-2</c:v>
                </c:pt>
                <c:pt idx="3">
                  <c:v>0.19687674288901283</c:v>
                </c:pt>
                <c:pt idx="4">
                  <c:v>0.34969325153374231</c:v>
                </c:pt>
                <c:pt idx="5">
                  <c:v>0.53876185164528723</c:v>
                </c:pt>
                <c:pt idx="6">
                  <c:v>0.68767428890128279</c:v>
                </c:pt>
                <c:pt idx="7">
                  <c:v>0.81316229782487448</c:v>
                </c:pt>
                <c:pt idx="8">
                  <c:v>0.88399330730619075</c:v>
                </c:pt>
                <c:pt idx="9">
                  <c:v>0.92972671500278858</c:v>
                </c:pt>
                <c:pt idx="10">
                  <c:v>0.9592861126603458</c:v>
                </c:pt>
                <c:pt idx="11">
                  <c:v>0.97546012269938653</c:v>
                </c:pt>
                <c:pt idx="12">
                  <c:v>0.99051868377021757</c:v>
                </c:pt>
                <c:pt idx="13">
                  <c:v>0.99386503067484666</c:v>
                </c:pt>
                <c:pt idx="14">
                  <c:v>0.99553820412716121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84320"/>
        <c:axId val="100717312"/>
      </c:lineChart>
      <c:catAx>
        <c:axId val="99384320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100717312"/>
        <c:crosses val="autoZero"/>
        <c:auto val="1"/>
        <c:lblAlgn val="ctr"/>
        <c:lblOffset val="100"/>
        <c:noMultiLvlLbl val="0"/>
      </c:catAx>
      <c:valAx>
        <c:axId val="100717312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99384320"/>
        <c:crosses val="autoZero"/>
        <c:crossBetween val="between"/>
        <c:minorUnit val="5.000000000000001E-2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9504697890712"/>
          <c:y val="3.4700700973562267E-2"/>
          <c:w val="0.87026843037655122"/>
          <c:h val="0.84344923612829359"/>
        </c:manualLayout>
      </c:layout>
      <c:lineChart>
        <c:grouping val="standard"/>
        <c:varyColors val="0"/>
        <c:ser>
          <c:idx val="1"/>
          <c:order val="0"/>
          <c:tx>
            <c:strRef>
              <c:f>Nexen2013!$Z$4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>
              <a:noFill/>
            </a:ln>
          </c:spPr>
          <c:marker>
            <c:symbol val="none"/>
          </c:marke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Nexen2013!$Z$5:$Z$20</c:f>
              <c:numCache>
                <c:formatCode>0%</c:formatCode>
                <c:ptCount val="16"/>
                <c:pt idx="0">
                  <c:v>0</c:v>
                </c:pt>
                <c:pt idx="1">
                  <c:v>1.1154489682097044E-2</c:v>
                </c:pt>
                <c:pt idx="2">
                  <c:v>7.0273284997211374E-2</c:v>
                </c:pt>
                <c:pt idx="3">
                  <c:v>0.19687674288901283</c:v>
                </c:pt>
                <c:pt idx="4">
                  <c:v>0.34969325153374231</c:v>
                </c:pt>
                <c:pt idx="5">
                  <c:v>0.53876185164528723</c:v>
                </c:pt>
                <c:pt idx="6">
                  <c:v>0.68767428890128279</c:v>
                </c:pt>
                <c:pt idx="7">
                  <c:v>0.81316229782487448</c:v>
                </c:pt>
                <c:pt idx="8">
                  <c:v>0.88399330730619075</c:v>
                </c:pt>
                <c:pt idx="9">
                  <c:v>0.92972671500278858</c:v>
                </c:pt>
                <c:pt idx="10">
                  <c:v>0.9592861126603458</c:v>
                </c:pt>
                <c:pt idx="11">
                  <c:v>0.97546012269938653</c:v>
                </c:pt>
                <c:pt idx="12">
                  <c:v>0.99051868377021757</c:v>
                </c:pt>
                <c:pt idx="13">
                  <c:v>0.99386503067484666</c:v>
                </c:pt>
                <c:pt idx="14">
                  <c:v>0.99553820412716121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15072"/>
        <c:axId val="100921344"/>
      </c:lineChart>
      <c:catAx>
        <c:axId val="100915072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0921344"/>
        <c:crosses val="autoZero"/>
        <c:auto val="1"/>
        <c:lblAlgn val="ctr"/>
        <c:lblOffset val="100"/>
        <c:noMultiLvlLbl val="0"/>
      </c:catAx>
      <c:valAx>
        <c:axId val="100921344"/>
        <c:scaling>
          <c:orientation val="minMax"/>
          <c:max val="1"/>
        </c:scaling>
        <c:delete val="0"/>
        <c:axPos val="l"/>
        <c:majorGridlines/>
        <c:min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0915072"/>
        <c:crosses val="autoZero"/>
        <c:crossBetween val="between"/>
        <c:majorUnit val="0.25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4"/>
          <c:order val="0"/>
          <c:tx>
            <c:strRef>
              <c:f>Nexen2014!$AA$4</c:f>
              <c:strCache>
                <c:ptCount val="1"/>
                <c:pt idx="0">
                  <c:v>2014 Doc_Appr_days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ymbol val="x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Nexen2014!$Y$5:$Y$20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Nexen2014!$AA$5:$AA$20</c:f>
              <c:numCache>
                <c:formatCode>0%</c:formatCode>
                <c:ptCount val="16"/>
                <c:pt idx="0">
                  <c:v>0</c:v>
                </c:pt>
                <c:pt idx="1">
                  <c:v>0.10906446921958313</c:v>
                </c:pt>
                <c:pt idx="2">
                  <c:v>0.39360155113911777</c:v>
                </c:pt>
                <c:pt idx="3">
                  <c:v>0.64469219583131365</c:v>
                </c:pt>
                <c:pt idx="4">
                  <c:v>0.7935046049442559</c:v>
                </c:pt>
                <c:pt idx="5">
                  <c:v>0.87396994667959282</c:v>
                </c:pt>
                <c:pt idx="6">
                  <c:v>0.92050412021328165</c:v>
                </c:pt>
                <c:pt idx="7">
                  <c:v>0.94910324769752785</c:v>
                </c:pt>
                <c:pt idx="8">
                  <c:v>0.96558410082404267</c:v>
                </c:pt>
                <c:pt idx="9">
                  <c:v>0.97430925836160931</c:v>
                </c:pt>
                <c:pt idx="10">
                  <c:v>0.98109549200193891</c:v>
                </c:pt>
                <c:pt idx="11">
                  <c:v>0.98594280174503146</c:v>
                </c:pt>
                <c:pt idx="12">
                  <c:v>0.99030538051381478</c:v>
                </c:pt>
                <c:pt idx="13">
                  <c:v>0.99272903538536117</c:v>
                </c:pt>
                <c:pt idx="14">
                  <c:v>0.99757634512845372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28128"/>
        <c:axId val="100946688"/>
      </c:lineChart>
      <c:catAx>
        <c:axId val="100928128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100946688"/>
        <c:crosses val="autoZero"/>
        <c:auto val="1"/>
        <c:lblAlgn val="ctr"/>
        <c:lblOffset val="100"/>
        <c:noMultiLvlLbl val="0"/>
      </c:catAx>
      <c:valAx>
        <c:axId val="100946688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00928128"/>
        <c:crosses val="autoZero"/>
        <c:crossBetween val="between"/>
        <c:minorUnit val="5.000000000000001E-2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61280"/>
        <c:axId val="100967168"/>
      </c:lineChart>
      <c:catAx>
        <c:axId val="100961280"/>
        <c:scaling>
          <c:orientation val="minMax"/>
        </c:scaling>
        <c:delete val="0"/>
        <c:axPos val="b"/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100967168"/>
        <c:crosses val="autoZero"/>
        <c:auto val="1"/>
        <c:lblAlgn val="ctr"/>
        <c:lblOffset val="100"/>
        <c:noMultiLvlLbl val="0"/>
      </c:catAx>
      <c:valAx>
        <c:axId val="100967168"/>
        <c:scaling>
          <c:orientation val="minMax"/>
          <c:max val="1"/>
        </c:scaling>
        <c:delete val="0"/>
        <c:axPos val="l"/>
        <c:majorGridlines>
          <c:spPr>
            <a:ln>
              <a:noFill/>
            </a:ln>
          </c:spPr>
        </c:majorGridlines>
        <c:minorGridlines>
          <c:spPr>
            <a:ln>
              <a:noFill/>
            </a:ln>
          </c:spPr>
        </c:minorGridlines>
        <c:numFmt formatCode="\ 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00961280"/>
        <c:crosses val="autoZero"/>
        <c:crossBetween val="between"/>
        <c:minorUnit val="5.000000000000001E-2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Nexen Winter 2013&amp;4</a:t>
            </a:r>
            <a:endParaRPr lang="en-US" sz="2800" dirty="0"/>
          </a:p>
        </c:rich>
      </c:tx>
      <c:layout>
        <c:manualLayout>
          <c:xMode val="edge"/>
          <c:yMode val="edge"/>
          <c:x val="0.5392907526282078"/>
          <c:y val="0.49727112274737362"/>
        </c:manualLayout>
      </c:layout>
      <c:overlay val="1"/>
      <c:spPr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4"/>
          <c:order val="0"/>
          <c:tx>
            <c:strRef>
              <c:f>Nexen2014!$AA$4</c:f>
              <c:strCache>
                <c:ptCount val="1"/>
                <c:pt idx="0">
                  <c:v>2014 Doc_Appr_days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ymbol val="x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Nexen2014!$Y$5:$Y$20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Nexen2014!$AA$5:$AA$20</c:f>
              <c:numCache>
                <c:formatCode>0%</c:formatCode>
                <c:ptCount val="16"/>
                <c:pt idx="0">
                  <c:v>0</c:v>
                </c:pt>
                <c:pt idx="1">
                  <c:v>0.10906446921958313</c:v>
                </c:pt>
                <c:pt idx="2">
                  <c:v>0.39360155113911777</c:v>
                </c:pt>
                <c:pt idx="3">
                  <c:v>0.64469219583131365</c:v>
                </c:pt>
                <c:pt idx="4">
                  <c:v>0.7935046049442559</c:v>
                </c:pt>
                <c:pt idx="5">
                  <c:v>0.87396994667959282</c:v>
                </c:pt>
                <c:pt idx="6">
                  <c:v>0.92050412021328165</c:v>
                </c:pt>
                <c:pt idx="7">
                  <c:v>0.94910324769752785</c:v>
                </c:pt>
                <c:pt idx="8">
                  <c:v>0.96558410082404267</c:v>
                </c:pt>
                <c:pt idx="9">
                  <c:v>0.97430925836160931</c:v>
                </c:pt>
                <c:pt idx="10">
                  <c:v>0.98109549200193891</c:v>
                </c:pt>
                <c:pt idx="11">
                  <c:v>0.98594280174503146</c:v>
                </c:pt>
                <c:pt idx="12">
                  <c:v>0.99030538051381478</c:v>
                </c:pt>
                <c:pt idx="13">
                  <c:v>0.99272903538536117</c:v>
                </c:pt>
                <c:pt idx="14">
                  <c:v>0.99757634512845372</c:v>
                </c:pt>
                <c:pt idx="1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Nexen2013!$Z$4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/>
          </c:spP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Nexen2013!$Z$5:$Z$20</c:f>
              <c:numCache>
                <c:formatCode>0%</c:formatCode>
                <c:ptCount val="16"/>
                <c:pt idx="0">
                  <c:v>0</c:v>
                </c:pt>
                <c:pt idx="1">
                  <c:v>1.1154489682097044E-2</c:v>
                </c:pt>
                <c:pt idx="2">
                  <c:v>7.0273284997211374E-2</c:v>
                </c:pt>
                <c:pt idx="3">
                  <c:v>0.19687674288901283</c:v>
                </c:pt>
                <c:pt idx="4">
                  <c:v>0.34969325153374231</c:v>
                </c:pt>
                <c:pt idx="5">
                  <c:v>0.53876185164528723</c:v>
                </c:pt>
                <c:pt idx="6">
                  <c:v>0.68767428890128279</c:v>
                </c:pt>
                <c:pt idx="7">
                  <c:v>0.81316229782487448</c:v>
                </c:pt>
                <c:pt idx="8">
                  <c:v>0.88399330730619075</c:v>
                </c:pt>
                <c:pt idx="9">
                  <c:v>0.92972671500278858</c:v>
                </c:pt>
                <c:pt idx="10">
                  <c:v>0.9592861126603458</c:v>
                </c:pt>
                <c:pt idx="11">
                  <c:v>0.97546012269938653</c:v>
                </c:pt>
                <c:pt idx="12">
                  <c:v>0.99051868377021757</c:v>
                </c:pt>
                <c:pt idx="13">
                  <c:v>0.99386503067484666</c:v>
                </c:pt>
                <c:pt idx="14">
                  <c:v>0.99553820412716121</c:v>
                </c:pt>
                <c:pt idx="15">
                  <c:v>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Nexen2014!$Z$4</c:f>
              <c:strCache>
                <c:ptCount val="1"/>
                <c:pt idx="0">
                  <c:v>2014 BO_post_days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pPr>
              <a:solidFill>
                <a:schemeClr val="lt1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numRef>
              <c:f>Nexen2014!$Y$5:$Y$20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Nexen2014!$Z$5:$Z$20</c:f>
              <c:numCache>
                <c:formatCode>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2.2643496577145865E-2</c:v>
                </c:pt>
                <c:pt idx="3">
                  <c:v>8.2675092153765145E-2</c:v>
                </c:pt>
                <c:pt idx="4">
                  <c:v>0.19167983149025802</c:v>
                </c:pt>
                <c:pt idx="5">
                  <c:v>0.36018957345971564</c:v>
                </c:pt>
                <c:pt idx="6">
                  <c:v>0.52764612954186418</c:v>
                </c:pt>
                <c:pt idx="7">
                  <c:v>0.66929963138493942</c:v>
                </c:pt>
                <c:pt idx="8">
                  <c:v>0.7877830437072143</c:v>
                </c:pt>
                <c:pt idx="9">
                  <c:v>0.86519220642443395</c:v>
                </c:pt>
                <c:pt idx="10">
                  <c:v>0.92101105845181674</c:v>
                </c:pt>
                <c:pt idx="11">
                  <c:v>0.95365982095839918</c:v>
                </c:pt>
                <c:pt idx="12">
                  <c:v>0.96945760926803581</c:v>
                </c:pt>
                <c:pt idx="13">
                  <c:v>0.97682991047919954</c:v>
                </c:pt>
                <c:pt idx="14">
                  <c:v>0.9889415481832543</c:v>
                </c:pt>
                <c:pt idx="15">
                  <c:v>1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Nexen2013!$Y$4</c:f>
              <c:strCache>
                <c:ptCount val="1"/>
                <c:pt idx="0">
                  <c:v>2013 BO_post_days</c:v>
                </c:pt>
              </c:strCache>
            </c:strRef>
          </c:tx>
          <c:spPr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ymbol val="square"/>
            <c:size val="7"/>
            <c:spPr>
              <a:solidFill>
                <a:schemeClr val="tx2">
                  <a:lumMod val="60000"/>
                  <a:lumOff val="40000"/>
                </a:schemeClr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Nexen2013!$Y$5:$Y$20</c:f>
              <c:numCache>
                <c:formatCode>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2.2371364653243847E-3</c:v>
                </c:pt>
                <c:pt idx="3">
                  <c:v>4.0827740492170021E-2</c:v>
                </c:pt>
                <c:pt idx="4">
                  <c:v>0.13087248322147652</c:v>
                </c:pt>
                <c:pt idx="5">
                  <c:v>0.26006711409395972</c:v>
                </c:pt>
                <c:pt idx="6">
                  <c:v>0.46532438478747201</c:v>
                </c:pt>
                <c:pt idx="7">
                  <c:v>0.63870246085011184</c:v>
                </c:pt>
                <c:pt idx="8">
                  <c:v>0.77460850111856827</c:v>
                </c:pt>
                <c:pt idx="9">
                  <c:v>0.85514541387024612</c:v>
                </c:pt>
                <c:pt idx="10">
                  <c:v>0.91722595078299773</c:v>
                </c:pt>
                <c:pt idx="11">
                  <c:v>0.95302013422818788</c:v>
                </c:pt>
                <c:pt idx="12">
                  <c:v>0.9854586129753915</c:v>
                </c:pt>
                <c:pt idx="13">
                  <c:v>0.98937360178970912</c:v>
                </c:pt>
                <c:pt idx="14">
                  <c:v>0.99440715883668906</c:v>
                </c:pt>
                <c:pt idx="15">
                  <c:v>1</c:v>
                </c:pt>
              </c:numCache>
            </c:numRef>
          </c:val>
          <c:smooth val="0"/>
        </c:ser>
        <c:ser>
          <c:idx val="2"/>
          <c:order val="4"/>
          <c:tx>
            <c:strRef>
              <c:f>Nexen2013!$AA$4</c:f>
              <c:strCache>
                <c:ptCount val="1"/>
                <c:pt idx="0">
                  <c:v>2013 Inv_create_days</c:v>
                </c:pt>
              </c:strCache>
            </c:strRef>
          </c:tx>
          <c:spPr>
            <a:ln w="25400"/>
          </c:spPr>
          <c:marker>
            <c:symbol val="x"/>
            <c:size val="7"/>
            <c:spPr>
              <a:solidFill>
                <a:schemeClr val="accent3"/>
              </a:solidFill>
            </c:spPr>
          </c:marker>
          <c:cat>
            <c:numRef>
              <c:f>Nexen2013!$X$5:$X$20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Nexen2013!$AA$5:$AA$20</c:f>
              <c:numCache>
                <c:formatCode>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1.4367816091954023E-2</c:v>
                </c:pt>
                <c:pt idx="4">
                  <c:v>8.4482758620689657E-2</c:v>
                </c:pt>
                <c:pt idx="5">
                  <c:v>0.17413793103448275</c:v>
                </c:pt>
                <c:pt idx="6">
                  <c:v>0.33620689655172414</c:v>
                </c:pt>
                <c:pt idx="7">
                  <c:v>0.49540229885057468</c:v>
                </c:pt>
                <c:pt idx="8">
                  <c:v>0.67298850574712643</c:v>
                </c:pt>
                <c:pt idx="9">
                  <c:v>0.78275862068965518</c:v>
                </c:pt>
                <c:pt idx="10">
                  <c:v>0.85689655172413792</c:v>
                </c:pt>
                <c:pt idx="11">
                  <c:v>0.92298850574712643</c:v>
                </c:pt>
                <c:pt idx="12">
                  <c:v>0.96379310344827585</c:v>
                </c:pt>
                <c:pt idx="13">
                  <c:v>0.98390804597701154</c:v>
                </c:pt>
                <c:pt idx="14">
                  <c:v>0.99310344827586206</c:v>
                </c:pt>
                <c:pt idx="15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Nexen2014!$AB$4</c:f>
              <c:strCache>
                <c:ptCount val="1"/>
                <c:pt idx="0">
                  <c:v>2014 Inv_create_days</c:v>
                </c:pt>
              </c:strCache>
            </c:strRef>
          </c:tx>
          <c:spPr>
            <a:ln w="25400" cap="flat" cmpd="sng" algn="ctr">
              <a:solidFill>
                <a:schemeClr val="accent3"/>
              </a:solidFill>
              <a:prstDash val="solid"/>
            </a:ln>
            <a:effectLst/>
          </c:spPr>
          <c:marker>
            <c:symbol val="x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3"/>
                </a:solidFill>
                <a:prstDash val="solid"/>
              </a:ln>
              <a:effectLst/>
            </c:spPr>
          </c:marker>
          <c:cat>
            <c:numRef>
              <c:f>Nexen2014!$Y$5:$Y$20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Nexen2014!$AB$5:$AB$20</c:f>
              <c:numCache>
                <c:formatCode>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4.2712226374799784E-3</c:v>
                </c:pt>
                <c:pt idx="3">
                  <c:v>3.0966364121729845E-2</c:v>
                </c:pt>
                <c:pt idx="4">
                  <c:v>0.11105178857447945</c:v>
                </c:pt>
                <c:pt idx="5">
                  <c:v>0.23224773091297385</c:v>
                </c:pt>
                <c:pt idx="6">
                  <c:v>0.39135077415910302</c:v>
                </c:pt>
                <c:pt idx="7">
                  <c:v>0.53924185798184732</c:v>
                </c:pt>
                <c:pt idx="8">
                  <c:v>0.68286171916711158</c:v>
                </c:pt>
                <c:pt idx="9">
                  <c:v>0.79978643886812595</c:v>
                </c:pt>
                <c:pt idx="10">
                  <c:v>0.89161772557394559</c:v>
                </c:pt>
                <c:pt idx="11">
                  <c:v>0.94874532835024028</c:v>
                </c:pt>
                <c:pt idx="12">
                  <c:v>0.97383876134543512</c:v>
                </c:pt>
                <c:pt idx="13">
                  <c:v>0.98077949813134013</c:v>
                </c:pt>
                <c:pt idx="14">
                  <c:v>0.99252536038441008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860352"/>
        <c:axId val="111879296"/>
      </c:lineChart>
      <c:catAx>
        <c:axId val="111860352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1879296"/>
        <c:crosses val="autoZero"/>
        <c:auto val="1"/>
        <c:lblAlgn val="ctr"/>
        <c:lblOffset val="100"/>
        <c:noMultiLvlLbl val="0"/>
      </c:catAx>
      <c:valAx>
        <c:axId val="111879296"/>
        <c:scaling>
          <c:orientation val="minMax"/>
          <c:max val="1"/>
        </c:scaling>
        <c:delete val="0"/>
        <c:axPos val="l"/>
        <c:majorGridlines/>
        <c:min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860352"/>
        <c:crosses val="autoZero"/>
        <c:crossBetween val="between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Cenovus Winter 2013&amp;4</a:t>
            </a:r>
            <a:endParaRPr lang="en-US" sz="2800"/>
          </a:p>
        </c:rich>
      </c:tx>
      <c:layout>
        <c:manualLayout>
          <c:xMode val="edge"/>
          <c:yMode val="edge"/>
          <c:x val="0.5392907526282078"/>
          <c:y val="0.49727112274737362"/>
        </c:manualLayout>
      </c:layout>
      <c:overlay val="1"/>
      <c:spPr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c:spPr>
    </c:title>
    <c:autoTitleDeleted val="0"/>
    <c:plotArea>
      <c:layout>
        <c:manualLayout>
          <c:layoutTarget val="inner"/>
          <c:xMode val="edge"/>
          <c:yMode val="edge"/>
          <c:x val="8.4324658422672297E-2"/>
          <c:y val="3.2181216478374984E-2"/>
          <c:w val="0.87026843037655122"/>
          <c:h val="0.84344923612829359"/>
        </c:manualLayout>
      </c:layout>
      <c:lineChart>
        <c:grouping val="standard"/>
        <c:varyColors val="0"/>
        <c:ser>
          <c:idx val="4"/>
          <c:order val="0"/>
          <c:tx>
            <c:strRef>
              <c:f>Cenovus2014!$Z$4</c:f>
              <c:strCache>
                <c:ptCount val="1"/>
                <c:pt idx="0">
                  <c:v>2014  Doc_Appr_days</c:v>
                </c:pt>
              </c:strCache>
            </c:strRef>
          </c:tx>
          <c:spPr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marker>
            <c:symbol val="x"/>
            <c:size val="7"/>
            <c:spPr>
              <a:solidFill>
                <a:schemeClr val="lt1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Cenovus2013!$X$5:$X$20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Cenovus2014!$Z$5:$Z$20</c:f>
              <c:numCache>
                <c:formatCode>0%</c:formatCode>
                <c:ptCount val="16"/>
                <c:pt idx="0">
                  <c:v>0</c:v>
                </c:pt>
                <c:pt idx="1">
                  <c:v>0.18337408312958436</c:v>
                </c:pt>
                <c:pt idx="2">
                  <c:v>0.4669926650366748</c:v>
                </c:pt>
                <c:pt idx="3">
                  <c:v>0.66014669926650371</c:v>
                </c:pt>
                <c:pt idx="4">
                  <c:v>0.77750611246943768</c:v>
                </c:pt>
                <c:pt idx="5">
                  <c:v>0.8704156479217604</c:v>
                </c:pt>
                <c:pt idx="6">
                  <c:v>0.93398533007334961</c:v>
                </c:pt>
                <c:pt idx="7">
                  <c:v>0.96332518337408313</c:v>
                </c:pt>
                <c:pt idx="8">
                  <c:v>0.97066014669926648</c:v>
                </c:pt>
                <c:pt idx="9">
                  <c:v>0.97555012224938875</c:v>
                </c:pt>
                <c:pt idx="10">
                  <c:v>0.97799511002444983</c:v>
                </c:pt>
                <c:pt idx="11">
                  <c:v>0.9853300733496333</c:v>
                </c:pt>
                <c:pt idx="12">
                  <c:v>0.98777506112469438</c:v>
                </c:pt>
                <c:pt idx="13">
                  <c:v>0.99266503667481665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Cenovus2013!$Z$4</c:f>
              <c:strCache>
                <c:ptCount val="1"/>
                <c:pt idx="0">
                  <c:v>2013 BO_app_days</c:v>
                </c:pt>
              </c:strCache>
            </c:strRef>
          </c:tx>
          <c:spPr>
            <a:ln w="25400"/>
          </c:spPr>
          <c:cat>
            <c:numRef>
              <c:f>Cenovus2013!$X$5:$X$20</c:f>
              <c:numCache>
                <c:formatCode>General</c:formatCode>
                <c:ptCount val="1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</c:numCache>
            </c:numRef>
          </c:cat>
          <c:val>
            <c:numRef>
              <c:f>Cenovus2013!$Z$5:$Z$20</c:f>
              <c:numCache>
                <c:formatCode>0%</c:formatCode>
                <c:ptCount val="16"/>
                <c:pt idx="0">
                  <c:v>1.6000000000000001E-3</c:v>
                </c:pt>
                <c:pt idx="1">
                  <c:v>7.8399999999999997E-2</c:v>
                </c:pt>
                <c:pt idx="2">
                  <c:v>0.17119999999999999</c:v>
                </c:pt>
                <c:pt idx="3">
                  <c:v>0.32319999999999999</c:v>
                </c:pt>
                <c:pt idx="4">
                  <c:v>0.4592</c:v>
                </c:pt>
                <c:pt idx="5">
                  <c:v>0.68799999999999994</c:v>
                </c:pt>
                <c:pt idx="6">
                  <c:v>0.84640000000000004</c:v>
                </c:pt>
                <c:pt idx="7">
                  <c:v>0.8992</c:v>
                </c:pt>
                <c:pt idx="8">
                  <c:v>0.93120000000000003</c:v>
                </c:pt>
                <c:pt idx="9">
                  <c:v>0.94240000000000002</c:v>
                </c:pt>
                <c:pt idx="10">
                  <c:v>0.9536</c:v>
                </c:pt>
                <c:pt idx="11">
                  <c:v>0.96960000000000002</c:v>
                </c:pt>
                <c:pt idx="12">
                  <c:v>0.98399999999999999</c:v>
                </c:pt>
                <c:pt idx="13">
                  <c:v>0.99360000000000004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23776"/>
        <c:axId val="112925696"/>
      </c:lineChart>
      <c:catAx>
        <c:axId val="112923776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Days</a:t>
                </a:r>
              </a:p>
            </c:rich>
          </c:tx>
          <c:layout>
            <c:manualLayout>
              <c:xMode val="edge"/>
              <c:yMode val="edge"/>
              <c:x val="0.90573802985943153"/>
              <c:y val="0.82631158698214835"/>
            </c:manualLayout>
          </c:layout>
          <c:overlay val="0"/>
          <c:spPr>
            <a:solidFill>
              <a:schemeClr val="bg1"/>
            </a:solidFill>
          </c:spPr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925696"/>
        <c:crosses val="autoZero"/>
        <c:auto val="1"/>
        <c:lblAlgn val="ctr"/>
        <c:lblOffset val="100"/>
        <c:noMultiLvlLbl val="0"/>
      </c:catAx>
      <c:valAx>
        <c:axId val="112925696"/>
        <c:scaling>
          <c:orientation val="minMax"/>
          <c:max val="1"/>
        </c:scaling>
        <c:delete val="0"/>
        <c:axPos val="l"/>
        <c:majorGridlines/>
        <c:min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2923776"/>
        <c:crosses val="autoZero"/>
        <c:crossBetween val="between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88821D-46CA-4356-BC84-A1FCE25DEC4E}" type="datetimeFigureOut">
              <a:rPr lang="en-CA"/>
              <a:pPr>
                <a:defRPr/>
              </a:pPr>
              <a:t>29/05/2014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B9A22C-7EF6-4D37-B236-2E5FDF0209A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7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33000">
                <a:schemeClr val="bg1">
                  <a:shade val="75000"/>
                  <a:satMod val="100000"/>
                </a:schemeClr>
              </a:gs>
              <a:gs pos="100000">
                <a:srgbClr val="800000">
                  <a:alpha val="47059"/>
                </a:srgb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3CD01B-B0B5-4F4A-8721-AD0942C9D25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0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0F5E-A869-4081-8800-221AF059A1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5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2C81B-AB0D-4DF9-A978-AA2A750C66D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32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15240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420368"/>
            <a:ext cx="8183880" cy="459943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>
          <a:xfrm>
            <a:off x="609600" y="6416675"/>
            <a:ext cx="5453063" cy="4413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6062663" y="6492875"/>
            <a:ext cx="228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663" y="64928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053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rgbClr val="800000">
                  <a:alpha val="50196"/>
                </a:srgb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E6B351-73AE-4EA3-93F3-E8578D423F7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90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3080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783080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FB5C0-7A51-432C-86C7-E26529A361E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0A147-927B-4ED6-AA8B-6B62B81EF9D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1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337"/>
            <a:ext cx="8153400" cy="1050925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EB5F2-7AB3-4681-82F5-4CE45AA6BBA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537970-B76E-4A01-B080-177E9411020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816A6-9169-4898-9A05-0F150427B33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8BB880-5344-4ADC-86D6-DA89CB9B085B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6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463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762000" y="17526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762000" y="6416675"/>
            <a:ext cx="5300663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FE85F34-DDBF-479B-A187-594BD633FE2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Georgia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463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500" dirty="0" smtClean="0">
                <a:solidFill>
                  <a:srgbClr val="800000"/>
                </a:solidFill>
              </a:rPr>
              <a:t>Going Paperless …</a:t>
            </a:r>
            <a:endParaRPr lang="en-CA" sz="4500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Sales Complete System Overview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270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Invoice ready </a:t>
            </a:r>
            <a:r>
              <a:rPr lang="en-US" baseline="0" dirty="0" smtClean="0"/>
              <a:t>at Nexen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116277"/>
              </p:ext>
            </p:extLst>
          </p:nvPr>
        </p:nvGraphicFramePr>
        <p:xfrm>
          <a:off x="395536" y="126875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2667000" y="3272804"/>
            <a:ext cx="1025587" cy="50405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 days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75015"/>
              </p:ext>
            </p:extLst>
          </p:nvPr>
        </p:nvGraphicFramePr>
        <p:xfrm>
          <a:off x="685800" y="128971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265448"/>
              </p:ext>
            </p:extLst>
          </p:nvPr>
        </p:nvGraphicFramePr>
        <p:xfrm>
          <a:off x="685800" y="128971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4572000" y="2786168"/>
            <a:ext cx="1371600" cy="738664"/>
          </a:xfrm>
          <a:prstGeom prst="wedgeRectCallout">
            <a:avLst>
              <a:gd name="adj1" fmla="val -112672"/>
              <a:gd name="adj2" fmla="val 541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400" dirty="0" smtClean="0"/>
              <a:t>2013:</a:t>
            </a:r>
          </a:p>
          <a:p>
            <a:pPr algn="ctr"/>
            <a:r>
              <a:rPr lang="en-US" sz="1400" dirty="0" smtClean="0"/>
              <a:t>50% orders</a:t>
            </a:r>
          </a:p>
          <a:p>
            <a:pPr algn="ctr"/>
            <a:r>
              <a:rPr lang="en-US" sz="1400" b="1" dirty="0" smtClean="0"/>
              <a:t>10 days</a:t>
            </a:r>
            <a:endParaRPr lang="en-US" sz="1400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1371600" y="1752600"/>
            <a:ext cx="1524000" cy="738664"/>
          </a:xfrm>
          <a:prstGeom prst="wedgeRectCallout">
            <a:avLst>
              <a:gd name="adj1" fmla="val 32918"/>
              <a:gd name="adj2" fmla="val 1970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/>
              <a:t>2014:</a:t>
            </a:r>
            <a:endParaRPr lang="en-US" sz="1400" dirty="0"/>
          </a:p>
          <a:p>
            <a:pPr algn="ctr"/>
            <a:r>
              <a:rPr lang="en-US" sz="1400" dirty="0"/>
              <a:t>50% orders</a:t>
            </a:r>
          </a:p>
          <a:p>
            <a:pPr algn="ctr"/>
            <a:r>
              <a:rPr lang="en-US" sz="1400" b="1" dirty="0" smtClean="0"/>
              <a:t>5 days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801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Graphic spid="10" grpId="0">
        <p:bldAsOne/>
      </p:bldGraphic>
      <p:bldGraphic spid="11" grpId="0">
        <p:bldAsOne/>
      </p:bldGraphic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People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680837"/>
              </p:ext>
            </p:extLst>
          </p:nvPr>
        </p:nvGraphicFramePr>
        <p:xfrm>
          <a:off x="914400" y="1420811"/>
          <a:ext cx="7848600" cy="2465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6200"/>
                <a:gridCol w="2616200"/>
                <a:gridCol w="2616200"/>
              </a:tblGrid>
              <a:tr h="616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Previous</a:t>
                      </a:r>
                      <a:r>
                        <a:rPr lang="en-US" baseline="0" smtClean="0"/>
                        <a:t> HDOH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HDOH</a:t>
                      </a:r>
                      <a:endParaRPr lang="en-US" dirty="0"/>
                    </a:p>
                  </a:txBody>
                  <a:tcPr/>
                </a:tc>
              </a:tr>
              <a:tr h="616347">
                <a:tc>
                  <a:txBody>
                    <a:bodyPr/>
                    <a:lstStyle/>
                    <a:p>
                      <a:r>
                        <a:rPr lang="en-US" b="1" smtClean="0"/>
                        <a:t>Document Control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+ people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</a:t>
                      </a:r>
                      <a:endParaRPr lang="en-US" dirty="0"/>
                    </a:p>
                  </a:txBody>
                  <a:tcPr anchor="ctr"/>
                </a:tc>
              </a:tr>
              <a:tr h="6163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Temporary help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?</a:t>
                      </a:r>
                      <a:endParaRPr lang="en-US" dirty="0"/>
                    </a:p>
                  </a:txBody>
                  <a:tcPr anchor="ctr"/>
                </a:tc>
              </a:tr>
              <a:tr h="61634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Overtime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Any?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1676400" y="44196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Unbilled sales</a:t>
            </a:r>
          </a:p>
          <a:p>
            <a:pPr algn="ctr"/>
            <a:r>
              <a:rPr lang="en-US" dirty="0" smtClean="0"/>
              <a:t>Feb 28 2013</a:t>
            </a:r>
          </a:p>
          <a:p>
            <a:pPr algn="ctr"/>
            <a:r>
              <a:rPr lang="en-US" b="1" dirty="0" smtClean="0"/>
              <a:t>$3.9M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638800" y="4428067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Unbilled sales</a:t>
            </a:r>
          </a:p>
          <a:p>
            <a:pPr algn="ctr"/>
            <a:r>
              <a:rPr lang="en-US" dirty="0" smtClean="0"/>
              <a:t>Feb 28 2013</a:t>
            </a:r>
          </a:p>
          <a:p>
            <a:pPr algn="ctr"/>
            <a:r>
              <a:rPr lang="en-US" b="1" dirty="0" smtClean="0"/>
              <a:t>$0</a:t>
            </a:r>
            <a:endParaRPr lang="en-US" b="1" dirty="0"/>
          </a:p>
        </p:txBody>
      </p:sp>
      <p:sp>
        <p:nvSpPr>
          <p:cNvPr id="3" name="Right Arrow 2"/>
          <p:cNvSpPr/>
          <p:nvPr/>
        </p:nvSpPr>
        <p:spPr>
          <a:xfrm>
            <a:off x="4572000" y="46482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2667000"/>
            <a:ext cx="8001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429000"/>
            <a:ext cx="8001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463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800000"/>
                </a:solidFill>
              </a:rPr>
              <a:t>Next Steps</a:t>
            </a:r>
            <a:r>
              <a:rPr lang="en-US" sz="4500" dirty="0" smtClean="0">
                <a:solidFill>
                  <a:srgbClr val="800000"/>
                </a:solidFill>
              </a:rPr>
              <a:t>…</a:t>
            </a:r>
            <a:endParaRPr lang="en-CA" sz="4500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539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434888"/>
              </p:ext>
            </p:extLst>
          </p:nvPr>
        </p:nvGraphicFramePr>
        <p:xfrm>
          <a:off x="395536" y="126875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4230329"/>
              </p:ext>
            </p:extLst>
          </p:nvPr>
        </p:nvGraphicFramePr>
        <p:xfrm>
          <a:off x="685800" y="128971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756862"/>
              </p:ext>
            </p:extLst>
          </p:nvPr>
        </p:nvGraphicFramePr>
        <p:xfrm>
          <a:off x="685800" y="128971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Freeform 11"/>
          <p:cNvSpPr/>
          <p:nvPr/>
        </p:nvSpPr>
        <p:spPr>
          <a:xfrm>
            <a:off x="1590675" y="1466850"/>
            <a:ext cx="809625" cy="4238625"/>
          </a:xfrm>
          <a:custGeom>
            <a:avLst/>
            <a:gdLst>
              <a:gd name="connsiteX0" fmla="*/ 0 w 809625"/>
              <a:gd name="connsiteY0" fmla="*/ 4238625 h 4238625"/>
              <a:gd name="connsiteX1" fmla="*/ 466725 w 809625"/>
              <a:gd name="connsiteY1" fmla="*/ 2085975 h 4238625"/>
              <a:gd name="connsiteX2" fmla="*/ 809625 w 809625"/>
              <a:gd name="connsiteY2" fmla="*/ 0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4238625">
                <a:moveTo>
                  <a:pt x="0" y="4238625"/>
                </a:moveTo>
                <a:lnTo>
                  <a:pt x="466725" y="2085975"/>
                </a:lnTo>
                <a:lnTo>
                  <a:pt x="8096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67200" y="1905000"/>
            <a:ext cx="15240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133600" y="3733800"/>
            <a:ext cx="2057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1752600"/>
            <a:ext cx="2057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</a:p>
          <a:p>
            <a:pPr algn="ctr"/>
            <a:r>
              <a:rPr lang="en-US" dirty="0" smtClean="0"/>
              <a:t>Laggards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29100" y="3549134"/>
            <a:ext cx="20574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improvements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10810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1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invoicing</a:t>
            </a:r>
            <a:r>
              <a:rPr lang="en-US" baseline="0" dirty="0" smtClean="0"/>
              <a:t> no faster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56718"/>
              </p:ext>
            </p:extLst>
          </p:nvPr>
        </p:nvGraphicFramePr>
        <p:xfrm>
          <a:off x="467544" y="1196751"/>
          <a:ext cx="7920880" cy="518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2362190" y="3242428"/>
            <a:ext cx="1025587" cy="50405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days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287041" y="1993692"/>
            <a:ext cx="1224136" cy="363312"/>
          </a:xfrm>
          <a:prstGeom prst="borderCallout1">
            <a:avLst>
              <a:gd name="adj1" fmla="val 62037"/>
              <a:gd name="adj2" fmla="val -11301"/>
              <a:gd name="adj3" fmla="val 95309"/>
              <a:gd name="adj4" fmla="val -116593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 to NAV</a:t>
            </a:r>
            <a:endParaRPr lang="en-US" sz="1400" dirty="0"/>
          </a:p>
        </p:txBody>
      </p:sp>
      <p:sp>
        <p:nvSpPr>
          <p:cNvPr id="7" name="Line Callout 1 6"/>
          <p:cNvSpPr/>
          <p:nvPr/>
        </p:nvSpPr>
        <p:spPr>
          <a:xfrm>
            <a:off x="6168225" y="2685738"/>
            <a:ext cx="1461768" cy="363312"/>
          </a:xfrm>
          <a:prstGeom prst="borderCallout1">
            <a:avLst>
              <a:gd name="adj1" fmla="val 62037"/>
              <a:gd name="adj2" fmla="val -11301"/>
              <a:gd name="adj3" fmla="val 128317"/>
              <a:gd name="adj4" fmla="val -10320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Invoice  created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Significant</a:t>
            </a:r>
            <a:r>
              <a:rPr lang="en-US" baseline="0" dirty="0" smtClean="0"/>
              <a:t> improvement at </a:t>
            </a:r>
            <a:r>
              <a:rPr lang="en-US" baseline="0" dirty="0" err="1" smtClean="0"/>
              <a:t>Cenovus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091992"/>
              </p:ext>
            </p:extLst>
          </p:nvPr>
        </p:nvGraphicFramePr>
        <p:xfrm>
          <a:off x="514350" y="1200150"/>
          <a:ext cx="7800976" cy="500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2252663" y="3365868"/>
            <a:ext cx="828675" cy="50405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d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1259632" y="1815878"/>
            <a:ext cx="1224136" cy="648072"/>
          </a:xfrm>
          <a:prstGeom prst="borderCallout1">
            <a:avLst>
              <a:gd name="adj1" fmla="val 119863"/>
              <a:gd name="adj2" fmla="val 57274"/>
              <a:gd name="adj3" fmla="val 198083"/>
              <a:gd name="adj4" fmla="val 91581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2014 invoice ready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788024" y="2174461"/>
            <a:ext cx="1224136" cy="648072"/>
          </a:xfrm>
          <a:prstGeom prst="borderCallout1">
            <a:avLst>
              <a:gd name="adj1" fmla="val 62037"/>
              <a:gd name="adj2" fmla="val -11301"/>
              <a:gd name="adj3" fmla="val 124065"/>
              <a:gd name="adj4" fmla="val -112919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2013 invoice ready-</a:t>
            </a:r>
            <a:r>
              <a:rPr lang="en-US" sz="1400" dirty="0" err="1"/>
              <a:t>ish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1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Seismic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557729"/>
              </p:ext>
            </p:extLst>
          </p:nvPr>
        </p:nvGraphicFramePr>
        <p:xfrm>
          <a:off x="539552" y="1340768"/>
          <a:ext cx="8167378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Delivery Date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80038" y="34603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Days to invoice ready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860300" y="3429000"/>
            <a:ext cx="1512168" cy="432048"/>
          </a:xfrm>
          <a:prstGeom prst="wedgeRectCallout">
            <a:avLst>
              <a:gd name="adj1" fmla="val 15845"/>
              <a:gd name="adj2" fmla="val 471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Target: 2 days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3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</a:t>
            </a:r>
            <a:r>
              <a:rPr lang="en-US" baseline="0" dirty="0" smtClean="0"/>
              <a:t>at Nexen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202172"/>
              </p:ext>
            </p:extLst>
          </p:nvPr>
        </p:nvGraphicFramePr>
        <p:xfrm>
          <a:off x="395536" y="126875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Line Callout 1 5"/>
          <p:cNvSpPr/>
          <p:nvPr/>
        </p:nvSpPr>
        <p:spPr>
          <a:xfrm>
            <a:off x="-1752600" y="3810000"/>
            <a:ext cx="1224136" cy="648072"/>
          </a:xfrm>
          <a:prstGeom prst="borderCallout1">
            <a:avLst>
              <a:gd name="adj1" fmla="val 62037"/>
              <a:gd name="adj2" fmla="val -11301"/>
              <a:gd name="adj3" fmla="val 165700"/>
              <a:gd name="adj4" fmla="val -89653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2013 invoice ready-</a:t>
            </a:r>
            <a:r>
              <a:rPr lang="en-US" sz="1400" dirty="0" err="1"/>
              <a:t>ish</a:t>
            </a:r>
            <a:endParaRPr lang="en-US" sz="1400" dirty="0"/>
          </a:p>
        </p:txBody>
      </p:sp>
      <p:sp>
        <p:nvSpPr>
          <p:cNvPr id="7" name="Left-Right Arrow 6"/>
          <p:cNvSpPr/>
          <p:nvPr/>
        </p:nvSpPr>
        <p:spPr>
          <a:xfrm>
            <a:off x="-2438400" y="2729600"/>
            <a:ext cx="1025587" cy="50405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days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34366"/>
              </p:ext>
            </p:extLst>
          </p:nvPr>
        </p:nvGraphicFramePr>
        <p:xfrm>
          <a:off x="990600" y="1143000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783482"/>
              </p:ext>
            </p:extLst>
          </p:nvPr>
        </p:nvGraphicFramePr>
        <p:xfrm>
          <a:off x="609600" y="1289719"/>
          <a:ext cx="8064896" cy="504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11225"/>
            <a:ext cx="8066087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688456"/>
              </p:ext>
            </p:extLst>
          </p:nvPr>
        </p:nvGraphicFramePr>
        <p:xfrm>
          <a:off x="539552" y="1340768"/>
          <a:ext cx="8167378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Pie 2"/>
          <p:cNvSpPr/>
          <p:nvPr/>
        </p:nvSpPr>
        <p:spPr>
          <a:xfrm>
            <a:off x="-1526754" y="2159817"/>
            <a:ext cx="7594179" cy="7359106"/>
          </a:xfrm>
          <a:prstGeom prst="pie">
            <a:avLst>
              <a:gd name="adj1" fmla="val 16198881"/>
              <a:gd name="adj2" fmla="val 21598267"/>
            </a:avLst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Seismic return trips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Delivery Date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80038" y="34603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Days to invoice ready</a:t>
            </a:r>
            <a:endParaRPr lang="en-US" b="1" dirty="0"/>
          </a:p>
        </p:txBody>
      </p:sp>
      <p:sp>
        <p:nvSpPr>
          <p:cNvPr id="8" name="Pie 7"/>
          <p:cNvSpPr/>
          <p:nvPr/>
        </p:nvSpPr>
        <p:spPr>
          <a:xfrm>
            <a:off x="6502822" y="5388702"/>
            <a:ext cx="964778" cy="903332"/>
          </a:xfrm>
          <a:prstGeom prst="pie">
            <a:avLst>
              <a:gd name="adj1" fmla="val 16198881"/>
              <a:gd name="adj2" fmla="val 21598267"/>
            </a:avLst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>
            <a:off x="6617940" y="4967844"/>
            <a:ext cx="1887885" cy="1767647"/>
          </a:xfrm>
          <a:prstGeom prst="pie">
            <a:avLst>
              <a:gd name="adj1" fmla="val 16198881"/>
              <a:gd name="adj2" fmla="val 21598267"/>
            </a:avLst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209675" y="4848225"/>
            <a:ext cx="819150" cy="540477"/>
          </a:xfrm>
          <a:prstGeom prst="wedgeRectCallout">
            <a:avLst>
              <a:gd name="adj1" fmla="val 75679"/>
              <a:gd name="adj2" fmla="val 129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Delivery</a:t>
            </a:r>
            <a:endParaRPr lang="en-US" sz="14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6322665" y="4314222"/>
            <a:ext cx="819150" cy="540477"/>
          </a:xfrm>
          <a:prstGeom prst="wedgeRectCallout">
            <a:avLst>
              <a:gd name="adj1" fmla="val -97577"/>
              <a:gd name="adj2" fmla="val 140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Ticket signed</a:t>
            </a:r>
            <a:endParaRPr lang="en-US" sz="1400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5425380" y="2780697"/>
            <a:ext cx="1192560" cy="540477"/>
          </a:xfrm>
          <a:prstGeom prst="wedgeRectCallout">
            <a:avLst>
              <a:gd name="adj1" fmla="val -157180"/>
              <a:gd name="adj2" fmla="val 305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 ticket signed(10 x)</a:t>
            </a:r>
            <a:endParaRPr lang="en-US" sz="1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1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Today’s topics ….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How to get paid</a:t>
            </a:r>
          </a:p>
          <a:p>
            <a:r>
              <a:rPr lang="en-US" sz="3600" dirty="0" smtClean="0"/>
              <a:t>Why so hard?</a:t>
            </a:r>
          </a:p>
          <a:p>
            <a:r>
              <a:rPr lang="en-US" sz="3600" dirty="0" smtClean="0"/>
              <a:t>How bad was it?</a:t>
            </a:r>
          </a:p>
          <a:p>
            <a:r>
              <a:rPr lang="en-US" sz="3600" dirty="0" smtClean="0"/>
              <a:t>The solution</a:t>
            </a:r>
          </a:p>
          <a:p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Cenovus</a:t>
            </a:r>
            <a:r>
              <a:rPr lang="en-US" dirty="0" smtClean="0"/>
              <a:t> Narrows Camp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788853"/>
              </p:ext>
            </p:extLst>
          </p:nvPr>
        </p:nvGraphicFramePr>
        <p:xfrm>
          <a:off x="479684" y="1304144"/>
          <a:ext cx="8184631" cy="517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1209675" y="3282883"/>
            <a:ext cx="819150" cy="540477"/>
          </a:xfrm>
          <a:prstGeom prst="wedgeRectCallout">
            <a:avLst>
              <a:gd name="adj1" fmla="val 116605"/>
              <a:gd name="adj2" fmla="val 1533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Delivery</a:t>
            </a:r>
          </a:p>
          <a:p>
            <a:pPr algn="ctr"/>
            <a:r>
              <a:rPr lang="en-US" sz="1400" b="1" dirty="0" smtClean="0"/>
              <a:t>Nov 4</a:t>
            </a:r>
            <a:endParaRPr lang="en-US" sz="1400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3556224" y="3272363"/>
            <a:ext cx="819150" cy="540477"/>
          </a:xfrm>
          <a:prstGeom prst="wedgeRectCallout">
            <a:avLst>
              <a:gd name="adj1" fmla="val -97005"/>
              <a:gd name="adj2" fmla="val 3263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Signed</a:t>
            </a:r>
          </a:p>
          <a:p>
            <a:pPr algn="ctr"/>
            <a:r>
              <a:rPr lang="en-US" sz="1400" b="1" dirty="0" smtClean="0"/>
              <a:t>Nov 16</a:t>
            </a:r>
            <a:endParaRPr lang="en-US" sz="1400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2305860" y="3282883"/>
            <a:ext cx="970740" cy="540477"/>
          </a:xfrm>
          <a:prstGeom prst="wedgeRectCallout">
            <a:avLst>
              <a:gd name="adj1" fmla="val 6551"/>
              <a:gd name="adj2" fmla="val 2928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Not signed</a:t>
            </a:r>
          </a:p>
          <a:p>
            <a:pPr algn="ctr"/>
            <a:r>
              <a:rPr lang="en-US" sz="1400" b="1" dirty="0" smtClean="0"/>
              <a:t>Nov 9</a:t>
            </a:r>
            <a:endParaRPr lang="en-US" sz="14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057775" y="3288372"/>
            <a:ext cx="819150" cy="540477"/>
          </a:xfrm>
          <a:prstGeom prst="wedgeRectCallout">
            <a:avLst>
              <a:gd name="adj1" fmla="val -27581"/>
              <a:gd name="adj2" fmla="val 899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Delivery</a:t>
            </a:r>
          </a:p>
          <a:p>
            <a:pPr algn="ctr"/>
            <a:r>
              <a:rPr lang="en-US" sz="1400" b="1" dirty="0" smtClean="0"/>
              <a:t>Jan 5</a:t>
            </a:r>
            <a:endParaRPr lang="en-US" sz="1400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7042374" y="3282882"/>
            <a:ext cx="819150" cy="540477"/>
          </a:xfrm>
          <a:prstGeom prst="wedgeRectCallout">
            <a:avLst>
              <a:gd name="adj1" fmla="val -202819"/>
              <a:gd name="adj2" fmla="val 1501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Jan 17</a:t>
            </a:r>
            <a:endParaRPr lang="en-US" sz="1400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6029325" y="3279641"/>
            <a:ext cx="752070" cy="540477"/>
          </a:xfrm>
          <a:prstGeom prst="wedgeRectCallout">
            <a:avLst>
              <a:gd name="adj1" fmla="val -128103"/>
              <a:gd name="adj2" fmla="val 197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Jan 9</a:t>
            </a:r>
            <a:endParaRPr lang="en-US" sz="1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99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373021"/>
              </p:ext>
            </p:extLst>
          </p:nvPr>
        </p:nvGraphicFramePr>
        <p:xfrm>
          <a:off x="436186" y="1066800"/>
          <a:ext cx="8423001" cy="509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K1A (CDS)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Delivery Date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580038" y="346035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Days to invoice ready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860300" y="3429000"/>
            <a:ext cx="1512168" cy="432048"/>
          </a:xfrm>
          <a:prstGeom prst="wedgeRectCallout">
            <a:avLst>
              <a:gd name="adj1" fmla="val 975"/>
              <a:gd name="adj2" fmla="val 447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Target: 2 days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2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>
            <a:off x="3657600" y="2247900"/>
            <a:ext cx="2819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How to get paid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1026" name="Picture 2" descr="C:\Users\Richard\AppData\Local\Microsoft\Windows\Temporary Internet Files\Content.IE5\KZL6H3VE\MC90043484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cuments"/>
          <p:cNvSpPr>
            <a:spLocks noEditPoints="1" noChangeArrowheads="1"/>
          </p:cNvSpPr>
          <p:nvPr/>
        </p:nvSpPr>
        <p:spPr bwMode="auto">
          <a:xfrm>
            <a:off x="1219200" y="1899838"/>
            <a:ext cx="2590800" cy="16002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08295"/>
            <a:ext cx="2209800" cy="1577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ight Arrow 7"/>
          <p:cNvSpPr/>
          <p:nvPr/>
        </p:nvSpPr>
        <p:spPr>
          <a:xfrm>
            <a:off x="3505200" y="2590800"/>
            <a:ext cx="2819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71700" y="15305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10" name="Flowchart: Manual Operation 9"/>
          <p:cNvSpPr/>
          <p:nvPr/>
        </p:nvSpPr>
        <p:spPr>
          <a:xfrm>
            <a:off x="1066800" y="4114800"/>
            <a:ext cx="7391400" cy="1066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days (or so) ….</a:t>
            </a:r>
            <a:endParaRPr lang="en-US" dirty="0"/>
          </a:p>
        </p:txBody>
      </p:sp>
      <p:pic>
        <p:nvPicPr>
          <p:cNvPr id="1033" name="Picture 9" descr="C:\Users\Richard\AppData\Local\Microsoft\Windows\Temporary Internet Files\Content.IE5\9QIK20V2\MC90044131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77" y="5181600"/>
            <a:ext cx="11142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Users\Richard\AppData\Local\Microsoft\Windows\Temporary Internet Files\Content.IE5\9QIK20V2\MC90044131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181600"/>
            <a:ext cx="11142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C:\Users\Richard\AppData\Local\Microsoft\Windows\Temporary Internet Files\Content.IE5\9QIK20V2\MC90044131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23" y="5181600"/>
            <a:ext cx="11142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C:\Users\Richard\AppData\Local\Microsoft\Windows\Temporary Internet Files\Content.IE5\9QIK20V2\MC90044131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46" y="5181600"/>
            <a:ext cx="11142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C:\Users\Richard\AppData\Local\Microsoft\Windows\Temporary Internet Files\Content.IE5\9QIK20V2\MC90044131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69" y="5181600"/>
            <a:ext cx="11142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Users\Richard\AppData\Local\Microsoft\Windows\Temporary Internet Files\Content.IE5\9QIK20V2\MC90044131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92" y="5181600"/>
            <a:ext cx="1114246" cy="11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Backup Example: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Sales Order D268101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2375004"/>
            <a:ext cx="7659974" cy="165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638800" y="2286000"/>
            <a:ext cx="2819400" cy="17464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so hard ? ….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EB5F2-7AB3-4681-82F5-4CE45AA6BBA0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638800" cy="480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2053551">
            <a:off x="2200669" y="2851621"/>
            <a:ext cx="2362944" cy="1142261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ine Callout 1 8"/>
          <p:cNvSpPr/>
          <p:nvPr/>
        </p:nvSpPr>
        <p:spPr>
          <a:xfrm>
            <a:off x="3810000" y="1630016"/>
            <a:ext cx="1371600" cy="655982"/>
          </a:xfrm>
          <a:prstGeom prst="borderCallout1">
            <a:avLst>
              <a:gd name="adj1" fmla="val 118133"/>
              <a:gd name="adj2" fmla="val -10802"/>
              <a:gd name="adj3" fmla="val 182197"/>
              <a:gd name="adj4" fmla="val -2413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Fuel here</a:t>
            </a:r>
            <a:endParaRPr lang="en-CA" dirty="0"/>
          </a:p>
        </p:txBody>
      </p:sp>
      <p:sp>
        <p:nvSpPr>
          <p:cNvPr id="11" name="Oval 10"/>
          <p:cNvSpPr/>
          <p:nvPr/>
        </p:nvSpPr>
        <p:spPr>
          <a:xfrm rot="6357259">
            <a:off x="5571571" y="1845086"/>
            <a:ext cx="1659633" cy="707830"/>
          </a:xfrm>
          <a:prstGeom prst="ellipse">
            <a:avLst/>
          </a:prstGeom>
          <a:solidFill>
            <a:srgbClr val="F07F09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Line Callout 1 11"/>
          <p:cNvSpPr/>
          <p:nvPr/>
        </p:nvSpPr>
        <p:spPr>
          <a:xfrm>
            <a:off x="6553200" y="3422751"/>
            <a:ext cx="1371600" cy="655982"/>
          </a:xfrm>
          <a:prstGeom prst="borderCallout1">
            <a:avLst>
              <a:gd name="adj1" fmla="val 18750"/>
              <a:gd name="adj2" fmla="val -8333"/>
              <a:gd name="adj3" fmla="val 100884"/>
              <a:gd name="adj4" fmla="val -5376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Prepare here</a:t>
            </a:r>
            <a:endParaRPr lang="en-CA" dirty="0"/>
          </a:p>
        </p:txBody>
      </p:sp>
      <p:sp>
        <p:nvSpPr>
          <p:cNvPr id="13" name="Line Callout 1 12"/>
          <p:cNvSpPr/>
          <p:nvPr/>
        </p:nvSpPr>
        <p:spPr>
          <a:xfrm>
            <a:off x="6553200" y="5105400"/>
            <a:ext cx="1371600" cy="655982"/>
          </a:xfrm>
          <a:prstGeom prst="borderCallout1">
            <a:avLst>
              <a:gd name="adj1" fmla="val 18750"/>
              <a:gd name="adj2" fmla="val -8333"/>
              <a:gd name="adj3" fmla="val 73779"/>
              <a:gd name="adj4" fmla="val -6055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Submit here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34000" y="2285998"/>
            <a:ext cx="609600" cy="3048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4838052"/>
            <a:ext cx="3962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Remote sites, Huge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Thousands of deliveries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customer unique</a:t>
            </a:r>
          </a:p>
        </p:txBody>
      </p:sp>
    </p:spTree>
    <p:extLst>
      <p:ext uri="{BB962C8B-B14F-4D97-AF65-F5344CB8AC3E}">
        <p14:creationId xmlns:p14="http://schemas.microsoft.com/office/powerpoint/2010/main" val="16009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" name="Oval 30719"/>
          <p:cNvSpPr/>
          <p:nvPr/>
        </p:nvSpPr>
        <p:spPr>
          <a:xfrm>
            <a:off x="1300163" y="2763838"/>
            <a:ext cx="3303587" cy="1908175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9219" name="Picture 2" descr="C:\Users\Richard\AppData\Local\Microsoft\Windows\Temporary Internet Files\Content.IE5\PPD4P5MD\MC9003266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870075"/>
            <a:ext cx="5127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152400"/>
            <a:ext cx="8183562" cy="1050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CA" dirty="0" smtClean="0"/>
              <a:t>Painful paper cuts …</a:t>
            </a:r>
            <a:endParaRPr lang="en-CA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6042025" y="2166938"/>
            <a:ext cx="1079500" cy="782637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1400" b="1" dirty="0" smtClean="0"/>
              <a:t>NAV</a:t>
            </a:r>
            <a:endParaRPr lang="en-CA" sz="1400" b="1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7569200" y="2679700"/>
            <a:ext cx="550863" cy="390525"/>
          </a:xfrm>
          <a:prstGeom prst="flowChartMultidocumen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7121525" y="2557463"/>
            <a:ext cx="1446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18075" y="2557463"/>
            <a:ext cx="112395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5" name="Picture 3" descr="C:\Users\Richard lion hearted\AppData\Local\Microsoft\Windows\Temporary Internet Files\Content.IE5\KHAUBJLQ\MC90041349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838" y="2076450"/>
            <a:ext cx="157638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3" descr="C:\Users\Richard\AppData\Local\Microsoft\Windows\Temporary Internet Files\Content.IE5\1JBNUWN7\MC90034999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590675"/>
            <a:ext cx="4508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Predefined Process 3"/>
          <p:cNvSpPr/>
          <p:nvPr/>
        </p:nvSpPr>
        <p:spPr>
          <a:xfrm>
            <a:off x="3838575" y="2166938"/>
            <a:ext cx="1079500" cy="78263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 smtClean="0"/>
              <a:t>Smart</a:t>
            </a:r>
            <a:br>
              <a:rPr lang="en-CA" sz="1400" b="1" dirty="0" smtClean="0"/>
            </a:br>
            <a:r>
              <a:rPr lang="en-CA" sz="1400" b="1" dirty="0" smtClean="0"/>
              <a:t>Truck</a:t>
            </a:r>
            <a:endParaRPr lang="en-CA" sz="1400" b="1" dirty="0"/>
          </a:p>
        </p:txBody>
      </p:sp>
      <p:pic>
        <p:nvPicPr>
          <p:cNvPr id="30724" name="Picture 4" descr="C:\Users\Richard\AppData\Local\Microsoft\Windows\Temporary Internet Files\Content.IE5\6FYET8HJ\MC900441735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22">
            <a:off x="2662684" y="1523355"/>
            <a:ext cx="692563" cy="6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C:\Users\Richard\AppData\Local\Microsoft\Windows\Temporary Internet Files\Content.IE5\6FYET8HJ\MC900383546[1].wm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17" y="3219359"/>
            <a:ext cx="837590" cy="8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027238" y="3022600"/>
            <a:ext cx="212725" cy="2730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38575" y="3551238"/>
            <a:ext cx="1012825" cy="500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/>
              <a:t>check ‘n chase</a:t>
            </a:r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2971800" y="3800475"/>
            <a:ext cx="866775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00350" y="3219450"/>
            <a:ext cx="263525" cy="1666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78138" y="3386138"/>
            <a:ext cx="341312" cy="1968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77975" y="3070225"/>
            <a:ext cx="542925" cy="32316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b="1" dirty="0" smtClean="0"/>
              <a:t>SO</a:t>
            </a:r>
            <a:endParaRPr lang="en-CA" sz="1050" b="1" dirty="0"/>
          </a:p>
          <a:p>
            <a:pPr algn="ctr">
              <a:defRPr/>
            </a:pPr>
            <a:r>
              <a:rPr lang="en-CA" sz="1050" b="1" dirty="0" smtClean="0"/>
              <a:t>DSD</a:t>
            </a:r>
            <a:endParaRPr lang="en-CA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19450" y="2908300"/>
            <a:ext cx="544513" cy="16158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b="1" dirty="0" smtClean="0"/>
              <a:t>CDS</a:t>
            </a:r>
          </a:p>
        </p:txBody>
      </p:sp>
      <p:sp>
        <p:nvSpPr>
          <p:cNvPr id="28" name="Freeform 27"/>
          <p:cNvSpPr/>
          <p:nvPr/>
        </p:nvSpPr>
        <p:spPr>
          <a:xfrm>
            <a:off x="4876800" y="3063875"/>
            <a:ext cx="1614488" cy="809625"/>
          </a:xfrm>
          <a:custGeom>
            <a:avLst/>
            <a:gdLst>
              <a:gd name="connsiteX0" fmla="*/ 0 w 1614616"/>
              <a:gd name="connsiteY0" fmla="*/ 716692 h 805131"/>
              <a:gd name="connsiteX1" fmla="*/ 642551 w 1614616"/>
              <a:gd name="connsiteY1" fmla="*/ 741406 h 805131"/>
              <a:gd name="connsiteX2" fmla="*/ 1614616 w 1614616"/>
              <a:gd name="connsiteY2" fmla="*/ 0 h 805131"/>
              <a:gd name="connsiteX0" fmla="*/ 0 w 1614616"/>
              <a:gd name="connsiteY0" fmla="*/ 716692 h 828527"/>
              <a:gd name="connsiteX1" fmla="*/ 1178011 w 1614616"/>
              <a:gd name="connsiteY1" fmla="*/ 774357 h 828527"/>
              <a:gd name="connsiteX2" fmla="*/ 1614616 w 1614616"/>
              <a:gd name="connsiteY2" fmla="*/ 0 h 828527"/>
              <a:gd name="connsiteX0" fmla="*/ 0 w 1614616"/>
              <a:gd name="connsiteY0" fmla="*/ 716692 h 809616"/>
              <a:gd name="connsiteX1" fmla="*/ 1178011 w 1614616"/>
              <a:gd name="connsiteY1" fmla="*/ 774357 h 809616"/>
              <a:gd name="connsiteX2" fmla="*/ 1565189 w 1614616"/>
              <a:gd name="connsiteY2" fmla="*/ 255373 h 809616"/>
              <a:gd name="connsiteX3" fmla="*/ 1614616 w 1614616"/>
              <a:gd name="connsiteY3" fmla="*/ 0 h 809616"/>
              <a:gd name="connsiteX0" fmla="*/ 0 w 1614616"/>
              <a:gd name="connsiteY0" fmla="*/ 716692 h 809616"/>
              <a:gd name="connsiteX1" fmla="*/ 1178011 w 1614616"/>
              <a:gd name="connsiteY1" fmla="*/ 774357 h 809616"/>
              <a:gd name="connsiteX2" fmla="*/ 1565189 w 1614616"/>
              <a:gd name="connsiteY2" fmla="*/ 255373 h 809616"/>
              <a:gd name="connsiteX3" fmla="*/ 1614616 w 1614616"/>
              <a:gd name="connsiteY3" fmla="*/ 0 h 809616"/>
              <a:gd name="connsiteX0" fmla="*/ 0 w 1614616"/>
              <a:gd name="connsiteY0" fmla="*/ 716692 h 809616"/>
              <a:gd name="connsiteX1" fmla="*/ 1178011 w 1614616"/>
              <a:gd name="connsiteY1" fmla="*/ 774357 h 809616"/>
              <a:gd name="connsiteX2" fmla="*/ 1565189 w 1614616"/>
              <a:gd name="connsiteY2" fmla="*/ 255373 h 809616"/>
              <a:gd name="connsiteX3" fmla="*/ 1614616 w 1614616"/>
              <a:gd name="connsiteY3" fmla="*/ 0 h 80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616" h="809616">
                <a:moveTo>
                  <a:pt x="0" y="716692"/>
                </a:moveTo>
                <a:cubicBezTo>
                  <a:pt x="186724" y="788773"/>
                  <a:pt x="917146" y="851244"/>
                  <a:pt x="1178011" y="774357"/>
                </a:cubicBezTo>
                <a:cubicBezTo>
                  <a:pt x="1438876" y="697470"/>
                  <a:pt x="1517135" y="400908"/>
                  <a:pt x="1565189" y="255373"/>
                </a:cubicBezTo>
                <a:cubicBezTo>
                  <a:pt x="1605005" y="109838"/>
                  <a:pt x="1584411" y="39816"/>
                  <a:pt x="1614616" y="0"/>
                </a:cubicBez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239" name="TextBox 28"/>
          <p:cNvSpPr txBox="1">
            <a:spLocks noChangeArrowheads="1"/>
          </p:cNvSpPr>
          <p:nvPr/>
        </p:nvSpPr>
        <p:spPr bwMode="auto">
          <a:xfrm>
            <a:off x="7197725" y="2055813"/>
            <a:ext cx="1449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 b="1" dirty="0"/>
              <a:t>Invoice to </a:t>
            </a:r>
            <a:r>
              <a:rPr lang="en-CA" altLang="en-US" sz="1400" b="1" dirty="0" smtClean="0"/>
              <a:t>customer</a:t>
            </a:r>
            <a:endParaRPr lang="en-CA" altLang="en-US" sz="1400" b="1" dirty="0"/>
          </a:p>
        </p:txBody>
      </p:sp>
      <p:cxnSp>
        <p:nvCxnSpPr>
          <p:cNvPr id="30726" name="Straight Arrow Connector 30725"/>
          <p:cNvCxnSpPr/>
          <p:nvPr/>
        </p:nvCxnSpPr>
        <p:spPr>
          <a:xfrm>
            <a:off x="1300163" y="5124450"/>
            <a:ext cx="316547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43" name="TextBox 30726"/>
          <p:cNvSpPr txBox="1">
            <a:spLocks noChangeArrowheads="1"/>
          </p:cNvSpPr>
          <p:nvPr/>
        </p:nvSpPr>
        <p:spPr bwMode="auto">
          <a:xfrm>
            <a:off x="1766888" y="5230813"/>
            <a:ext cx="2200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 dirty="0" smtClean="0"/>
              <a:t>days, </a:t>
            </a:r>
            <a:r>
              <a:rPr lang="en-CA" altLang="en-US" sz="1400" dirty="0" smtClean="0">
                <a:solidFill>
                  <a:srgbClr val="FF0000"/>
                </a:solidFill>
              </a:rPr>
              <a:t>weeks, months</a:t>
            </a:r>
            <a:endParaRPr lang="en-CA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62263" y="3800475"/>
            <a:ext cx="1087437" cy="323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dirty="0"/>
              <a:t>Email, </a:t>
            </a:r>
            <a:r>
              <a:rPr lang="en-CA" sz="1050" dirty="0" err="1"/>
              <a:t>photo,superB</a:t>
            </a:r>
            <a:endParaRPr lang="en-CA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61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" grpId="0" animBg="1"/>
      <p:bldP spid="5" grpId="0" animBg="1"/>
      <p:bldP spid="6" grpId="0" animBg="1"/>
      <p:bldP spid="4" grpId="0" animBg="1"/>
      <p:bldP spid="15" grpId="0" animBg="1"/>
      <p:bldP spid="22" grpId="0"/>
      <p:bldP spid="30" grpId="0"/>
      <p:bldP spid="9239" grpId="0"/>
      <p:bldP spid="9243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2A706-310C-41F0-BDE3-0ED03331D527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  <p:graphicFrame>
        <p:nvGraphicFramePr>
          <p:cNvPr id="8" name="sales_graph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002200"/>
              </p:ext>
            </p:extLst>
          </p:nvPr>
        </p:nvGraphicFramePr>
        <p:xfrm>
          <a:off x="762000" y="1371601"/>
          <a:ext cx="7086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5914571" y="1066800"/>
            <a:ext cx="2590800" cy="990600"/>
          </a:xfrm>
          <a:prstGeom prst="wedgeRectCallout">
            <a:avLst>
              <a:gd name="adj1" fmla="val -81898"/>
              <a:gd name="adj2" fmla="val 56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Unbilled sales</a:t>
            </a:r>
          </a:p>
          <a:p>
            <a:pPr algn="ctr"/>
            <a:r>
              <a:rPr lang="en-US" dirty="0" smtClean="0"/>
              <a:t>Feb 5 2013</a:t>
            </a:r>
          </a:p>
          <a:p>
            <a:pPr algn="ctr"/>
            <a:r>
              <a:rPr lang="en-US" b="1" dirty="0" smtClean="0"/>
              <a:t>$7.2M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477000" y="2819400"/>
            <a:ext cx="2590800" cy="990600"/>
          </a:xfrm>
          <a:prstGeom prst="wedgeRectCallout">
            <a:avLst>
              <a:gd name="adj1" fmla="val -80591"/>
              <a:gd name="adj2" fmla="val 66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Unbilled sales</a:t>
            </a:r>
          </a:p>
          <a:p>
            <a:pPr algn="ctr"/>
            <a:r>
              <a:rPr lang="en-US" dirty="0" smtClean="0"/>
              <a:t>Feb 28 2013</a:t>
            </a:r>
          </a:p>
          <a:p>
            <a:pPr algn="ctr"/>
            <a:r>
              <a:rPr lang="en-US" b="1" dirty="0" smtClean="0"/>
              <a:t>$3.9M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02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ichard\AppData\Local\Microsoft\Windows\Temporary Internet Files\Content.IE5\PPD4P5MD\MC9003266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1565275"/>
            <a:ext cx="51276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152400"/>
            <a:ext cx="8183562" cy="1050925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The Sales Complete System</a:t>
            </a:r>
            <a:endParaRPr lang="en-CA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6491288" y="1882775"/>
            <a:ext cx="1079500" cy="782638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/>
              <a:t>NAV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7570788" y="2273300"/>
            <a:ext cx="10763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18075" y="2252663"/>
            <a:ext cx="1573213" cy="2063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3" name="Picture 3" descr="C:\Users\Richard lion hearted\AppData\Local\Microsoft\Windows\Temporary Internet Files\Content.IE5\KHAUBJLQ\MC90041349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8838" y="1771650"/>
            <a:ext cx="157638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3" descr="C:\Users\Richard\AppData\Local\Microsoft\Windows\Temporary Internet Files\Content.IE5\1JBNUWN7\MC90034999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285875"/>
            <a:ext cx="4508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Predefined Process 3"/>
          <p:cNvSpPr/>
          <p:nvPr/>
        </p:nvSpPr>
        <p:spPr>
          <a:xfrm>
            <a:off x="3838575" y="1862138"/>
            <a:ext cx="1079500" cy="782637"/>
          </a:xfrm>
          <a:prstGeom prst="flowChartPredefined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1400" b="1" dirty="0" smtClean="0"/>
              <a:t>Smart</a:t>
            </a:r>
            <a:br>
              <a:rPr lang="en-CA" sz="1400" b="1" dirty="0" smtClean="0"/>
            </a:br>
            <a:r>
              <a:rPr lang="en-CA" sz="1400" b="1" dirty="0" smtClean="0"/>
              <a:t>Truck</a:t>
            </a:r>
            <a:endParaRPr lang="en-CA" sz="1400" b="1" dirty="0"/>
          </a:p>
        </p:txBody>
      </p:sp>
      <p:pic>
        <p:nvPicPr>
          <p:cNvPr id="30724" name="Picture 4" descr="C:\Users\Richard\AppData\Local\Microsoft\Windows\Temporary Internet Files\Content.IE5\6FYET8HJ\MC900441735[1]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22">
            <a:off x="2662684" y="1218549"/>
            <a:ext cx="692563" cy="6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C:\Users\Richard\AppData\Local\Microsoft\Windows\Temporary Internet Files\Content.IE5\6FYET8HJ\MC900383546[1].wm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17" y="2914553"/>
            <a:ext cx="837590" cy="8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027238" y="2717800"/>
            <a:ext cx="212725" cy="2730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00350" y="2914650"/>
            <a:ext cx="263525" cy="16668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78138" y="3081338"/>
            <a:ext cx="341312" cy="1968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1766888" y="3133725"/>
            <a:ext cx="354012" cy="454025"/>
          </a:xfrm>
          <a:prstGeom prst="arc">
            <a:avLst>
              <a:gd name="adj1" fmla="val 2677239"/>
              <a:gd name="adj2" fmla="val 0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1577975" y="2765425"/>
            <a:ext cx="542925" cy="32316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CA" sz="1050" b="1" dirty="0" smtClean="0"/>
              <a:t>SO</a:t>
            </a:r>
          </a:p>
          <a:p>
            <a:pPr algn="ctr">
              <a:defRPr/>
            </a:pPr>
            <a:r>
              <a:rPr lang="en-CA" sz="1050" b="1" dirty="0" smtClean="0"/>
              <a:t>DSD</a:t>
            </a:r>
            <a:endParaRPr lang="en-CA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19450" y="2603500"/>
            <a:ext cx="544513" cy="4857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endParaRPr lang="en-CA" sz="1050" b="1" dirty="0"/>
          </a:p>
          <a:p>
            <a:pPr algn="ctr">
              <a:defRPr/>
            </a:pPr>
            <a:endParaRPr lang="en-CA" sz="1050" b="1" dirty="0"/>
          </a:p>
          <a:p>
            <a:pPr algn="ctr">
              <a:defRPr/>
            </a:pPr>
            <a:endParaRPr lang="en-CA" sz="1050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971800" y="2759075"/>
            <a:ext cx="3519488" cy="987425"/>
            <a:chOff x="2972307" y="3064483"/>
            <a:chExt cx="3519109" cy="986066"/>
          </a:xfrm>
        </p:grpSpPr>
        <p:sp>
          <p:nvSpPr>
            <p:cNvPr id="15" name="Rectangle 14"/>
            <p:cNvSpPr/>
            <p:nvPr/>
          </p:nvSpPr>
          <p:spPr>
            <a:xfrm>
              <a:off x="3838989" y="3551175"/>
              <a:ext cx="1012716" cy="4993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CA" sz="1400" b="1" dirty="0"/>
                <a:t>check ‘n chase</a:t>
              </a:r>
            </a:p>
          </p:txBody>
        </p:sp>
        <p:cxnSp>
          <p:nvCxnSpPr>
            <p:cNvPr id="20" name="Straight Arrow Connector 19"/>
            <p:cNvCxnSpPr>
              <a:endCxn id="15" idx="1"/>
            </p:cNvCxnSpPr>
            <p:nvPr/>
          </p:nvCxnSpPr>
          <p:spPr>
            <a:xfrm>
              <a:off x="2972307" y="3800069"/>
              <a:ext cx="86668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4877102" y="3064483"/>
              <a:ext cx="1614314" cy="810097"/>
            </a:xfrm>
            <a:custGeom>
              <a:avLst/>
              <a:gdLst>
                <a:gd name="connsiteX0" fmla="*/ 0 w 1614616"/>
                <a:gd name="connsiteY0" fmla="*/ 716692 h 805131"/>
                <a:gd name="connsiteX1" fmla="*/ 642551 w 1614616"/>
                <a:gd name="connsiteY1" fmla="*/ 741406 h 805131"/>
                <a:gd name="connsiteX2" fmla="*/ 1614616 w 1614616"/>
                <a:gd name="connsiteY2" fmla="*/ 0 h 805131"/>
                <a:gd name="connsiteX0" fmla="*/ 0 w 1614616"/>
                <a:gd name="connsiteY0" fmla="*/ 716692 h 828527"/>
                <a:gd name="connsiteX1" fmla="*/ 1178011 w 1614616"/>
                <a:gd name="connsiteY1" fmla="*/ 774357 h 828527"/>
                <a:gd name="connsiteX2" fmla="*/ 1614616 w 1614616"/>
                <a:gd name="connsiteY2" fmla="*/ 0 h 828527"/>
                <a:gd name="connsiteX0" fmla="*/ 0 w 1614616"/>
                <a:gd name="connsiteY0" fmla="*/ 716692 h 809616"/>
                <a:gd name="connsiteX1" fmla="*/ 1178011 w 1614616"/>
                <a:gd name="connsiteY1" fmla="*/ 774357 h 809616"/>
                <a:gd name="connsiteX2" fmla="*/ 1565189 w 1614616"/>
                <a:gd name="connsiteY2" fmla="*/ 255373 h 809616"/>
                <a:gd name="connsiteX3" fmla="*/ 1614616 w 1614616"/>
                <a:gd name="connsiteY3" fmla="*/ 0 h 809616"/>
                <a:gd name="connsiteX0" fmla="*/ 0 w 1614616"/>
                <a:gd name="connsiteY0" fmla="*/ 716692 h 809616"/>
                <a:gd name="connsiteX1" fmla="*/ 1178011 w 1614616"/>
                <a:gd name="connsiteY1" fmla="*/ 774357 h 809616"/>
                <a:gd name="connsiteX2" fmla="*/ 1565189 w 1614616"/>
                <a:gd name="connsiteY2" fmla="*/ 255373 h 809616"/>
                <a:gd name="connsiteX3" fmla="*/ 1614616 w 1614616"/>
                <a:gd name="connsiteY3" fmla="*/ 0 h 809616"/>
                <a:gd name="connsiteX0" fmla="*/ 0 w 1614616"/>
                <a:gd name="connsiteY0" fmla="*/ 716692 h 809616"/>
                <a:gd name="connsiteX1" fmla="*/ 1178011 w 1614616"/>
                <a:gd name="connsiteY1" fmla="*/ 774357 h 809616"/>
                <a:gd name="connsiteX2" fmla="*/ 1565189 w 1614616"/>
                <a:gd name="connsiteY2" fmla="*/ 255373 h 809616"/>
                <a:gd name="connsiteX3" fmla="*/ 1614616 w 1614616"/>
                <a:gd name="connsiteY3" fmla="*/ 0 h 8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616" h="809616">
                  <a:moveTo>
                    <a:pt x="0" y="716692"/>
                  </a:moveTo>
                  <a:cubicBezTo>
                    <a:pt x="186724" y="788773"/>
                    <a:pt x="917146" y="851244"/>
                    <a:pt x="1178011" y="774357"/>
                  </a:cubicBezTo>
                  <a:cubicBezTo>
                    <a:pt x="1438876" y="697470"/>
                    <a:pt x="1517135" y="400908"/>
                    <a:pt x="1565189" y="255373"/>
                  </a:cubicBezTo>
                  <a:cubicBezTo>
                    <a:pt x="1605005" y="109838"/>
                    <a:pt x="1584411" y="39816"/>
                    <a:pt x="1614616" y="0"/>
                  </a:cubicBezTo>
                </a:path>
              </a:pathLst>
            </a:custGeom>
            <a:ln w="38100">
              <a:solidFill>
                <a:schemeClr val="accent4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  <p:pic>
        <p:nvPicPr>
          <p:cNvPr id="31746" name="Picture 2" descr="C:\Users\Richard\AppData\Local\Microsoft\Windows\Temporary Internet Files\Content.IE5\OBFIIBFC\MC900440400[1]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68" y="4267374"/>
            <a:ext cx="856735" cy="8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Predefined Process 31"/>
          <p:cNvSpPr/>
          <p:nvPr/>
        </p:nvSpPr>
        <p:spPr>
          <a:xfrm>
            <a:off x="3811588" y="3225800"/>
            <a:ext cx="1079500" cy="53975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900" b="1" dirty="0"/>
              <a:t>Classifier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952875" y="4203700"/>
            <a:ext cx="798513" cy="54133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900" b="1" dirty="0"/>
              <a:t>Repository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6556375" y="4211638"/>
            <a:ext cx="839788" cy="53975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900" b="1" dirty="0"/>
              <a:t>Customer rules</a:t>
            </a:r>
          </a:p>
        </p:txBody>
      </p:sp>
      <p:sp>
        <p:nvSpPr>
          <p:cNvPr id="34" name="Flowchart: Predefined Process 33"/>
          <p:cNvSpPr/>
          <p:nvPr/>
        </p:nvSpPr>
        <p:spPr>
          <a:xfrm>
            <a:off x="6246006" y="3279775"/>
            <a:ext cx="1458938" cy="54133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CA" sz="900" b="1" dirty="0" smtClean="0"/>
              <a:t>Completeness </a:t>
            </a:r>
            <a:br>
              <a:rPr lang="en-CA" sz="900" b="1" dirty="0" smtClean="0"/>
            </a:br>
            <a:r>
              <a:rPr lang="en-CA" sz="900" b="1" dirty="0" smtClean="0"/>
              <a:t>and </a:t>
            </a:r>
            <a:r>
              <a:rPr lang="en-CA" sz="900" b="1" dirty="0"/>
              <a:t>Matching</a:t>
            </a:r>
          </a:p>
        </p:txBody>
      </p:sp>
      <p:cxnSp>
        <p:nvCxnSpPr>
          <p:cNvPr id="37" name="Straight Arrow Connector 36"/>
          <p:cNvCxnSpPr>
            <a:stCxn id="32" idx="2"/>
            <a:endCxn id="10" idx="1"/>
          </p:cNvCxnSpPr>
          <p:nvPr/>
        </p:nvCxnSpPr>
        <p:spPr>
          <a:xfrm>
            <a:off x="4351338" y="3765550"/>
            <a:ext cx="0" cy="438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975475" y="3867150"/>
            <a:ext cx="0" cy="338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1"/>
            <a:endCxn id="10" idx="4"/>
          </p:cNvCxnSpPr>
          <p:nvPr/>
        </p:nvCxnSpPr>
        <p:spPr>
          <a:xfrm flipH="1">
            <a:off x="4751388" y="3550444"/>
            <a:ext cx="1494618" cy="923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1"/>
            <a:endCxn id="4" idx="2"/>
          </p:cNvCxnSpPr>
          <p:nvPr/>
        </p:nvCxnSpPr>
        <p:spPr>
          <a:xfrm rot="10800000">
            <a:off x="4378326" y="2644776"/>
            <a:ext cx="1867681" cy="90566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 flipV="1">
            <a:off x="2554288" y="3495675"/>
            <a:ext cx="1257300" cy="9779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800350" y="3805238"/>
            <a:ext cx="690563" cy="461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CA"/>
          </a:p>
        </p:txBody>
      </p:sp>
      <p:cxnSp>
        <p:nvCxnSpPr>
          <p:cNvPr id="35" name="Straight Arrow Connector 34"/>
          <p:cNvCxnSpPr>
            <a:stCxn id="30725" idx="2"/>
            <a:endCxn id="31746" idx="0"/>
          </p:cNvCxnSpPr>
          <p:nvPr/>
        </p:nvCxnSpPr>
        <p:spPr>
          <a:xfrm flipH="1">
            <a:off x="2434536" y="3745743"/>
            <a:ext cx="118976" cy="52163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5" idx="2"/>
          </p:cNvCxnSpPr>
          <p:nvPr/>
        </p:nvCxnSpPr>
        <p:spPr>
          <a:xfrm flipV="1">
            <a:off x="6975475" y="2665413"/>
            <a:ext cx="55563" cy="61436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/>
          <p:cNvSpPr/>
          <p:nvPr/>
        </p:nvSpPr>
        <p:spPr>
          <a:xfrm>
            <a:off x="7837487" y="2376487"/>
            <a:ext cx="550863" cy="390525"/>
          </a:xfrm>
          <a:prstGeom prst="flowChartMultidocumen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7466012" y="1752600"/>
            <a:ext cx="1449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sz="1400" b="1" dirty="0"/>
              <a:t>Invoice to </a:t>
            </a:r>
            <a:r>
              <a:rPr lang="en-CA" altLang="en-US" sz="1400" b="1" dirty="0" err="1" smtClean="0"/>
              <a:t>Nexen</a:t>
            </a:r>
            <a:endParaRPr lang="en-CA" altLang="en-US" sz="1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96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" grpId="0" animBg="1"/>
      <p:bldP spid="33" grpId="0" animBg="1"/>
      <p:bldP spid="34" grpId="0" animBg="1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7463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800000"/>
                </a:solidFill>
              </a:rPr>
              <a:t>Demonstrations </a:t>
            </a:r>
            <a:r>
              <a:rPr lang="en-US" sz="4500" dirty="0" smtClean="0">
                <a:solidFill>
                  <a:srgbClr val="800000"/>
                </a:solidFill>
              </a:rPr>
              <a:t>…</a:t>
            </a:r>
            <a:endParaRPr lang="en-CA" sz="4500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Scan and Classify</a:t>
            </a:r>
          </a:p>
          <a:p>
            <a:r>
              <a:rPr lang="en-US" dirty="0" smtClean="0"/>
              <a:t>Match documents</a:t>
            </a:r>
          </a:p>
          <a:p>
            <a:r>
              <a:rPr lang="en-US" dirty="0" smtClean="0"/>
              <a:t>Documents to invoice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May 2014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FE893-C313-43A7-9FB0-E56FF28CB895}" type="slidenum">
              <a:rPr lang="en-CA" smtClean="0"/>
              <a:pPr>
                <a:defRPr/>
              </a:pPr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99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RS 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Theme1</Template>
  <TotalTime>1038</TotalTime>
  <Words>411</Words>
  <Application>Microsoft Office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ERS Theme1</vt:lpstr>
      <vt:lpstr>Going Paperless …</vt:lpstr>
      <vt:lpstr>Today’s topics ….</vt:lpstr>
      <vt:lpstr>How to get paid</vt:lpstr>
      <vt:lpstr>Backup Example:</vt:lpstr>
      <vt:lpstr>Why so hard ? ….</vt:lpstr>
      <vt:lpstr>Painful paper cuts …</vt:lpstr>
      <vt:lpstr>How bad?</vt:lpstr>
      <vt:lpstr>The Sales Complete System</vt:lpstr>
      <vt:lpstr>Demonstrations …</vt:lpstr>
      <vt:lpstr>Results: Invoice ready at Nexen</vt:lpstr>
      <vt:lpstr>Results: People</vt:lpstr>
      <vt:lpstr>Next Steps…</vt:lpstr>
      <vt:lpstr>Better performance</vt:lpstr>
      <vt:lpstr>Questions?</vt:lpstr>
      <vt:lpstr>But invoicing no faster</vt:lpstr>
      <vt:lpstr>Significant improvement at Cenovus</vt:lpstr>
      <vt:lpstr>Seismic</vt:lpstr>
      <vt:lpstr>Results at Nexen</vt:lpstr>
      <vt:lpstr>Seismic return trips</vt:lpstr>
      <vt:lpstr>Cenovus Narrows Camp</vt:lpstr>
      <vt:lpstr>K1A (CDS)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cgrue</dc:creator>
  <cp:lastModifiedBy>Richard</cp:lastModifiedBy>
  <cp:revision>133</cp:revision>
  <dcterms:created xsi:type="dcterms:W3CDTF">2012-05-31T16:35:35Z</dcterms:created>
  <dcterms:modified xsi:type="dcterms:W3CDTF">2014-05-29T17:56:15Z</dcterms:modified>
</cp:coreProperties>
</file>