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f29e5a11_0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f29e5a11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f29e5a11_0_6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f29e5a11_0_6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f29e5a11_0_6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f29e5a11_0_6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f29e5a11_0_7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f29e5a11_0_7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f29e5a11_0_8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f29e5a11_0_8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f29e5a11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f29e5a11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523880" y="1122480"/>
            <a:ext cx="91437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6B26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1523880" y="1122480"/>
            <a:ext cx="8984520" cy="944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4537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DD 						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Components View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View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Architectural Styles &amp; Pattern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Implementation, Testing Plan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6765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RASD 						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Goals of the System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Phenomena &amp; Boundaries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Model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 - Security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838080" y="1690560"/>
            <a:ext cx="10515240" cy="49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[R4]: The Citizen has to take the violation’s photo with the application.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[R8]: The System has to be able to attach the correct date, time and position to the report.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[R9]: The Citizen can’t change date, time and position in the report.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[R16]: Violations sent must be digitally signed.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[R17]: The System must use HTTPS to safely communicate.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[D3]: Position data has an accuracy of 10 meters.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[D4]: The System can access internet whenewer needs it.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[D5]: Permission to access GPS data is always allowed.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Model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9520" y="372600"/>
            <a:ext cx="3737160" cy="53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720" y="1769400"/>
            <a:ext cx="3505320" cy="431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5160" y="2979360"/>
            <a:ext cx="4426200" cy="371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1523880" y="1122480"/>
            <a:ext cx="8984520" cy="944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64537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DD 						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Implementation, Testing Plan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6765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RASD 						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Goals of the System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Phenomena &amp; Boundaries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Alloy Model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Document Overview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15600" y="3503650"/>
            <a:ext cx="6815400" cy="258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3-Tier Architecture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Proxy between client and server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Architecture choosen for application server is NginX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REST API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MVC pattern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Message routing through Network Manager  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25" y="1930126"/>
            <a:ext cx="10180325" cy="10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Thin Client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interfaces iOs, Android (Adapter Pattern)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All the logic is handled by Logic Manager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 digital signature is applied to each report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cache to save momentaneously data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External Services 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875" y="1675054"/>
            <a:ext cx="6152750" cy="28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1 … n application servers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Manager Division (settings, statistics, report)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Authentication Manager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Cache to store statistics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425" y="2231824"/>
            <a:ext cx="6992675" cy="27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External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ORM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SQL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Database Manager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450" y="1151401"/>
            <a:ext cx="7174228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Implementation, Integration, Test Plan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15600" y="1536625"/>
            <a:ext cx="3805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Agile Strategy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Bottom-up approach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REST are simple to simulate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Stubs are used to simulated software not yet written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25" y="1928964"/>
            <a:ext cx="6496225" cy="37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361575" y="3047250"/>
            <a:ext cx="5961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the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23880" y="1122480"/>
            <a:ext cx="8984520" cy="944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64537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DD 						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Overview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Components View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Runtime View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Architectural Styles &amp; Pattern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Implementation, Testing Plan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6765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RASD 						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Goals of the System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Phenomena &amp; Boundaries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Model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 of the System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31200" y="1365120"/>
            <a:ext cx="11621880" cy="512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Allow Citizens to report parking violations.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provide a visualization of the areas with high frequency of violations to Users.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provide a visualization of vehicles that commit the most violations to Authorities.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ensure the chain of custody of the information sent by Citizens.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Authorities can retrieve traffic violations’ in order to generate traffic tickets.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must be able to see statistics built from issued tickets.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Phenomena &amp; Boundaries</a:t>
            </a:r>
            <a:br>
              <a:rPr b="0" i="0" lang="en-US" sz="1800" u="none" cap="none" strike="noStrike"/>
            </a:b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12040" y="1825560"/>
            <a:ext cx="50090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 Phenomena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Citizen sees a parking violation and wants to report it.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5613480" y="1825560"/>
            <a:ext cx="6366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Shared Phenomena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Citizen reports a violation.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Track position of the violation.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 areas with an high rate of violations.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38080" y="52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Citizen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880" y="1179360"/>
            <a:ext cx="9170280" cy="567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838080" y="105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Authority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80" y="1431360"/>
            <a:ext cx="10094400" cy="5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 - General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[R1]: Account can be created if and only if User provides unique email and password.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[R2]: The System allow Guest to create Citizen or Authority account.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[R3]: The System allow User to modify his settings.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D1]: Users can’t make more than one account.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[D2]: The personal informations provided by User are valid and belongs to him.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 - Violation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[R5]: The System allows Citizen to input some violation’s data.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[R6]: The photo taken must be recognizable by the System.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[R7]: The Citizen has to be able to discard the photo taken.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[R10]: Citizen can change the license plate if it isn’t recognised properly.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[R11]: Citizen has to be able to choose the correct type of violation.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[D6]: Permission to take a photo is always allowed.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 - Statistics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[R12]: Users can change the area of visualization.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[R13]: Users can change the date of visualization.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[R15]: Authority can search for a specific license plate.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[R19]: The System must update the statistics with the most recent data.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[D4]: The System can access internet whenewer needs it.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[D5]: Permission to access GPS data is always allowed.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