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70" r:id="rId5"/>
    <p:sldId id="272" r:id="rId6"/>
    <p:sldId id="275" r:id="rId7"/>
    <p:sldId id="271" r:id="rId8"/>
    <p:sldId id="273" r:id="rId9"/>
    <p:sldId id="274" r:id="rId10"/>
    <p:sldId id="277" r:id="rId11"/>
    <p:sldId id="279" r:id="rId12"/>
    <p:sldId id="256" r:id="rId13"/>
    <p:sldId id="257" r:id="rId14"/>
    <p:sldId id="258" r:id="rId15"/>
    <p:sldId id="259" r:id="rId16"/>
    <p:sldId id="260" r:id="rId17"/>
    <p:sldId id="263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60" y="4956051"/>
            <a:ext cx="103632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360" y="5800351"/>
            <a:ext cx="85344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23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596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14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84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65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4655"/>
            <a:ext cx="109728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86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61" y="427342"/>
            <a:ext cx="9354927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61" y="1596540"/>
            <a:ext cx="935492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82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72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13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0221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32075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0221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32075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995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318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72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285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4141-6A76-4BE5-B7CF-99ADD4D5BE98}" type="datetimeFigureOut">
              <a:rPr lang="hr-HR" smtClean="0"/>
              <a:t>1.7.2019.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6BF3-527D-4C4E-B5A1-57C692497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13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C02D-D9EE-40DA-B23E-F79743C1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634" y="2192784"/>
            <a:ext cx="9386656" cy="1504767"/>
          </a:xfrm>
        </p:spPr>
        <p:txBody>
          <a:bodyPr>
            <a:normAutofit/>
          </a:bodyPr>
          <a:lstStyle/>
          <a:p>
            <a:r>
              <a:rPr lang="hr-HR" sz="7200" b="1"/>
              <a:t>ŠAHOVSKA IGRA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B353-E41B-41B4-B246-44E878DC7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663" y="4753995"/>
            <a:ext cx="4163627" cy="941032"/>
          </a:xfrm>
        </p:spPr>
        <p:txBody>
          <a:bodyPr>
            <a:normAutofit fontScale="92500" lnSpcReduction="10000"/>
          </a:bodyPr>
          <a:lstStyle/>
          <a:p>
            <a:r>
              <a:rPr lang="hr-HR"/>
              <a:t>Dario Mihelčić</a:t>
            </a:r>
          </a:p>
          <a:p>
            <a:r>
              <a:rPr lang="hr-HR"/>
              <a:t>Damian Svirac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A381E-5404-486F-A63C-3D800D9F0A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529079"/>
            <a:ext cx="7538720" cy="37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1C3A-4AAC-4513-AED9-FF1A07B9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1655"/>
            <a:ext cx="10972800" cy="1143000"/>
          </a:xfrm>
        </p:spPr>
        <p:txBody>
          <a:bodyPr/>
          <a:lstStyle/>
          <a:p>
            <a:r>
              <a:rPr lang="hr-HR" dirty="0" err="1"/>
              <a:t>ChessMain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ED43-7E4C-4962-BE96-7B3B3D9338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76" y="0"/>
            <a:ext cx="836572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2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E4C0-A013-4251-8233-914E4F2F5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Šahovski računalni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FF30D-61A9-4CED-99D2-6E2A60186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/>
              <a:t>ChessAI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11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36A3-1431-4EF3-AF26-85F9C7FC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get_list_moves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58248B-2FE6-41DE-8B72-2D86CA0DDA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968" y="2054225"/>
            <a:ext cx="6758064" cy="3919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8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5E8-8FCF-4985-B649-AF0B7B1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SillyBot</a:t>
            </a:r>
            <a:endParaRPr lang="hr-HR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8C5A0-8249-4800-9333-A63163FD46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00" y="2103437"/>
            <a:ext cx="69370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4962-817C-4290-8B71-CAB5972D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EatingBot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AC8A-A5DE-4EE0-A35D-E6B34DD487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48" y="1978702"/>
            <a:ext cx="7373911" cy="2069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49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69C8-2C97-48B7-B76C-B1F48E1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EatingBot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61946-A441-4110-92CB-3B3104BD3A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021" y="2054225"/>
            <a:ext cx="5291957" cy="3919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0691426-64F0-4D25-BDBF-C482DD7FA3AB}"/>
              </a:ext>
            </a:extLst>
          </p:cNvPr>
          <p:cNvSpPr/>
          <p:nvPr/>
        </p:nvSpPr>
        <p:spPr>
          <a:xfrm>
            <a:off x="1918741" y="1858780"/>
            <a:ext cx="904407" cy="2698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4E49112-05FD-474C-AB37-BE5272A664CD}"/>
              </a:ext>
            </a:extLst>
          </p:cNvPr>
          <p:cNvSpPr/>
          <p:nvPr/>
        </p:nvSpPr>
        <p:spPr>
          <a:xfrm>
            <a:off x="1918741" y="2179272"/>
            <a:ext cx="904407" cy="2698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85418E-585E-4B99-9E8A-E811ACBBD39D}"/>
              </a:ext>
            </a:extLst>
          </p:cNvPr>
          <p:cNvSpPr/>
          <p:nvPr/>
        </p:nvSpPr>
        <p:spPr>
          <a:xfrm>
            <a:off x="1918741" y="3159177"/>
            <a:ext cx="904407" cy="2698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9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6D5-C1D1-4447-A0FC-398D8214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MinMaxBot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17AE-4590-4CF7-B0FA-B186394FB9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58094"/>
            <a:ext cx="594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71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6879-191E-48C4-A628-AD5D8F9F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minimax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5DCD6-0040-4923-9439-188358DA91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207" y="2480255"/>
            <a:ext cx="4915586" cy="3067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43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2485-06FA-4F16-B8B4-F825F0B1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Alpha</a:t>
            </a:r>
            <a:r>
              <a:rPr lang="hr-HR" b="1" dirty="0"/>
              <a:t>–beta obrezivanje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D6D09-8C0C-42D9-9BD9-624472D7F2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74" y="2054224"/>
            <a:ext cx="7463852" cy="425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8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F69E-33B1-446C-BAFC-C4F659F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5E82-02F1-48CC-A650-3DEA24C2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ChessBoard</a:t>
            </a:r>
            <a:endParaRPr lang="hr-HR" dirty="0"/>
          </a:p>
          <a:p>
            <a:r>
              <a:rPr lang="hr-HR" dirty="0" err="1"/>
              <a:t>ChessRules</a:t>
            </a:r>
            <a:endParaRPr lang="hr-HR" dirty="0"/>
          </a:p>
          <a:p>
            <a:r>
              <a:rPr lang="hr-HR" dirty="0" err="1"/>
              <a:t>ChessMain</a:t>
            </a:r>
            <a:endParaRPr lang="hr-HR" dirty="0"/>
          </a:p>
          <a:p>
            <a:r>
              <a:rPr lang="hr-HR" dirty="0" err="1"/>
              <a:t>ChessAI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2115-4FCC-487E-89BE-2109D9FB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30805"/>
            <a:ext cx="3520440" cy="1325563"/>
          </a:xfrm>
        </p:spPr>
        <p:txBody>
          <a:bodyPr/>
          <a:lstStyle/>
          <a:p>
            <a:r>
              <a:rPr lang="hr-HR" dirty="0" err="1"/>
              <a:t>ChessBoard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ED3776-E547-48D5-9369-06B9C7F385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0" y="315752"/>
            <a:ext cx="7162800" cy="3456939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0C5AC-92DA-4595-8C5C-CD791FD552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0" y="3956368"/>
            <a:ext cx="6568440" cy="23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EED9D3-58A1-4956-8E3A-8D353E0886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2642870" y="530860"/>
            <a:ext cx="6906260" cy="579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125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C5709-706E-4CDC-9BBE-9D032330D9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05" y="2021840"/>
            <a:ext cx="7006590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56A-E200-44BB-B287-CA1E41DA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ChessRules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DCD78-742D-456A-9D30-AE34124890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328"/>
            <a:ext cx="6898640" cy="385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CA539D-EB7F-4524-AB43-8E021E3E47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1554479"/>
            <a:ext cx="6746240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2E455-59B1-46C5-BEE2-711ED22CDA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35" y="2041049"/>
            <a:ext cx="6780530" cy="27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7D9DA5-D1F8-43FA-AA8C-BD7EFC36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" y="284177"/>
            <a:ext cx="11043921" cy="62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9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8E2C7-B11F-4289-B411-6376CF7A05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833120"/>
            <a:ext cx="8696960" cy="519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616437"/>
      </p:ext>
    </p:extLst>
  </p:cSld>
  <p:clrMapOvr>
    <a:masterClrMapping/>
  </p:clrMapOvr>
</p:sld>
</file>

<file path=ppt/theme/theme1.xml><?xml version="1.0" encoding="utf-8"?>
<a:theme xmlns:a="http://schemas.openxmlformats.org/drawingml/2006/main" name="588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2133</Template>
  <TotalTime>158</TotalTime>
  <Words>32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5888</vt:lpstr>
      <vt:lpstr>ŠAHOVSKA IGRA</vt:lpstr>
      <vt:lpstr>KLASE</vt:lpstr>
      <vt:lpstr>ChessBoard</vt:lpstr>
      <vt:lpstr>PowerPoint Presentation</vt:lpstr>
      <vt:lpstr>PowerPoint Presentation</vt:lpstr>
      <vt:lpstr>ChessRules</vt:lpstr>
      <vt:lpstr>PowerPoint Presentation</vt:lpstr>
      <vt:lpstr>PowerPoint Presentation</vt:lpstr>
      <vt:lpstr>PowerPoint Presentation</vt:lpstr>
      <vt:lpstr>PowerPoint Presentation</vt:lpstr>
      <vt:lpstr>ChessMain</vt:lpstr>
      <vt:lpstr>Šahovski računalni program</vt:lpstr>
      <vt:lpstr>get_list_moves</vt:lpstr>
      <vt:lpstr>SillyBot</vt:lpstr>
      <vt:lpstr>EatingBot</vt:lpstr>
      <vt:lpstr>EatingBot</vt:lpstr>
      <vt:lpstr>MinMaxBot</vt:lpstr>
      <vt:lpstr>minimax</vt:lpstr>
      <vt:lpstr>Alpha–beta obrezivanje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Šahovski računalni program</dc:title>
  <dc:creator>Dario</dc:creator>
  <cp:lastModifiedBy>Damian Svirac</cp:lastModifiedBy>
  <cp:revision>17</cp:revision>
  <dcterms:created xsi:type="dcterms:W3CDTF">2019-06-30T19:48:22Z</dcterms:created>
  <dcterms:modified xsi:type="dcterms:W3CDTF">2019-07-01T06:24:13Z</dcterms:modified>
</cp:coreProperties>
</file>