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63" r:id="rId5"/>
    <p:sldId id="266" r:id="rId6"/>
    <p:sldId id="267" r:id="rId7"/>
    <p:sldId id="268" r:id="rId8"/>
    <p:sldId id="269" r:id="rId9"/>
    <p:sldId id="270" r:id="rId10"/>
    <p:sldId id="271" r:id="rId11"/>
    <p:sldId id="272" r:id="rId12"/>
    <p:sldId id="261" r:id="rId13"/>
    <p:sldId id="259" r:id="rId14"/>
    <p:sldId id="260"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9C8DC0-B4C1-4BB9-A162-898DF347DC43}" v="13" dt="2025-05-02T00:36:11.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4660"/>
  </p:normalViewPr>
  <p:slideViewPr>
    <p:cSldViewPr snapToGrid="0">
      <p:cViewPr varScale="1">
        <p:scale>
          <a:sx n="112" d="100"/>
          <a:sy n="112" d="100"/>
        </p:scale>
        <p:origin x="31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Hackmann" userId="3d56949395fa4b3e" providerId="LiveId" clId="{DA9C8DC0-B4C1-4BB9-A162-898DF347DC43}"/>
    <pc:docChg chg="undo custSel addSld delSld modSld sldOrd">
      <pc:chgData name="Martin Hackmann" userId="3d56949395fa4b3e" providerId="LiveId" clId="{DA9C8DC0-B4C1-4BB9-A162-898DF347DC43}" dt="2025-05-02T00:49:43.249" v="4457" actId="20577"/>
      <pc:docMkLst>
        <pc:docMk/>
      </pc:docMkLst>
      <pc:sldChg chg="modSp mod">
        <pc:chgData name="Martin Hackmann" userId="3d56949395fa4b3e" providerId="LiveId" clId="{DA9C8DC0-B4C1-4BB9-A162-898DF347DC43}" dt="2025-04-28T21:07:53.554" v="896" actId="20577"/>
        <pc:sldMkLst>
          <pc:docMk/>
          <pc:sldMk cId="926618504" sldId="256"/>
        </pc:sldMkLst>
        <pc:spChg chg="mod">
          <ac:chgData name="Martin Hackmann" userId="3d56949395fa4b3e" providerId="LiveId" clId="{DA9C8DC0-B4C1-4BB9-A162-898DF347DC43}" dt="2025-04-28T21:07:53.554" v="896" actId="20577"/>
          <ac:spMkLst>
            <pc:docMk/>
            <pc:sldMk cId="926618504" sldId="256"/>
            <ac:spMk id="2" creationId="{F5E210C7-E6C5-D2A6-39EF-DB52559C0E6A}"/>
          </ac:spMkLst>
        </pc:spChg>
        <pc:spChg chg="mod">
          <ac:chgData name="Martin Hackmann" userId="3d56949395fa4b3e" providerId="LiveId" clId="{DA9C8DC0-B4C1-4BB9-A162-898DF347DC43}" dt="2025-04-25T22:56:15.582" v="80" actId="20577"/>
          <ac:spMkLst>
            <pc:docMk/>
            <pc:sldMk cId="926618504" sldId="256"/>
            <ac:spMk id="3" creationId="{D09E30C6-CAD6-0FAB-9481-EC8445723760}"/>
          </ac:spMkLst>
        </pc:spChg>
      </pc:sldChg>
      <pc:sldChg chg="modSp add del mod">
        <pc:chgData name="Martin Hackmann" userId="3d56949395fa4b3e" providerId="LiveId" clId="{DA9C8DC0-B4C1-4BB9-A162-898DF347DC43}" dt="2025-05-01T23:49:45.816" v="1907" actId="20577"/>
        <pc:sldMkLst>
          <pc:docMk/>
          <pc:sldMk cId="2730312933" sldId="258"/>
        </pc:sldMkLst>
        <pc:spChg chg="mod">
          <ac:chgData name="Martin Hackmann" userId="3d56949395fa4b3e" providerId="LiveId" clId="{DA9C8DC0-B4C1-4BB9-A162-898DF347DC43}" dt="2025-04-28T21:20:23.245" v="1188" actId="20577"/>
          <ac:spMkLst>
            <pc:docMk/>
            <pc:sldMk cId="2730312933" sldId="258"/>
            <ac:spMk id="2" creationId="{988A2D1B-E67B-7370-69E8-430DF08F0CF0}"/>
          </ac:spMkLst>
        </pc:spChg>
        <pc:spChg chg="mod">
          <ac:chgData name="Martin Hackmann" userId="3d56949395fa4b3e" providerId="LiveId" clId="{DA9C8DC0-B4C1-4BB9-A162-898DF347DC43}" dt="2025-05-01T23:49:45.816" v="1907" actId="20577"/>
          <ac:spMkLst>
            <pc:docMk/>
            <pc:sldMk cId="2730312933" sldId="258"/>
            <ac:spMk id="3" creationId="{A04716FA-A4C3-04B1-111D-E12117A85E7B}"/>
          </ac:spMkLst>
        </pc:spChg>
      </pc:sldChg>
      <pc:sldChg chg="modSp add mod">
        <pc:chgData name="Martin Hackmann" userId="3d56949395fa4b3e" providerId="LiveId" clId="{DA9C8DC0-B4C1-4BB9-A162-898DF347DC43}" dt="2025-04-28T21:26:52.025" v="1309" actId="27636"/>
        <pc:sldMkLst>
          <pc:docMk/>
          <pc:sldMk cId="4285412519" sldId="259"/>
        </pc:sldMkLst>
        <pc:spChg chg="mod">
          <ac:chgData name="Martin Hackmann" userId="3d56949395fa4b3e" providerId="LiveId" clId="{DA9C8DC0-B4C1-4BB9-A162-898DF347DC43}" dt="2025-04-25T22:57:37.739" v="166" actId="20577"/>
          <ac:spMkLst>
            <pc:docMk/>
            <pc:sldMk cId="4285412519" sldId="259"/>
            <ac:spMk id="2" creationId="{B0B12E35-98EA-335A-7EDB-7466E5750D43}"/>
          </ac:spMkLst>
        </pc:spChg>
        <pc:spChg chg="mod">
          <ac:chgData name="Martin Hackmann" userId="3d56949395fa4b3e" providerId="LiveId" clId="{DA9C8DC0-B4C1-4BB9-A162-898DF347DC43}" dt="2025-04-28T21:26:52.025" v="1309" actId="27636"/>
          <ac:spMkLst>
            <pc:docMk/>
            <pc:sldMk cId="4285412519" sldId="259"/>
            <ac:spMk id="3" creationId="{99526B04-A744-AF91-2D2A-9F9672DBE99B}"/>
          </ac:spMkLst>
        </pc:spChg>
      </pc:sldChg>
      <pc:sldChg chg="addSp delSp modSp new mod ord">
        <pc:chgData name="Martin Hackmann" userId="3d56949395fa4b3e" providerId="LiveId" clId="{DA9C8DC0-B4C1-4BB9-A162-898DF347DC43}" dt="2025-04-28T21:39:16.567" v="1507"/>
        <pc:sldMkLst>
          <pc:docMk/>
          <pc:sldMk cId="4060468498" sldId="260"/>
        </pc:sldMkLst>
        <pc:spChg chg="mod">
          <ac:chgData name="Martin Hackmann" userId="3d56949395fa4b3e" providerId="LiveId" clId="{DA9C8DC0-B4C1-4BB9-A162-898DF347DC43}" dt="2025-04-28T21:30:58.075" v="1473" actId="20577"/>
          <ac:spMkLst>
            <pc:docMk/>
            <pc:sldMk cId="4060468498" sldId="260"/>
            <ac:spMk id="2" creationId="{12A3B1D5-9DA8-D6D7-8962-34F0AE945B3A}"/>
          </ac:spMkLst>
        </pc:spChg>
        <pc:spChg chg="add mod">
          <ac:chgData name="Martin Hackmann" userId="3d56949395fa4b3e" providerId="LiveId" clId="{DA9C8DC0-B4C1-4BB9-A162-898DF347DC43}" dt="2025-04-28T21:30:28.386" v="1464" actId="255"/>
          <ac:spMkLst>
            <pc:docMk/>
            <pc:sldMk cId="4060468498" sldId="260"/>
            <ac:spMk id="6" creationId="{7BF6294E-81B9-F326-49DA-98479FAF89C5}"/>
          </ac:spMkLst>
        </pc:spChg>
        <pc:picChg chg="add mod ord">
          <ac:chgData name="Martin Hackmann" userId="3d56949395fa4b3e" providerId="LiveId" clId="{DA9C8DC0-B4C1-4BB9-A162-898DF347DC43}" dt="2025-04-28T21:29:37.570" v="1421" actId="1076"/>
          <ac:picMkLst>
            <pc:docMk/>
            <pc:sldMk cId="4060468498" sldId="260"/>
            <ac:picMk id="5" creationId="{38AA2F76-11B5-DB1E-D594-6C644AEB1A16}"/>
          </ac:picMkLst>
        </pc:picChg>
      </pc:sldChg>
      <pc:sldChg chg="addSp delSp modSp new mod">
        <pc:chgData name="Martin Hackmann" userId="3d56949395fa4b3e" providerId="LiveId" clId="{DA9C8DC0-B4C1-4BB9-A162-898DF347DC43}" dt="2025-04-28T21:59:26.344" v="1833"/>
        <pc:sldMkLst>
          <pc:docMk/>
          <pc:sldMk cId="1593514746" sldId="261"/>
        </pc:sldMkLst>
        <pc:spChg chg="mod">
          <ac:chgData name="Martin Hackmann" userId="3d56949395fa4b3e" providerId="LiveId" clId="{DA9C8DC0-B4C1-4BB9-A162-898DF347DC43}" dt="2025-04-28T21:35:29.581" v="1500" actId="20577"/>
          <ac:spMkLst>
            <pc:docMk/>
            <pc:sldMk cId="1593514746" sldId="261"/>
            <ac:spMk id="2" creationId="{F35AF782-D819-FF1A-034E-3F007FCBC840}"/>
          </ac:spMkLst>
        </pc:spChg>
        <pc:spChg chg="mod">
          <ac:chgData name="Martin Hackmann" userId="3d56949395fa4b3e" providerId="LiveId" clId="{DA9C8DC0-B4C1-4BB9-A162-898DF347DC43}" dt="2025-04-28T21:59:26.344" v="1833"/>
          <ac:spMkLst>
            <pc:docMk/>
            <pc:sldMk cId="1593514746" sldId="261"/>
            <ac:spMk id="3" creationId="{E824E736-5A52-FD46-1B38-497BFE82923A}"/>
          </ac:spMkLst>
        </pc:spChg>
      </pc:sldChg>
      <pc:sldChg chg="addSp new del mod">
        <pc:chgData name="Martin Hackmann" userId="3d56949395fa4b3e" providerId="LiveId" clId="{DA9C8DC0-B4C1-4BB9-A162-898DF347DC43}" dt="2025-04-28T21:27:01.863" v="1310" actId="47"/>
        <pc:sldMkLst>
          <pc:docMk/>
          <pc:sldMk cId="1926469693" sldId="261"/>
        </pc:sldMkLst>
      </pc:sldChg>
      <pc:sldChg chg="addSp delSp modSp new mod ord setBg">
        <pc:chgData name="Martin Hackmann" userId="3d56949395fa4b3e" providerId="LiveId" clId="{DA9C8DC0-B4C1-4BB9-A162-898DF347DC43}" dt="2025-04-28T21:55:32.003" v="1776" actId="1076"/>
        <pc:sldMkLst>
          <pc:docMk/>
          <pc:sldMk cId="1558551988" sldId="262"/>
        </pc:sldMkLst>
        <pc:spChg chg="mod ord">
          <ac:chgData name="Martin Hackmann" userId="3d56949395fa4b3e" providerId="LiveId" clId="{DA9C8DC0-B4C1-4BB9-A162-898DF347DC43}" dt="2025-04-28T21:42:46.172" v="1556" actId="26606"/>
          <ac:spMkLst>
            <pc:docMk/>
            <pc:sldMk cId="1558551988" sldId="262"/>
            <ac:spMk id="2" creationId="{554B3D37-BBA6-99AA-479A-5297218EDA8D}"/>
          </ac:spMkLst>
        </pc:spChg>
        <pc:spChg chg="add mod">
          <ac:chgData name="Martin Hackmann" userId="3d56949395fa4b3e" providerId="LiveId" clId="{DA9C8DC0-B4C1-4BB9-A162-898DF347DC43}" dt="2025-04-28T21:49:42.327" v="1668" actId="20577"/>
          <ac:spMkLst>
            <pc:docMk/>
            <pc:sldMk cId="1558551988" sldId="262"/>
            <ac:spMk id="6" creationId="{D3EA125B-BD54-DD66-17F7-4374E11A863A}"/>
          </ac:spMkLst>
        </pc:spChg>
        <pc:picChg chg="add mod ord">
          <ac:chgData name="Martin Hackmann" userId="3d56949395fa4b3e" providerId="LiveId" clId="{DA9C8DC0-B4C1-4BB9-A162-898DF347DC43}" dt="2025-04-28T21:55:32.003" v="1776" actId="1076"/>
          <ac:picMkLst>
            <pc:docMk/>
            <pc:sldMk cId="1558551988" sldId="262"/>
            <ac:picMk id="5" creationId="{419701D2-646A-BD8B-BF52-C0B785179FC3}"/>
          </ac:picMkLst>
        </pc:picChg>
      </pc:sldChg>
      <pc:sldChg chg="addSp delSp modSp add mod">
        <pc:chgData name="Martin Hackmann" userId="3d56949395fa4b3e" providerId="LiveId" clId="{DA9C8DC0-B4C1-4BB9-A162-898DF347DC43}" dt="2025-04-28T21:51:14.117" v="1770" actId="1076"/>
        <pc:sldMkLst>
          <pc:docMk/>
          <pc:sldMk cId="208816645" sldId="263"/>
        </pc:sldMkLst>
        <pc:spChg chg="mod">
          <ac:chgData name="Martin Hackmann" userId="3d56949395fa4b3e" providerId="LiveId" clId="{DA9C8DC0-B4C1-4BB9-A162-898DF347DC43}" dt="2025-04-28T21:51:09.993" v="1769" actId="255"/>
          <ac:spMkLst>
            <pc:docMk/>
            <pc:sldMk cId="208816645" sldId="263"/>
            <ac:spMk id="2" creationId="{C5352D22-53F0-9D63-F62B-736627B07EA3}"/>
          </ac:spMkLst>
        </pc:spChg>
        <pc:spChg chg="add mod">
          <ac:chgData name="Martin Hackmann" userId="3d56949395fa4b3e" providerId="LiveId" clId="{DA9C8DC0-B4C1-4BB9-A162-898DF347DC43}" dt="2025-04-28T21:50:08.130" v="1671" actId="1076"/>
          <ac:spMkLst>
            <pc:docMk/>
            <pc:sldMk cId="208816645" sldId="263"/>
            <ac:spMk id="12" creationId="{93E28BF0-E2AE-C846-C1B1-757BA8388809}"/>
          </ac:spMkLst>
        </pc:spChg>
        <pc:picChg chg="add mod ord">
          <ac:chgData name="Martin Hackmann" userId="3d56949395fa4b3e" providerId="LiveId" clId="{DA9C8DC0-B4C1-4BB9-A162-898DF347DC43}" dt="2025-04-28T21:51:14.117" v="1770" actId="1076"/>
          <ac:picMkLst>
            <pc:docMk/>
            <pc:sldMk cId="208816645" sldId="263"/>
            <ac:picMk id="11" creationId="{45F3D3C3-E0A6-0BE3-7742-65668D4B7CF4}"/>
          </ac:picMkLst>
        </pc:picChg>
      </pc:sldChg>
      <pc:sldChg chg="addSp new del mod">
        <pc:chgData name="Martin Hackmann" userId="3d56949395fa4b3e" providerId="LiveId" clId="{DA9C8DC0-B4C1-4BB9-A162-898DF347DC43}" dt="2025-04-28T21:58:31.491" v="1829" actId="2696"/>
        <pc:sldMkLst>
          <pc:docMk/>
          <pc:sldMk cId="150926131" sldId="264"/>
        </pc:sldMkLst>
      </pc:sldChg>
      <pc:sldChg chg="addSp delSp modSp new mod">
        <pc:chgData name="Martin Hackmann" userId="3d56949395fa4b3e" providerId="LiveId" clId="{DA9C8DC0-B4C1-4BB9-A162-898DF347DC43}" dt="2025-04-28T21:58:00.802" v="1828" actId="20577"/>
        <pc:sldMkLst>
          <pc:docMk/>
          <pc:sldMk cId="3399163183" sldId="265"/>
        </pc:sldMkLst>
        <pc:spChg chg="mod">
          <ac:chgData name="Martin Hackmann" userId="3d56949395fa4b3e" providerId="LiveId" clId="{DA9C8DC0-B4C1-4BB9-A162-898DF347DC43}" dt="2025-04-28T21:58:00.802" v="1828" actId="20577"/>
          <ac:spMkLst>
            <pc:docMk/>
            <pc:sldMk cId="3399163183" sldId="265"/>
            <ac:spMk id="2" creationId="{CF72FFAA-DCF7-1449-006A-573F1EB79A0D}"/>
          </ac:spMkLst>
        </pc:spChg>
        <pc:picChg chg="add mod ord">
          <ac:chgData name="Martin Hackmann" userId="3d56949395fa4b3e" providerId="LiveId" clId="{DA9C8DC0-B4C1-4BB9-A162-898DF347DC43}" dt="2025-04-28T21:57:37.970" v="1783" actId="1076"/>
          <ac:picMkLst>
            <pc:docMk/>
            <pc:sldMk cId="3399163183" sldId="265"/>
            <ac:picMk id="5" creationId="{1B20D32D-F6FA-1688-9B40-CC5A6B1D3B68}"/>
          </ac:picMkLst>
        </pc:picChg>
      </pc:sldChg>
      <pc:sldChg chg="addSp delSp modSp new mod">
        <pc:chgData name="Martin Hackmann" userId="3d56949395fa4b3e" providerId="LiveId" clId="{DA9C8DC0-B4C1-4BB9-A162-898DF347DC43}" dt="2025-05-02T00:39:07.065" v="2787" actId="14100"/>
        <pc:sldMkLst>
          <pc:docMk/>
          <pc:sldMk cId="3119170034" sldId="266"/>
        </pc:sldMkLst>
        <pc:spChg chg="mod">
          <ac:chgData name="Martin Hackmann" userId="3d56949395fa4b3e" providerId="LiveId" clId="{DA9C8DC0-B4C1-4BB9-A162-898DF347DC43}" dt="2025-05-02T00:39:07.065" v="2787" actId="14100"/>
          <ac:spMkLst>
            <pc:docMk/>
            <pc:sldMk cId="3119170034" sldId="266"/>
            <ac:spMk id="2" creationId="{2A6928EC-4D05-04BC-FBD5-730424DFB8EC}"/>
          </ac:spMkLst>
        </pc:spChg>
        <pc:spChg chg="del">
          <ac:chgData name="Martin Hackmann" userId="3d56949395fa4b3e" providerId="LiveId" clId="{DA9C8DC0-B4C1-4BB9-A162-898DF347DC43}" dt="2025-05-02T00:00:21.465" v="1908" actId="931"/>
          <ac:spMkLst>
            <pc:docMk/>
            <pc:sldMk cId="3119170034" sldId="266"/>
            <ac:spMk id="3" creationId="{AAAC0B68-788B-1540-8921-30158D76E2DE}"/>
          </ac:spMkLst>
        </pc:spChg>
        <pc:spChg chg="add mod">
          <ac:chgData name="Martin Hackmann" userId="3d56949395fa4b3e" providerId="LiveId" clId="{DA9C8DC0-B4C1-4BB9-A162-898DF347DC43}" dt="2025-05-02T00:36:33.347" v="2371" actId="1076"/>
          <ac:spMkLst>
            <pc:docMk/>
            <pc:sldMk cId="3119170034" sldId="266"/>
            <ac:spMk id="6" creationId="{551F4BB8-8308-B6AF-67B3-730D05FF0840}"/>
          </ac:spMkLst>
        </pc:spChg>
        <pc:picChg chg="add mod">
          <ac:chgData name="Martin Hackmann" userId="3d56949395fa4b3e" providerId="LiveId" clId="{DA9C8DC0-B4C1-4BB9-A162-898DF347DC43}" dt="2025-05-02T00:35:49.842" v="2329" actId="1076"/>
          <ac:picMkLst>
            <pc:docMk/>
            <pc:sldMk cId="3119170034" sldId="266"/>
            <ac:picMk id="5" creationId="{F46381A2-68EB-97FF-9C2D-06BB93727788}"/>
          </ac:picMkLst>
        </pc:picChg>
      </pc:sldChg>
      <pc:sldChg chg="addSp delSp modSp new mod">
        <pc:chgData name="Martin Hackmann" userId="3d56949395fa4b3e" providerId="LiveId" clId="{DA9C8DC0-B4C1-4BB9-A162-898DF347DC43}" dt="2025-05-02T00:39:42.939" v="2862" actId="20577"/>
        <pc:sldMkLst>
          <pc:docMk/>
          <pc:sldMk cId="2762543268" sldId="267"/>
        </pc:sldMkLst>
        <pc:spChg chg="mod">
          <ac:chgData name="Martin Hackmann" userId="3d56949395fa4b3e" providerId="LiveId" clId="{DA9C8DC0-B4C1-4BB9-A162-898DF347DC43}" dt="2025-05-02T00:39:42.939" v="2862" actId="20577"/>
          <ac:spMkLst>
            <pc:docMk/>
            <pc:sldMk cId="2762543268" sldId="267"/>
            <ac:spMk id="2" creationId="{669193F5-C21E-B473-1310-D2CA2D202AEC}"/>
          </ac:spMkLst>
        </pc:spChg>
        <pc:spChg chg="del">
          <ac:chgData name="Martin Hackmann" userId="3d56949395fa4b3e" providerId="LiveId" clId="{DA9C8DC0-B4C1-4BB9-A162-898DF347DC43}" dt="2025-05-02T00:24:30.373" v="1965" actId="931"/>
          <ac:spMkLst>
            <pc:docMk/>
            <pc:sldMk cId="2762543268" sldId="267"/>
            <ac:spMk id="3" creationId="{3BBF719A-256F-A769-8064-2E056EF9ED10}"/>
          </ac:spMkLst>
        </pc:spChg>
        <pc:picChg chg="add mod">
          <ac:chgData name="Martin Hackmann" userId="3d56949395fa4b3e" providerId="LiveId" clId="{DA9C8DC0-B4C1-4BB9-A162-898DF347DC43}" dt="2025-05-02T00:24:31.837" v="1967" actId="962"/>
          <ac:picMkLst>
            <pc:docMk/>
            <pc:sldMk cId="2762543268" sldId="267"/>
            <ac:picMk id="5" creationId="{290AF126-D335-7CAC-6832-97BC4EF8081A}"/>
          </ac:picMkLst>
        </pc:picChg>
      </pc:sldChg>
      <pc:sldChg chg="addSp delSp modSp new mod">
        <pc:chgData name="Martin Hackmann" userId="3d56949395fa4b3e" providerId="LiveId" clId="{DA9C8DC0-B4C1-4BB9-A162-898DF347DC43}" dt="2025-05-02T00:35:32.428" v="2328" actId="255"/>
        <pc:sldMkLst>
          <pc:docMk/>
          <pc:sldMk cId="1247396395" sldId="268"/>
        </pc:sldMkLst>
        <pc:spChg chg="mod">
          <ac:chgData name="Martin Hackmann" userId="3d56949395fa4b3e" providerId="LiveId" clId="{DA9C8DC0-B4C1-4BB9-A162-898DF347DC43}" dt="2025-05-02T00:34:05.760" v="2052" actId="20577"/>
          <ac:spMkLst>
            <pc:docMk/>
            <pc:sldMk cId="1247396395" sldId="268"/>
            <ac:spMk id="2" creationId="{F5B23AF1-9C79-FCA2-0DF9-8941EA638550}"/>
          </ac:spMkLst>
        </pc:spChg>
        <pc:spChg chg="del">
          <ac:chgData name="Martin Hackmann" userId="3d56949395fa4b3e" providerId="LiveId" clId="{DA9C8DC0-B4C1-4BB9-A162-898DF347DC43}" dt="2025-05-02T00:34:16.713" v="2053" actId="931"/>
          <ac:spMkLst>
            <pc:docMk/>
            <pc:sldMk cId="1247396395" sldId="268"/>
            <ac:spMk id="3" creationId="{93C52370-C6C5-0197-3C05-1795A186473D}"/>
          </ac:spMkLst>
        </pc:spChg>
        <pc:spChg chg="add mod">
          <ac:chgData name="Martin Hackmann" userId="3d56949395fa4b3e" providerId="LiveId" clId="{DA9C8DC0-B4C1-4BB9-A162-898DF347DC43}" dt="2025-05-02T00:35:32.428" v="2328" actId="255"/>
          <ac:spMkLst>
            <pc:docMk/>
            <pc:sldMk cId="1247396395" sldId="268"/>
            <ac:spMk id="6" creationId="{58F4E7D0-C151-86AC-A8F3-4D999861013B}"/>
          </ac:spMkLst>
        </pc:spChg>
        <pc:picChg chg="add mod">
          <ac:chgData name="Martin Hackmann" userId="3d56949395fa4b3e" providerId="LiveId" clId="{DA9C8DC0-B4C1-4BB9-A162-898DF347DC43}" dt="2025-05-02T00:34:21.194" v="2058" actId="1076"/>
          <ac:picMkLst>
            <pc:docMk/>
            <pc:sldMk cId="1247396395" sldId="268"/>
            <ac:picMk id="5" creationId="{B98D9814-F2AB-886F-96EE-71DF30859CD0}"/>
          </ac:picMkLst>
        </pc:picChg>
      </pc:sldChg>
      <pc:sldChg chg="modSp new mod">
        <pc:chgData name="Martin Hackmann" userId="3d56949395fa4b3e" providerId="LiveId" clId="{DA9C8DC0-B4C1-4BB9-A162-898DF347DC43}" dt="2025-05-02T00:45:03.430" v="3758" actId="20577"/>
        <pc:sldMkLst>
          <pc:docMk/>
          <pc:sldMk cId="4234029164" sldId="269"/>
        </pc:sldMkLst>
        <pc:spChg chg="mod">
          <ac:chgData name="Martin Hackmann" userId="3d56949395fa4b3e" providerId="LiveId" clId="{DA9C8DC0-B4C1-4BB9-A162-898DF347DC43}" dt="2025-05-02T00:37:14.904" v="2452" actId="20577"/>
          <ac:spMkLst>
            <pc:docMk/>
            <pc:sldMk cId="4234029164" sldId="269"/>
            <ac:spMk id="2" creationId="{C42CF2DF-AFB0-C4F4-9D26-6CBB9CF43796}"/>
          </ac:spMkLst>
        </pc:spChg>
        <pc:spChg chg="mod">
          <ac:chgData name="Martin Hackmann" userId="3d56949395fa4b3e" providerId="LiveId" clId="{DA9C8DC0-B4C1-4BB9-A162-898DF347DC43}" dt="2025-05-02T00:45:03.430" v="3758" actId="20577"/>
          <ac:spMkLst>
            <pc:docMk/>
            <pc:sldMk cId="4234029164" sldId="269"/>
            <ac:spMk id="3" creationId="{E203DD3E-D76F-CDF9-2FA9-1008E4DD6B9D}"/>
          </ac:spMkLst>
        </pc:spChg>
      </pc:sldChg>
      <pc:sldChg chg="modSp new mod">
        <pc:chgData name="Martin Hackmann" userId="3d56949395fa4b3e" providerId="LiveId" clId="{DA9C8DC0-B4C1-4BB9-A162-898DF347DC43}" dt="2025-05-02T00:46:48.881" v="3932" actId="20577"/>
        <pc:sldMkLst>
          <pc:docMk/>
          <pc:sldMk cId="754667377" sldId="270"/>
        </pc:sldMkLst>
        <pc:spChg chg="mod">
          <ac:chgData name="Martin Hackmann" userId="3d56949395fa4b3e" providerId="LiveId" clId="{DA9C8DC0-B4C1-4BB9-A162-898DF347DC43}" dt="2025-05-02T00:45:29.956" v="3800" actId="20577"/>
          <ac:spMkLst>
            <pc:docMk/>
            <pc:sldMk cId="754667377" sldId="270"/>
            <ac:spMk id="2" creationId="{0CBC3FC4-F923-9CB0-33A5-E36B301E8FD5}"/>
          </ac:spMkLst>
        </pc:spChg>
        <pc:spChg chg="mod">
          <ac:chgData name="Martin Hackmann" userId="3d56949395fa4b3e" providerId="LiveId" clId="{DA9C8DC0-B4C1-4BB9-A162-898DF347DC43}" dt="2025-05-02T00:46:48.881" v="3932" actId="20577"/>
          <ac:spMkLst>
            <pc:docMk/>
            <pc:sldMk cId="754667377" sldId="270"/>
            <ac:spMk id="3" creationId="{452F6F1B-772E-6B9A-39D7-F62706EFD112}"/>
          </ac:spMkLst>
        </pc:spChg>
      </pc:sldChg>
      <pc:sldChg chg="modSp new mod">
        <pc:chgData name="Martin Hackmann" userId="3d56949395fa4b3e" providerId="LiveId" clId="{DA9C8DC0-B4C1-4BB9-A162-898DF347DC43}" dt="2025-05-02T00:49:29.809" v="4430" actId="20577"/>
        <pc:sldMkLst>
          <pc:docMk/>
          <pc:sldMk cId="1311834833" sldId="271"/>
        </pc:sldMkLst>
        <pc:spChg chg="mod">
          <ac:chgData name="Martin Hackmann" userId="3d56949395fa4b3e" providerId="LiveId" clId="{DA9C8DC0-B4C1-4BB9-A162-898DF347DC43}" dt="2025-05-02T00:46:58.840" v="3946" actId="20577"/>
          <ac:spMkLst>
            <pc:docMk/>
            <pc:sldMk cId="1311834833" sldId="271"/>
            <ac:spMk id="2" creationId="{CAAE6AB1-DB68-FB3E-710A-BEFA72CB628F}"/>
          </ac:spMkLst>
        </pc:spChg>
        <pc:spChg chg="mod">
          <ac:chgData name="Martin Hackmann" userId="3d56949395fa4b3e" providerId="LiveId" clId="{DA9C8DC0-B4C1-4BB9-A162-898DF347DC43}" dt="2025-05-02T00:49:29.809" v="4430" actId="20577"/>
          <ac:spMkLst>
            <pc:docMk/>
            <pc:sldMk cId="1311834833" sldId="271"/>
            <ac:spMk id="3" creationId="{8CFA0192-5F9F-3B5F-D332-C66885F64B8C}"/>
          </ac:spMkLst>
        </pc:spChg>
      </pc:sldChg>
      <pc:sldChg chg="modSp new mod">
        <pc:chgData name="Martin Hackmann" userId="3d56949395fa4b3e" providerId="LiveId" clId="{DA9C8DC0-B4C1-4BB9-A162-898DF347DC43}" dt="2025-05-02T00:49:43.249" v="4457" actId="20577"/>
        <pc:sldMkLst>
          <pc:docMk/>
          <pc:sldMk cId="3805359968" sldId="272"/>
        </pc:sldMkLst>
        <pc:spChg chg="mod">
          <ac:chgData name="Martin Hackmann" userId="3d56949395fa4b3e" providerId="LiveId" clId="{DA9C8DC0-B4C1-4BB9-A162-898DF347DC43}" dt="2025-05-02T00:49:43.249" v="4457" actId="20577"/>
          <ac:spMkLst>
            <pc:docMk/>
            <pc:sldMk cId="3805359968" sldId="272"/>
            <ac:spMk id="2" creationId="{596ED10B-3118-1B69-B4F7-DDC34BE0025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C6D1-F618-CBB3-E7DB-F436254143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D9FC5C-0F0E-EF8A-478F-76E4F14974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FE0AF9-5E5E-A2FF-6981-F76FA73C5353}"/>
              </a:ext>
            </a:extLst>
          </p:cNvPr>
          <p:cNvSpPr>
            <a:spLocks noGrp="1"/>
          </p:cNvSpPr>
          <p:nvPr>
            <p:ph type="dt" sz="half" idx="10"/>
          </p:nvPr>
        </p:nvSpPr>
        <p:spPr/>
        <p:txBody>
          <a:bodyPr/>
          <a:lstStyle/>
          <a:p>
            <a:fld id="{CA45AEEE-25B7-418B-A02E-10F97E4056C7}" type="datetimeFigureOut">
              <a:rPr lang="en-US" smtClean="0"/>
              <a:t>5/1/2025</a:t>
            </a:fld>
            <a:endParaRPr lang="en-US"/>
          </a:p>
        </p:txBody>
      </p:sp>
      <p:sp>
        <p:nvSpPr>
          <p:cNvPr id="5" name="Footer Placeholder 4">
            <a:extLst>
              <a:ext uri="{FF2B5EF4-FFF2-40B4-BE49-F238E27FC236}">
                <a16:creationId xmlns:a16="http://schemas.microsoft.com/office/drawing/2014/main" id="{84332160-1A1A-CE91-F790-1792376DD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68075B-D5FB-5694-DC51-CB6422B5E5F6}"/>
              </a:ext>
            </a:extLst>
          </p:cNvPr>
          <p:cNvSpPr>
            <a:spLocks noGrp="1"/>
          </p:cNvSpPr>
          <p:nvPr>
            <p:ph type="sldNum" sz="quarter" idx="12"/>
          </p:nvPr>
        </p:nvSpPr>
        <p:spPr/>
        <p:txBody>
          <a:bodyPr/>
          <a:lstStyle/>
          <a:p>
            <a:fld id="{FA0BBCFE-7EA2-430F-A9F3-91B9F3075EDA}" type="slidenum">
              <a:rPr lang="en-US" smtClean="0"/>
              <a:t>‹#›</a:t>
            </a:fld>
            <a:endParaRPr lang="en-US"/>
          </a:p>
        </p:txBody>
      </p:sp>
    </p:spTree>
    <p:extLst>
      <p:ext uri="{BB962C8B-B14F-4D97-AF65-F5344CB8AC3E}">
        <p14:creationId xmlns:p14="http://schemas.microsoft.com/office/powerpoint/2010/main" val="174906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ED195-3275-1430-822B-2294262B6E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8F78C3-1356-2E7D-5E6A-2CEF997E23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0FECB1-ACB9-B4FA-55A7-297A8355FD49}"/>
              </a:ext>
            </a:extLst>
          </p:cNvPr>
          <p:cNvSpPr>
            <a:spLocks noGrp="1"/>
          </p:cNvSpPr>
          <p:nvPr>
            <p:ph type="dt" sz="half" idx="10"/>
          </p:nvPr>
        </p:nvSpPr>
        <p:spPr/>
        <p:txBody>
          <a:bodyPr/>
          <a:lstStyle/>
          <a:p>
            <a:fld id="{CA45AEEE-25B7-418B-A02E-10F97E4056C7}" type="datetimeFigureOut">
              <a:rPr lang="en-US" smtClean="0"/>
              <a:t>5/1/2025</a:t>
            </a:fld>
            <a:endParaRPr lang="en-US"/>
          </a:p>
        </p:txBody>
      </p:sp>
      <p:sp>
        <p:nvSpPr>
          <p:cNvPr id="5" name="Footer Placeholder 4">
            <a:extLst>
              <a:ext uri="{FF2B5EF4-FFF2-40B4-BE49-F238E27FC236}">
                <a16:creationId xmlns:a16="http://schemas.microsoft.com/office/drawing/2014/main" id="{664610DE-66CB-11CB-3180-B9882F49A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3F9AD-A86C-895D-075D-0C3456B99E8B}"/>
              </a:ext>
            </a:extLst>
          </p:cNvPr>
          <p:cNvSpPr>
            <a:spLocks noGrp="1"/>
          </p:cNvSpPr>
          <p:nvPr>
            <p:ph type="sldNum" sz="quarter" idx="12"/>
          </p:nvPr>
        </p:nvSpPr>
        <p:spPr/>
        <p:txBody>
          <a:bodyPr/>
          <a:lstStyle/>
          <a:p>
            <a:fld id="{FA0BBCFE-7EA2-430F-A9F3-91B9F3075EDA}" type="slidenum">
              <a:rPr lang="en-US" smtClean="0"/>
              <a:t>‹#›</a:t>
            </a:fld>
            <a:endParaRPr lang="en-US"/>
          </a:p>
        </p:txBody>
      </p:sp>
    </p:spTree>
    <p:extLst>
      <p:ext uri="{BB962C8B-B14F-4D97-AF65-F5344CB8AC3E}">
        <p14:creationId xmlns:p14="http://schemas.microsoft.com/office/powerpoint/2010/main" val="2804381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2D0664-F915-E56D-59AE-4B52F2E280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330A02-789C-C748-0365-955F27668D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779D1-4207-12E6-D50D-8C527C0B3D0B}"/>
              </a:ext>
            </a:extLst>
          </p:cNvPr>
          <p:cNvSpPr>
            <a:spLocks noGrp="1"/>
          </p:cNvSpPr>
          <p:nvPr>
            <p:ph type="dt" sz="half" idx="10"/>
          </p:nvPr>
        </p:nvSpPr>
        <p:spPr/>
        <p:txBody>
          <a:bodyPr/>
          <a:lstStyle/>
          <a:p>
            <a:fld id="{CA45AEEE-25B7-418B-A02E-10F97E4056C7}" type="datetimeFigureOut">
              <a:rPr lang="en-US" smtClean="0"/>
              <a:t>5/1/2025</a:t>
            </a:fld>
            <a:endParaRPr lang="en-US"/>
          </a:p>
        </p:txBody>
      </p:sp>
      <p:sp>
        <p:nvSpPr>
          <p:cNvPr id="5" name="Footer Placeholder 4">
            <a:extLst>
              <a:ext uri="{FF2B5EF4-FFF2-40B4-BE49-F238E27FC236}">
                <a16:creationId xmlns:a16="http://schemas.microsoft.com/office/drawing/2014/main" id="{32D79069-AD91-F68D-A60C-B3ECD8EA0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15960-87D8-390C-60C7-976BE2DB19A9}"/>
              </a:ext>
            </a:extLst>
          </p:cNvPr>
          <p:cNvSpPr>
            <a:spLocks noGrp="1"/>
          </p:cNvSpPr>
          <p:nvPr>
            <p:ph type="sldNum" sz="quarter" idx="12"/>
          </p:nvPr>
        </p:nvSpPr>
        <p:spPr/>
        <p:txBody>
          <a:bodyPr/>
          <a:lstStyle/>
          <a:p>
            <a:fld id="{FA0BBCFE-7EA2-430F-A9F3-91B9F3075EDA}" type="slidenum">
              <a:rPr lang="en-US" smtClean="0"/>
              <a:t>‹#›</a:t>
            </a:fld>
            <a:endParaRPr lang="en-US"/>
          </a:p>
        </p:txBody>
      </p:sp>
    </p:spTree>
    <p:extLst>
      <p:ext uri="{BB962C8B-B14F-4D97-AF65-F5344CB8AC3E}">
        <p14:creationId xmlns:p14="http://schemas.microsoft.com/office/powerpoint/2010/main" val="2528218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C7AD3-AD4B-D6BD-8F6F-F6077F4355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3AED6E-CB97-6F3A-E3B9-D36A7ACCC9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2F4916-57A5-6EC3-E880-17E255B6DD00}"/>
              </a:ext>
            </a:extLst>
          </p:cNvPr>
          <p:cNvSpPr>
            <a:spLocks noGrp="1"/>
          </p:cNvSpPr>
          <p:nvPr>
            <p:ph type="dt" sz="half" idx="10"/>
          </p:nvPr>
        </p:nvSpPr>
        <p:spPr/>
        <p:txBody>
          <a:bodyPr/>
          <a:lstStyle/>
          <a:p>
            <a:fld id="{CA45AEEE-25B7-418B-A02E-10F97E4056C7}" type="datetimeFigureOut">
              <a:rPr lang="en-US" smtClean="0"/>
              <a:t>5/1/2025</a:t>
            </a:fld>
            <a:endParaRPr lang="en-US"/>
          </a:p>
        </p:txBody>
      </p:sp>
      <p:sp>
        <p:nvSpPr>
          <p:cNvPr id="5" name="Footer Placeholder 4">
            <a:extLst>
              <a:ext uri="{FF2B5EF4-FFF2-40B4-BE49-F238E27FC236}">
                <a16:creationId xmlns:a16="http://schemas.microsoft.com/office/drawing/2014/main" id="{979AF242-D775-4A7A-72C7-73F7708F6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0E9A34-36C9-E133-A81C-2909A965D527}"/>
              </a:ext>
            </a:extLst>
          </p:cNvPr>
          <p:cNvSpPr>
            <a:spLocks noGrp="1"/>
          </p:cNvSpPr>
          <p:nvPr>
            <p:ph type="sldNum" sz="quarter" idx="12"/>
          </p:nvPr>
        </p:nvSpPr>
        <p:spPr/>
        <p:txBody>
          <a:bodyPr/>
          <a:lstStyle/>
          <a:p>
            <a:fld id="{FA0BBCFE-7EA2-430F-A9F3-91B9F3075EDA}" type="slidenum">
              <a:rPr lang="en-US" smtClean="0"/>
              <a:t>‹#›</a:t>
            </a:fld>
            <a:endParaRPr lang="en-US"/>
          </a:p>
        </p:txBody>
      </p:sp>
    </p:spTree>
    <p:extLst>
      <p:ext uri="{BB962C8B-B14F-4D97-AF65-F5344CB8AC3E}">
        <p14:creationId xmlns:p14="http://schemas.microsoft.com/office/powerpoint/2010/main" val="2461893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4115-5EBA-4E99-0E70-A38B8ECA79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32692C-E9D1-EEBB-3640-09C98A7075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909FA0-B70A-2C3A-16F3-A43732C29083}"/>
              </a:ext>
            </a:extLst>
          </p:cNvPr>
          <p:cNvSpPr>
            <a:spLocks noGrp="1"/>
          </p:cNvSpPr>
          <p:nvPr>
            <p:ph type="dt" sz="half" idx="10"/>
          </p:nvPr>
        </p:nvSpPr>
        <p:spPr/>
        <p:txBody>
          <a:bodyPr/>
          <a:lstStyle/>
          <a:p>
            <a:fld id="{CA45AEEE-25B7-418B-A02E-10F97E4056C7}" type="datetimeFigureOut">
              <a:rPr lang="en-US" smtClean="0"/>
              <a:t>5/1/2025</a:t>
            </a:fld>
            <a:endParaRPr lang="en-US"/>
          </a:p>
        </p:txBody>
      </p:sp>
      <p:sp>
        <p:nvSpPr>
          <p:cNvPr id="5" name="Footer Placeholder 4">
            <a:extLst>
              <a:ext uri="{FF2B5EF4-FFF2-40B4-BE49-F238E27FC236}">
                <a16:creationId xmlns:a16="http://schemas.microsoft.com/office/drawing/2014/main" id="{B7C6659B-CF54-877F-E9B0-E17E5F784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64207-99BE-4750-6147-7110484F09FE}"/>
              </a:ext>
            </a:extLst>
          </p:cNvPr>
          <p:cNvSpPr>
            <a:spLocks noGrp="1"/>
          </p:cNvSpPr>
          <p:nvPr>
            <p:ph type="sldNum" sz="quarter" idx="12"/>
          </p:nvPr>
        </p:nvSpPr>
        <p:spPr/>
        <p:txBody>
          <a:bodyPr/>
          <a:lstStyle/>
          <a:p>
            <a:fld id="{FA0BBCFE-7EA2-430F-A9F3-91B9F3075EDA}" type="slidenum">
              <a:rPr lang="en-US" smtClean="0"/>
              <a:t>‹#›</a:t>
            </a:fld>
            <a:endParaRPr lang="en-US"/>
          </a:p>
        </p:txBody>
      </p:sp>
    </p:spTree>
    <p:extLst>
      <p:ext uri="{BB962C8B-B14F-4D97-AF65-F5344CB8AC3E}">
        <p14:creationId xmlns:p14="http://schemas.microsoft.com/office/powerpoint/2010/main" val="214556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AF88-09B2-B4BC-EF4D-CFAC48B4E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1762FD-72C9-D115-B0B1-6BA16064C9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E5A2D4-9BB7-54E0-A6EA-B1D8D8EAC4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DF0C62-D969-27ED-485A-5A3C930A0991}"/>
              </a:ext>
            </a:extLst>
          </p:cNvPr>
          <p:cNvSpPr>
            <a:spLocks noGrp="1"/>
          </p:cNvSpPr>
          <p:nvPr>
            <p:ph type="dt" sz="half" idx="10"/>
          </p:nvPr>
        </p:nvSpPr>
        <p:spPr/>
        <p:txBody>
          <a:bodyPr/>
          <a:lstStyle/>
          <a:p>
            <a:fld id="{CA45AEEE-25B7-418B-A02E-10F97E4056C7}" type="datetimeFigureOut">
              <a:rPr lang="en-US" smtClean="0"/>
              <a:t>5/1/2025</a:t>
            </a:fld>
            <a:endParaRPr lang="en-US"/>
          </a:p>
        </p:txBody>
      </p:sp>
      <p:sp>
        <p:nvSpPr>
          <p:cNvPr id="6" name="Footer Placeholder 5">
            <a:extLst>
              <a:ext uri="{FF2B5EF4-FFF2-40B4-BE49-F238E27FC236}">
                <a16:creationId xmlns:a16="http://schemas.microsoft.com/office/drawing/2014/main" id="{9769A928-A9AD-450B-28DA-7B6247E8C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C3E081-33F5-1473-A919-981923A25802}"/>
              </a:ext>
            </a:extLst>
          </p:cNvPr>
          <p:cNvSpPr>
            <a:spLocks noGrp="1"/>
          </p:cNvSpPr>
          <p:nvPr>
            <p:ph type="sldNum" sz="quarter" idx="12"/>
          </p:nvPr>
        </p:nvSpPr>
        <p:spPr/>
        <p:txBody>
          <a:bodyPr/>
          <a:lstStyle/>
          <a:p>
            <a:fld id="{FA0BBCFE-7EA2-430F-A9F3-91B9F3075EDA}" type="slidenum">
              <a:rPr lang="en-US" smtClean="0"/>
              <a:t>‹#›</a:t>
            </a:fld>
            <a:endParaRPr lang="en-US"/>
          </a:p>
        </p:txBody>
      </p:sp>
    </p:spTree>
    <p:extLst>
      <p:ext uri="{BB962C8B-B14F-4D97-AF65-F5344CB8AC3E}">
        <p14:creationId xmlns:p14="http://schemas.microsoft.com/office/powerpoint/2010/main" val="40964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B0E15-D4CC-F88A-2657-588CE047D9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52F352-AC5B-E10D-CF46-86A8B2FF92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CFDBD4-BBA1-3F1F-94FB-FD9AB309D2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1F5768-A996-4C80-14D0-833A878137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D78F14-E129-F133-AF88-7DB7D61D1E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1B0F9C-F647-2B8B-6ED1-1E23DEF02AE3}"/>
              </a:ext>
            </a:extLst>
          </p:cNvPr>
          <p:cNvSpPr>
            <a:spLocks noGrp="1"/>
          </p:cNvSpPr>
          <p:nvPr>
            <p:ph type="dt" sz="half" idx="10"/>
          </p:nvPr>
        </p:nvSpPr>
        <p:spPr/>
        <p:txBody>
          <a:bodyPr/>
          <a:lstStyle/>
          <a:p>
            <a:fld id="{CA45AEEE-25B7-418B-A02E-10F97E4056C7}" type="datetimeFigureOut">
              <a:rPr lang="en-US" smtClean="0"/>
              <a:t>5/1/2025</a:t>
            </a:fld>
            <a:endParaRPr lang="en-US"/>
          </a:p>
        </p:txBody>
      </p:sp>
      <p:sp>
        <p:nvSpPr>
          <p:cNvPr id="8" name="Footer Placeholder 7">
            <a:extLst>
              <a:ext uri="{FF2B5EF4-FFF2-40B4-BE49-F238E27FC236}">
                <a16:creationId xmlns:a16="http://schemas.microsoft.com/office/drawing/2014/main" id="{6A484E30-1A36-3E13-0FCD-84706680F5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095292-D47B-D553-D839-D2F689A561E6}"/>
              </a:ext>
            </a:extLst>
          </p:cNvPr>
          <p:cNvSpPr>
            <a:spLocks noGrp="1"/>
          </p:cNvSpPr>
          <p:nvPr>
            <p:ph type="sldNum" sz="quarter" idx="12"/>
          </p:nvPr>
        </p:nvSpPr>
        <p:spPr/>
        <p:txBody>
          <a:bodyPr/>
          <a:lstStyle/>
          <a:p>
            <a:fld id="{FA0BBCFE-7EA2-430F-A9F3-91B9F3075EDA}" type="slidenum">
              <a:rPr lang="en-US" smtClean="0"/>
              <a:t>‹#›</a:t>
            </a:fld>
            <a:endParaRPr lang="en-US"/>
          </a:p>
        </p:txBody>
      </p:sp>
    </p:spTree>
    <p:extLst>
      <p:ext uri="{BB962C8B-B14F-4D97-AF65-F5344CB8AC3E}">
        <p14:creationId xmlns:p14="http://schemas.microsoft.com/office/powerpoint/2010/main" val="3557960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12F70-E918-45D4-477C-869F32C7C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740DDE-63E8-619E-F7CA-C2ECBD9A4C13}"/>
              </a:ext>
            </a:extLst>
          </p:cNvPr>
          <p:cNvSpPr>
            <a:spLocks noGrp="1"/>
          </p:cNvSpPr>
          <p:nvPr>
            <p:ph type="dt" sz="half" idx="10"/>
          </p:nvPr>
        </p:nvSpPr>
        <p:spPr/>
        <p:txBody>
          <a:bodyPr/>
          <a:lstStyle/>
          <a:p>
            <a:fld id="{CA45AEEE-25B7-418B-A02E-10F97E4056C7}" type="datetimeFigureOut">
              <a:rPr lang="en-US" smtClean="0"/>
              <a:t>5/1/2025</a:t>
            </a:fld>
            <a:endParaRPr lang="en-US"/>
          </a:p>
        </p:txBody>
      </p:sp>
      <p:sp>
        <p:nvSpPr>
          <p:cNvPr id="4" name="Footer Placeholder 3">
            <a:extLst>
              <a:ext uri="{FF2B5EF4-FFF2-40B4-BE49-F238E27FC236}">
                <a16:creationId xmlns:a16="http://schemas.microsoft.com/office/drawing/2014/main" id="{5912D15D-0839-F33D-F698-92A94AD981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107A18-07DF-87A0-0C13-E0D5C19E35B0}"/>
              </a:ext>
            </a:extLst>
          </p:cNvPr>
          <p:cNvSpPr>
            <a:spLocks noGrp="1"/>
          </p:cNvSpPr>
          <p:nvPr>
            <p:ph type="sldNum" sz="quarter" idx="12"/>
          </p:nvPr>
        </p:nvSpPr>
        <p:spPr/>
        <p:txBody>
          <a:bodyPr/>
          <a:lstStyle/>
          <a:p>
            <a:fld id="{FA0BBCFE-7EA2-430F-A9F3-91B9F3075EDA}" type="slidenum">
              <a:rPr lang="en-US" smtClean="0"/>
              <a:t>‹#›</a:t>
            </a:fld>
            <a:endParaRPr lang="en-US"/>
          </a:p>
        </p:txBody>
      </p:sp>
    </p:spTree>
    <p:extLst>
      <p:ext uri="{BB962C8B-B14F-4D97-AF65-F5344CB8AC3E}">
        <p14:creationId xmlns:p14="http://schemas.microsoft.com/office/powerpoint/2010/main" val="1033200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78643A-07DF-4D7B-449D-6F6DF55067A0}"/>
              </a:ext>
            </a:extLst>
          </p:cNvPr>
          <p:cNvSpPr>
            <a:spLocks noGrp="1"/>
          </p:cNvSpPr>
          <p:nvPr>
            <p:ph type="dt" sz="half" idx="10"/>
          </p:nvPr>
        </p:nvSpPr>
        <p:spPr/>
        <p:txBody>
          <a:bodyPr/>
          <a:lstStyle/>
          <a:p>
            <a:fld id="{CA45AEEE-25B7-418B-A02E-10F97E4056C7}" type="datetimeFigureOut">
              <a:rPr lang="en-US" smtClean="0"/>
              <a:t>5/1/2025</a:t>
            </a:fld>
            <a:endParaRPr lang="en-US"/>
          </a:p>
        </p:txBody>
      </p:sp>
      <p:sp>
        <p:nvSpPr>
          <p:cNvPr id="3" name="Footer Placeholder 2">
            <a:extLst>
              <a:ext uri="{FF2B5EF4-FFF2-40B4-BE49-F238E27FC236}">
                <a16:creationId xmlns:a16="http://schemas.microsoft.com/office/drawing/2014/main" id="{66B602C2-12B0-2633-C38F-41822E2BDD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FA78E7-E390-B352-77DB-7FE963EA9F6E}"/>
              </a:ext>
            </a:extLst>
          </p:cNvPr>
          <p:cNvSpPr>
            <a:spLocks noGrp="1"/>
          </p:cNvSpPr>
          <p:nvPr>
            <p:ph type="sldNum" sz="quarter" idx="12"/>
          </p:nvPr>
        </p:nvSpPr>
        <p:spPr/>
        <p:txBody>
          <a:bodyPr/>
          <a:lstStyle/>
          <a:p>
            <a:fld id="{FA0BBCFE-7EA2-430F-A9F3-91B9F3075EDA}" type="slidenum">
              <a:rPr lang="en-US" smtClean="0"/>
              <a:t>‹#›</a:t>
            </a:fld>
            <a:endParaRPr lang="en-US"/>
          </a:p>
        </p:txBody>
      </p:sp>
    </p:spTree>
    <p:extLst>
      <p:ext uri="{BB962C8B-B14F-4D97-AF65-F5344CB8AC3E}">
        <p14:creationId xmlns:p14="http://schemas.microsoft.com/office/powerpoint/2010/main" val="420276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B2FFE-5426-B400-A7C1-1979BFB43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DA5061-716B-8F04-C11D-264B851B9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1B8BC7-4B7D-D7EA-6B04-364162CCCB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837991-8D39-5B1D-B60B-18E406A6BE44}"/>
              </a:ext>
            </a:extLst>
          </p:cNvPr>
          <p:cNvSpPr>
            <a:spLocks noGrp="1"/>
          </p:cNvSpPr>
          <p:nvPr>
            <p:ph type="dt" sz="half" idx="10"/>
          </p:nvPr>
        </p:nvSpPr>
        <p:spPr/>
        <p:txBody>
          <a:bodyPr/>
          <a:lstStyle/>
          <a:p>
            <a:fld id="{CA45AEEE-25B7-418B-A02E-10F97E4056C7}" type="datetimeFigureOut">
              <a:rPr lang="en-US" smtClean="0"/>
              <a:t>5/1/2025</a:t>
            </a:fld>
            <a:endParaRPr lang="en-US"/>
          </a:p>
        </p:txBody>
      </p:sp>
      <p:sp>
        <p:nvSpPr>
          <p:cNvPr id="6" name="Footer Placeholder 5">
            <a:extLst>
              <a:ext uri="{FF2B5EF4-FFF2-40B4-BE49-F238E27FC236}">
                <a16:creationId xmlns:a16="http://schemas.microsoft.com/office/drawing/2014/main" id="{0DBD759D-79DF-CC13-2341-00EB12CECA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A4CC5-0551-9D74-82C9-54BB67939251}"/>
              </a:ext>
            </a:extLst>
          </p:cNvPr>
          <p:cNvSpPr>
            <a:spLocks noGrp="1"/>
          </p:cNvSpPr>
          <p:nvPr>
            <p:ph type="sldNum" sz="quarter" idx="12"/>
          </p:nvPr>
        </p:nvSpPr>
        <p:spPr/>
        <p:txBody>
          <a:bodyPr/>
          <a:lstStyle/>
          <a:p>
            <a:fld id="{FA0BBCFE-7EA2-430F-A9F3-91B9F3075EDA}" type="slidenum">
              <a:rPr lang="en-US" smtClean="0"/>
              <a:t>‹#›</a:t>
            </a:fld>
            <a:endParaRPr lang="en-US"/>
          </a:p>
        </p:txBody>
      </p:sp>
    </p:spTree>
    <p:extLst>
      <p:ext uri="{BB962C8B-B14F-4D97-AF65-F5344CB8AC3E}">
        <p14:creationId xmlns:p14="http://schemas.microsoft.com/office/powerpoint/2010/main" val="2162697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5B40F-D1AB-01AD-9278-1E5522D83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A727A3-7D4F-3ED2-8BCE-4C7A4F20D5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A1EA4F-D105-F133-8ED6-98391C5AA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E96688-D11F-AEC7-C1A7-B47365132135}"/>
              </a:ext>
            </a:extLst>
          </p:cNvPr>
          <p:cNvSpPr>
            <a:spLocks noGrp="1"/>
          </p:cNvSpPr>
          <p:nvPr>
            <p:ph type="dt" sz="half" idx="10"/>
          </p:nvPr>
        </p:nvSpPr>
        <p:spPr/>
        <p:txBody>
          <a:bodyPr/>
          <a:lstStyle/>
          <a:p>
            <a:fld id="{CA45AEEE-25B7-418B-A02E-10F97E4056C7}" type="datetimeFigureOut">
              <a:rPr lang="en-US" smtClean="0"/>
              <a:t>5/1/2025</a:t>
            </a:fld>
            <a:endParaRPr lang="en-US"/>
          </a:p>
        </p:txBody>
      </p:sp>
      <p:sp>
        <p:nvSpPr>
          <p:cNvPr id="6" name="Footer Placeholder 5">
            <a:extLst>
              <a:ext uri="{FF2B5EF4-FFF2-40B4-BE49-F238E27FC236}">
                <a16:creationId xmlns:a16="http://schemas.microsoft.com/office/drawing/2014/main" id="{9A11949A-15E1-0556-F94E-524BC2FDD6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C3EE7-4540-35C0-B9C7-7577379AABBF}"/>
              </a:ext>
            </a:extLst>
          </p:cNvPr>
          <p:cNvSpPr>
            <a:spLocks noGrp="1"/>
          </p:cNvSpPr>
          <p:nvPr>
            <p:ph type="sldNum" sz="quarter" idx="12"/>
          </p:nvPr>
        </p:nvSpPr>
        <p:spPr/>
        <p:txBody>
          <a:bodyPr/>
          <a:lstStyle/>
          <a:p>
            <a:fld id="{FA0BBCFE-7EA2-430F-A9F3-91B9F3075EDA}" type="slidenum">
              <a:rPr lang="en-US" smtClean="0"/>
              <a:t>‹#›</a:t>
            </a:fld>
            <a:endParaRPr lang="en-US"/>
          </a:p>
        </p:txBody>
      </p:sp>
    </p:spTree>
    <p:extLst>
      <p:ext uri="{BB962C8B-B14F-4D97-AF65-F5344CB8AC3E}">
        <p14:creationId xmlns:p14="http://schemas.microsoft.com/office/powerpoint/2010/main" val="3272242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E75E54-3CEF-DF42-18EC-1A9B52613C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7E4161-9828-EAFA-4562-DC84902F5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E0DE4F-0E0C-7145-7A78-A32DE9A98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45AEEE-25B7-418B-A02E-10F97E4056C7}" type="datetimeFigureOut">
              <a:rPr lang="en-US" smtClean="0"/>
              <a:t>5/1/2025</a:t>
            </a:fld>
            <a:endParaRPr lang="en-US"/>
          </a:p>
        </p:txBody>
      </p:sp>
      <p:sp>
        <p:nvSpPr>
          <p:cNvPr id="5" name="Footer Placeholder 4">
            <a:extLst>
              <a:ext uri="{FF2B5EF4-FFF2-40B4-BE49-F238E27FC236}">
                <a16:creationId xmlns:a16="http://schemas.microsoft.com/office/drawing/2014/main" id="{087E8D83-15AE-E32C-B04E-16D0C3156F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2D6A142-FACF-95F1-6657-E89A795205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0BBCFE-7EA2-430F-A9F3-91B9F3075EDA}" type="slidenum">
              <a:rPr lang="en-US" smtClean="0"/>
              <a:t>‹#›</a:t>
            </a:fld>
            <a:endParaRPr lang="en-US"/>
          </a:p>
        </p:txBody>
      </p:sp>
    </p:spTree>
    <p:extLst>
      <p:ext uri="{BB962C8B-B14F-4D97-AF65-F5344CB8AC3E}">
        <p14:creationId xmlns:p14="http://schemas.microsoft.com/office/powerpoint/2010/main" val="1041295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bakerinstitute.org/research/address-child-hunger-through-free-school-meals-all" TargetMode="External"/><Relationship Id="rId2" Type="http://schemas.openxmlformats.org/officeDocument/2006/relationships/hyperlink" Target="https://www.fns.usda.gov/pd/child-nutrition-tables" TargetMode="External"/><Relationship Id="rId1" Type="http://schemas.openxmlformats.org/officeDocument/2006/relationships/slideLayout" Target="../slideLayouts/slideLayout2.xml"/><Relationship Id="rId6" Type="http://schemas.openxmlformats.org/officeDocument/2006/relationships/hyperlink" Target="https://www.fns.usda.gov/cn/school-nutrition-standards-updates?utm_source=" TargetMode="External"/><Relationship Id="rId5" Type="http://schemas.openxmlformats.org/officeDocument/2006/relationships/hyperlink" Target="https://fshn.illinois.edu/news/what-are-benefits-free-school-meals-heres-what-research-says" TargetMode="External"/><Relationship Id="rId4" Type="http://schemas.openxmlformats.org/officeDocument/2006/relationships/hyperlink" Target="https://www.timesunion.com/education/article/free-school-meals-threatened-proposed-federal-cuts-20202664.php"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10C7-E6C5-D2A6-39EF-DB52559C0E6A}"/>
              </a:ext>
            </a:extLst>
          </p:cNvPr>
          <p:cNvSpPr>
            <a:spLocks noGrp="1"/>
          </p:cNvSpPr>
          <p:nvPr>
            <p:ph type="ctrTitle"/>
          </p:nvPr>
        </p:nvSpPr>
        <p:spPr/>
        <p:txBody>
          <a:bodyPr/>
          <a:lstStyle/>
          <a:p>
            <a:r>
              <a:rPr lang="en-US" dirty="0" err="1"/>
              <a:t>SchoolBytes</a:t>
            </a:r>
            <a:endParaRPr lang="en-US" dirty="0"/>
          </a:p>
        </p:txBody>
      </p:sp>
      <p:sp>
        <p:nvSpPr>
          <p:cNvPr id="3" name="Subtitle 2">
            <a:extLst>
              <a:ext uri="{FF2B5EF4-FFF2-40B4-BE49-F238E27FC236}">
                <a16:creationId xmlns:a16="http://schemas.microsoft.com/office/drawing/2014/main" id="{D09E30C6-CAD6-0FAB-9481-EC8445723760}"/>
              </a:ext>
            </a:extLst>
          </p:cNvPr>
          <p:cNvSpPr>
            <a:spLocks noGrp="1"/>
          </p:cNvSpPr>
          <p:nvPr>
            <p:ph type="subTitle" idx="1"/>
          </p:nvPr>
        </p:nvSpPr>
        <p:spPr/>
        <p:txBody>
          <a:bodyPr/>
          <a:lstStyle/>
          <a:p>
            <a:r>
              <a:rPr lang="en-US" dirty="0"/>
              <a:t>A Price Comparison Platform for School Food Procurement</a:t>
            </a:r>
          </a:p>
        </p:txBody>
      </p:sp>
    </p:spTree>
    <p:extLst>
      <p:ext uri="{BB962C8B-B14F-4D97-AF65-F5344CB8AC3E}">
        <p14:creationId xmlns:p14="http://schemas.microsoft.com/office/powerpoint/2010/main" val="926618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6AB1-DB68-FB3E-710A-BEFA72CB628F}"/>
              </a:ext>
            </a:extLst>
          </p:cNvPr>
          <p:cNvSpPr>
            <a:spLocks noGrp="1"/>
          </p:cNvSpPr>
          <p:nvPr>
            <p:ph type="title"/>
          </p:nvPr>
        </p:nvSpPr>
        <p:spPr/>
        <p:txBody>
          <a:bodyPr/>
          <a:lstStyle/>
          <a:p>
            <a:r>
              <a:rPr lang="en-US" dirty="0"/>
              <a:t>Upsides</a:t>
            </a:r>
          </a:p>
        </p:txBody>
      </p:sp>
      <p:sp>
        <p:nvSpPr>
          <p:cNvPr id="3" name="Content Placeholder 2">
            <a:extLst>
              <a:ext uri="{FF2B5EF4-FFF2-40B4-BE49-F238E27FC236}">
                <a16:creationId xmlns:a16="http://schemas.microsoft.com/office/drawing/2014/main" id="{8CFA0192-5F9F-3B5F-D332-C66885F64B8C}"/>
              </a:ext>
            </a:extLst>
          </p:cNvPr>
          <p:cNvSpPr>
            <a:spLocks noGrp="1"/>
          </p:cNvSpPr>
          <p:nvPr>
            <p:ph idx="1"/>
          </p:nvPr>
        </p:nvSpPr>
        <p:spPr/>
        <p:txBody>
          <a:bodyPr/>
          <a:lstStyle/>
          <a:p>
            <a:r>
              <a:rPr lang="en-US" dirty="0"/>
              <a:t>Short-run: Price comparison platform can allow SFAs to save millions per year</a:t>
            </a:r>
          </a:p>
          <a:p>
            <a:r>
              <a:rPr lang="en-US" dirty="0"/>
              <a:t>Middle-run: Platform can become a market platform for school food procurement, where vendors can advertise their products</a:t>
            </a:r>
          </a:p>
          <a:p>
            <a:r>
              <a:rPr lang="en-US" dirty="0"/>
              <a:t>Long-run: conduct school food procurement on behalf of schools</a:t>
            </a:r>
          </a:p>
        </p:txBody>
      </p:sp>
    </p:spTree>
    <p:extLst>
      <p:ext uri="{BB962C8B-B14F-4D97-AF65-F5344CB8AC3E}">
        <p14:creationId xmlns:p14="http://schemas.microsoft.com/office/powerpoint/2010/main" val="1311834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D10B-3118-1B69-B4F7-DDC34BE00254}"/>
              </a:ext>
            </a:extLst>
          </p:cNvPr>
          <p:cNvSpPr>
            <a:spLocks noGrp="1"/>
          </p:cNvSpPr>
          <p:nvPr>
            <p:ph type="title"/>
          </p:nvPr>
        </p:nvSpPr>
        <p:spPr/>
        <p:txBody>
          <a:bodyPr/>
          <a:lstStyle/>
          <a:p>
            <a:r>
              <a:rPr lang="en-US" dirty="0"/>
              <a:t>Progress thus far:</a:t>
            </a:r>
          </a:p>
        </p:txBody>
      </p:sp>
      <p:sp>
        <p:nvSpPr>
          <p:cNvPr id="3" name="Content Placeholder 2">
            <a:extLst>
              <a:ext uri="{FF2B5EF4-FFF2-40B4-BE49-F238E27FC236}">
                <a16:creationId xmlns:a16="http://schemas.microsoft.com/office/drawing/2014/main" id="{465B1148-61BE-8F27-56EB-5E050335009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05359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AF782-D819-FF1A-034E-3F007FCBC840}"/>
              </a:ext>
            </a:extLst>
          </p:cNvPr>
          <p:cNvSpPr>
            <a:spLocks noGrp="1"/>
          </p:cNvSpPr>
          <p:nvPr>
            <p:ph type="title"/>
          </p:nvPr>
        </p:nvSpPr>
        <p:spPr/>
        <p:txBody>
          <a:bodyPr/>
          <a:lstStyle/>
          <a:p>
            <a:r>
              <a:rPr lang="en-US" dirty="0"/>
              <a:t>Quotes</a:t>
            </a:r>
          </a:p>
        </p:txBody>
      </p:sp>
      <p:sp>
        <p:nvSpPr>
          <p:cNvPr id="3" name="Content Placeholder 2">
            <a:extLst>
              <a:ext uri="{FF2B5EF4-FFF2-40B4-BE49-F238E27FC236}">
                <a16:creationId xmlns:a16="http://schemas.microsoft.com/office/drawing/2014/main" id="{E824E736-5A52-FD46-1B38-497BFE82923A}"/>
              </a:ext>
            </a:extLst>
          </p:cNvPr>
          <p:cNvSpPr>
            <a:spLocks noGrp="1"/>
          </p:cNvSpPr>
          <p:nvPr>
            <p:ph idx="1"/>
          </p:nvPr>
        </p:nvSpPr>
        <p:spPr/>
        <p:txBody>
          <a:bodyPr>
            <a:normAutofit/>
          </a:bodyPr>
          <a:lstStyle/>
          <a:p>
            <a:r>
              <a:rPr lang="en-US" sz="1400" dirty="0"/>
              <a:t>“The vendors that I have had said the reason [they] don't want to bid on schools is because of the products they have to carry and it doesn't sell enough of the product to justify selling the whole-grain products.”                           – Small rural SFA </a:t>
            </a:r>
          </a:p>
          <a:p>
            <a:r>
              <a:rPr lang="en-US" sz="1400" dirty="0"/>
              <a:t>“Food cost is a major factor in my school meal program. It is obviously directly tied to meal participation and revenues. Giving students free meals was a great idea. It increased participation and removed the old stigmas from School Food Programs . . . Then we returned to ‘normal’ meal operations and unfortunately nothing about returning was ‘normal’ . . . With minimal paid meal revenue being received and paid reimbursements for paid meals at $0.42 with $0.08 for HHFKA.  This compounds the food cost, placing districts in a difficult situation financially. The Supply Chain Assistance funds [we] have received has kept us ‘afloat’.”                                              – Medium-sized rural SFA </a:t>
            </a:r>
          </a:p>
          <a:p>
            <a:r>
              <a:rPr lang="en-US" sz="1400" dirty="0"/>
              <a:t>“I budgeted a 10 percent increase across the board for my staff this year, including substitute Food Service workers, retention and recruitment purposes, and also to acknowledge the dedication of my staff through the last few years. My sub food service worker budget lines have been consistently overspent due to the need for extra people in kitchens as well as difficulties filling permanent positions due to lack of applications.”                     – Medium-sized suburban SFA </a:t>
            </a:r>
          </a:p>
          <a:p>
            <a:r>
              <a:rPr lang="en-US" sz="1400" dirty="0"/>
              <a:t>“Lack of vendors and procurement requirements are driving cost. We are a medium size school district […] and when we went out for bid according to the federal requirements, only two vendors would respond and of those two vendors only one complied with bid specs. For milk we only have one vendor in our area so they are able to set the milk price for as high as they would like.”   – Large rural SFA</a:t>
            </a:r>
          </a:p>
          <a:p>
            <a:endParaRPr lang="en-US" sz="1400" dirty="0"/>
          </a:p>
        </p:txBody>
      </p:sp>
    </p:spTree>
    <p:extLst>
      <p:ext uri="{BB962C8B-B14F-4D97-AF65-F5344CB8AC3E}">
        <p14:creationId xmlns:p14="http://schemas.microsoft.com/office/powerpoint/2010/main" val="1593514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2A3C3-4185-C79F-84CF-B015EDB440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12E35-98EA-335A-7EDB-7466E5750D4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9526B04-A744-AF91-2D2A-9F9672DBE99B}"/>
              </a:ext>
            </a:extLst>
          </p:cNvPr>
          <p:cNvSpPr>
            <a:spLocks noGrp="1"/>
          </p:cNvSpPr>
          <p:nvPr>
            <p:ph idx="1"/>
          </p:nvPr>
        </p:nvSpPr>
        <p:spPr/>
        <p:txBody>
          <a:bodyPr>
            <a:normAutofit fontScale="55000" lnSpcReduction="20000"/>
          </a:bodyPr>
          <a:lstStyle/>
          <a:p>
            <a:r>
              <a:rPr lang="en-US" dirty="0">
                <a:hlinkClick r:id="rId2"/>
              </a:rPr>
              <a:t>https://www.fns.usda.gov/pd/child-nutrition-tables</a:t>
            </a:r>
            <a:endParaRPr lang="en-US" dirty="0"/>
          </a:p>
          <a:p>
            <a:r>
              <a:rPr lang="en-US" dirty="0">
                <a:hlinkClick r:id="rId3"/>
              </a:rPr>
              <a:t>https://www.bakerinstitute.org/research/address-child-hunger-through-free-school-meals-all</a:t>
            </a:r>
            <a:endParaRPr lang="en-US" dirty="0"/>
          </a:p>
          <a:p>
            <a:r>
              <a:rPr lang="en-US" dirty="0">
                <a:hlinkClick r:id="rId4"/>
              </a:rPr>
              <a:t>https://www.timesunion.com/education/article/free-school-meals-threatened-proposed-federal-cuts-20202664.php</a:t>
            </a:r>
            <a:r>
              <a:rPr lang="en-US" dirty="0"/>
              <a:t>?</a:t>
            </a:r>
          </a:p>
          <a:p>
            <a:r>
              <a:rPr lang="en-US" dirty="0">
                <a:hlinkClick r:id="rId5"/>
              </a:rPr>
              <a:t>https://fshn.illinois.edu/news/what-are-benefits-free-school-meals-heres-what-research-says</a:t>
            </a:r>
            <a:r>
              <a:rPr lang="en-US" dirty="0"/>
              <a:t>?</a:t>
            </a:r>
          </a:p>
          <a:p>
            <a:r>
              <a:rPr lang="en-US" dirty="0">
                <a:hlinkClick r:id="rId6"/>
              </a:rPr>
              <a:t>https://www.fns.usda.gov/cn/school-nutrition-standards-updates?utm_source=</a:t>
            </a:r>
            <a:endParaRPr lang="en-US" dirty="0"/>
          </a:p>
          <a:p>
            <a:r>
              <a:rPr lang="en-US" b="0" i="0" dirty="0">
                <a:solidFill>
                  <a:srgbClr val="222222"/>
                </a:solidFill>
                <a:effectLst/>
                <a:latin typeface="Arial" panose="020B0604020202020204" pitchFamily="34" charset="0"/>
              </a:rPr>
              <a:t>Cohen, Juliana, and Marlene B. Schwartz. "Documented success and future potential of the Healthy, Hunger-Free Kids Act." </a:t>
            </a:r>
            <a:r>
              <a:rPr lang="en-US" b="0" i="1" dirty="0">
                <a:solidFill>
                  <a:srgbClr val="222222"/>
                </a:solidFill>
                <a:effectLst/>
                <a:latin typeface="Arial" panose="020B0604020202020204" pitchFamily="34" charset="0"/>
              </a:rPr>
              <a:t>Journal of the Academy of Nutrition and Dietetics</a:t>
            </a:r>
            <a:r>
              <a:rPr lang="en-US" b="0" i="0" dirty="0">
                <a:solidFill>
                  <a:srgbClr val="222222"/>
                </a:solidFill>
                <a:effectLst/>
                <a:latin typeface="Arial" panose="020B0604020202020204" pitchFamily="34" charset="0"/>
              </a:rPr>
              <a:t> 120, no. 3 (2020): 359.</a:t>
            </a:r>
          </a:p>
          <a:p>
            <a:r>
              <a:rPr lang="en-US" b="0" i="0" dirty="0">
                <a:solidFill>
                  <a:srgbClr val="222222"/>
                </a:solidFill>
                <a:effectLst/>
                <a:latin typeface="Arial" panose="020B0604020202020204" pitchFamily="34" charset="0"/>
              </a:rPr>
              <a:t>Chandran, Aruna, Mohamad </a:t>
            </a:r>
            <a:r>
              <a:rPr lang="en-US" b="0" i="0" dirty="0" err="1">
                <a:solidFill>
                  <a:srgbClr val="222222"/>
                </a:solidFill>
                <a:effectLst/>
                <a:latin typeface="Arial" panose="020B0604020202020204" pitchFamily="34" charset="0"/>
              </a:rPr>
              <a:t>Burjak</a:t>
            </a:r>
            <a:r>
              <a:rPr lang="en-US" b="0" i="0" dirty="0">
                <a:solidFill>
                  <a:srgbClr val="222222"/>
                </a:solidFill>
                <a:effectLst/>
                <a:latin typeface="Arial" panose="020B0604020202020204" pitchFamily="34" charset="0"/>
              </a:rPr>
              <a:t>, Joshua </a:t>
            </a:r>
            <a:r>
              <a:rPr lang="en-US" b="0" i="0" dirty="0" err="1">
                <a:solidFill>
                  <a:srgbClr val="222222"/>
                </a:solidFill>
                <a:effectLst/>
                <a:latin typeface="Arial" panose="020B0604020202020204" pitchFamily="34" charset="0"/>
              </a:rPr>
              <a:t>Petimar</a:t>
            </a:r>
            <a:r>
              <a:rPr lang="en-US" b="0" i="0" dirty="0">
                <a:solidFill>
                  <a:srgbClr val="222222"/>
                </a:solidFill>
                <a:effectLst/>
                <a:latin typeface="Arial" panose="020B0604020202020204" pitchFamily="34" charset="0"/>
              </a:rPr>
              <a:t>, Ghassan Hamra, Melissa M. </a:t>
            </a:r>
            <a:r>
              <a:rPr lang="en-US" b="0" i="0" dirty="0" err="1">
                <a:solidFill>
                  <a:srgbClr val="222222"/>
                </a:solidFill>
                <a:effectLst/>
                <a:latin typeface="Arial" panose="020B0604020202020204" pitchFamily="34" charset="0"/>
              </a:rPr>
              <a:t>Melough</a:t>
            </a:r>
            <a:r>
              <a:rPr lang="en-US" b="0" i="0" dirty="0">
                <a:solidFill>
                  <a:srgbClr val="222222"/>
                </a:solidFill>
                <a:effectLst/>
                <a:latin typeface="Arial" panose="020B0604020202020204" pitchFamily="34" charset="0"/>
              </a:rPr>
              <a:t>, Anne L. Dunlop, Brittney M. Snyder et al. "Changes in body mass index among school-aged youths following implementation of the Healthy, Hunger-Free Kids Act of 2010." </a:t>
            </a:r>
            <a:r>
              <a:rPr lang="en-US" b="0" i="1" dirty="0">
                <a:solidFill>
                  <a:srgbClr val="222222"/>
                </a:solidFill>
                <a:effectLst/>
                <a:latin typeface="Arial" panose="020B0604020202020204" pitchFamily="34" charset="0"/>
              </a:rPr>
              <a:t>JAMA pediatrics</a:t>
            </a:r>
            <a:r>
              <a:rPr lang="en-US" b="0" i="0" dirty="0">
                <a:solidFill>
                  <a:srgbClr val="222222"/>
                </a:solidFill>
                <a:effectLst/>
                <a:latin typeface="Arial" panose="020B0604020202020204" pitchFamily="34" charset="0"/>
              </a:rPr>
              <a:t> 177, no. 4 (2023): 401-409.</a:t>
            </a:r>
          </a:p>
          <a:p>
            <a:r>
              <a:rPr lang="en-US" b="0" i="0" dirty="0">
                <a:solidFill>
                  <a:srgbClr val="222222"/>
                </a:solidFill>
                <a:effectLst/>
                <a:latin typeface="Arial" panose="020B0604020202020204" pitchFamily="34" charset="0"/>
              </a:rPr>
              <a:t>Richardson, Andrea S., Margaret M. Weden, Irineo Cabreros, and Ashlesha Datar. "Association of the Healthy, Hunger-Free Kids Act of 2010 with body mass trajectories of children in low-income families." </a:t>
            </a:r>
            <a:r>
              <a:rPr lang="en-US" b="0" i="1" dirty="0">
                <a:solidFill>
                  <a:srgbClr val="222222"/>
                </a:solidFill>
                <a:effectLst/>
                <a:latin typeface="Arial" panose="020B0604020202020204" pitchFamily="34" charset="0"/>
              </a:rPr>
              <a:t>JAMA Network Open</a:t>
            </a:r>
            <a:r>
              <a:rPr lang="en-US" b="0" i="0" dirty="0">
                <a:solidFill>
                  <a:srgbClr val="222222"/>
                </a:solidFill>
                <a:effectLst/>
                <a:latin typeface="Arial" panose="020B0604020202020204" pitchFamily="34" charset="0"/>
              </a:rPr>
              <a:t> 5, no. 5 (2022): e2210480-e2210480.</a:t>
            </a:r>
          </a:p>
          <a:p>
            <a:r>
              <a:rPr lang="en-US" dirty="0"/>
              <a:t>https://fns-prod.azureedge.us/sites/default/files/resource-files/ops-sfa3-scd-participation-121824a.pdf</a:t>
            </a:r>
          </a:p>
        </p:txBody>
      </p:sp>
    </p:spTree>
    <p:extLst>
      <p:ext uri="{BB962C8B-B14F-4D97-AF65-F5344CB8AC3E}">
        <p14:creationId xmlns:p14="http://schemas.microsoft.com/office/powerpoint/2010/main" val="4285412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3B1D5-9DA8-D6D7-8962-34F0AE945B3A}"/>
              </a:ext>
            </a:extLst>
          </p:cNvPr>
          <p:cNvSpPr>
            <a:spLocks noGrp="1"/>
          </p:cNvSpPr>
          <p:nvPr>
            <p:ph type="title"/>
          </p:nvPr>
        </p:nvSpPr>
        <p:spPr>
          <a:xfrm>
            <a:off x="844062" y="365125"/>
            <a:ext cx="11143622" cy="1325563"/>
          </a:xfrm>
        </p:spPr>
        <p:txBody>
          <a:bodyPr>
            <a:normAutofit/>
          </a:bodyPr>
          <a:lstStyle/>
          <a:p>
            <a:r>
              <a:rPr lang="en-US" dirty="0"/>
              <a:t>Biggest Challenge in School Food Programs: </a:t>
            </a:r>
            <a:br>
              <a:rPr lang="en-US" dirty="0"/>
            </a:br>
            <a:r>
              <a:rPr lang="en-US" dirty="0"/>
              <a:t>High Program Costs</a:t>
            </a:r>
          </a:p>
        </p:txBody>
      </p:sp>
      <p:pic>
        <p:nvPicPr>
          <p:cNvPr id="5" name="Content Placeholder 4">
            <a:extLst>
              <a:ext uri="{FF2B5EF4-FFF2-40B4-BE49-F238E27FC236}">
                <a16:creationId xmlns:a16="http://schemas.microsoft.com/office/drawing/2014/main" id="{38AA2F76-11B5-DB1E-D594-6C644AEB1A16}"/>
              </a:ext>
            </a:extLst>
          </p:cNvPr>
          <p:cNvPicPr>
            <a:picLocks noGrp="1" noChangeAspect="1"/>
          </p:cNvPicPr>
          <p:nvPr>
            <p:ph idx="1"/>
          </p:nvPr>
        </p:nvPicPr>
        <p:blipFill>
          <a:blip r:embed="rId2"/>
          <a:stretch>
            <a:fillRect/>
          </a:stretch>
        </p:blipFill>
        <p:spPr>
          <a:xfrm>
            <a:off x="2662745" y="1782641"/>
            <a:ext cx="6230047" cy="4084680"/>
          </a:xfrm>
        </p:spPr>
      </p:pic>
      <p:sp>
        <p:nvSpPr>
          <p:cNvPr id="6" name="TextBox 5">
            <a:extLst>
              <a:ext uri="{FF2B5EF4-FFF2-40B4-BE49-F238E27FC236}">
                <a16:creationId xmlns:a16="http://schemas.microsoft.com/office/drawing/2014/main" id="{7BF6294E-81B9-F326-49DA-98479FAF89C5}"/>
              </a:ext>
            </a:extLst>
          </p:cNvPr>
          <p:cNvSpPr txBox="1"/>
          <p:nvPr/>
        </p:nvSpPr>
        <p:spPr>
          <a:xfrm>
            <a:off x="743578" y="6039977"/>
            <a:ext cx="10530673" cy="276999"/>
          </a:xfrm>
          <a:prstGeom prst="rect">
            <a:avLst/>
          </a:prstGeom>
          <a:noFill/>
        </p:spPr>
        <p:txBody>
          <a:bodyPr wrap="square" rtlCol="0">
            <a:spAutoFit/>
          </a:bodyPr>
          <a:lstStyle/>
          <a:p>
            <a:r>
              <a:rPr lang="en-US" sz="1200" dirty="0"/>
              <a:t>Source: USDA, 2024 (Food and Nutrition Service-Administered School Food Authority Survey III on Supply Chain Disruption and Student Participation )</a:t>
            </a:r>
          </a:p>
        </p:txBody>
      </p:sp>
    </p:spTree>
    <p:extLst>
      <p:ext uri="{BB962C8B-B14F-4D97-AF65-F5344CB8AC3E}">
        <p14:creationId xmlns:p14="http://schemas.microsoft.com/office/powerpoint/2010/main" val="4060468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2FFAA-DCF7-1449-006A-573F1EB79A0D}"/>
              </a:ext>
            </a:extLst>
          </p:cNvPr>
          <p:cNvSpPr>
            <a:spLocks noGrp="1"/>
          </p:cNvSpPr>
          <p:nvPr>
            <p:ph type="title"/>
          </p:nvPr>
        </p:nvSpPr>
        <p:spPr/>
        <p:txBody>
          <a:bodyPr/>
          <a:lstStyle/>
          <a:p>
            <a:r>
              <a:rPr lang="en-US" dirty="0"/>
              <a:t>School Food Program Profitability</a:t>
            </a:r>
          </a:p>
        </p:txBody>
      </p:sp>
      <p:pic>
        <p:nvPicPr>
          <p:cNvPr id="5" name="Content Placeholder 4">
            <a:extLst>
              <a:ext uri="{FF2B5EF4-FFF2-40B4-BE49-F238E27FC236}">
                <a16:creationId xmlns:a16="http://schemas.microsoft.com/office/drawing/2014/main" id="{1B20D32D-F6FA-1688-9B40-CC5A6B1D3B68}"/>
              </a:ext>
            </a:extLst>
          </p:cNvPr>
          <p:cNvPicPr>
            <a:picLocks noGrp="1" noChangeAspect="1"/>
          </p:cNvPicPr>
          <p:nvPr>
            <p:ph idx="1"/>
          </p:nvPr>
        </p:nvPicPr>
        <p:blipFill>
          <a:blip r:embed="rId2"/>
          <a:stretch>
            <a:fillRect/>
          </a:stretch>
        </p:blipFill>
        <p:spPr>
          <a:xfrm>
            <a:off x="1708219" y="1948701"/>
            <a:ext cx="7827666" cy="4392928"/>
          </a:xfrm>
        </p:spPr>
      </p:pic>
    </p:spTree>
    <p:extLst>
      <p:ext uri="{BB962C8B-B14F-4D97-AF65-F5344CB8AC3E}">
        <p14:creationId xmlns:p14="http://schemas.microsoft.com/office/powerpoint/2010/main" val="3399163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A2D1B-E67B-7370-69E8-430DF08F0CF0}"/>
              </a:ext>
            </a:extLst>
          </p:cNvPr>
          <p:cNvSpPr>
            <a:spLocks noGrp="1"/>
          </p:cNvSpPr>
          <p:nvPr>
            <p:ph type="title"/>
          </p:nvPr>
        </p:nvSpPr>
        <p:spPr/>
        <p:txBody>
          <a:bodyPr/>
          <a:lstStyle/>
          <a:p>
            <a:r>
              <a:rPr lang="en-US" dirty="0"/>
              <a:t>Significance: School Foods</a:t>
            </a:r>
          </a:p>
        </p:txBody>
      </p:sp>
      <p:sp>
        <p:nvSpPr>
          <p:cNvPr id="3" name="Content Placeholder 2">
            <a:extLst>
              <a:ext uri="{FF2B5EF4-FFF2-40B4-BE49-F238E27FC236}">
                <a16:creationId xmlns:a16="http://schemas.microsoft.com/office/drawing/2014/main" id="{A04716FA-A4C3-04B1-111D-E12117A85E7B}"/>
              </a:ext>
            </a:extLst>
          </p:cNvPr>
          <p:cNvSpPr>
            <a:spLocks noGrp="1"/>
          </p:cNvSpPr>
          <p:nvPr>
            <p:ph idx="1"/>
          </p:nvPr>
        </p:nvSpPr>
        <p:spPr/>
        <p:txBody>
          <a:bodyPr>
            <a:normAutofit fontScale="77500" lnSpcReduction="20000"/>
          </a:bodyPr>
          <a:lstStyle/>
          <a:p>
            <a:r>
              <a:rPr lang="en-US" dirty="0"/>
              <a:t>&gt;7 billion school meals were served in 2024 in public schools</a:t>
            </a:r>
          </a:p>
          <a:p>
            <a:pPr lvl="1"/>
            <a:r>
              <a:rPr lang="en-US" dirty="0"/>
              <a:t>4.8 bn lunches for 29.7m students (72.5% free/ reduced price)</a:t>
            </a:r>
          </a:p>
          <a:p>
            <a:pPr lvl="1"/>
            <a:r>
              <a:rPr lang="en-US" dirty="0"/>
              <a:t>2.5 bn breakfasts for 15.5m students (80% free/ reduced price)</a:t>
            </a:r>
          </a:p>
          <a:p>
            <a:pPr marL="0" indent="0">
              <a:buNone/>
            </a:pPr>
            <a:endParaRPr lang="en-US" dirty="0"/>
          </a:p>
          <a:p>
            <a:r>
              <a:rPr lang="en-US" dirty="0"/>
              <a:t>Critical source of nutrition for low-income children</a:t>
            </a:r>
          </a:p>
          <a:p>
            <a:pPr lvl="1"/>
            <a:r>
              <a:rPr lang="en-US" dirty="0"/>
              <a:t>Approximately 17.3% of U.S. households with children were food insecure in 2023</a:t>
            </a:r>
          </a:p>
          <a:p>
            <a:pPr marL="457200" lvl="1" indent="0">
              <a:buNone/>
            </a:pPr>
            <a:endParaRPr lang="en-US" dirty="0"/>
          </a:p>
          <a:p>
            <a:r>
              <a:rPr lang="en-US" dirty="0"/>
              <a:t>Healthy foods and better academic performance</a:t>
            </a:r>
          </a:p>
          <a:p>
            <a:pPr lvl="1"/>
            <a:r>
              <a:rPr lang="en-US" dirty="0"/>
              <a:t>Ongoing efforts to improve nutritional contents (Healthy, Hunger-Free Kids Act (2010) +limits on added sugars, sodium and increased whole grains NSLP + local/state level initiatives)</a:t>
            </a:r>
          </a:p>
          <a:p>
            <a:pPr marL="457200" lvl="1" indent="0">
              <a:buNone/>
            </a:pPr>
            <a:endParaRPr lang="en-US" dirty="0"/>
          </a:p>
          <a:p>
            <a:r>
              <a:rPr lang="en-US" dirty="0"/>
              <a:t>Providing healthy/nutritious meals is costly and threatened by propose federal cuts</a:t>
            </a:r>
          </a:p>
          <a:p>
            <a:pPr lvl="1"/>
            <a:r>
              <a:rPr lang="en-US" dirty="0"/>
              <a:t>Federal gov: 23bn/year in cash/commodities</a:t>
            </a:r>
          </a:p>
          <a:p>
            <a:pPr lvl="1"/>
            <a:r>
              <a:rPr lang="en-US" dirty="0"/>
              <a:t>States pitch in extra: CA spent 1.8bn in 2024 </a:t>
            </a:r>
          </a:p>
          <a:p>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2730312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3D37-BBA6-99AA-479A-5297218EDA8D}"/>
              </a:ext>
            </a:extLst>
          </p:cNvPr>
          <p:cNvSpPr>
            <a:spLocks noGrp="1"/>
          </p:cNvSpPr>
          <p:nvPr>
            <p:ph type="title"/>
          </p:nvPr>
        </p:nvSpPr>
        <p:spPr>
          <a:xfrm>
            <a:off x="422564" y="365125"/>
            <a:ext cx="11540836" cy="1325563"/>
          </a:xfrm>
        </p:spPr>
        <p:txBody>
          <a:bodyPr>
            <a:normAutofit fontScale="90000"/>
          </a:bodyPr>
          <a:lstStyle/>
          <a:p>
            <a:r>
              <a:rPr lang="en-US" dirty="0"/>
              <a:t>95% of  School Food Authorities (SFAs) experienced one or more supply chain related challenges</a:t>
            </a:r>
          </a:p>
        </p:txBody>
      </p:sp>
      <p:pic>
        <p:nvPicPr>
          <p:cNvPr id="5" name="Content Placeholder 4">
            <a:extLst>
              <a:ext uri="{FF2B5EF4-FFF2-40B4-BE49-F238E27FC236}">
                <a16:creationId xmlns:a16="http://schemas.microsoft.com/office/drawing/2014/main" id="{419701D2-646A-BD8B-BF52-C0B785179FC3}"/>
              </a:ext>
            </a:extLst>
          </p:cNvPr>
          <p:cNvPicPr>
            <a:picLocks noGrp="1" noChangeAspect="1"/>
          </p:cNvPicPr>
          <p:nvPr>
            <p:ph idx="1"/>
          </p:nvPr>
        </p:nvPicPr>
        <p:blipFill>
          <a:blip r:embed="rId2"/>
          <a:stretch>
            <a:fillRect/>
          </a:stretch>
        </p:blipFill>
        <p:spPr>
          <a:xfrm>
            <a:off x="2238999" y="2005116"/>
            <a:ext cx="6771254" cy="3433122"/>
          </a:xfrm>
        </p:spPr>
      </p:pic>
      <p:sp>
        <p:nvSpPr>
          <p:cNvPr id="6" name="TextBox 5">
            <a:extLst>
              <a:ext uri="{FF2B5EF4-FFF2-40B4-BE49-F238E27FC236}">
                <a16:creationId xmlns:a16="http://schemas.microsoft.com/office/drawing/2014/main" id="{D3EA125B-BD54-DD66-17F7-4374E11A863A}"/>
              </a:ext>
            </a:extLst>
          </p:cNvPr>
          <p:cNvSpPr txBox="1"/>
          <p:nvPr/>
        </p:nvSpPr>
        <p:spPr>
          <a:xfrm>
            <a:off x="567843" y="5752666"/>
            <a:ext cx="10704060" cy="369332"/>
          </a:xfrm>
          <a:prstGeom prst="rect">
            <a:avLst/>
          </a:prstGeom>
          <a:noFill/>
        </p:spPr>
        <p:txBody>
          <a:bodyPr wrap="square" rtlCol="0">
            <a:spAutoFit/>
          </a:bodyPr>
          <a:lstStyle/>
          <a:p>
            <a:r>
              <a:rPr lang="en-US" dirty="0"/>
              <a:t>Primary challenge: High Food Costs!  </a:t>
            </a:r>
          </a:p>
        </p:txBody>
      </p:sp>
    </p:spTree>
    <p:extLst>
      <p:ext uri="{BB962C8B-B14F-4D97-AF65-F5344CB8AC3E}">
        <p14:creationId xmlns:p14="http://schemas.microsoft.com/office/powerpoint/2010/main" val="1558551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32AB2-B4B6-4E9D-5EF7-0B29C36432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352D22-53F0-9D63-F62B-736627B07EA3}"/>
              </a:ext>
            </a:extLst>
          </p:cNvPr>
          <p:cNvSpPr>
            <a:spLocks noGrp="1"/>
          </p:cNvSpPr>
          <p:nvPr>
            <p:ph type="title"/>
          </p:nvPr>
        </p:nvSpPr>
        <p:spPr>
          <a:xfrm>
            <a:off x="422564" y="365125"/>
            <a:ext cx="11540836" cy="1325563"/>
          </a:xfrm>
        </p:spPr>
        <p:txBody>
          <a:bodyPr>
            <a:normAutofit/>
          </a:bodyPr>
          <a:lstStyle/>
          <a:p>
            <a:r>
              <a:rPr lang="en-US" sz="4000" dirty="0"/>
              <a:t>Factors Contributing to Increased Food Costs </a:t>
            </a:r>
          </a:p>
        </p:txBody>
      </p:sp>
      <p:pic>
        <p:nvPicPr>
          <p:cNvPr id="11" name="Content Placeholder 10">
            <a:extLst>
              <a:ext uri="{FF2B5EF4-FFF2-40B4-BE49-F238E27FC236}">
                <a16:creationId xmlns:a16="http://schemas.microsoft.com/office/drawing/2014/main" id="{45F3D3C3-E0A6-0BE3-7742-65668D4B7CF4}"/>
              </a:ext>
            </a:extLst>
          </p:cNvPr>
          <p:cNvPicPr>
            <a:picLocks noGrp="1" noChangeAspect="1"/>
          </p:cNvPicPr>
          <p:nvPr>
            <p:ph idx="1"/>
          </p:nvPr>
        </p:nvPicPr>
        <p:blipFill>
          <a:blip r:embed="rId2"/>
          <a:stretch>
            <a:fillRect/>
          </a:stretch>
        </p:blipFill>
        <p:spPr>
          <a:xfrm>
            <a:off x="1912662" y="1539133"/>
            <a:ext cx="7545040" cy="3779733"/>
          </a:xfrm>
        </p:spPr>
      </p:pic>
      <p:sp>
        <p:nvSpPr>
          <p:cNvPr id="12" name="Title 1">
            <a:extLst>
              <a:ext uri="{FF2B5EF4-FFF2-40B4-BE49-F238E27FC236}">
                <a16:creationId xmlns:a16="http://schemas.microsoft.com/office/drawing/2014/main" id="{93E28BF0-E2AE-C846-C1B1-757BA8388809}"/>
              </a:ext>
            </a:extLst>
          </p:cNvPr>
          <p:cNvSpPr txBox="1">
            <a:spLocks/>
          </p:cNvSpPr>
          <p:nvPr/>
        </p:nvSpPr>
        <p:spPr>
          <a:xfrm>
            <a:off x="651164" y="5439902"/>
            <a:ext cx="1154083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a:t>Of those SFAs that identified increased food costs as a challenge in SY 2023–2024, the primary driver of increased food costs was identified as cost increases by vendors, distributors, or manufacturers (86 percent, down from 89 percent in SY 2022–2023). About 4-in-10 SFAs said that using more expensive items as substitutions for unavailable items was a factor (43 percent, down from 70 percent in SY 2022–2023). </a:t>
            </a:r>
            <a:endParaRPr lang="en-US" sz="1800" dirty="0"/>
          </a:p>
        </p:txBody>
      </p:sp>
    </p:spTree>
    <p:extLst>
      <p:ext uri="{BB962C8B-B14F-4D97-AF65-F5344CB8AC3E}">
        <p14:creationId xmlns:p14="http://schemas.microsoft.com/office/powerpoint/2010/main" val="208816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28EC-4D05-04BC-FBD5-730424DFB8EC}"/>
              </a:ext>
            </a:extLst>
          </p:cNvPr>
          <p:cNvSpPr>
            <a:spLocks noGrp="1"/>
          </p:cNvSpPr>
          <p:nvPr>
            <p:ph type="title"/>
          </p:nvPr>
        </p:nvSpPr>
        <p:spPr>
          <a:xfrm>
            <a:off x="838199" y="365125"/>
            <a:ext cx="10858081" cy="1325563"/>
          </a:xfrm>
        </p:spPr>
        <p:txBody>
          <a:bodyPr>
            <a:normAutofit fontScale="90000"/>
          </a:bodyPr>
          <a:lstStyle/>
          <a:p>
            <a:r>
              <a:rPr lang="en-US" dirty="0"/>
              <a:t>Variation in price per pound within narrowly defined Item Categories across SFAs (USDA,2010)</a:t>
            </a:r>
          </a:p>
        </p:txBody>
      </p:sp>
      <p:pic>
        <p:nvPicPr>
          <p:cNvPr id="5" name="Content Placeholder 4" descr="A graph of a graph&#10;&#10;AI-generated content may be incorrect.">
            <a:extLst>
              <a:ext uri="{FF2B5EF4-FFF2-40B4-BE49-F238E27FC236}">
                <a16:creationId xmlns:a16="http://schemas.microsoft.com/office/drawing/2014/main" id="{F46381A2-68EB-97FF-9C2D-06BB937277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6727" y="1540610"/>
            <a:ext cx="7252230" cy="4351338"/>
          </a:xfrm>
        </p:spPr>
      </p:pic>
      <p:sp>
        <p:nvSpPr>
          <p:cNvPr id="6" name="TextBox 5">
            <a:extLst>
              <a:ext uri="{FF2B5EF4-FFF2-40B4-BE49-F238E27FC236}">
                <a16:creationId xmlns:a16="http://schemas.microsoft.com/office/drawing/2014/main" id="{551F4BB8-8308-B6AF-67B3-730D05FF0840}"/>
              </a:ext>
            </a:extLst>
          </p:cNvPr>
          <p:cNvSpPr txBox="1"/>
          <p:nvPr/>
        </p:nvSpPr>
        <p:spPr>
          <a:xfrm>
            <a:off x="1275303" y="6069204"/>
            <a:ext cx="10078497" cy="369332"/>
          </a:xfrm>
          <a:prstGeom prst="rect">
            <a:avLst/>
          </a:prstGeom>
          <a:noFill/>
        </p:spPr>
        <p:txBody>
          <a:bodyPr wrap="square" rtlCol="0">
            <a:spAutoFit/>
          </a:bodyPr>
          <a:lstStyle/>
          <a:p>
            <a:pPr marL="285750" indent="-285750">
              <a:buFont typeface="Arial" panose="020B0604020202020204" pitchFamily="34" charset="0"/>
              <a:buChar char="•"/>
            </a:pPr>
            <a:r>
              <a:rPr lang="en-US" dirty="0"/>
              <a:t>Average coefficient of variation: 34%</a:t>
            </a:r>
          </a:p>
        </p:txBody>
      </p:sp>
    </p:spTree>
    <p:extLst>
      <p:ext uri="{BB962C8B-B14F-4D97-AF65-F5344CB8AC3E}">
        <p14:creationId xmlns:p14="http://schemas.microsoft.com/office/powerpoint/2010/main" val="3119170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93F5-C21E-B473-1310-D2CA2D202AEC}"/>
              </a:ext>
            </a:extLst>
          </p:cNvPr>
          <p:cNvSpPr>
            <a:spLocks noGrp="1"/>
          </p:cNvSpPr>
          <p:nvPr>
            <p:ph type="title"/>
          </p:nvPr>
        </p:nvSpPr>
        <p:spPr/>
        <p:txBody>
          <a:bodyPr>
            <a:normAutofit/>
          </a:bodyPr>
          <a:lstStyle/>
          <a:p>
            <a:r>
              <a:rPr lang="en-US" dirty="0"/>
              <a:t>Price Variation and Spending on Top Spending Item Categories (USDA,2010) </a:t>
            </a:r>
          </a:p>
        </p:txBody>
      </p:sp>
      <p:pic>
        <p:nvPicPr>
          <p:cNvPr id="5" name="Content Placeholder 4" descr="A graph of food and drinks&#10;&#10;AI-generated content may be incorrect.">
            <a:extLst>
              <a:ext uri="{FF2B5EF4-FFF2-40B4-BE49-F238E27FC236}">
                <a16:creationId xmlns:a16="http://schemas.microsoft.com/office/drawing/2014/main" id="{290AF126-D335-7CAC-6832-97BC4EF808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85" y="1825625"/>
            <a:ext cx="7252230" cy="4351338"/>
          </a:xfrm>
        </p:spPr>
      </p:pic>
    </p:spTree>
    <p:extLst>
      <p:ext uri="{BB962C8B-B14F-4D97-AF65-F5344CB8AC3E}">
        <p14:creationId xmlns:p14="http://schemas.microsoft.com/office/powerpoint/2010/main" val="2762543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3AF1-9C79-FCA2-0DF9-8941EA638550}"/>
              </a:ext>
            </a:extLst>
          </p:cNvPr>
          <p:cNvSpPr>
            <a:spLocks noGrp="1"/>
          </p:cNvSpPr>
          <p:nvPr>
            <p:ph type="title"/>
          </p:nvPr>
        </p:nvSpPr>
        <p:spPr/>
        <p:txBody>
          <a:bodyPr/>
          <a:lstStyle/>
          <a:p>
            <a:r>
              <a:rPr lang="en-US" dirty="0"/>
              <a:t>Food Prices Have Grown Substantially in Recent Years</a:t>
            </a:r>
          </a:p>
        </p:txBody>
      </p:sp>
      <p:pic>
        <p:nvPicPr>
          <p:cNvPr id="5" name="Content Placeholder 4" descr="A graph of a number of people with different colored bars&#10;&#10;AI-generated content may be incorrect.">
            <a:extLst>
              <a:ext uri="{FF2B5EF4-FFF2-40B4-BE49-F238E27FC236}">
                <a16:creationId xmlns:a16="http://schemas.microsoft.com/office/drawing/2014/main" id="{B98D9814-F2AB-886F-96EE-71DF30859C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6942" y="1743442"/>
            <a:ext cx="4838115" cy="4011289"/>
          </a:xfrm>
        </p:spPr>
      </p:pic>
      <p:sp>
        <p:nvSpPr>
          <p:cNvPr id="6" name="TextBox 5">
            <a:extLst>
              <a:ext uri="{FF2B5EF4-FFF2-40B4-BE49-F238E27FC236}">
                <a16:creationId xmlns:a16="http://schemas.microsoft.com/office/drawing/2014/main" id="{58F4E7D0-C151-86AC-A8F3-4D999861013B}"/>
              </a:ext>
            </a:extLst>
          </p:cNvPr>
          <p:cNvSpPr txBox="1"/>
          <p:nvPr/>
        </p:nvSpPr>
        <p:spPr>
          <a:xfrm>
            <a:off x="838200" y="5958673"/>
            <a:ext cx="9672376"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t>How has that affected the school districts and has it increased price dispersion?</a:t>
            </a:r>
          </a:p>
        </p:txBody>
      </p:sp>
    </p:spTree>
    <p:extLst>
      <p:ext uri="{BB962C8B-B14F-4D97-AF65-F5344CB8AC3E}">
        <p14:creationId xmlns:p14="http://schemas.microsoft.com/office/powerpoint/2010/main" val="124739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CF2DF-AFB0-C4F4-9D26-6CBB9CF43796}"/>
              </a:ext>
            </a:extLst>
          </p:cNvPr>
          <p:cNvSpPr>
            <a:spLocks noGrp="1"/>
          </p:cNvSpPr>
          <p:nvPr>
            <p:ph type="title"/>
          </p:nvPr>
        </p:nvSpPr>
        <p:spPr/>
        <p:txBody>
          <a:bodyPr/>
          <a:lstStyle/>
          <a:p>
            <a:r>
              <a:rPr lang="en-US" dirty="0"/>
              <a:t>Food Procurement Data Collection</a:t>
            </a:r>
          </a:p>
        </p:txBody>
      </p:sp>
      <p:sp>
        <p:nvSpPr>
          <p:cNvPr id="3" name="Content Placeholder 2">
            <a:extLst>
              <a:ext uri="{FF2B5EF4-FFF2-40B4-BE49-F238E27FC236}">
                <a16:creationId xmlns:a16="http://schemas.microsoft.com/office/drawing/2014/main" id="{E203DD3E-D76F-CDF9-2FA9-1008E4DD6B9D}"/>
              </a:ext>
            </a:extLst>
          </p:cNvPr>
          <p:cNvSpPr>
            <a:spLocks noGrp="1"/>
          </p:cNvSpPr>
          <p:nvPr>
            <p:ph idx="1"/>
          </p:nvPr>
        </p:nvSpPr>
        <p:spPr/>
        <p:txBody>
          <a:bodyPr>
            <a:normAutofit fontScale="92500" lnSpcReduction="20000"/>
          </a:bodyPr>
          <a:lstStyle/>
          <a:p>
            <a:r>
              <a:rPr lang="en-US" dirty="0"/>
              <a:t>This project seeks to build a real-time database on procurement prices to:</a:t>
            </a:r>
          </a:p>
          <a:p>
            <a:pPr lvl="1"/>
            <a:r>
              <a:rPr lang="en-US" dirty="0"/>
              <a:t>Document price dispersion within standardized food categories</a:t>
            </a:r>
          </a:p>
          <a:p>
            <a:pPr lvl="1"/>
            <a:r>
              <a:rPr lang="en-US" dirty="0"/>
              <a:t>Highlight cost-savings to SFAs by pointing them to cheaper vendors</a:t>
            </a:r>
          </a:p>
          <a:p>
            <a:r>
              <a:rPr lang="en-US" dirty="0"/>
              <a:t>Challenges:</a:t>
            </a:r>
          </a:p>
          <a:p>
            <a:pPr lvl="1"/>
            <a:r>
              <a:rPr lang="en-US" dirty="0"/>
              <a:t>Data </a:t>
            </a:r>
            <a:r>
              <a:rPr lang="en-US" dirty="0" err="1"/>
              <a:t>decentrally</a:t>
            </a:r>
            <a:r>
              <a:rPr lang="en-US" dirty="0"/>
              <a:t> stored by SFAs</a:t>
            </a:r>
          </a:p>
          <a:p>
            <a:pPr lvl="1"/>
            <a:r>
              <a:rPr lang="en-US" dirty="0"/>
              <a:t>Data not digitized and need to be harmonized to compare across SFAs</a:t>
            </a:r>
          </a:p>
          <a:p>
            <a:r>
              <a:rPr lang="en-US" dirty="0"/>
              <a:t>Solution:</a:t>
            </a:r>
          </a:p>
          <a:p>
            <a:pPr lvl="1"/>
            <a:r>
              <a:rPr lang="en-US" dirty="0"/>
              <a:t>Crowdsourcing approach, SFAs share their data and in return get to see prices from neighboring SFAs</a:t>
            </a:r>
          </a:p>
          <a:p>
            <a:pPr lvl="1"/>
            <a:r>
              <a:rPr lang="en-US" dirty="0"/>
              <a:t>Use artificial intelligence to digitize and structure procurement record </a:t>
            </a:r>
          </a:p>
          <a:p>
            <a:pPr lvl="2"/>
            <a:r>
              <a:rPr lang="en-US" dirty="0"/>
              <a:t>Use data from 2009/2010 and data already collected from 40 SFAs in Los Angeles as training data</a:t>
            </a:r>
          </a:p>
          <a:p>
            <a:pPr marL="457200" lvl="1" indent="0">
              <a:buNone/>
            </a:pPr>
            <a:endParaRPr lang="en-US" dirty="0"/>
          </a:p>
          <a:p>
            <a:pPr lvl="1"/>
            <a:endParaRPr lang="en-US" dirty="0"/>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423402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3FC4-F923-9CB0-33A5-E36B301E8FD5}"/>
              </a:ext>
            </a:extLst>
          </p:cNvPr>
          <p:cNvSpPr>
            <a:spLocks noGrp="1"/>
          </p:cNvSpPr>
          <p:nvPr>
            <p:ph type="title"/>
          </p:nvPr>
        </p:nvSpPr>
        <p:spPr/>
        <p:txBody>
          <a:bodyPr/>
          <a:lstStyle/>
          <a:p>
            <a:r>
              <a:rPr lang="en-US" dirty="0"/>
              <a:t>Resources needed:</a:t>
            </a:r>
          </a:p>
        </p:txBody>
      </p:sp>
      <p:sp>
        <p:nvSpPr>
          <p:cNvPr id="3" name="Content Placeholder 2">
            <a:extLst>
              <a:ext uri="{FF2B5EF4-FFF2-40B4-BE49-F238E27FC236}">
                <a16:creationId xmlns:a16="http://schemas.microsoft.com/office/drawing/2014/main" id="{452F6F1B-772E-6B9A-39D7-F62706EFD112}"/>
              </a:ext>
            </a:extLst>
          </p:cNvPr>
          <p:cNvSpPr>
            <a:spLocks noGrp="1"/>
          </p:cNvSpPr>
          <p:nvPr>
            <p:ph idx="1"/>
          </p:nvPr>
        </p:nvSpPr>
        <p:spPr/>
        <p:txBody>
          <a:bodyPr/>
          <a:lstStyle/>
          <a:p>
            <a:r>
              <a:rPr lang="en-US" dirty="0"/>
              <a:t>Full time computer science pre-doc 100k annual salary</a:t>
            </a:r>
          </a:p>
          <a:p>
            <a:r>
              <a:rPr lang="en-US" dirty="0"/>
              <a:t>Part-time economics pre-doc 50k annual salary</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54667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TotalTime>
  <Words>1092</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SchoolBytes</vt:lpstr>
      <vt:lpstr>Significance: School Foods</vt:lpstr>
      <vt:lpstr>95% of  School Food Authorities (SFAs) experienced one or more supply chain related challenges</vt:lpstr>
      <vt:lpstr>Factors Contributing to Increased Food Costs </vt:lpstr>
      <vt:lpstr>Variation in price per pound within narrowly defined Item Categories across SFAs (USDA,2010)</vt:lpstr>
      <vt:lpstr>Price Variation and Spending on Top Spending Item Categories (USDA,2010) </vt:lpstr>
      <vt:lpstr>Food Prices Have Grown Substantially in Recent Years</vt:lpstr>
      <vt:lpstr>Food Procurement Data Collection</vt:lpstr>
      <vt:lpstr>Resources needed:</vt:lpstr>
      <vt:lpstr>Upsides</vt:lpstr>
      <vt:lpstr>Progress thus far:</vt:lpstr>
      <vt:lpstr>Quotes</vt:lpstr>
      <vt:lpstr>References</vt:lpstr>
      <vt:lpstr>Biggest Challenge in School Food Programs:  High Program Costs</vt:lpstr>
      <vt:lpstr>School Food Program Profitability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Martin Hackmann</dc:creator>
  <cp:lastModifiedBy>Martin Hackmann</cp:lastModifiedBy>
  <cp:revision>1</cp:revision>
  <dcterms:created xsi:type="dcterms:W3CDTF">2025-04-25T22:48:05Z</dcterms:created>
  <dcterms:modified xsi:type="dcterms:W3CDTF">2025-05-02T00:49:53Z</dcterms:modified>
</cp:coreProperties>
</file>