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9C8DC0-B4C1-4BB9-A162-898DF347DC43}" v="3" dt="2025-04-25T23:37:42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1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Hackmann" userId="3d56949395fa4b3e" providerId="LiveId" clId="{DA9C8DC0-B4C1-4BB9-A162-898DF347DC43}"/>
    <pc:docChg chg="custSel addSld modSld">
      <pc:chgData name="Martin Hackmann" userId="3d56949395fa4b3e" providerId="LiveId" clId="{DA9C8DC0-B4C1-4BB9-A162-898DF347DC43}" dt="2025-04-25T23:37:42.390" v="895"/>
      <pc:docMkLst>
        <pc:docMk/>
      </pc:docMkLst>
      <pc:sldChg chg="modSp mod">
        <pc:chgData name="Martin Hackmann" userId="3d56949395fa4b3e" providerId="LiveId" clId="{DA9C8DC0-B4C1-4BB9-A162-898DF347DC43}" dt="2025-04-25T22:56:15.582" v="80" actId="20577"/>
        <pc:sldMkLst>
          <pc:docMk/>
          <pc:sldMk cId="926618504" sldId="256"/>
        </pc:sldMkLst>
        <pc:spChg chg="mod">
          <ac:chgData name="Martin Hackmann" userId="3d56949395fa4b3e" providerId="LiveId" clId="{DA9C8DC0-B4C1-4BB9-A162-898DF347DC43}" dt="2025-04-25T22:55:48.699" v="5" actId="20577"/>
          <ac:spMkLst>
            <pc:docMk/>
            <pc:sldMk cId="926618504" sldId="256"/>
            <ac:spMk id="2" creationId="{F5E210C7-E6C5-D2A6-39EF-DB52559C0E6A}"/>
          </ac:spMkLst>
        </pc:spChg>
        <pc:spChg chg="mod">
          <ac:chgData name="Martin Hackmann" userId="3d56949395fa4b3e" providerId="LiveId" clId="{DA9C8DC0-B4C1-4BB9-A162-898DF347DC43}" dt="2025-04-25T22:56:15.582" v="80" actId="20577"/>
          <ac:spMkLst>
            <pc:docMk/>
            <pc:sldMk cId="926618504" sldId="256"/>
            <ac:spMk id="3" creationId="{D09E30C6-CAD6-0FAB-9481-EC8445723760}"/>
          </ac:spMkLst>
        </pc:spChg>
      </pc:sldChg>
      <pc:sldChg chg="modSp mod">
        <pc:chgData name="Martin Hackmann" userId="3d56949395fa4b3e" providerId="LiveId" clId="{DA9C8DC0-B4C1-4BB9-A162-898DF347DC43}" dt="2025-04-25T23:36:23.331" v="893" actId="20577"/>
        <pc:sldMkLst>
          <pc:docMk/>
          <pc:sldMk cId="2730312933" sldId="258"/>
        </pc:sldMkLst>
        <pc:spChg chg="mod">
          <ac:chgData name="Martin Hackmann" userId="3d56949395fa4b3e" providerId="LiveId" clId="{DA9C8DC0-B4C1-4BB9-A162-898DF347DC43}" dt="2025-04-25T23:36:23.331" v="893" actId="20577"/>
          <ac:spMkLst>
            <pc:docMk/>
            <pc:sldMk cId="2730312933" sldId="258"/>
            <ac:spMk id="3" creationId="{A04716FA-A4C3-04B1-111D-E12117A85E7B}"/>
          </ac:spMkLst>
        </pc:spChg>
      </pc:sldChg>
      <pc:sldChg chg="modSp add mod">
        <pc:chgData name="Martin Hackmann" userId="3d56949395fa4b3e" providerId="LiveId" clId="{DA9C8DC0-B4C1-4BB9-A162-898DF347DC43}" dt="2025-04-25T23:37:42.390" v="895"/>
        <pc:sldMkLst>
          <pc:docMk/>
          <pc:sldMk cId="4285412519" sldId="259"/>
        </pc:sldMkLst>
        <pc:spChg chg="mod">
          <ac:chgData name="Martin Hackmann" userId="3d56949395fa4b3e" providerId="LiveId" clId="{DA9C8DC0-B4C1-4BB9-A162-898DF347DC43}" dt="2025-04-25T22:57:37.739" v="166" actId="20577"/>
          <ac:spMkLst>
            <pc:docMk/>
            <pc:sldMk cId="4285412519" sldId="259"/>
            <ac:spMk id="2" creationId="{B0B12E35-98EA-335A-7EDB-7466E5750D43}"/>
          </ac:spMkLst>
        </pc:spChg>
        <pc:spChg chg="mod">
          <ac:chgData name="Martin Hackmann" userId="3d56949395fa4b3e" providerId="LiveId" clId="{DA9C8DC0-B4C1-4BB9-A162-898DF347DC43}" dt="2025-04-25T23:37:42.390" v="895"/>
          <ac:spMkLst>
            <pc:docMk/>
            <pc:sldMk cId="4285412519" sldId="259"/>
            <ac:spMk id="3" creationId="{99526B04-A744-AF91-2D2A-9F9672DBE9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C6D1-F618-CBB3-E7DB-F43625414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9FC5C-0F0E-EF8A-478F-76E4F1497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0AF9-5E5E-A2FF-6981-F76FA73C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EEE-25B7-418B-A02E-10F97E4056C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2160-1A1A-CE91-F790-1792376D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8075B-D5FB-5694-DC51-CB6422B5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BCFE-7EA2-430F-A9F3-91B9F3075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D195-3275-1430-822B-2294262B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F78C3-1356-2E7D-5E6A-2CEF997E2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ECB1-ACB9-B4FA-55A7-297A8355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EEE-25B7-418B-A02E-10F97E4056C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10DE-66CB-11CB-3180-B9882F49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3F9AD-A86C-895D-075D-0C3456B9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BCFE-7EA2-430F-A9F3-91B9F3075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8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D0664-F915-E56D-59AE-4B52F2E28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30A02-789C-C748-0365-955F27668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79D1-4207-12E6-D50D-8C527C0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EEE-25B7-418B-A02E-10F97E4056C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79069-AD91-F68D-A60C-B3ECD8EA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15960-87D8-390C-60C7-976BE2DB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BCFE-7EA2-430F-A9F3-91B9F3075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1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7AD3-AD4B-D6BD-8F6F-F6077F43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ED6E-CB97-6F3A-E3B9-D36A7ACC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F4916-57A5-6EC3-E880-17E255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EEE-25B7-418B-A02E-10F97E4056C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F242-D775-4A7A-72C7-73F7708F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E9A34-36C9-E133-A81C-2909A965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BCFE-7EA2-430F-A9F3-91B9F3075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4115-5EBA-4E99-0E70-A38B8ECA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692C-E9D1-EEBB-3640-09C98A707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09FA0-B70A-2C3A-16F3-A43732C2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EEE-25B7-418B-A02E-10F97E4056C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659B-CF54-877F-E9B0-E17E5F78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4207-99BE-4750-6147-7110484F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BCFE-7EA2-430F-A9F3-91B9F3075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AF88-09B2-B4BC-EF4D-CFAC48B4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62FD-72C9-D115-B0B1-6BA16064C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5A2D4-9BB7-54E0-A6EA-B1D8D8EAC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F0C62-D969-27ED-485A-5A3C930A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EEE-25B7-418B-A02E-10F97E4056C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9A928-A9AD-450B-28DA-7B6247E8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3E081-33F5-1473-A919-981923A2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BCFE-7EA2-430F-A9F3-91B9F3075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0E15-D4CC-F88A-2657-588CE04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F352-AC5B-E10D-CF46-86A8B2FF9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FDBD4-BBA1-3F1F-94FB-FD9AB309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F5768-A996-4C80-14D0-833A87813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78F14-E129-F133-AF88-7DB7D61D1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B0F9C-F647-2B8B-6ED1-1E23DEF0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EEE-25B7-418B-A02E-10F97E4056C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84E30-1A36-3E13-0FCD-84706680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95292-D47B-D553-D839-D2F689A5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BCFE-7EA2-430F-A9F3-91B9F3075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6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2F70-E918-45D4-477C-869F32C7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40DDE-63E8-619E-F7CA-C2ECBD9A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EEE-25B7-418B-A02E-10F97E4056C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2D15D-0839-F33D-F698-92A94AD9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07A18-07DF-87A0-0C13-E0D5C19E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BCFE-7EA2-430F-A9F3-91B9F3075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8643A-07DF-4D7B-449D-6F6DF550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EEE-25B7-418B-A02E-10F97E4056C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602C2-12B0-2633-C38F-41822E2B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A78E7-E390-B352-77DB-7FE963EA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BCFE-7EA2-430F-A9F3-91B9F3075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6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2FFE-5426-B400-A7C1-1979BFB4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A5061-716B-8F04-C11D-264B851B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B8BC7-4B7D-D7EA-6B04-364162CCC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37991-8D39-5B1D-B60B-18E406A6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EEE-25B7-418B-A02E-10F97E4056C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D759D-79DF-CC13-2341-00EB12CE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A4CC5-0551-9D74-82C9-54BB6793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BCFE-7EA2-430F-A9F3-91B9F3075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9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B40F-D1AB-01AD-9278-1E5522D8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727A3-7D4F-3ED2-8BCE-4C7A4F20D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1EA4F-D105-F133-8ED6-98391C5AA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96688-D11F-AEC7-C1A7-B4736513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EEE-25B7-418B-A02E-10F97E4056C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1949A-15E1-0556-F94E-524BC2FD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C3EE7-4540-35C0-B9C7-7577379A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BCFE-7EA2-430F-A9F3-91B9F3075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75E54-3CEF-DF42-18EC-1A9B5261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E4161-9828-EAFA-4562-DC84902F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DE4F-0E0C-7145-7A78-A32DE9A98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5AEEE-25B7-418B-A02E-10F97E4056C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E8D83-15AE-E32C-B04E-16D0C3156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6A142-FACF-95F1-6657-E89A79520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0BBCFE-7EA2-430F-A9F3-91B9F3075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9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kerinstitute.org/research/address-child-hunger-through-free-school-meals-all" TargetMode="External"/><Relationship Id="rId2" Type="http://schemas.openxmlformats.org/officeDocument/2006/relationships/hyperlink" Target="https://www.fns.usda.gov/pd/child-nutrition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mesunion.com/education/article/free-school-meals-threatened-proposed-federal-cuts-20202664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10C7-E6C5-D2A6-39EF-DB52559C0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SchoolBites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E30C6-CAD6-0FAB-9481-EC8445723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Price Comparison Platform for School Food Procurement</a:t>
            </a:r>
          </a:p>
        </p:txBody>
      </p:sp>
    </p:spTree>
    <p:extLst>
      <p:ext uri="{BB962C8B-B14F-4D97-AF65-F5344CB8AC3E}">
        <p14:creationId xmlns:p14="http://schemas.microsoft.com/office/powerpoint/2010/main" val="92661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2D1B-E67B-7370-69E8-430DF08F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16FA-A4C3-04B1-111D-E12117A8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&gt;7 billion school meals were served in 2024 in public schools</a:t>
            </a:r>
          </a:p>
          <a:p>
            <a:pPr lvl="1"/>
            <a:r>
              <a:rPr lang="en-US" dirty="0"/>
              <a:t>4.8 bn lunches for 29.7m students (72.5% free/ reduced price)</a:t>
            </a:r>
          </a:p>
          <a:p>
            <a:pPr lvl="1"/>
            <a:r>
              <a:rPr lang="en-US" dirty="0"/>
              <a:t>2.5 bn breakfasts for 15.5m students (80% free/ reduced price)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Critical source of nutrition for low-income children</a:t>
            </a:r>
          </a:p>
          <a:p>
            <a:pPr lvl="1"/>
            <a:r>
              <a:rPr lang="en-US" dirty="0"/>
              <a:t>Approximately 17.3% of U.S. households with children were food insecure in 2023</a:t>
            </a:r>
          </a:p>
          <a:p>
            <a:endParaRPr lang="en-US" dirty="0"/>
          </a:p>
          <a:p>
            <a:r>
              <a:rPr lang="en-US" dirty="0"/>
              <a:t>Healthy foods: better academic performance, and lower rates of food insecurity </a:t>
            </a:r>
          </a:p>
          <a:p>
            <a:endParaRPr lang="en-US" dirty="0"/>
          </a:p>
          <a:p>
            <a:r>
              <a:rPr lang="en-US" dirty="0"/>
              <a:t>Providing healthy/nutritious meals is costly and threatened by propose federal cuts</a:t>
            </a:r>
          </a:p>
          <a:p>
            <a:pPr lvl="1"/>
            <a:r>
              <a:rPr lang="en-US" dirty="0"/>
              <a:t>Federal gov: 23bn/year in cash/commodities</a:t>
            </a:r>
          </a:p>
          <a:p>
            <a:pPr lvl="1"/>
            <a:r>
              <a:rPr lang="en-US" dirty="0"/>
              <a:t>States pitch in extra: CA spent 1.8bn in 2024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1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2A3C3-4185-C79F-84CF-B015EDB44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2E35-98EA-335A-7EDB-7466E575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6B04-A744-AF91-2D2A-9F9672DB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https://www.fns.usda.gov/pd/child-nutrition-tables</a:t>
            </a:r>
            <a:endParaRPr lang="en-US" dirty="0"/>
          </a:p>
          <a:p>
            <a:r>
              <a:rPr lang="en-US" dirty="0">
                <a:hlinkClick r:id="rId3"/>
              </a:rPr>
              <a:t>https://www.bakerinstitute.org/research/address-child-hunger-through-free-school-meals-all</a:t>
            </a:r>
            <a:endParaRPr lang="en-US" dirty="0"/>
          </a:p>
          <a:p>
            <a:r>
              <a:rPr lang="en-US" dirty="0">
                <a:hlinkClick r:id="rId4"/>
              </a:rPr>
              <a:t>https://www.timesunion.com/education/article/free-school-meals-threatened-proposed-federal-cuts-20202664.php</a:t>
            </a:r>
            <a:r>
              <a:rPr lang="en-US" dirty="0"/>
              <a:t>?</a:t>
            </a:r>
          </a:p>
          <a:p>
            <a:r>
              <a:rPr lang="en-US"/>
              <a:t>https://fshn.illinois.edu/news/what-are-benefits-free-school-meals-heres-what-research-says?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1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SchoolBites</vt:lpstr>
      <vt:lpstr>Significance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Hackmann</dc:creator>
  <cp:lastModifiedBy>Martin Hackmann</cp:lastModifiedBy>
  <cp:revision>1</cp:revision>
  <dcterms:created xsi:type="dcterms:W3CDTF">2025-04-25T22:48:05Z</dcterms:created>
  <dcterms:modified xsi:type="dcterms:W3CDTF">2025-04-25T23:37:44Z</dcterms:modified>
</cp:coreProperties>
</file>