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142FA-D6A7-D649-82C4-62C585EB0BE6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82FA-2E31-0545-8B5C-49BE5252B7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3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982FA-2E31-0545-8B5C-49BE5252B7B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051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84C74-0225-AB48-A387-C24E94D3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2D4F4-04A3-1540-9893-19DE659C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2C31B-DD63-8343-82A8-1B5FF37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8F370-29C4-7240-86C6-6D612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273B8-8AE2-4F40-813E-A48F8D2A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7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6BA7A-4865-4844-AB3B-499AF81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FA42B1-A96E-8944-837D-7AD9473A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A4918-5A49-8741-8354-9A26B378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0CE7B-EA32-5D4C-A999-A93239C5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69DF5-2F9D-D24D-BEEA-2A886DD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01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710E9A-F12D-C343-BAE7-7EC556503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6A7894-C833-564E-A61F-9B8C740D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6AAA05-3E71-1243-9109-86D75680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FC0E9-D29D-B941-9B34-C66C100A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0203A-FB90-4445-AFE9-B622B21D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3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0EF91-FA8A-1142-95A5-5A29A949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2420-0C53-594A-9C75-106CBB67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4FDF4-1B0F-4141-9F2A-907844D4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6973D-0E7E-EF47-BA4C-20EB0230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3F46E-EA23-634C-ABBA-975C056F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8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A3E3D-6123-C44A-9205-681F2B79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EFFB57-98E6-B94F-B516-6324F8BE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259E6-EE24-F547-8F11-3BADA293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3D075C-1338-5541-8B03-CCE89A6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377B4-6366-5449-BF41-C4DD573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00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4D0E4-8BEA-014C-A90E-41412A8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F7CB0-AB12-0B44-AF8C-B61A8958B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6AAC4-5FF0-8846-B8C1-7CCA6919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92764-D20C-7F4B-92B7-14E90098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72905-A602-E547-B4E5-48DD1B01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78AA7-1479-0740-A3F8-0EC0CE0E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499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D68E-7975-2549-82B5-7DCA7D76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76A85-D6ED-0449-A9C6-5B64BF91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9A2976-F449-6445-B292-7FFA3414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BAD53F-2CF4-8C4C-848A-241C4CA9D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4CFF14-7AF6-D942-94A1-7D8891FD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3DF736-D94D-064B-909F-A3808CA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5FC083-3380-9548-89C9-A26CF38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F07E9A-A548-404B-AF65-3639CA79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53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A578C-7E5A-934A-AB22-C26E3116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519EEB-8123-CD42-8D18-A83B2D91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20D63-29BA-864B-9DF6-691209E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5B9898-D32A-3646-B177-11647D93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68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75BD98-5E41-114E-9E99-FA0D914F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4F75DC-9815-FA42-9C43-4E43C5BE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56EB5E-6440-054D-8D21-CC5BA7D6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36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4F09B-6114-924F-B45A-DA0FD881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F94AC-F47B-0241-AB68-F7B3AF62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C03AF7-2A15-0840-94E7-77285126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764F41-08B2-2944-B005-323BED6D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70E0A4-A13C-BF46-9C0B-3BB4C1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ED0C9-7F82-6B4B-8BAB-8D3AC21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61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099C9-B73F-7D47-A03E-D2603E7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0BDB33-D0F0-834E-96BA-C8C8841E8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9F6C2-6B10-8449-B0A4-0584B1A7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295442-104E-A043-A250-0040F04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66223-8C91-3543-8036-0703FD5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342FB-1B28-AA41-843D-F39F8B13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7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3E6734-33E1-024B-B923-FCAEEF18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500FE-70DF-6540-A83C-58278094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F63BA-2652-774B-A793-0C14D2BE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AD88-D4F6-8142-B330-B11F66D390A5}" type="datetimeFigureOut">
              <a:rPr lang="es-CL" smtClean="0"/>
              <a:t>29-07-21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5A4A4-FEED-9143-8DCE-876A24B53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4A1FB-CEAC-C94A-85C9-ED924F98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B542-73FC-9340-8BFF-9689F8A0B2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3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CB42C6A8-FC18-3246-8898-B6494E476453}"/>
              </a:ext>
            </a:extLst>
          </p:cNvPr>
          <p:cNvSpPr/>
          <p:nvPr/>
        </p:nvSpPr>
        <p:spPr>
          <a:xfrm>
            <a:off x="82074" y="1428750"/>
            <a:ext cx="2440533" cy="4500561"/>
          </a:xfrm>
          <a:prstGeom prst="round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container</a:t>
            </a:r>
            <a:endParaRPr lang="es-C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4E1BC83-6E16-E441-8F8A-985657F38E8B}"/>
              </a:ext>
            </a:extLst>
          </p:cNvPr>
          <p:cNvSpPr/>
          <p:nvPr/>
        </p:nvSpPr>
        <p:spPr>
          <a:xfrm>
            <a:off x="5529263" y="665036"/>
            <a:ext cx="6609857" cy="210495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>
                <a:solidFill>
                  <a:srgbClr val="002060"/>
                </a:solidFill>
              </a:rPr>
              <a:t>app1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ACB8479-B4C0-6043-8EDC-3D3F6F8872F9}"/>
              </a:ext>
            </a:extLst>
          </p:cNvPr>
          <p:cNvSpPr/>
          <p:nvPr/>
        </p:nvSpPr>
        <p:spPr>
          <a:xfrm>
            <a:off x="5488721" y="5176242"/>
            <a:ext cx="6650400" cy="1399971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>
                <a:solidFill>
                  <a:schemeClr val="accent6">
                    <a:lumMod val="50000"/>
                  </a:schemeClr>
                </a:solidFill>
              </a:rPr>
              <a:t>app3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7ED30E2-C4F1-CF42-80E4-4A7DA4A178D6}"/>
              </a:ext>
            </a:extLst>
          </p:cNvPr>
          <p:cNvSpPr/>
          <p:nvPr/>
        </p:nvSpPr>
        <p:spPr>
          <a:xfrm>
            <a:off x="5522549" y="3328988"/>
            <a:ext cx="6650400" cy="13317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app2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076A3E48-7A1E-814F-A547-636F251620AC}"/>
              </a:ext>
            </a:extLst>
          </p:cNvPr>
          <p:cNvSpPr/>
          <p:nvPr/>
        </p:nvSpPr>
        <p:spPr>
          <a:xfrm>
            <a:off x="8292299" y="5894158"/>
            <a:ext cx="1047751" cy="40481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Menu</a:t>
            </a:r>
            <a:endParaRPr lang="es-CL" dirty="0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A6ABDA4-48C4-534B-8B46-9CF889932469}"/>
              </a:ext>
            </a:extLst>
          </p:cNvPr>
          <p:cNvSpPr/>
          <p:nvPr/>
        </p:nvSpPr>
        <p:spPr>
          <a:xfrm>
            <a:off x="9794781" y="5900002"/>
            <a:ext cx="1047751" cy="40481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AppTree</a:t>
            </a:r>
            <a:endParaRPr lang="es-CL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E21074CA-F659-F345-89CD-6088EC009AB7}"/>
              </a:ext>
            </a:extLst>
          </p:cNvPr>
          <p:cNvSpPr/>
          <p:nvPr/>
        </p:nvSpPr>
        <p:spPr>
          <a:xfrm>
            <a:off x="9732415" y="3582292"/>
            <a:ext cx="1066802" cy="40005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AppTwo</a:t>
            </a:r>
            <a:endParaRPr lang="es-CL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0632DDC7-9F3D-DF4A-B613-6705A0389348}"/>
              </a:ext>
            </a:extLst>
          </p:cNvPr>
          <p:cNvSpPr/>
          <p:nvPr/>
        </p:nvSpPr>
        <p:spPr>
          <a:xfrm>
            <a:off x="9200905" y="1225307"/>
            <a:ext cx="1047750" cy="376236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AppOne</a:t>
            </a:r>
            <a:endParaRPr lang="es-CL" dirty="0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C300E1D-E236-E041-90C6-3395E2C80805}"/>
              </a:ext>
            </a:extLst>
          </p:cNvPr>
          <p:cNvSpPr/>
          <p:nvPr/>
        </p:nvSpPr>
        <p:spPr>
          <a:xfrm>
            <a:off x="8837516" y="1743618"/>
            <a:ext cx="1481140" cy="408384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UserContext</a:t>
            </a:r>
            <a:endParaRPr lang="es-CL" dirty="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B1B6B18B-CF77-FE4E-9E3B-07FEF01A4994}"/>
              </a:ext>
            </a:extLst>
          </p:cNvPr>
          <p:cNvSpPr/>
          <p:nvPr/>
        </p:nvSpPr>
        <p:spPr>
          <a:xfrm>
            <a:off x="8065047" y="2264571"/>
            <a:ext cx="2271717" cy="408384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UserContextProvider</a:t>
            </a:r>
            <a:endParaRPr lang="es-CL" dirty="0"/>
          </a:p>
        </p:txBody>
      </p:sp>
      <p:sp>
        <p:nvSpPr>
          <p:cNvPr id="18" name="Esquina doblada 17">
            <a:extLst>
              <a:ext uri="{FF2B5EF4-FFF2-40B4-BE49-F238E27FC236}">
                <a16:creationId xmlns:a16="http://schemas.microsoft.com/office/drawing/2014/main" id="{4A6D5394-6A26-9744-818F-663BB8301A34}"/>
              </a:ext>
            </a:extLst>
          </p:cNvPr>
          <p:cNvSpPr/>
          <p:nvPr/>
        </p:nvSpPr>
        <p:spPr>
          <a:xfrm>
            <a:off x="5654605" y="1375389"/>
            <a:ext cx="2181844" cy="1093374"/>
          </a:xfrm>
          <a:prstGeom prst="foldedCorne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/>
              <a:t>webpack.config.js</a:t>
            </a:r>
            <a:endParaRPr lang="es-CL" dirty="0"/>
          </a:p>
          <a:p>
            <a:pPr algn="ctr"/>
            <a:endParaRPr lang="es-CL" dirty="0">
              <a:latin typeface="Menlo" panose="020B0609030804020204" pitchFamily="49" charset="0"/>
            </a:endParaRPr>
          </a:p>
          <a:p>
            <a:pPr algn="ctr"/>
            <a:endParaRPr lang="es-CL" dirty="0"/>
          </a:p>
        </p:txBody>
      </p:sp>
      <p:sp>
        <p:nvSpPr>
          <p:cNvPr id="19" name="Esquina doblada 18">
            <a:extLst>
              <a:ext uri="{FF2B5EF4-FFF2-40B4-BE49-F238E27FC236}">
                <a16:creationId xmlns:a16="http://schemas.microsoft.com/office/drawing/2014/main" id="{303506CD-867D-CB45-B945-604F07A15C1D}"/>
              </a:ext>
            </a:extLst>
          </p:cNvPr>
          <p:cNvSpPr/>
          <p:nvPr/>
        </p:nvSpPr>
        <p:spPr>
          <a:xfrm>
            <a:off x="5707483" y="3389115"/>
            <a:ext cx="2162792" cy="1211460"/>
          </a:xfrm>
          <a:prstGeom prst="foldedCorne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/>
              <a:t>webpack.config.js</a:t>
            </a:r>
            <a:endParaRPr lang="es-CL" dirty="0"/>
          </a:p>
          <a:p>
            <a:pPr algn="ctr"/>
            <a:endParaRPr lang="es-CL" dirty="0">
              <a:latin typeface="Menlo" panose="020B0609030804020204" pitchFamily="49" charset="0"/>
            </a:endParaRPr>
          </a:p>
          <a:p>
            <a:pPr algn="ctr"/>
            <a:endParaRPr lang="es-CL" dirty="0"/>
          </a:p>
        </p:txBody>
      </p:sp>
      <p:sp>
        <p:nvSpPr>
          <p:cNvPr id="20" name="Esquina doblada 19">
            <a:extLst>
              <a:ext uri="{FF2B5EF4-FFF2-40B4-BE49-F238E27FC236}">
                <a16:creationId xmlns:a16="http://schemas.microsoft.com/office/drawing/2014/main" id="{201F1663-C533-F141-8C3E-8010C86DBD52}"/>
              </a:ext>
            </a:extLst>
          </p:cNvPr>
          <p:cNvSpPr/>
          <p:nvPr/>
        </p:nvSpPr>
        <p:spPr>
          <a:xfrm>
            <a:off x="5654605" y="5295348"/>
            <a:ext cx="2175843" cy="1054297"/>
          </a:xfrm>
          <a:prstGeom prst="foldedCorne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/>
              <a:t>webpack.config.js</a:t>
            </a:r>
            <a:endParaRPr lang="es-CL" dirty="0"/>
          </a:p>
          <a:p>
            <a:pPr algn="ctr"/>
            <a:endParaRPr lang="es-CL" dirty="0">
              <a:latin typeface="Menlo" panose="020B0609030804020204" pitchFamily="49" charset="0"/>
            </a:endParaRPr>
          </a:p>
          <a:p>
            <a:pPr algn="ctr"/>
            <a:endParaRPr lang="es-CL" dirty="0"/>
          </a:p>
        </p:txBody>
      </p:sp>
      <p:sp>
        <p:nvSpPr>
          <p:cNvPr id="21" name="Esquina doblada 20">
            <a:extLst>
              <a:ext uri="{FF2B5EF4-FFF2-40B4-BE49-F238E27FC236}">
                <a16:creationId xmlns:a16="http://schemas.microsoft.com/office/drawing/2014/main" id="{D04261F8-3F5C-5D4B-92E2-21C4DB549891}"/>
              </a:ext>
            </a:extLst>
          </p:cNvPr>
          <p:cNvSpPr/>
          <p:nvPr/>
        </p:nvSpPr>
        <p:spPr>
          <a:xfrm>
            <a:off x="2576880" y="2976562"/>
            <a:ext cx="1835083" cy="1211460"/>
          </a:xfrm>
          <a:prstGeom prst="foldedCorner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 err="1"/>
              <a:t>webpack.config.js</a:t>
            </a:r>
            <a:endParaRPr lang="es-CL" dirty="0"/>
          </a:p>
          <a:p>
            <a:pPr algn="ctr"/>
            <a:endParaRPr lang="es-CL" dirty="0">
              <a:latin typeface="Menlo" panose="020B0609030804020204" pitchFamily="49" charset="0"/>
            </a:endParaRPr>
          </a:p>
          <a:p>
            <a:pPr algn="ctr"/>
            <a:endParaRPr lang="es-CL" dirty="0">
              <a:latin typeface="Menlo" panose="020B0609030804020204" pitchFamily="49" charset="0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A3462D4A-02DF-C84E-A8A7-5AA925FAD497}"/>
              </a:ext>
            </a:extLst>
          </p:cNvPr>
          <p:cNvSpPr/>
          <p:nvPr/>
        </p:nvSpPr>
        <p:spPr>
          <a:xfrm>
            <a:off x="8098875" y="4196360"/>
            <a:ext cx="1481140" cy="408384"/>
          </a:xfrm>
          <a:prstGeom prst="round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UserContext</a:t>
            </a:r>
            <a:endParaRPr lang="es-CL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29B3FE86-40F2-3F42-BE6E-81A2053257CE}"/>
              </a:ext>
            </a:extLst>
          </p:cNvPr>
          <p:cNvSpPr/>
          <p:nvPr/>
        </p:nvSpPr>
        <p:spPr>
          <a:xfrm>
            <a:off x="9732415" y="4196360"/>
            <a:ext cx="2271717" cy="408384"/>
          </a:xfrm>
          <a:prstGeom prst="round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UserContexProvider</a:t>
            </a:r>
            <a:endParaRPr lang="es-CL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BF59794-C2D1-6642-9447-1EEED95DFD02}"/>
              </a:ext>
            </a:extLst>
          </p:cNvPr>
          <p:cNvSpPr/>
          <p:nvPr/>
        </p:nvSpPr>
        <p:spPr>
          <a:xfrm>
            <a:off x="2675007" y="3440309"/>
            <a:ext cx="1257301" cy="28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  <a:latin typeface="Menlo" panose="020B0609030804020204" pitchFamily="49" charset="0"/>
              </a:rPr>
              <a:t>remotes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AE2C717-7F72-C945-A7B5-F427B06CE701}"/>
              </a:ext>
            </a:extLst>
          </p:cNvPr>
          <p:cNvSpPr/>
          <p:nvPr/>
        </p:nvSpPr>
        <p:spPr>
          <a:xfrm>
            <a:off x="5925335" y="1978821"/>
            <a:ext cx="1257301" cy="28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  <a:latin typeface="Menlo" panose="020B0609030804020204" pitchFamily="49" charset="0"/>
              </a:rPr>
              <a:t>exposes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8CF9ECEC-99D0-694A-A259-6B29EC5657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5594" y="2120804"/>
            <a:ext cx="2174917" cy="1426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FDD28A6-BEDB-2A4B-8200-849F29222DA9}"/>
              </a:ext>
            </a:extLst>
          </p:cNvPr>
          <p:cNvSpPr/>
          <p:nvPr/>
        </p:nvSpPr>
        <p:spPr>
          <a:xfrm>
            <a:off x="5865714" y="4215407"/>
            <a:ext cx="1257301" cy="28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  <a:latin typeface="Menlo" panose="020B0609030804020204" pitchFamily="49" charset="0"/>
              </a:rPr>
              <a:t>exposes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0F53E1D-A53E-674E-989F-862818A7B9D6}"/>
              </a:ext>
            </a:extLst>
          </p:cNvPr>
          <p:cNvSpPr/>
          <p:nvPr/>
        </p:nvSpPr>
        <p:spPr>
          <a:xfrm>
            <a:off x="5825914" y="5732858"/>
            <a:ext cx="1257301" cy="283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  <a:latin typeface="Menlo" panose="020B0609030804020204" pitchFamily="49" charset="0"/>
              </a:rPr>
              <a:t>exposes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2" name="Conector curvado 31">
            <a:extLst>
              <a:ext uri="{FF2B5EF4-FFF2-40B4-BE49-F238E27FC236}">
                <a16:creationId xmlns:a16="http://schemas.microsoft.com/office/drawing/2014/main" id="{1DB64E4E-718C-364B-9B29-6711F396F42B}"/>
              </a:ext>
            </a:extLst>
          </p:cNvPr>
          <p:cNvCxnSpPr>
            <a:cxnSpLocks/>
          </p:cNvCxnSpPr>
          <p:nvPr/>
        </p:nvCxnSpPr>
        <p:spPr>
          <a:xfrm rot="10800000">
            <a:off x="3777317" y="3852863"/>
            <a:ext cx="2148018" cy="2021979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curvado 34">
            <a:extLst>
              <a:ext uri="{FF2B5EF4-FFF2-40B4-BE49-F238E27FC236}">
                <a16:creationId xmlns:a16="http://schemas.microsoft.com/office/drawing/2014/main" id="{6154BC27-DDA7-A84B-BC7E-4CA0FE27E9B4}"/>
              </a:ext>
            </a:extLst>
          </p:cNvPr>
          <p:cNvCxnSpPr>
            <a:cxnSpLocks/>
          </p:cNvCxnSpPr>
          <p:nvPr/>
        </p:nvCxnSpPr>
        <p:spPr>
          <a:xfrm rot="10800000">
            <a:off x="3785593" y="3719350"/>
            <a:ext cx="2173052" cy="65530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61C584-BA3B-8A4F-9849-23E0DBE30BDF}"/>
              </a:ext>
            </a:extLst>
          </p:cNvPr>
          <p:cNvSpPr/>
          <p:nvPr/>
        </p:nvSpPr>
        <p:spPr>
          <a:xfrm>
            <a:off x="5893840" y="3852862"/>
            <a:ext cx="1189375" cy="27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  <a:latin typeface="Menlo" panose="020B0609030804020204" pitchFamily="49" charset="0"/>
              </a:rPr>
              <a:t>remotes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9" name="Conector curvado 38">
            <a:extLst>
              <a:ext uri="{FF2B5EF4-FFF2-40B4-BE49-F238E27FC236}">
                <a16:creationId xmlns:a16="http://schemas.microsoft.com/office/drawing/2014/main" id="{0D2F41BF-8975-D64E-BF21-F50984442807}"/>
              </a:ext>
            </a:extLst>
          </p:cNvPr>
          <p:cNvCxnSpPr>
            <a:cxnSpLocks/>
            <a:stCxn id="25" idx="1"/>
            <a:endCxn id="38" idx="1"/>
          </p:cNvCxnSpPr>
          <p:nvPr/>
        </p:nvCxnSpPr>
        <p:spPr>
          <a:xfrm rot="10800000" flipV="1">
            <a:off x="5893841" y="2120804"/>
            <a:ext cx="31495" cy="1867790"/>
          </a:xfrm>
          <a:prstGeom prst="curvedConnector3">
            <a:avLst>
              <a:gd name="adj1" fmla="val 2050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>
            <a:extLst>
              <a:ext uri="{FF2B5EF4-FFF2-40B4-BE49-F238E27FC236}">
                <a16:creationId xmlns:a16="http://schemas.microsoft.com/office/drawing/2014/main" id="{375C51BA-AFC8-F740-98F1-9DEFF365E251}"/>
              </a:ext>
            </a:extLst>
          </p:cNvPr>
          <p:cNvSpPr/>
          <p:nvPr/>
        </p:nvSpPr>
        <p:spPr>
          <a:xfrm>
            <a:off x="947842" y="2318611"/>
            <a:ext cx="1481140" cy="408384"/>
          </a:xfrm>
          <a:prstGeom prst="round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UserContext</a:t>
            </a:r>
            <a:endParaRPr lang="es-CL" dirty="0"/>
          </a:p>
        </p:txBody>
      </p:sp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51B18807-0E25-1142-9D94-74A91239CB15}"/>
              </a:ext>
            </a:extLst>
          </p:cNvPr>
          <p:cNvSpPr/>
          <p:nvPr/>
        </p:nvSpPr>
        <p:spPr>
          <a:xfrm>
            <a:off x="157265" y="2856310"/>
            <a:ext cx="2271717" cy="408384"/>
          </a:xfrm>
          <a:prstGeom prst="round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UserContextProvider</a:t>
            </a:r>
            <a:endParaRPr lang="es-CL" dirty="0"/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45173189-9694-6B4C-8A7E-48ED4409895F}"/>
              </a:ext>
            </a:extLst>
          </p:cNvPr>
          <p:cNvSpPr/>
          <p:nvPr/>
        </p:nvSpPr>
        <p:spPr>
          <a:xfrm>
            <a:off x="1345060" y="3343114"/>
            <a:ext cx="1047750" cy="376236"/>
          </a:xfrm>
          <a:prstGeom prst="roundRect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AppOne</a:t>
            </a:r>
            <a:endParaRPr lang="es-CL" dirty="0"/>
          </a:p>
        </p:txBody>
      </p:sp>
      <p:sp>
        <p:nvSpPr>
          <p:cNvPr id="58" name="Rectángulo redondeado 57">
            <a:extLst>
              <a:ext uri="{FF2B5EF4-FFF2-40B4-BE49-F238E27FC236}">
                <a16:creationId xmlns:a16="http://schemas.microsoft.com/office/drawing/2014/main" id="{29910B69-DDC5-3740-8D08-FB5DC1BFAD02}"/>
              </a:ext>
            </a:extLst>
          </p:cNvPr>
          <p:cNvSpPr/>
          <p:nvPr/>
        </p:nvSpPr>
        <p:spPr>
          <a:xfrm>
            <a:off x="1345060" y="3855557"/>
            <a:ext cx="1066802" cy="400050"/>
          </a:xfrm>
          <a:prstGeom prst="round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AppTwo</a:t>
            </a:r>
            <a:endParaRPr lang="es-CL" dirty="0"/>
          </a:p>
        </p:txBody>
      </p:sp>
      <p:sp>
        <p:nvSpPr>
          <p:cNvPr id="59" name="Rectángulo redondeado 58">
            <a:extLst>
              <a:ext uri="{FF2B5EF4-FFF2-40B4-BE49-F238E27FC236}">
                <a16:creationId xmlns:a16="http://schemas.microsoft.com/office/drawing/2014/main" id="{BB633A2A-BAA2-064D-8CEF-803DBEB9FAD8}"/>
              </a:ext>
            </a:extLst>
          </p:cNvPr>
          <p:cNvSpPr/>
          <p:nvPr/>
        </p:nvSpPr>
        <p:spPr>
          <a:xfrm>
            <a:off x="1336783" y="4354575"/>
            <a:ext cx="1047751" cy="404813"/>
          </a:xfrm>
          <a:prstGeom prst="roundRect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Menu</a:t>
            </a:r>
            <a:endParaRPr lang="es-CL" dirty="0"/>
          </a:p>
        </p:txBody>
      </p:sp>
      <p:sp>
        <p:nvSpPr>
          <p:cNvPr id="60" name="Rectángulo redondeado 59">
            <a:extLst>
              <a:ext uri="{FF2B5EF4-FFF2-40B4-BE49-F238E27FC236}">
                <a16:creationId xmlns:a16="http://schemas.microsoft.com/office/drawing/2014/main" id="{5F531AB0-AD85-E04C-B97C-89F036D8C1E4}"/>
              </a:ext>
            </a:extLst>
          </p:cNvPr>
          <p:cNvSpPr/>
          <p:nvPr/>
        </p:nvSpPr>
        <p:spPr>
          <a:xfrm>
            <a:off x="1336782" y="4890535"/>
            <a:ext cx="1047751" cy="404813"/>
          </a:xfrm>
          <a:prstGeom prst="roundRect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 anchorCtr="0"/>
          <a:lstStyle/>
          <a:p>
            <a:pPr algn="ctr"/>
            <a:r>
              <a:rPr lang="es-CL" dirty="0" err="1"/>
              <a:t>AppTree</a:t>
            </a:r>
            <a:endParaRPr lang="es-CL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FE51B6B1-C704-8449-A92B-B55919769E7C}"/>
              </a:ext>
            </a:extLst>
          </p:cNvPr>
          <p:cNvSpPr/>
          <p:nvPr/>
        </p:nvSpPr>
        <p:spPr>
          <a:xfrm>
            <a:off x="127339" y="1059418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http://localhost:3000/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DD65326D-0F06-6243-9F38-CF04AB9C0CC1}"/>
              </a:ext>
            </a:extLst>
          </p:cNvPr>
          <p:cNvSpPr/>
          <p:nvPr/>
        </p:nvSpPr>
        <p:spPr>
          <a:xfrm>
            <a:off x="5455688" y="4789290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http://localhost:3003/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56F2B9A-FDD7-E945-9BF8-24838351581A}"/>
              </a:ext>
            </a:extLst>
          </p:cNvPr>
          <p:cNvSpPr/>
          <p:nvPr/>
        </p:nvSpPr>
        <p:spPr>
          <a:xfrm>
            <a:off x="5488721" y="2946855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http://localhost:3002/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549CD87-12A5-4443-8268-F4D431669D02}"/>
              </a:ext>
            </a:extLst>
          </p:cNvPr>
          <p:cNvSpPr/>
          <p:nvPr/>
        </p:nvSpPr>
        <p:spPr>
          <a:xfrm>
            <a:off x="5453248" y="281787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http://localhost:3001/</a:t>
            </a:r>
          </a:p>
        </p:txBody>
      </p:sp>
    </p:spTree>
    <p:extLst>
      <p:ext uri="{BB962C8B-B14F-4D97-AF65-F5344CB8AC3E}">
        <p14:creationId xmlns:p14="http://schemas.microsoft.com/office/powerpoint/2010/main" val="2984725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68</Words>
  <Application>Microsoft Macintosh PowerPoint</Application>
  <PresentationFormat>Panorámica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 Andres Palminio Choy</dc:creator>
  <cp:lastModifiedBy>Dario Andres Palminio Choy</cp:lastModifiedBy>
  <cp:revision>5</cp:revision>
  <dcterms:created xsi:type="dcterms:W3CDTF">2021-07-29T16:08:07Z</dcterms:created>
  <dcterms:modified xsi:type="dcterms:W3CDTF">2021-07-29T21:55:38Z</dcterms:modified>
</cp:coreProperties>
</file>