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tangolo arrotondato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CEB5-DD1D-4C03-9646-D5DFE5F0ACCB}" type="datetimeFigureOut">
              <a:rPr lang="it-IT" smtClean="0"/>
              <a:t>22/02/2017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C2377F8-E46B-4EF8-9056-BDD1A071491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CEB5-DD1D-4C03-9646-D5DFE5F0ACCB}" type="datetimeFigureOut">
              <a:rPr lang="it-IT" smtClean="0"/>
              <a:t>22/02/2017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77F8-E46B-4EF8-9056-BDD1A071491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CEB5-DD1D-4C03-9646-D5DFE5F0ACCB}" type="datetimeFigureOut">
              <a:rPr lang="it-IT" smtClean="0"/>
              <a:t>22/02/2017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77F8-E46B-4EF8-9056-BDD1A071491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CEB5-DD1D-4C03-9646-D5DFE5F0ACCB}" type="datetimeFigureOut">
              <a:rPr lang="it-IT" smtClean="0"/>
              <a:t>22/02/2017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77F8-E46B-4EF8-9056-BDD1A071491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tangolo arrotondato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CEB5-DD1D-4C03-9646-D5DFE5F0ACCB}" type="datetimeFigureOut">
              <a:rPr lang="it-IT" smtClean="0"/>
              <a:t>22/02/2017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it-IT"/>
          </a:p>
        </p:txBody>
      </p:sp>
      <p:sp>
        <p:nvSpPr>
          <p:cNvPr id="7" name="Rettango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C2377F8-E46B-4EF8-9056-BDD1A071491B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CEB5-DD1D-4C03-9646-D5DFE5F0ACCB}" type="datetimeFigureOut">
              <a:rPr lang="it-IT" smtClean="0"/>
              <a:t>22/02/2017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77F8-E46B-4EF8-9056-BDD1A071491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CEB5-DD1D-4C03-9646-D5DFE5F0ACCB}" type="datetimeFigureOut">
              <a:rPr lang="it-IT" smtClean="0"/>
              <a:t>22/02/2017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77F8-E46B-4EF8-9056-BDD1A071491B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CEB5-DD1D-4C03-9646-D5DFE5F0ACCB}" type="datetimeFigureOut">
              <a:rPr lang="it-IT" smtClean="0"/>
              <a:t>22/02/2017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77F8-E46B-4EF8-9056-BDD1A071491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CEB5-DD1D-4C03-9646-D5DFE5F0ACCB}" type="datetimeFigureOut">
              <a:rPr lang="it-IT" smtClean="0"/>
              <a:t>22/02/2017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77F8-E46B-4EF8-9056-BDD1A071491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tangolo arrotondato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CEB5-DD1D-4C03-9646-D5DFE5F0ACCB}" type="datetimeFigureOut">
              <a:rPr lang="it-IT" smtClean="0"/>
              <a:t>22/02/2017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77F8-E46B-4EF8-9056-BDD1A071491B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CEB5-DD1D-4C03-9646-D5DFE5F0ACCB}" type="datetimeFigureOut">
              <a:rPr lang="it-IT" smtClean="0"/>
              <a:t>22/02/2017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C2377F8-E46B-4EF8-9056-BDD1A071491B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Rettango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tango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tangolo arrotondato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E1CEB5-DD1D-4C03-9646-D5DFE5F0ACCB}" type="datetimeFigureOut">
              <a:rPr lang="it-IT" smtClean="0"/>
              <a:t>22/02/2017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C2377F8-E46B-4EF8-9056-BDD1A071491B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484304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Schema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18386"/>
            <a:ext cx="733576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ttore 1 4"/>
          <p:cNvCxnSpPr/>
          <p:nvPr/>
        </p:nvCxnSpPr>
        <p:spPr>
          <a:xfrm>
            <a:off x="179512" y="1118386"/>
            <a:ext cx="87849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96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460280"/>
            <a:ext cx="8291264" cy="63408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Interazione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8568952" cy="45720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it-IT" dirty="0" smtClean="0"/>
              <a:t>Alice e Bob condividono </a:t>
            </a:r>
            <a:r>
              <a:rPr lang="it-IT" i="1" dirty="0" smtClean="0"/>
              <a:t>KA</a:t>
            </a:r>
            <a:r>
              <a:rPr lang="it-IT" dirty="0" smtClean="0"/>
              <a:t> e </a:t>
            </a:r>
            <a:r>
              <a:rPr lang="it-IT" i="1" dirty="0" smtClean="0"/>
              <a:t>KB</a:t>
            </a:r>
            <a:r>
              <a:rPr lang="it-IT" dirty="0" smtClean="0"/>
              <a:t> (simmetriche) con il KDC;</a:t>
            </a:r>
            <a:br>
              <a:rPr lang="it-IT" dirty="0" smtClean="0"/>
            </a:br>
            <a:endParaRPr lang="it-IT" sz="1200" dirty="0" smtClean="0"/>
          </a:p>
          <a:p>
            <a:pPr>
              <a:lnSpc>
                <a:spcPct val="150000"/>
              </a:lnSpc>
            </a:pPr>
            <a:r>
              <a:rPr lang="it-IT" dirty="0" smtClean="0"/>
              <a:t>Alice richiede la chiave;</a:t>
            </a:r>
            <a:br>
              <a:rPr lang="it-IT" dirty="0" smtClean="0"/>
            </a:br>
            <a:endParaRPr lang="it-IT" sz="1200" dirty="0" smtClean="0"/>
          </a:p>
          <a:p>
            <a:pPr>
              <a:lnSpc>
                <a:spcPct val="150000"/>
              </a:lnSpc>
            </a:pPr>
            <a:r>
              <a:rPr lang="it-IT" dirty="0" smtClean="0"/>
              <a:t>KDC risponde con un pacchetto cifrato con KA, in esso troviamo la chiave e un pacchetto, cifrato con KB, per Bob;</a:t>
            </a:r>
            <a:br>
              <a:rPr lang="it-IT" dirty="0" smtClean="0"/>
            </a:br>
            <a:endParaRPr lang="it-IT" sz="1200" dirty="0" smtClean="0"/>
          </a:p>
          <a:p>
            <a:pPr>
              <a:lnSpc>
                <a:spcPct val="150000"/>
              </a:lnSpc>
            </a:pPr>
            <a:r>
              <a:rPr lang="it-IT" dirty="0" smtClean="0"/>
              <a:t>Alice lo invia a Bob che esegue un protocollo di sfida e risposta sul possedimento del master </a:t>
            </a:r>
            <a:r>
              <a:rPr lang="it-IT" dirty="0" err="1" smtClean="0"/>
              <a:t>key</a:t>
            </a:r>
            <a:r>
              <a:rPr lang="it-IT" dirty="0" smtClean="0"/>
              <a:t>.</a:t>
            </a:r>
            <a:endParaRPr lang="it-IT" dirty="0"/>
          </a:p>
        </p:txBody>
      </p:sp>
      <p:cxnSp>
        <p:nvCxnSpPr>
          <p:cNvPr id="4" name="Connettore 1 3"/>
          <p:cNvCxnSpPr/>
          <p:nvPr/>
        </p:nvCxnSpPr>
        <p:spPr>
          <a:xfrm>
            <a:off x="179512" y="1118386"/>
            <a:ext cx="87849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25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251520" y="484304"/>
            <a:ext cx="77724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/>
              <a:t>Chat</a:t>
            </a:r>
            <a:endParaRPr lang="it-IT" dirty="0"/>
          </a:p>
        </p:txBody>
      </p:sp>
      <p:cxnSp>
        <p:nvCxnSpPr>
          <p:cNvPr id="4" name="Connettore 1 3"/>
          <p:cNvCxnSpPr/>
          <p:nvPr/>
        </p:nvCxnSpPr>
        <p:spPr>
          <a:xfrm>
            <a:off x="179512" y="1118386"/>
            <a:ext cx="87849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29329"/>
            <a:ext cx="6612260" cy="3158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251520" y="4869160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/>
              <a:t>La </a:t>
            </a:r>
            <a:r>
              <a:rPr lang="it-IT" sz="2400" dirty="0"/>
              <a:t>master</a:t>
            </a:r>
            <a:r>
              <a:rPr lang="it-IT" sz="2400" dirty="0"/>
              <a:t> </a:t>
            </a:r>
            <a:r>
              <a:rPr lang="it-IT" sz="2400" dirty="0" err="1"/>
              <a:t>key</a:t>
            </a:r>
            <a:r>
              <a:rPr lang="it-IT" sz="2400" dirty="0"/>
              <a:t> </a:t>
            </a:r>
            <a:r>
              <a:rPr lang="it-IT" sz="2400" dirty="0" smtClean="0"/>
              <a:t>simmetrica viene poi usata per cifrare le chiavi di sessione, usa e getta, che cifrano i messaggi della chat.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86595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251520" y="274638"/>
            <a:ext cx="77724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/>
              <a:t>Stampe</a:t>
            </a:r>
          </a:p>
        </p:txBody>
      </p:sp>
      <p:cxnSp>
        <p:nvCxnSpPr>
          <p:cNvPr id="4" name="Connettore 1 3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323528" y="1124744"/>
            <a:ext cx="4680520" cy="237626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395536" y="1124744"/>
            <a:ext cx="4608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Socket connessa al KDC, chiave simmetrica KA </a:t>
            </a:r>
            <a:r>
              <a:rPr lang="it-IT" sz="1200" dirty="0" err="1"/>
              <a:t>precondivisa</a:t>
            </a:r>
            <a:endParaRPr lang="it-IT" sz="1200" dirty="0"/>
          </a:p>
          <a:p>
            <a:r>
              <a:rPr lang="it-IT" sz="1200" dirty="0"/>
              <a:t>Invio la richiesta di master </a:t>
            </a:r>
            <a:r>
              <a:rPr lang="it-IT" sz="1200" dirty="0" err="1"/>
              <a:t>key</a:t>
            </a:r>
            <a:r>
              <a:rPr lang="it-IT" sz="1200" dirty="0"/>
              <a:t> :: </a:t>
            </a:r>
            <a:r>
              <a:rPr lang="it-IT" sz="1200" dirty="0" err="1"/>
              <a:t>Ra</a:t>
            </a:r>
            <a:r>
              <a:rPr lang="it-IT" sz="1200" dirty="0"/>
              <a:t> || A || B ::</a:t>
            </a:r>
          </a:p>
          <a:p>
            <a:r>
              <a:rPr lang="it-IT" sz="1200" dirty="0"/>
              <a:t>Master Key = {-77108-2-5045-561047678-20-82-32-606697-36}</a:t>
            </a:r>
          </a:p>
          <a:p>
            <a:r>
              <a:rPr lang="it-IT" sz="1200" dirty="0"/>
              <a:t>Socket connessa a BOB</a:t>
            </a:r>
          </a:p>
          <a:p>
            <a:r>
              <a:rPr lang="it-IT" sz="1200" dirty="0"/>
              <a:t>Invio la Master Key a Bob :: </a:t>
            </a:r>
            <a:r>
              <a:rPr lang="it-IT" sz="1200" dirty="0" err="1"/>
              <a:t>Ekb</a:t>
            </a:r>
            <a:r>
              <a:rPr lang="it-IT" sz="1200" dirty="0"/>
              <a:t>( k || A ) ::</a:t>
            </a:r>
          </a:p>
          <a:p>
            <a:r>
              <a:rPr lang="it-IT" sz="1200" dirty="0"/>
              <a:t>Rispondo alla sfida di Bob</a:t>
            </a:r>
          </a:p>
          <a:p>
            <a:r>
              <a:rPr lang="it-IT" sz="1200" dirty="0"/>
              <a:t>Master Key Condivisa</a:t>
            </a:r>
          </a:p>
          <a:p>
            <a:r>
              <a:rPr lang="it-IT" sz="1200" dirty="0"/>
              <a:t>Ora possiamo chattare.</a:t>
            </a:r>
          </a:p>
          <a:p>
            <a:r>
              <a:rPr lang="it-IT" sz="1200" dirty="0"/>
              <a:t>Messaggio: Ciao Bob!! come stai??</a:t>
            </a:r>
          </a:p>
          <a:p>
            <a:r>
              <a:rPr lang="it-IT" sz="1200" dirty="0"/>
              <a:t>::: Messaggio inviato :::</a:t>
            </a:r>
          </a:p>
          <a:p>
            <a:r>
              <a:rPr lang="it-IT" sz="1200" dirty="0"/>
              <a:t>::: Attendo risposta :::</a:t>
            </a:r>
          </a:p>
          <a:p>
            <a:r>
              <a:rPr lang="it-IT" sz="1200" dirty="0"/>
              <a:t>Risposta: Tutto bene, tu</a:t>
            </a:r>
            <a:r>
              <a:rPr lang="it-IT" sz="1200" dirty="0" smtClean="0"/>
              <a:t>???</a:t>
            </a:r>
            <a:endParaRPr lang="it-IT" sz="12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491880" y="3316342"/>
            <a:ext cx="10801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ALICE</a:t>
            </a: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344229" y="3932467"/>
            <a:ext cx="4680520" cy="237626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416237" y="3932467"/>
            <a:ext cx="46085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Client connesso</a:t>
            </a:r>
          </a:p>
          <a:p>
            <a:r>
              <a:rPr lang="it-IT" sz="1200" dirty="0" smtClean="0"/>
              <a:t>Ricevo la master </a:t>
            </a:r>
            <a:r>
              <a:rPr lang="it-IT" sz="1200" dirty="0" err="1" smtClean="0"/>
              <a:t>key</a:t>
            </a:r>
            <a:endParaRPr lang="it-IT" sz="1200" dirty="0" smtClean="0"/>
          </a:p>
          <a:p>
            <a:r>
              <a:rPr lang="it-IT" sz="1200" dirty="0" smtClean="0"/>
              <a:t>Da </a:t>
            </a:r>
            <a:r>
              <a:rPr lang="it-IT" sz="1200" dirty="0" err="1" smtClean="0"/>
              <a:t>ID:Alice</a:t>
            </a:r>
            <a:endParaRPr lang="it-IT" sz="1200" dirty="0" smtClean="0"/>
          </a:p>
          <a:p>
            <a:r>
              <a:rPr lang="it-IT" sz="1200" dirty="0" smtClean="0"/>
              <a:t>Verifico l'identità di Alice con un nonce</a:t>
            </a:r>
          </a:p>
          <a:p>
            <a:r>
              <a:rPr lang="it-IT" sz="1200" dirty="0" smtClean="0"/>
              <a:t>genero </a:t>
            </a:r>
            <a:r>
              <a:rPr lang="it-IT" sz="1200" dirty="0" err="1" smtClean="0"/>
              <a:t>Rb</a:t>
            </a:r>
            <a:r>
              <a:rPr lang="it-IT" sz="1200" dirty="0" smtClean="0"/>
              <a:t> e lo trasmetto cifrato con k :: </a:t>
            </a:r>
            <a:r>
              <a:rPr lang="it-IT" sz="1200" dirty="0" err="1" smtClean="0"/>
              <a:t>Ek</a:t>
            </a:r>
            <a:r>
              <a:rPr lang="it-IT" sz="1200" dirty="0" smtClean="0"/>
              <a:t>( </a:t>
            </a:r>
            <a:r>
              <a:rPr lang="it-IT" sz="1200" dirty="0" err="1" smtClean="0"/>
              <a:t>Rb</a:t>
            </a:r>
            <a:r>
              <a:rPr lang="it-IT" sz="1200" dirty="0" smtClean="0"/>
              <a:t> ) ::</a:t>
            </a:r>
          </a:p>
          <a:p>
            <a:r>
              <a:rPr lang="it-IT" sz="1200" dirty="0" smtClean="0"/>
              <a:t>Mi aspetto </a:t>
            </a:r>
            <a:r>
              <a:rPr lang="it-IT" sz="1200" dirty="0" err="1" smtClean="0"/>
              <a:t>Rb</a:t>
            </a:r>
            <a:r>
              <a:rPr lang="it-IT" sz="1200" dirty="0" smtClean="0"/>
              <a:t> - 1</a:t>
            </a:r>
          </a:p>
          <a:p>
            <a:r>
              <a:rPr lang="it-IT" sz="1200" dirty="0" smtClean="0"/>
              <a:t>La risposta di Alice è corretta, ha ottenuto la Master Key dal KDC</a:t>
            </a:r>
          </a:p>
          <a:p>
            <a:r>
              <a:rPr lang="it-IT" sz="1200" dirty="0" smtClean="0"/>
              <a:t>Inoltre la chiave non è mai stata usata prima</a:t>
            </a:r>
          </a:p>
          <a:p>
            <a:r>
              <a:rPr lang="it-IT" sz="1200" dirty="0" smtClean="0"/>
              <a:t>ora possiamo chattare</a:t>
            </a:r>
          </a:p>
          <a:p>
            <a:r>
              <a:rPr lang="it-IT" sz="1200" dirty="0" smtClean="0"/>
              <a:t>Messaggio di Alice: Ciao Bob!! come stai??</a:t>
            </a:r>
          </a:p>
          <a:p>
            <a:r>
              <a:rPr lang="it-IT" sz="1200" dirty="0" smtClean="0"/>
              <a:t>Risposta: Tutto bene, tu???</a:t>
            </a:r>
            <a:endParaRPr lang="it-IT" sz="1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512581" y="6124065"/>
            <a:ext cx="10801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BOB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5511289" y="2950029"/>
            <a:ext cx="3238128" cy="153452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/>
          <p:cNvSpPr txBox="1"/>
          <p:nvPr/>
        </p:nvSpPr>
        <p:spPr>
          <a:xfrm>
            <a:off x="5583297" y="2950029"/>
            <a:ext cx="3166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</a:t>
            </a:r>
            <a:r>
              <a:rPr lang="it-IT" sz="1200" smtClean="0"/>
              <a:t>lient </a:t>
            </a:r>
            <a:r>
              <a:rPr lang="it-IT" sz="1200" dirty="0" smtClean="0"/>
              <a:t>connesso</a:t>
            </a:r>
          </a:p>
          <a:p>
            <a:r>
              <a:rPr lang="it-IT" sz="1200" dirty="0" err="1" smtClean="0"/>
              <a:t>ID:Alice</a:t>
            </a:r>
            <a:r>
              <a:rPr lang="it-IT" sz="1200" dirty="0" smtClean="0"/>
              <a:t> </a:t>
            </a:r>
            <a:r>
              <a:rPr lang="it-IT" sz="1200" dirty="0" err="1" smtClean="0"/>
              <a:t>richeide</a:t>
            </a:r>
            <a:r>
              <a:rPr lang="it-IT" sz="1200" dirty="0" smtClean="0"/>
              <a:t> una master </a:t>
            </a:r>
            <a:r>
              <a:rPr lang="it-IT" sz="1200" dirty="0" err="1" smtClean="0"/>
              <a:t>key</a:t>
            </a:r>
            <a:endParaRPr lang="it-IT" sz="1200" dirty="0" smtClean="0"/>
          </a:p>
          <a:p>
            <a:r>
              <a:rPr lang="it-IT" sz="1200" dirty="0" smtClean="0"/>
              <a:t>per comunicare con </a:t>
            </a:r>
            <a:r>
              <a:rPr lang="it-IT" sz="1200" dirty="0" err="1" smtClean="0"/>
              <a:t>ID:Bob</a:t>
            </a:r>
            <a:endParaRPr lang="it-IT" sz="1200" dirty="0" smtClean="0"/>
          </a:p>
          <a:p>
            <a:r>
              <a:rPr lang="it-IT" sz="1200" dirty="0" smtClean="0"/>
              <a:t>Estraggo le chiavi simmetriche KA e KB</a:t>
            </a:r>
          </a:p>
          <a:p>
            <a:r>
              <a:rPr lang="it-IT" sz="1200" dirty="0" smtClean="0"/>
              <a:t>Genero la chiave di sessione</a:t>
            </a:r>
          </a:p>
          <a:p>
            <a:r>
              <a:rPr lang="it-IT" sz="1200" dirty="0" smtClean="0"/>
              <a:t>Chiave di sessione inviata, termino il protocollo.</a:t>
            </a:r>
            <a:endParaRPr lang="it-IT" sz="1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7669296" y="4319670"/>
            <a:ext cx="8618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KDC</a:t>
            </a:r>
          </a:p>
        </p:txBody>
      </p:sp>
      <p:sp>
        <p:nvSpPr>
          <p:cNvPr id="16" name="Rettangolo 15"/>
          <p:cNvSpPr/>
          <p:nvPr/>
        </p:nvSpPr>
        <p:spPr>
          <a:xfrm>
            <a:off x="4995334" y="6354897"/>
            <a:ext cx="38884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u="sng" dirty="0" smtClean="0">
                <a:solidFill>
                  <a:srgbClr val="002060"/>
                </a:solidFill>
              </a:rPr>
              <a:t>https://github.com/dariopasquali/KDC_symmetric_chat</a:t>
            </a:r>
            <a:endParaRPr lang="it-IT" sz="1200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162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niverso">
  <a:themeElements>
    <a:clrScheme name="Univer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Univers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nivers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67</TotalTime>
  <Words>239</Words>
  <Application>Microsoft Office PowerPoint</Application>
  <PresentationFormat>Presentazione su schermo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Universo</vt:lpstr>
      <vt:lpstr>Schema</vt:lpstr>
      <vt:lpstr>Interazione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KDC symmetric chat</dc:title>
  <dc:creator>Dario</dc:creator>
  <cp:lastModifiedBy>Dario</cp:lastModifiedBy>
  <cp:revision>11</cp:revision>
  <dcterms:created xsi:type="dcterms:W3CDTF">2017-02-22T10:24:37Z</dcterms:created>
  <dcterms:modified xsi:type="dcterms:W3CDTF">2017-02-22T11:32:02Z</dcterms:modified>
</cp:coreProperties>
</file>