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6" r:id="rId6"/>
  </p:sldIdLst>
  <p:sldSz cx="30275213" cy="40247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27"/>
    <a:srgbClr val="0091EA"/>
    <a:srgbClr val="0069D0"/>
    <a:srgbClr val="2274A5"/>
    <a:srgbClr val="FFA630"/>
    <a:srgbClr val="FFBC42"/>
    <a:srgbClr val="DCDCDC"/>
    <a:srgbClr val="FFC843"/>
    <a:srgbClr val="28426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A5047-157C-49B1-87D0-CA286A510EDD}" v="4" dt="2020-03-08T16:04:5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96357" autoAdjust="0"/>
  </p:normalViewPr>
  <p:slideViewPr>
    <p:cSldViewPr snapToGrid="0">
      <p:cViewPr varScale="1">
        <p:scale>
          <a:sx n="19" d="100"/>
          <a:sy n="19" d="100"/>
        </p:scale>
        <p:origin x="24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" userId="38e23add-208a-40ab-8757-9b606f6bf5b9" providerId="ADAL" clId="{0AEA5047-157C-49B1-87D0-CA286A510EDD}"/>
    <pc:docChg chg="undo redo custSel addSld delSld modSld sldOrd">
      <pc:chgData name="Dario" userId="38e23add-208a-40ab-8757-9b606f6bf5b9" providerId="ADAL" clId="{0AEA5047-157C-49B1-87D0-CA286A510EDD}" dt="2020-03-09T08:15:38.567" v="3355"/>
      <pc:docMkLst>
        <pc:docMk/>
      </pc:docMkLst>
      <pc:sldChg chg="addSp delSp">
        <pc:chgData name="Dario" userId="38e23add-208a-40ab-8757-9b606f6bf5b9" providerId="ADAL" clId="{0AEA5047-157C-49B1-87D0-CA286A510EDD}" dt="2020-03-09T08:15:38.567" v="3355"/>
        <pc:sldMkLst>
          <pc:docMk/>
          <pc:sldMk cId="662819743" sldId="256"/>
        </pc:sldMkLst>
        <pc:picChg chg="del">
          <ac:chgData name="Dario" userId="38e23add-208a-40ab-8757-9b606f6bf5b9" providerId="ADAL" clId="{0AEA5047-157C-49B1-87D0-CA286A510EDD}" dt="2020-03-09T08:15:38.263" v="3354" actId="478"/>
          <ac:picMkLst>
            <pc:docMk/>
            <pc:sldMk cId="662819743" sldId="256"/>
            <ac:picMk id="56" creationId="{D2EE65F8-E0A1-4D49-A571-9CF688D4D12A}"/>
          </ac:picMkLst>
        </pc:picChg>
        <pc:picChg chg="add">
          <ac:chgData name="Dario" userId="38e23add-208a-40ab-8757-9b606f6bf5b9" providerId="ADAL" clId="{0AEA5047-157C-49B1-87D0-CA286A510EDD}" dt="2020-03-09T08:15:38.567" v="3355"/>
          <ac:picMkLst>
            <pc:docMk/>
            <pc:sldMk cId="662819743" sldId="256"/>
            <ac:picMk id="57" creationId="{6B50FB3B-E097-43B0-B7C5-516B03BC5B84}"/>
          </ac:picMkLst>
        </pc:picChg>
      </pc:sldChg>
      <pc:sldChg chg="del">
        <pc:chgData name="Dario" userId="38e23add-208a-40ab-8757-9b606f6bf5b9" providerId="ADAL" clId="{0AEA5047-157C-49B1-87D0-CA286A510EDD}" dt="2020-03-08T15:55:19.650" v="0" actId="47"/>
        <pc:sldMkLst>
          <pc:docMk/>
          <pc:sldMk cId="1720870195" sldId="257"/>
        </pc:sldMkLst>
      </pc:sldChg>
      <pc:sldChg chg="addSp delSp modSp add ord">
        <pc:chgData name="Dario" userId="38e23add-208a-40ab-8757-9b606f6bf5b9" providerId="ADAL" clId="{0AEA5047-157C-49B1-87D0-CA286A510EDD}" dt="2020-03-09T08:15:31.553" v="3353" actId="14826"/>
        <pc:sldMkLst>
          <pc:docMk/>
          <pc:sldMk cId="2826657243" sldId="257"/>
        </pc:sldMkLst>
        <pc:spChg chg="del mod">
          <ac:chgData name="Dario" userId="38e23add-208a-40ab-8757-9b606f6bf5b9" providerId="ADAL" clId="{0AEA5047-157C-49B1-87D0-CA286A510EDD}" dt="2020-03-08T17:37:28.325" v="1998" actId="478"/>
          <ac:spMkLst>
            <pc:docMk/>
            <pc:sldMk cId="2826657243" sldId="257"/>
            <ac:spMk id="3" creationId="{643038D2-6694-4FF1-AFD6-35D55E87C41A}"/>
          </ac:spMkLst>
        </pc:spChg>
        <pc:spChg chg="mod topLvl">
          <ac:chgData name="Dario" userId="38e23add-208a-40ab-8757-9b606f6bf5b9" providerId="ADAL" clId="{0AEA5047-157C-49B1-87D0-CA286A510EDD}" dt="2020-03-08T15:58:45.717" v="7" actId="1076"/>
          <ac:spMkLst>
            <pc:docMk/>
            <pc:sldMk cId="2826657243" sldId="257"/>
            <ac:spMk id="5" creationId="{F98AF760-C359-4592-BF1F-0C7A94DA9F89}"/>
          </ac:spMkLst>
        </pc:spChg>
        <pc:spChg chg="mod">
          <ac:chgData name="Dario" userId="38e23add-208a-40ab-8757-9b606f6bf5b9" providerId="ADAL" clId="{0AEA5047-157C-49B1-87D0-CA286A510EDD}" dt="2020-03-08T17:51:13.499" v="2382" actId="1076"/>
          <ac:spMkLst>
            <pc:docMk/>
            <pc:sldMk cId="2826657243" sldId="257"/>
            <ac:spMk id="15" creationId="{2A09F7EA-421E-467D-888B-42C85FCEEDE3}"/>
          </ac:spMkLst>
        </pc:spChg>
        <pc:spChg chg="mod">
          <ac:chgData name="Dario" userId="38e23add-208a-40ab-8757-9b606f6bf5b9" providerId="ADAL" clId="{0AEA5047-157C-49B1-87D0-CA286A510EDD}" dt="2020-03-08T16:55:10.035" v="1031" actId="554"/>
          <ac:spMkLst>
            <pc:docMk/>
            <pc:sldMk cId="2826657243" sldId="257"/>
            <ac:spMk id="16" creationId="{FEF09AAC-A47D-43E5-A106-FABBAC32BA3E}"/>
          </ac:spMkLst>
        </pc:spChg>
        <pc:spChg chg="mod">
          <ac:chgData name="Dario" userId="38e23add-208a-40ab-8757-9b606f6bf5b9" providerId="ADAL" clId="{0AEA5047-157C-49B1-87D0-CA286A510EDD}" dt="2020-03-08T17:51:13.928" v="2383" actId="1076"/>
          <ac:spMkLst>
            <pc:docMk/>
            <pc:sldMk cId="2826657243" sldId="257"/>
            <ac:spMk id="17" creationId="{8F958982-143B-4AA2-9F47-BF73A1C3AB9C}"/>
          </ac:spMkLst>
        </pc:spChg>
        <pc:spChg chg="del mod">
          <ac:chgData name="Dario" userId="38e23add-208a-40ab-8757-9b606f6bf5b9" providerId="ADAL" clId="{0AEA5047-157C-49B1-87D0-CA286A510EDD}" dt="2020-03-08T17:37:49.573" v="1999" actId="478"/>
          <ac:spMkLst>
            <pc:docMk/>
            <pc:sldMk cId="2826657243" sldId="257"/>
            <ac:spMk id="36" creationId="{18A4E2E9-90A2-4652-B8B7-5B1ADD8A012D}"/>
          </ac:spMkLst>
        </pc:spChg>
        <pc:spChg chg="del mod">
          <ac:chgData name="Dario" userId="38e23add-208a-40ab-8757-9b606f6bf5b9" providerId="ADAL" clId="{0AEA5047-157C-49B1-87D0-CA286A510EDD}" dt="2020-03-08T17:37:49.573" v="1999" actId="478"/>
          <ac:spMkLst>
            <pc:docMk/>
            <pc:sldMk cId="2826657243" sldId="257"/>
            <ac:spMk id="38" creationId="{7865597A-4D0D-40B3-9182-024F3FD64E3A}"/>
          </ac:spMkLst>
        </pc:spChg>
        <pc:spChg chg="del mod">
          <ac:chgData name="Dario" userId="38e23add-208a-40ab-8757-9b606f6bf5b9" providerId="ADAL" clId="{0AEA5047-157C-49B1-87D0-CA286A510EDD}" dt="2020-03-08T17:37:23.625" v="1994" actId="478"/>
          <ac:spMkLst>
            <pc:docMk/>
            <pc:sldMk cId="2826657243" sldId="257"/>
            <ac:spMk id="46" creationId="{80392D6B-368E-42A2-9F3F-F4A4FB996B4E}"/>
          </ac:spMkLst>
        </pc:spChg>
        <pc:spChg chg="del mod">
          <ac:chgData name="Dario" userId="38e23add-208a-40ab-8757-9b606f6bf5b9" providerId="ADAL" clId="{0AEA5047-157C-49B1-87D0-CA286A510EDD}" dt="2020-03-08T17:49:09.647" v="2360" actId="478"/>
          <ac:spMkLst>
            <pc:docMk/>
            <pc:sldMk cId="2826657243" sldId="257"/>
            <ac:spMk id="51" creationId="{7C277321-9E9C-449E-88C7-F4EA5CCE6CA6}"/>
          </ac:spMkLst>
        </pc:spChg>
        <pc:spChg chg="add mod">
          <ac:chgData name="Dario" userId="38e23add-208a-40ab-8757-9b606f6bf5b9" providerId="ADAL" clId="{0AEA5047-157C-49B1-87D0-CA286A510EDD}" dt="2020-03-08T17:45:56.862" v="2198"/>
          <ac:spMkLst>
            <pc:docMk/>
            <pc:sldMk cId="2826657243" sldId="257"/>
            <ac:spMk id="52" creationId="{100DFCE0-29FB-42E1-8354-D115161E9288}"/>
          </ac:spMkLst>
        </pc:spChg>
        <pc:spChg chg="del">
          <ac:chgData name="Dario" userId="38e23add-208a-40ab-8757-9b606f6bf5b9" providerId="ADAL" clId="{0AEA5047-157C-49B1-87D0-CA286A510EDD}" dt="2020-03-08T15:58:26.434" v="3" actId="478"/>
          <ac:spMkLst>
            <pc:docMk/>
            <pc:sldMk cId="2826657243" sldId="257"/>
            <ac:spMk id="52" creationId="{ECB04D27-CBE7-4CAE-9CA4-64440EE2837B}"/>
          </ac:spMkLst>
        </pc:spChg>
        <pc:spChg chg="add del mod">
          <ac:chgData name="Dario" userId="38e23add-208a-40ab-8757-9b606f6bf5b9" providerId="ADAL" clId="{0AEA5047-157C-49B1-87D0-CA286A510EDD}" dt="2020-03-08T16:35:15.698" v="191" actId="478"/>
          <ac:spMkLst>
            <pc:docMk/>
            <pc:sldMk cId="2826657243" sldId="257"/>
            <ac:spMk id="60" creationId="{B0D82E1A-0638-4EA3-9084-AEBAF6303E8B}"/>
          </ac:spMkLst>
        </pc:spChg>
        <pc:spChg chg="add mod">
          <ac:chgData name="Dario" userId="38e23add-208a-40ab-8757-9b606f6bf5b9" providerId="ADAL" clId="{0AEA5047-157C-49B1-87D0-CA286A510EDD}" dt="2020-03-08T16:39:19.434" v="297" actId="164"/>
          <ac:spMkLst>
            <pc:docMk/>
            <pc:sldMk cId="2826657243" sldId="257"/>
            <ac:spMk id="61" creationId="{4906B814-9140-465A-BAB4-02296D375CE8}"/>
          </ac:spMkLst>
        </pc:spChg>
        <pc:spChg chg="del mod">
          <ac:chgData name="Dario" userId="38e23add-208a-40ab-8757-9b606f6bf5b9" providerId="ADAL" clId="{0AEA5047-157C-49B1-87D0-CA286A510EDD}" dt="2020-03-08T18:00:35.064" v="3092" actId="478"/>
          <ac:spMkLst>
            <pc:docMk/>
            <pc:sldMk cId="2826657243" sldId="257"/>
            <ac:spMk id="70" creationId="{D6859FF0-A2E6-4013-8EE0-32F58560BA60}"/>
          </ac:spMkLst>
        </pc:spChg>
        <pc:spChg chg="add mod">
          <ac:chgData name="Dario" userId="38e23add-208a-40ab-8757-9b606f6bf5b9" providerId="ADAL" clId="{0AEA5047-157C-49B1-87D0-CA286A510EDD}" dt="2020-03-08T16:57:36.936" v="1057" actId="403"/>
          <ac:spMkLst>
            <pc:docMk/>
            <pc:sldMk cId="2826657243" sldId="257"/>
            <ac:spMk id="72" creationId="{09CDB622-D52A-4A1D-B12A-5815B5BEDBA4}"/>
          </ac:spMkLst>
        </pc:spChg>
        <pc:spChg chg="add mod">
          <ac:chgData name="Dario" userId="38e23add-208a-40ab-8757-9b606f6bf5b9" providerId="ADAL" clId="{0AEA5047-157C-49B1-87D0-CA286A510EDD}" dt="2020-03-08T16:39:59.510" v="305" actId="404"/>
          <ac:spMkLst>
            <pc:docMk/>
            <pc:sldMk cId="2826657243" sldId="257"/>
            <ac:spMk id="73" creationId="{9DD4C81A-CAEF-4881-BCB8-751F087B1EDC}"/>
          </ac:spMkLst>
        </pc:spChg>
        <pc:spChg chg="del mod">
          <ac:chgData name="Dario" userId="38e23add-208a-40ab-8757-9b606f6bf5b9" providerId="ADAL" clId="{0AEA5047-157C-49B1-87D0-CA286A510EDD}" dt="2020-03-08T17:37:49.573" v="1999" actId="478"/>
          <ac:spMkLst>
            <pc:docMk/>
            <pc:sldMk cId="2826657243" sldId="257"/>
            <ac:spMk id="74" creationId="{87F35B78-4F80-4C79-B134-87740EF35388}"/>
          </ac:spMkLst>
        </pc:spChg>
        <pc:spChg chg="mod">
          <ac:chgData name="Dario" userId="38e23add-208a-40ab-8757-9b606f6bf5b9" providerId="ADAL" clId="{0AEA5047-157C-49B1-87D0-CA286A510EDD}" dt="2020-03-08T18:08:19.539" v="3299" actId="255"/>
          <ac:spMkLst>
            <pc:docMk/>
            <pc:sldMk cId="2826657243" sldId="257"/>
            <ac:spMk id="76" creationId="{5FEF2DD8-A132-4367-BB66-3A34AA186F04}"/>
          </ac:spMkLst>
        </pc:spChg>
        <pc:spChg chg="del mod">
          <ac:chgData name="Dario" userId="38e23add-208a-40ab-8757-9b606f6bf5b9" providerId="ADAL" clId="{0AEA5047-157C-49B1-87D0-CA286A510EDD}" dt="2020-03-08T17:37:49.573" v="1999" actId="478"/>
          <ac:spMkLst>
            <pc:docMk/>
            <pc:sldMk cId="2826657243" sldId="257"/>
            <ac:spMk id="79" creationId="{691C75B5-063F-41A5-A2D0-7191176B28D5}"/>
          </ac:spMkLst>
        </pc:spChg>
        <pc:spChg chg="add mod">
          <ac:chgData name="Dario" userId="38e23add-208a-40ab-8757-9b606f6bf5b9" providerId="ADAL" clId="{0AEA5047-157C-49B1-87D0-CA286A510EDD}" dt="2020-03-08T16:39:59.510" v="305" actId="404"/>
          <ac:spMkLst>
            <pc:docMk/>
            <pc:sldMk cId="2826657243" sldId="257"/>
            <ac:spMk id="80" creationId="{BE11E815-B0D2-470A-8721-EE37068A30D5}"/>
          </ac:spMkLst>
        </pc:spChg>
        <pc:spChg chg="del mod">
          <ac:chgData name="Dario" userId="38e23add-208a-40ab-8757-9b606f6bf5b9" providerId="ADAL" clId="{0AEA5047-157C-49B1-87D0-CA286A510EDD}" dt="2020-03-08T17:49:09.647" v="2360" actId="478"/>
          <ac:spMkLst>
            <pc:docMk/>
            <pc:sldMk cId="2826657243" sldId="257"/>
            <ac:spMk id="82" creationId="{C2774146-D87E-4B1E-8B1D-720990C4BD5B}"/>
          </ac:spMkLst>
        </pc:spChg>
        <pc:spChg chg="del mod">
          <ac:chgData name="Dario" userId="38e23add-208a-40ab-8757-9b606f6bf5b9" providerId="ADAL" clId="{0AEA5047-157C-49B1-87D0-CA286A510EDD}" dt="2020-03-08T17:49:09.647" v="2360" actId="478"/>
          <ac:spMkLst>
            <pc:docMk/>
            <pc:sldMk cId="2826657243" sldId="257"/>
            <ac:spMk id="83" creationId="{6E34406E-ABF9-483F-AED9-728C7CDAA84D}"/>
          </ac:spMkLst>
        </pc:spChg>
        <pc:spChg chg="del mod">
          <ac:chgData name="Dario" userId="38e23add-208a-40ab-8757-9b606f6bf5b9" providerId="ADAL" clId="{0AEA5047-157C-49B1-87D0-CA286A510EDD}" dt="2020-03-08T17:37:26.864" v="1996" actId="478"/>
          <ac:spMkLst>
            <pc:docMk/>
            <pc:sldMk cId="2826657243" sldId="257"/>
            <ac:spMk id="84" creationId="{A64E1D18-0824-4620-9A06-AC0DB06F0A6E}"/>
          </ac:spMkLst>
        </pc:spChg>
        <pc:spChg chg="del mod">
          <ac:chgData name="Dario" userId="38e23add-208a-40ab-8757-9b606f6bf5b9" providerId="ADAL" clId="{0AEA5047-157C-49B1-87D0-CA286A510EDD}" dt="2020-03-08T17:49:09.647" v="2360" actId="478"/>
          <ac:spMkLst>
            <pc:docMk/>
            <pc:sldMk cId="2826657243" sldId="257"/>
            <ac:spMk id="86" creationId="{445E5062-D1D5-4865-AFA1-3D833D86F1C9}"/>
          </ac:spMkLst>
        </pc:spChg>
        <pc:spChg chg="del mod">
          <ac:chgData name="Dario" userId="38e23add-208a-40ab-8757-9b606f6bf5b9" providerId="ADAL" clId="{0AEA5047-157C-49B1-87D0-CA286A510EDD}" dt="2020-03-08T18:00:35.064" v="3092" actId="478"/>
          <ac:spMkLst>
            <pc:docMk/>
            <pc:sldMk cId="2826657243" sldId="257"/>
            <ac:spMk id="87" creationId="{5F7C7BFD-C253-4E35-99FF-AA95F33AD415}"/>
          </ac:spMkLst>
        </pc:spChg>
        <pc:spChg chg="del mod">
          <ac:chgData name="Dario" userId="38e23add-208a-40ab-8757-9b606f6bf5b9" providerId="ADAL" clId="{0AEA5047-157C-49B1-87D0-CA286A510EDD}" dt="2020-03-08T18:00:35.064" v="3092" actId="478"/>
          <ac:spMkLst>
            <pc:docMk/>
            <pc:sldMk cId="2826657243" sldId="257"/>
            <ac:spMk id="88" creationId="{4AC5D994-EC90-41F1-A545-C28AC089AB4A}"/>
          </ac:spMkLst>
        </pc:spChg>
        <pc:spChg chg="add mod">
          <ac:chgData name="Dario" userId="38e23add-208a-40ab-8757-9b606f6bf5b9" providerId="ADAL" clId="{0AEA5047-157C-49B1-87D0-CA286A510EDD}" dt="2020-03-08T16:39:59.510" v="305" actId="404"/>
          <ac:spMkLst>
            <pc:docMk/>
            <pc:sldMk cId="2826657243" sldId="257"/>
            <ac:spMk id="89" creationId="{A9413FCE-8744-4797-B145-1D4732C4731A}"/>
          </ac:spMkLst>
        </pc:spChg>
        <pc:spChg chg="add mod">
          <ac:chgData name="Dario" userId="38e23add-208a-40ab-8757-9b606f6bf5b9" providerId="ADAL" clId="{0AEA5047-157C-49B1-87D0-CA286A510EDD}" dt="2020-03-08T16:57:32.428" v="1055" actId="403"/>
          <ac:spMkLst>
            <pc:docMk/>
            <pc:sldMk cId="2826657243" sldId="257"/>
            <ac:spMk id="90" creationId="{CAC86F38-EE1E-4DCF-81F7-AD0362D446E6}"/>
          </ac:spMkLst>
        </pc:spChg>
        <pc:spChg chg="add mod">
          <ac:chgData name="Dario" userId="38e23add-208a-40ab-8757-9b606f6bf5b9" providerId="ADAL" clId="{0AEA5047-157C-49B1-87D0-CA286A510EDD}" dt="2020-03-08T18:09:51.177" v="3327" actId="1035"/>
          <ac:spMkLst>
            <pc:docMk/>
            <pc:sldMk cId="2826657243" sldId="257"/>
            <ac:spMk id="91" creationId="{5AC64455-3FC9-48D1-8AAA-1FCA9ACEB09F}"/>
          </ac:spMkLst>
        </pc:spChg>
        <pc:spChg chg="add mod">
          <ac:chgData name="Dario" userId="38e23add-208a-40ab-8757-9b606f6bf5b9" providerId="ADAL" clId="{0AEA5047-157C-49B1-87D0-CA286A510EDD}" dt="2020-03-08T18:09:51.177" v="3327" actId="1035"/>
          <ac:spMkLst>
            <pc:docMk/>
            <pc:sldMk cId="2826657243" sldId="257"/>
            <ac:spMk id="92" creationId="{AF01B943-063A-43CC-BC52-C55A8CD0D696}"/>
          </ac:spMkLst>
        </pc:spChg>
        <pc:spChg chg="add del mod">
          <ac:chgData name="Dario" userId="38e23add-208a-40ab-8757-9b606f6bf5b9" providerId="ADAL" clId="{0AEA5047-157C-49B1-87D0-CA286A510EDD}" dt="2020-03-08T17:25:05.842" v="1320" actId="478"/>
          <ac:spMkLst>
            <pc:docMk/>
            <pc:sldMk cId="2826657243" sldId="257"/>
            <ac:spMk id="93" creationId="{EAF88C0D-6E4A-49CF-9558-C61A1C0D1737}"/>
          </ac:spMkLst>
        </pc:spChg>
        <pc:spChg chg="add mod">
          <ac:chgData name="Dario" userId="38e23add-208a-40ab-8757-9b606f6bf5b9" providerId="ADAL" clId="{0AEA5047-157C-49B1-87D0-CA286A510EDD}" dt="2020-03-08T17:46:47.351" v="2229" actId="554"/>
          <ac:spMkLst>
            <pc:docMk/>
            <pc:sldMk cId="2826657243" sldId="257"/>
            <ac:spMk id="94" creationId="{CC90765C-8662-4676-95F7-1EC50743F6DA}"/>
          </ac:spMkLst>
        </pc:spChg>
        <pc:spChg chg="mod">
          <ac:chgData name="Dario" userId="38e23add-208a-40ab-8757-9b606f6bf5b9" providerId="ADAL" clId="{0AEA5047-157C-49B1-87D0-CA286A510EDD}" dt="2020-03-08T17:04:29.712" v="1085" actId="20577"/>
          <ac:spMkLst>
            <pc:docMk/>
            <pc:sldMk cId="2826657243" sldId="257"/>
            <ac:spMk id="359" creationId="{134AB015-7DA5-4BD2-885F-5C108019CBE8}"/>
          </ac:spMkLst>
        </pc:spChg>
        <pc:spChg chg="add del mod">
          <ac:chgData name="Dario" userId="38e23add-208a-40ab-8757-9b606f6bf5b9" providerId="ADAL" clId="{0AEA5047-157C-49B1-87D0-CA286A510EDD}" dt="2020-03-08T17:04:40.300" v="1091" actId="478"/>
          <ac:spMkLst>
            <pc:docMk/>
            <pc:sldMk cId="2826657243" sldId="257"/>
            <ac:spMk id="361" creationId="{86470CCA-5BE2-4639-BE07-A7F554CFBBCD}"/>
          </ac:spMkLst>
        </pc:spChg>
        <pc:spChg chg="add del mod topLvl">
          <ac:chgData name="Dario" userId="38e23add-208a-40ab-8757-9b606f6bf5b9" providerId="ADAL" clId="{0AEA5047-157C-49B1-87D0-CA286A510EDD}" dt="2020-03-08T17:07:38.992" v="1182" actId="165"/>
          <ac:spMkLst>
            <pc:docMk/>
            <pc:sldMk cId="2826657243" sldId="257"/>
            <ac:spMk id="375" creationId="{3E68B8E9-24E8-45F1-8862-F760C9BF0C4A}"/>
          </ac:spMkLst>
        </pc:spChg>
        <pc:spChg chg="add del">
          <ac:chgData name="Dario" userId="38e23add-208a-40ab-8757-9b606f6bf5b9" providerId="ADAL" clId="{0AEA5047-157C-49B1-87D0-CA286A510EDD}" dt="2020-03-08T17:07:07.239" v="1168" actId="478"/>
          <ac:spMkLst>
            <pc:docMk/>
            <pc:sldMk cId="2826657243" sldId="257"/>
            <ac:spMk id="443" creationId="{412D49C7-8D38-420D-A002-2C71A93CC2D4}"/>
          </ac:spMkLst>
        </pc:spChg>
        <pc:spChg chg="add del">
          <ac:chgData name="Dario" userId="38e23add-208a-40ab-8757-9b606f6bf5b9" providerId="ADAL" clId="{0AEA5047-157C-49B1-87D0-CA286A510EDD}" dt="2020-03-08T17:07:07.741" v="1169" actId="478"/>
          <ac:spMkLst>
            <pc:docMk/>
            <pc:sldMk cId="2826657243" sldId="257"/>
            <ac:spMk id="444" creationId="{74821456-DA46-4B4F-A282-A0D6087B3FFE}"/>
          </ac:spMkLst>
        </pc:spChg>
        <pc:spChg chg="add del ord">
          <ac:chgData name="Dario" userId="38e23add-208a-40ab-8757-9b606f6bf5b9" providerId="ADAL" clId="{0AEA5047-157C-49B1-87D0-CA286A510EDD}" dt="2020-03-08T17:06:50.671" v="1160" actId="478"/>
          <ac:spMkLst>
            <pc:docMk/>
            <pc:sldMk cId="2826657243" sldId="257"/>
            <ac:spMk id="494" creationId="{D3E81EB3-5BBD-47E7-BEED-F2C3901F0239}"/>
          </ac:spMkLst>
        </pc:spChg>
        <pc:spChg chg="add del">
          <ac:chgData name="Dario" userId="38e23add-208a-40ab-8757-9b606f6bf5b9" providerId="ADAL" clId="{0AEA5047-157C-49B1-87D0-CA286A510EDD}" dt="2020-03-08T17:05:37.099" v="1118" actId="478"/>
          <ac:spMkLst>
            <pc:docMk/>
            <pc:sldMk cId="2826657243" sldId="257"/>
            <ac:spMk id="497" creationId="{EA93DA1D-D343-436C-B8AD-99CD7E5A6F9A}"/>
          </ac:spMkLst>
        </pc:spChg>
        <pc:spChg chg="add del">
          <ac:chgData name="Dario" userId="38e23add-208a-40ab-8757-9b606f6bf5b9" providerId="ADAL" clId="{0AEA5047-157C-49B1-87D0-CA286A510EDD}" dt="2020-03-08T17:05:33.235" v="1115" actId="478"/>
          <ac:spMkLst>
            <pc:docMk/>
            <pc:sldMk cId="2826657243" sldId="257"/>
            <ac:spMk id="498" creationId="{27E177B8-806F-48C9-A988-3BD55ED4EA4F}"/>
          </ac:spMkLst>
        </pc:spChg>
        <pc:spChg chg="add del">
          <ac:chgData name="Dario" userId="38e23add-208a-40ab-8757-9b606f6bf5b9" providerId="ADAL" clId="{0AEA5047-157C-49B1-87D0-CA286A510EDD}" dt="2020-03-08T17:05:35.773" v="1117" actId="478"/>
          <ac:spMkLst>
            <pc:docMk/>
            <pc:sldMk cId="2826657243" sldId="257"/>
            <ac:spMk id="499" creationId="{1BFC23FF-9B96-4A32-B1EE-27413B84D4DB}"/>
          </ac:spMkLst>
        </pc:spChg>
        <pc:spChg chg="del mod">
          <ac:chgData name="Dario" userId="38e23add-208a-40ab-8757-9b606f6bf5b9" providerId="ADAL" clId="{0AEA5047-157C-49B1-87D0-CA286A510EDD}" dt="2020-03-08T17:05:31.172" v="1114" actId="478"/>
          <ac:spMkLst>
            <pc:docMk/>
            <pc:sldMk cId="2826657243" sldId="257"/>
            <ac:spMk id="500" creationId="{05C9D817-B0C8-44BB-B0E0-301FBC3C5422}"/>
          </ac:spMkLst>
        </pc:spChg>
        <pc:spChg chg="del mod">
          <ac:chgData name="Dario" userId="38e23add-208a-40ab-8757-9b606f6bf5b9" providerId="ADAL" clId="{0AEA5047-157C-49B1-87D0-CA286A510EDD}" dt="2020-03-08T17:05:28.948" v="1113" actId="478"/>
          <ac:spMkLst>
            <pc:docMk/>
            <pc:sldMk cId="2826657243" sldId="257"/>
            <ac:spMk id="501" creationId="{1CF11A6B-86D3-4D6B-A80F-23BD467C0B55}"/>
          </ac:spMkLst>
        </pc:spChg>
        <pc:spChg chg="del mod">
          <ac:chgData name="Dario" userId="38e23add-208a-40ab-8757-9b606f6bf5b9" providerId="ADAL" clId="{0AEA5047-157C-49B1-87D0-CA286A510EDD}" dt="2020-03-08T17:05:34.587" v="1116" actId="478"/>
          <ac:spMkLst>
            <pc:docMk/>
            <pc:sldMk cId="2826657243" sldId="257"/>
            <ac:spMk id="502" creationId="{54FFEB7E-8BDD-4E3C-A2DF-B287A6757425}"/>
          </ac:spMkLst>
        </pc:spChg>
        <pc:spChg chg="add del mod">
          <ac:chgData name="Dario" userId="38e23add-208a-40ab-8757-9b606f6bf5b9" providerId="ADAL" clId="{0AEA5047-157C-49B1-87D0-CA286A510EDD}" dt="2020-03-08T17:06:52.099" v="1162" actId="478"/>
          <ac:spMkLst>
            <pc:docMk/>
            <pc:sldMk cId="2826657243" sldId="257"/>
            <ac:spMk id="505" creationId="{15B58AE2-0571-4722-B9FF-37705BD60B40}"/>
          </ac:spMkLst>
        </pc:spChg>
        <pc:spChg chg="add del">
          <ac:chgData name="Dario" userId="38e23add-208a-40ab-8757-9b606f6bf5b9" providerId="ADAL" clId="{0AEA5047-157C-49B1-87D0-CA286A510EDD}" dt="2020-03-08T17:06:05.717" v="1134" actId="478"/>
          <ac:spMkLst>
            <pc:docMk/>
            <pc:sldMk cId="2826657243" sldId="257"/>
            <ac:spMk id="506" creationId="{245A894E-4CC2-4724-92D7-7415BE8D39FA}"/>
          </ac:spMkLst>
        </pc:spChg>
        <pc:spChg chg="del">
          <ac:chgData name="Dario" userId="38e23add-208a-40ab-8757-9b606f6bf5b9" providerId="ADAL" clId="{0AEA5047-157C-49B1-87D0-CA286A510EDD}" dt="2020-03-08T17:05:54.010" v="1127" actId="478"/>
          <ac:spMkLst>
            <pc:docMk/>
            <pc:sldMk cId="2826657243" sldId="257"/>
            <ac:spMk id="507" creationId="{54B8C81A-1895-4693-94EF-423D391EA5BF}"/>
          </ac:spMkLst>
        </pc:spChg>
        <pc:spChg chg="add del mod">
          <ac:chgData name="Dario" userId="38e23add-208a-40ab-8757-9b606f6bf5b9" providerId="ADAL" clId="{0AEA5047-157C-49B1-87D0-CA286A510EDD}" dt="2020-03-08T17:07:25.907" v="1177" actId="478"/>
          <ac:spMkLst>
            <pc:docMk/>
            <pc:sldMk cId="2826657243" sldId="257"/>
            <ac:spMk id="508" creationId="{23BF5F0F-5509-4318-8DC4-2A56E43985FD}"/>
          </ac:spMkLst>
        </pc:spChg>
        <pc:spChg chg="del">
          <ac:chgData name="Dario" userId="38e23add-208a-40ab-8757-9b606f6bf5b9" providerId="ADAL" clId="{0AEA5047-157C-49B1-87D0-CA286A510EDD}" dt="2020-03-08T17:05:50.099" v="1126" actId="478"/>
          <ac:spMkLst>
            <pc:docMk/>
            <pc:sldMk cId="2826657243" sldId="257"/>
            <ac:spMk id="509" creationId="{60E172C5-49C2-4948-844B-4BCDE8757E59}"/>
          </ac:spMkLst>
        </pc:spChg>
        <pc:spChg chg="del">
          <ac:chgData name="Dario" userId="38e23add-208a-40ab-8757-9b606f6bf5b9" providerId="ADAL" clId="{0AEA5047-157C-49B1-87D0-CA286A510EDD}" dt="2020-03-08T17:05:47.883" v="1125" actId="478"/>
          <ac:spMkLst>
            <pc:docMk/>
            <pc:sldMk cId="2826657243" sldId="257"/>
            <ac:spMk id="510" creationId="{027CB8FF-682B-455A-859D-91BF2A53E950}"/>
          </ac:spMkLst>
        </pc:spChg>
        <pc:spChg chg="del">
          <ac:chgData name="Dario" userId="38e23add-208a-40ab-8757-9b606f6bf5b9" providerId="ADAL" clId="{0AEA5047-157C-49B1-87D0-CA286A510EDD}" dt="2020-03-08T17:05:40.451" v="1120" actId="478"/>
          <ac:spMkLst>
            <pc:docMk/>
            <pc:sldMk cId="2826657243" sldId="257"/>
            <ac:spMk id="511" creationId="{9453C643-2E80-46F6-81AC-37605814C173}"/>
          </ac:spMkLst>
        </pc:spChg>
        <pc:spChg chg="del">
          <ac:chgData name="Dario" userId="38e23add-208a-40ab-8757-9b606f6bf5b9" providerId="ADAL" clId="{0AEA5047-157C-49B1-87D0-CA286A510EDD}" dt="2020-03-08T17:05:44.218" v="1122" actId="478"/>
          <ac:spMkLst>
            <pc:docMk/>
            <pc:sldMk cId="2826657243" sldId="257"/>
            <ac:spMk id="512" creationId="{D4074F3C-FB98-4880-9BD4-DD7128F51F7B}"/>
          </ac:spMkLst>
        </pc:spChg>
        <pc:spChg chg="del">
          <ac:chgData name="Dario" userId="38e23add-208a-40ab-8757-9b606f6bf5b9" providerId="ADAL" clId="{0AEA5047-157C-49B1-87D0-CA286A510EDD}" dt="2020-03-08T17:05:42.459" v="1121" actId="478"/>
          <ac:spMkLst>
            <pc:docMk/>
            <pc:sldMk cId="2826657243" sldId="257"/>
            <ac:spMk id="513" creationId="{A2A739FA-D894-4224-A21A-225A0B49475B}"/>
          </ac:spMkLst>
        </pc:spChg>
        <pc:spChg chg="del">
          <ac:chgData name="Dario" userId="38e23add-208a-40ab-8757-9b606f6bf5b9" providerId="ADAL" clId="{0AEA5047-157C-49B1-87D0-CA286A510EDD}" dt="2020-03-08T17:05:38.517" v="1119" actId="478"/>
          <ac:spMkLst>
            <pc:docMk/>
            <pc:sldMk cId="2826657243" sldId="257"/>
            <ac:spMk id="514" creationId="{C71F168C-7D92-4253-87A7-45C4F684F38A}"/>
          </ac:spMkLst>
        </pc:spChg>
        <pc:spChg chg="add mod">
          <ac:chgData name="Dario" userId="38e23add-208a-40ab-8757-9b606f6bf5b9" providerId="ADAL" clId="{0AEA5047-157C-49B1-87D0-CA286A510EDD}" dt="2020-03-08T18:10:10.721" v="3340" actId="1037"/>
          <ac:spMkLst>
            <pc:docMk/>
            <pc:sldMk cId="2826657243" sldId="257"/>
            <ac:spMk id="520" creationId="{544B7ADB-472A-469D-A8F9-E36C8D24C2CE}"/>
          </ac:spMkLst>
        </pc:spChg>
        <pc:spChg chg="add mod">
          <ac:chgData name="Dario" userId="38e23add-208a-40ab-8757-9b606f6bf5b9" providerId="ADAL" clId="{0AEA5047-157C-49B1-87D0-CA286A510EDD}" dt="2020-03-08T18:06:53.031" v="3285" actId="1076"/>
          <ac:spMkLst>
            <pc:docMk/>
            <pc:sldMk cId="2826657243" sldId="257"/>
            <ac:spMk id="521" creationId="{1176FFC7-0779-431B-A7ED-097F004E3D8C}"/>
          </ac:spMkLst>
        </pc:spChg>
        <pc:spChg chg="add del">
          <ac:chgData name="Dario" userId="38e23add-208a-40ab-8757-9b606f6bf5b9" providerId="ADAL" clId="{0AEA5047-157C-49B1-87D0-CA286A510EDD}" dt="2020-03-08T17:17:16.989" v="1264"/>
          <ac:spMkLst>
            <pc:docMk/>
            <pc:sldMk cId="2826657243" sldId="257"/>
            <ac:spMk id="522" creationId="{812A410D-C3C4-4779-9502-2026A76FCA4F}"/>
          </ac:spMkLst>
        </pc:spChg>
        <pc:spChg chg="add mod">
          <ac:chgData name="Dario" userId="38e23add-208a-40ab-8757-9b606f6bf5b9" providerId="ADAL" clId="{0AEA5047-157C-49B1-87D0-CA286A510EDD}" dt="2020-03-08T18:07:03.046" v="3286" actId="1076"/>
          <ac:spMkLst>
            <pc:docMk/>
            <pc:sldMk cId="2826657243" sldId="257"/>
            <ac:spMk id="523" creationId="{2A7DF50A-3E04-411B-9FAA-CD25727E34A2}"/>
          </ac:spMkLst>
        </pc:spChg>
        <pc:spChg chg="add mod">
          <ac:chgData name="Dario" userId="38e23add-208a-40ab-8757-9b606f6bf5b9" providerId="ADAL" clId="{0AEA5047-157C-49B1-87D0-CA286A510EDD}" dt="2020-03-08T18:09:56.013" v="3331" actId="1035"/>
          <ac:spMkLst>
            <pc:docMk/>
            <pc:sldMk cId="2826657243" sldId="257"/>
            <ac:spMk id="525" creationId="{0979199E-D7E3-4C56-83E4-2ECC16A7BF92}"/>
          </ac:spMkLst>
        </pc:spChg>
        <pc:spChg chg="add mod">
          <ac:chgData name="Dario" userId="38e23add-208a-40ab-8757-9b606f6bf5b9" providerId="ADAL" clId="{0AEA5047-157C-49B1-87D0-CA286A510EDD}" dt="2020-03-08T18:08:15.884" v="3298" actId="255"/>
          <ac:spMkLst>
            <pc:docMk/>
            <pc:sldMk cId="2826657243" sldId="257"/>
            <ac:spMk id="526" creationId="{3B43E60A-2580-4D15-9B6C-16B9394C3C78}"/>
          </ac:spMkLst>
        </pc:spChg>
        <pc:spChg chg="add mod">
          <ac:chgData name="Dario" userId="38e23add-208a-40ab-8757-9b606f6bf5b9" providerId="ADAL" clId="{0AEA5047-157C-49B1-87D0-CA286A510EDD}" dt="2020-03-08T18:08:09.700" v="3297" actId="255"/>
          <ac:spMkLst>
            <pc:docMk/>
            <pc:sldMk cId="2826657243" sldId="257"/>
            <ac:spMk id="527" creationId="{34034C83-BB2D-4A1E-B1C1-8C0FAE3BF186}"/>
          </ac:spMkLst>
        </pc:spChg>
        <pc:spChg chg="add del mod">
          <ac:chgData name="Dario" userId="38e23add-208a-40ab-8757-9b606f6bf5b9" providerId="ADAL" clId="{0AEA5047-157C-49B1-87D0-CA286A510EDD}" dt="2020-03-08T17:35:03.008" v="1866" actId="478"/>
          <ac:spMkLst>
            <pc:docMk/>
            <pc:sldMk cId="2826657243" sldId="257"/>
            <ac:spMk id="528" creationId="{B41FB4BC-B675-4012-B6EB-DBF00F04B40C}"/>
          </ac:spMkLst>
        </pc:spChg>
        <pc:spChg chg="add del">
          <ac:chgData name="Dario" userId="38e23add-208a-40ab-8757-9b606f6bf5b9" providerId="ADAL" clId="{0AEA5047-157C-49B1-87D0-CA286A510EDD}" dt="2020-03-08T17:33:35.938" v="1830"/>
          <ac:spMkLst>
            <pc:docMk/>
            <pc:sldMk cId="2826657243" sldId="257"/>
            <ac:spMk id="529" creationId="{951033E2-FA80-4E6B-A15C-5FD115A0A726}"/>
          </ac:spMkLst>
        </pc:spChg>
        <pc:spChg chg="add mod">
          <ac:chgData name="Dario" userId="38e23add-208a-40ab-8757-9b606f6bf5b9" providerId="ADAL" clId="{0AEA5047-157C-49B1-87D0-CA286A510EDD}" dt="2020-03-08T17:34:52.417" v="1861" actId="164"/>
          <ac:spMkLst>
            <pc:docMk/>
            <pc:sldMk cId="2826657243" sldId="257"/>
            <ac:spMk id="530" creationId="{6BF31261-BDEC-4A65-92CF-8CDAB7BFF567}"/>
          </ac:spMkLst>
        </pc:spChg>
        <pc:spChg chg="add mod">
          <ac:chgData name="Dario" userId="38e23add-208a-40ab-8757-9b606f6bf5b9" providerId="ADAL" clId="{0AEA5047-157C-49B1-87D0-CA286A510EDD}" dt="2020-03-08T17:34:52.417" v="1861" actId="164"/>
          <ac:spMkLst>
            <pc:docMk/>
            <pc:sldMk cId="2826657243" sldId="257"/>
            <ac:spMk id="531" creationId="{D02CE63A-3B70-490E-B45B-3B1849589B9A}"/>
          </ac:spMkLst>
        </pc:spChg>
        <pc:spChg chg="add mod">
          <ac:chgData name="Dario" userId="38e23add-208a-40ab-8757-9b606f6bf5b9" providerId="ADAL" clId="{0AEA5047-157C-49B1-87D0-CA286A510EDD}" dt="2020-03-08T18:07:59.299" v="3295" actId="255"/>
          <ac:spMkLst>
            <pc:docMk/>
            <pc:sldMk cId="2826657243" sldId="257"/>
            <ac:spMk id="533" creationId="{17C1C690-4E70-477C-BA9E-06625579F272}"/>
          </ac:spMkLst>
        </pc:spChg>
        <pc:spChg chg="add mod ord">
          <ac:chgData name="Dario" userId="38e23add-208a-40ab-8757-9b606f6bf5b9" providerId="ADAL" clId="{0AEA5047-157C-49B1-87D0-CA286A510EDD}" dt="2020-03-08T17:44:47.234" v="2178" actId="164"/>
          <ac:spMkLst>
            <pc:docMk/>
            <pc:sldMk cId="2826657243" sldId="257"/>
            <ac:spMk id="534" creationId="{BB8A832B-4ADF-4C17-8A63-357050C3DF35}"/>
          </ac:spMkLst>
        </pc:spChg>
        <pc:spChg chg="add del">
          <ac:chgData name="Dario" userId="38e23add-208a-40ab-8757-9b606f6bf5b9" providerId="ADAL" clId="{0AEA5047-157C-49B1-87D0-CA286A510EDD}" dt="2020-03-08T17:41:15.788" v="2015"/>
          <ac:spMkLst>
            <pc:docMk/>
            <pc:sldMk cId="2826657243" sldId="257"/>
            <ac:spMk id="535" creationId="{9475293B-F476-4C1B-9821-6BAD4064426B}"/>
          </ac:spMkLst>
        </pc:spChg>
        <pc:spChg chg="add mod">
          <ac:chgData name="Dario" userId="38e23add-208a-40ab-8757-9b606f6bf5b9" providerId="ADAL" clId="{0AEA5047-157C-49B1-87D0-CA286A510EDD}" dt="2020-03-08T17:48:19.025" v="2339" actId="1076"/>
          <ac:spMkLst>
            <pc:docMk/>
            <pc:sldMk cId="2826657243" sldId="257"/>
            <ac:spMk id="536" creationId="{78EFDB94-AFFA-440D-B1A2-1BBF149B7393}"/>
          </ac:spMkLst>
        </pc:spChg>
        <pc:spChg chg="mod">
          <ac:chgData name="Dario" userId="38e23add-208a-40ab-8757-9b606f6bf5b9" providerId="ADAL" clId="{0AEA5047-157C-49B1-87D0-CA286A510EDD}" dt="2020-03-08T18:09:14.799" v="3316" actId="14100"/>
          <ac:spMkLst>
            <pc:docMk/>
            <pc:sldMk cId="2826657243" sldId="257"/>
            <ac:spMk id="540" creationId="{781BCC9B-C1B5-4902-A22D-BA59FC8FA909}"/>
          </ac:spMkLst>
        </pc:spChg>
        <pc:spChg chg="add mod">
          <ac:chgData name="Dario" userId="38e23add-208a-40ab-8757-9b606f6bf5b9" providerId="ADAL" clId="{0AEA5047-157C-49B1-87D0-CA286A510EDD}" dt="2020-03-08T18:11:26.196" v="3344" actId="123"/>
          <ac:spMkLst>
            <pc:docMk/>
            <pc:sldMk cId="2826657243" sldId="257"/>
            <ac:spMk id="541" creationId="{1F2B3B78-12D6-45A0-A7F5-ACBC6F753257}"/>
          </ac:spMkLst>
        </pc:spChg>
        <pc:spChg chg="add mod">
          <ac:chgData name="Dario" userId="38e23add-208a-40ab-8757-9b606f6bf5b9" providerId="ADAL" clId="{0AEA5047-157C-49B1-87D0-CA286A510EDD}" dt="2020-03-08T18:11:32.491" v="3350" actId="120"/>
          <ac:spMkLst>
            <pc:docMk/>
            <pc:sldMk cId="2826657243" sldId="257"/>
            <ac:spMk id="542" creationId="{956B8587-9EC2-4483-A91A-230E68741911}"/>
          </ac:spMkLst>
        </pc:spChg>
        <pc:grpChg chg="del">
          <ac:chgData name="Dario" userId="38e23add-208a-40ab-8757-9b606f6bf5b9" providerId="ADAL" clId="{0AEA5047-157C-49B1-87D0-CA286A510EDD}" dt="2020-03-08T15:58:23.330" v="2" actId="478"/>
          <ac:grpSpMkLst>
            <pc:docMk/>
            <pc:sldMk cId="2826657243" sldId="257"/>
            <ac:grpSpMk id="20" creationId="{E6844AF9-3DF6-4449-9597-126F033A2E40}"/>
          </ac:grpSpMkLst>
        </pc:grpChg>
        <pc:grpChg chg="del mod topLvl">
          <ac:chgData name="Dario" userId="38e23add-208a-40ab-8757-9b606f6bf5b9" providerId="ADAL" clId="{0AEA5047-157C-49B1-87D0-CA286A510EDD}" dt="2020-03-08T17:37:21.493" v="1993" actId="478"/>
          <ac:grpSpMkLst>
            <pc:docMk/>
            <pc:sldMk cId="2826657243" sldId="257"/>
            <ac:grpSpMk id="21" creationId="{260E5F7E-FD16-47C1-B357-20F24B953D6A}"/>
          </ac:grpSpMkLst>
        </pc:grpChg>
        <pc:grpChg chg="del">
          <ac:chgData name="Dario" userId="38e23add-208a-40ab-8757-9b606f6bf5b9" providerId="ADAL" clId="{0AEA5047-157C-49B1-87D0-CA286A510EDD}" dt="2020-03-08T15:58:26.434" v="3" actId="478"/>
          <ac:grpSpMkLst>
            <pc:docMk/>
            <pc:sldMk cId="2826657243" sldId="257"/>
            <ac:grpSpMk id="33" creationId="{7241F854-A5BD-4D36-9328-97F815628434}"/>
          </ac:grpSpMkLst>
        </pc:grpChg>
        <pc:grpChg chg="add del mod">
          <ac:chgData name="Dario" userId="38e23add-208a-40ab-8757-9b606f6bf5b9" providerId="ADAL" clId="{0AEA5047-157C-49B1-87D0-CA286A510EDD}" dt="2020-03-08T17:37:23.625" v="1994" actId="478"/>
          <ac:grpSpMkLst>
            <pc:docMk/>
            <pc:sldMk cId="2826657243" sldId="257"/>
            <ac:grpSpMk id="45" creationId="{5812560B-0CBD-42F8-90D3-B5A9F20EE621}"/>
          </ac:grpSpMkLst>
        </pc:grpChg>
        <pc:grpChg chg="mod">
          <ac:chgData name="Dario" userId="38e23add-208a-40ab-8757-9b606f6bf5b9" providerId="ADAL" clId="{0AEA5047-157C-49B1-87D0-CA286A510EDD}" dt="2020-03-08T17:20:41.394" v="1311" actId="1076"/>
          <ac:grpSpMkLst>
            <pc:docMk/>
            <pc:sldMk cId="2826657243" sldId="257"/>
            <ac:grpSpMk id="48" creationId="{5F3F8F8E-FF6B-4C1A-9CC4-8725B3D42EDC}"/>
          </ac:grpSpMkLst>
        </pc:grpChg>
        <pc:grpChg chg="add mod">
          <ac:chgData name="Dario" userId="38e23add-208a-40ab-8757-9b606f6bf5b9" providerId="ADAL" clId="{0AEA5047-157C-49B1-87D0-CA286A510EDD}" dt="2020-03-08T18:09:56.013" v="3331" actId="1035"/>
          <ac:grpSpMkLst>
            <pc:docMk/>
            <pc:sldMk cId="2826657243" sldId="257"/>
            <ac:grpSpMk id="65" creationId="{CF9C9909-AD56-4D9F-B0D6-5F89E31FE64A}"/>
          </ac:grpSpMkLst>
        </pc:grpChg>
        <pc:grpChg chg="mod">
          <ac:chgData name="Dario" userId="38e23add-208a-40ab-8757-9b606f6bf5b9" providerId="ADAL" clId="{0AEA5047-157C-49B1-87D0-CA286A510EDD}" dt="2020-03-08T17:03:48.564" v="1074" actId="27803"/>
          <ac:grpSpMkLst>
            <pc:docMk/>
            <pc:sldMk cId="2826657243" sldId="257"/>
            <ac:grpSpMk id="67" creationId="{1CF98181-D570-4610-B54F-B58E50DCA923}"/>
          </ac:grpSpMkLst>
        </pc:grpChg>
        <pc:grpChg chg="add del mod">
          <ac:chgData name="Dario" userId="38e23add-208a-40ab-8757-9b606f6bf5b9" providerId="ADAL" clId="{0AEA5047-157C-49B1-87D0-CA286A510EDD}" dt="2020-03-08T17:04:37.589" v="1090" actId="478"/>
          <ac:grpSpMkLst>
            <pc:docMk/>
            <pc:sldMk cId="2826657243" sldId="257"/>
            <ac:grpSpMk id="233" creationId="{FABA41C3-0D4F-4B7D-923E-D8F5B2980125}"/>
          </ac:grpSpMkLst>
        </pc:grpChg>
        <pc:grpChg chg="del mod">
          <ac:chgData name="Dario" userId="38e23add-208a-40ab-8757-9b606f6bf5b9" providerId="ADAL" clId="{0AEA5047-157C-49B1-87D0-CA286A510EDD}" dt="2020-03-08T17:04:51.077" v="1094" actId="165"/>
          <ac:grpSpMkLst>
            <pc:docMk/>
            <pc:sldMk cId="2826657243" sldId="257"/>
            <ac:grpSpMk id="374" creationId="{FABA41C3-0D4F-4B7D-923E-D8F5B2980125}"/>
          </ac:grpSpMkLst>
        </pc:grpChg>
        <pc:grpChg chg="add del mod ord topLvl">
          <ac:chgData name="Dario" userId="38e23add-208a-40ab-8757-9b606f6bf5b9" providerId="ADAL" clId="{0AEA5047-157C-49B1-87D0-CA286A510EDD}" dt="2020-03-08T17:07:38.992" v="1182" actId="165"/>
          <ac:grpSpMkLst>
            <pc:docMk/>
            <pc:sldMk cId="2826657243" sldId="257"/>
            <ac:grpSpMk id="376" creationId="{FABA41C3-0D4F-4B7D-923E-D8F5B2980125}"/>
          </ac:grpSpMkLst>
        </pc:grpChg>
        <pc:grpChg chg="del">
          <ac:chgData name="Dario" userId="38e23add-208a-40ab-8757-9b606f6bf5b9" providerId="ADAL" clId="{0AEA5047-157C-49B1-87D0-CA286A510EDD}" dt="2020-03-08T17:05:35.773" v="1117" actId="478"/>
          <ac:grpSpMkLst>
            <pc:docMk/>
            <pc:sldMk cId="2826657243" sldId="257"/>
            <ac:grpSpMk id="496" creationId="{FABA41C3-0D4F-4B7D-923E-D8F5B2980125}"/>
          </ac:grpSpMkLst>
        </pc:grpChg>
        <pc:grpChg chg="add del">
          <ac:chgData name="Dario" userId="38e23add-208a-40ab-8757-9b606f6bf5b9" providerId="ADAL" clId="{0AEA5047-157C-49B1-87D0-CA286A510EDD}" dt="2020-03-08T17:06:52.099" v="1162" actId="478"/>
          <ac:grpSpMkLst>
            <pc:docMk/>
            <pc:sldMk cId="2826657243" sldId="257"/>
            <ac:grpSpMk id="504" creationId="{FABA41C3-0D4F-4B7D-923E-D8F5B2980125}"/>
          </ac:grpSpMkLst>
        </pc:grpChg>
        <pc:grpChg chg="add del mod">
          <ac:chgData name="Dario" userId="38e23add-208a-40ab-8757-9b606f6bf5b9" providerId="ADAL" clId="{0AEA5047-157C-49B1-87D0-CA286A510EDD}" dt="2020-03-08T17:07:43.127" v="1183" actId="478"/>
          <ac:grpSpMkLst>
            <pc:docMk/>
            <pc:sldMk cId="2826657243" sldId="257"/>
            <ac:grpSpMk id="515" creationId="{9953415B-C6CA-4E1C-84F7-F238E2E05494}"/>
          </ac:grpSpMkLst>
        </pc:grpChg>
        <pc:grpChg chg="add mod">
          <ac:chgData name="Dario" userId="38e23add-208a-40ab-8757-9b606f6bf5b9" providerId="ADAL" clId="{0AEA5047-157C-49B1-87D0-CA286A510EDD}" dt="2020-03-08T18:06:12.406" v="3281" actId="14826"/>
          <ac:grpSpMkLst>
            <pc:docMk/>
            <pc:sldMk cId="2826657243" sldId="257"/>
            <ac:grpSpMk id="524" creationId="{A5713D73-26A3-4332-BDEB-6A6647D87090}"/>
          </ac:grpSpMkLst>
        </pc:grpChg>
        <pc:grpChg chg="add mod">
          <ac:chgData name="Dario" userId="38e23add-208a-40ab-8757-9b606f6bf5b9" providerId="ADAL" clId="{0AEA5047-157C-49B1-87D0-CA286A510EDD}" dt="2020-03-08T17:35:16.913" v="1869" actId="1076"/>
          <ac:grpSpMkLst>
            <pc:docMk/>
            <pc:sldMk cId="2826657243" sldId="257"/>
            <ac:grpSpMk id="532" creationId="{115F7228-91D3-4515-945B-83D73B19B567}"/>
          </ac:grpSpMkLst>
        </pc:grpChg>
        <pc:grpChg chg="add mod">
          <ac:chgData name="Dario" userId="38e23add-208a-40ab-8757-9b606f6bf5b9" providerId="ADAL" clId="{0AEA5047-157C-49B1-87D0-CA286A510EDD}" dt="2020-03-08T17:48:54.254" v="2359" actId="1037"/>
          <ac:grpSpMkLst>
            <pc:docMk/>
            <pc:sldMk cId="2826657243" sldId="257"/>
            <ac:grpSpMk id="537" creationId="{9C2D824D-A958-4CDD-80EC-64C8CE5449B4}"/>
          </ac:grpSpMkLst>
        </pc:grpChg>
        <pc:grpChg chg="add mod">
          <ac:chgData name="Dario" userId="38e23add-208a-40ab-8757-9b606f6bf5b9" providerId="ADAL" clId="{0AEA5047-157C-49B1-87D0-CA286A510EDD}" dt="2020-03-08T18:09:19.361" v="3318" actId="14100"/>
          <ac:grpSpMkLst>
            <pc:docMk/>
            <pc:sldMk cId="2826657243" sldId="257"/>
            <ac:grpSpMk id="538" creationId="{7BFFE466-920A-463A-8F8D-CF050D6456CC}"/>
          </ac:grpSpMkLst>
        </pc:grpChg>
        <pc:picChg chg="add del mod">
          <ac:chgData name="Dario" userId="38e23add-208a-40ab-8757-9b606f6bf5b9" providerId="ADAL" clId="{0AEA5047-157C-49B1-87D0-CA286A510EDD}" dt="2020-03-08T16:07:19.727" v="28" actId="478"/>
          <ac:picMkLst>
            <pc:docMk/>
            <pc:sldMk cId="2826657243" sldId="257"/>
            <ac:picMk id="6" creationId="{9DDC7834-88D3-4FD7-81A9-A2D2602293B3}"/>
          </ac:picMkLst>
        </pc:picChg>
        <pc:picChg chg="add del mod">
          <ac:chgData name="Dario" userId="38e23add-208a-40ab-8757-9b606f6bf5b9" providerId="ADAL" clId="{0AEA5047-157C-49B1-87D0-CA286A510EDD}" dt="2020-03-08T16:07:17.705" v="27"/>
          <ac:picMkLst>
            <pc:docMk/>
            <pc:sldMk cId="2826657243" sldId="257"/>
            <ac:picMk id="7" creationId="{08D4A8B0-F26F-46D8-84F1-ADBE7AF387A6}"/>
          </ac:picMkLst>
        </pc:picChg>
        <pc:picChg chg="add del mod">
          <ac:chgData name="Dario" userId="38e23add-208a-40ab-8757-9b606f6bf5b9" providerId="ADAL" clId="{0AEA5047-157C-49B1-87D0-CA286A510EDD}" dt="2020-03-08T17:37:24.663" v="1995" actId="478"/>
          <ac:picMkLst>
            <pc:docMk/>
            <pc:sldMk cId="2826657243" sldId="257"/>
            <ac:picMk id="9" creationId="{53617E85-4C9A-4037-8650-9B4A022FAB3D}"/>
          </ac:picMkLst>
        </pc:picChg>
        <pc:picChg chg="del">
          <ac:chgData name="Dario" userId="38e23add-208a-40ab-8757-9b606f6bf5b9" providerId="ADAL" clId="{0AEA5047-157C-49B1-87D0-CA286A510EDD}" dt="2020-03-08T15:58:23.330" v="2" actId="478"/>
          <ac:picMkLst>
            <pc:docMk/>
            <pc:sldMk cId="2826657243" sldId="257"/>
            <ac:picMk id="13" creationId="{DA9B1922-A691-45D5-AF74-B748CFB9CFEA}"/>
          </ac:picMkLst>
        </pc:picChg>
        <pc:picChg chg="del">
          <ac:chgData name="Dario" userId="38e23add-208a-40ab-8757-9b606f6bf5b9" providerId="ADAL" clId="{0AEA5047-157C-49B1-87D0-CA286A510EDD}" dt="2020-03-08T17:37:21.493" v="1993" actId="478"/>
          <ac:picMkLst>
            <pc:docMk/>
            <pc:sldMk cId="2826657243" sldId="257"/>
            <ac:picMk id="19" creationId="{AB49588F-0039-4297-9179-562282E9F19B}"/>
          </ac:picMkLst>
        </pc:picChg>
        <pc:picChg chg="add mod">
          <ac:chgData name="Dario" userId="38e23add-208a-40ab-8757-9b606f6bf5b9" providerId="ADAL" clId="{0AEA5047-157C-49B1-87D0-CA286A510EDD}" dt="2020-03-08T16:39:19.434" v="297" actId="164"/>
          <ac:picMkLst>
            <pc:docMk/>
            <pc:sldMk cId="2826657243" sldId="257"/>
            <ac:picMk id="22" creationId="{82243B11-7246-4F88-87A4-682356FBDDF7}"/>
          </ac:picMkLst>
        </pc:picChg>
        <pc:picChg chg="add mod">
          <ac:chgData name="Dario" userId="38e23add-208a-40ab-8757-9b606f6bf5b9" providerId="ADAL" clId="{0AEA5047-157C-49B1-87D0-CA286A510EDD}" dt="2020-03-08T16:39:19.434" v="297" actId="164"/>
          <ac:picMkLst>
            <pc:docMk/>
            <pc:sldMk cId="2826657243" sldId="257"/>
            <ac:picMk id="24" creationId="{8E0F9138-2A7D-429E-9031-2361375809D9}"/>
          </ac:picMkLst>
        </pc:picChg>
        <pc:picChg chg="add mod">
          <ac:chgData name="Dario" userId="38e23add-208a-40ab-8757-9b606f6bf5b9" providerId="ADAL" clId="{0AEA5047-157C-49B1-87D0-CA286A510EDD}" dt="2020-03-08T16:39:19.434" v="297" actId="164"/>
          <ac:picMkLst>
            <pc:docMk/>
            <pc:sldMk cId="2826657243" sldId="257"/>
            <ac:picMk id="26" creationId="{7CD28EDB-64CA-4BC0-9389-945F2C8BAB98}"/>
          </ac:picMkLst>
        </pc:picChg>
        <pc:picChg chg="mod">
          <ac:chgData name="Dario" userId="38e23add-208a-40ab-8757-9b606f6bf5b9" providerId="ADAL" clId="{0AEA5047-157C-49B1-87D0-CA286A510EDD}" dt="2020-03-08T17:36:55.750" v="1984" actId="1036"/>
          <ac:picMkLst>
            <pc:docMk/>
            <pc:sldMk cId="2826657243" sldId="257"/>
            <ac:picMk id="39" creationId="{86103FCE-BC9B-4FAF-9C48-FE580A7E8C77}"/>
          </ac:picMkLst>
        </pc:picChg>
        <pc:picChg chg="mod modCrop">
          <ac:chgData name="Dario" userId="38e23add-208a-40ab-8757-9b606f6bf5b9" providerId="ADAL" clId="{0AEA5047-157C-49B1-87D0-CA286A510EDD}" dt="2020-03-08T17:34:52.417" v="1861" actId="164"/>
          <ac:picMkLst>
            <pc:docMk/>
            <pc:sldMk cId="2826657243" sldId="257"/>
            <ac:picMk id="54" creationId="{EDF3D3E8-D1B1-4622-A8B2-2C6736613E84}"/>
          </ac:picMkLst>
        </pc:picChg>
        <pc:picChg chg="add del mod">
          <ac:chgData name="Dario" userId="38e23add-208a-40ab-8757-9b606f6bf5b9" providerId="ADAL" clId="{0AEA5047-157C-49B1-87D0-CA286A510EDD}" dt="2020-03-08T17:07:53.802" v="1184" actId="478"/>
          <ac:picMkLst>
            <pc:docMk/>
            <pc:sldMk cId="2826657243" sldId="257"/>
            <ac:picMk id="55" creationId="{1CF98181-D570-4610-B54F-B58E50DCA923}"/>
          </ac:picMkLst>
        </pc:picChg>
        <pc:picChg chg="mod">
          <ac:chgData name="Dario" userId="38e23add-208a-40ab-8757-9b606f6bf5b9" providerId="ADAL" clId="{0AEA5047-157C-49B1-87D0-CA286A510EDD}" dt="2020-03-09T08:15:31.553" v="3353" actId="14826"/>
          <ac:picMkLst>
            <pc:docMk/>
            <pc:sldMk cId="2826657243" sldId="257"/>
            <ac:picMk id="56" creationId="{D2EE65F8-E0A1-4D49-A571-9CF688D4D12A}"/>
          </ac:picMkLst>
        </pc:picChg>
        <pc:picChg chg="mod">
          <ac:chgData name="Dario" userId="38e23add-208a-40ab-8757-9b606f6bf5b9" providerId="ADAL" clId="{0AEA5047-157C-49B1-87D0-CA286A510EDD}" dt="2020-03-08T17:36:58.699" v="1986" actId="1036"/>
          <ac:picMkLst>
            <pc:docMk/>
            <pc:sldMk cId="2826657243" sldId="257"/>
            <ac:picMk id="75" creationId="{D0986877-E664-4FE2-853E-CCED0C839E97}"/>
          </ac:picMkLst>
        </pc:picChg>
        <pc:picChg chg="add del mod">
          <ac:chgData name="Dario" userId="38e23add-208a-40ab-8757-9b606f6bf5b9" providerId="ADAL" clId="{0AEA5047-157C-49B1-87D0-CA286A510EDD}" dt="2020-03-08T17:04:46.620" v="1093" actId="27803"/>
          <ac:picMkLst>
            <pc:docMk/>
            <pc:sldMk cId="2826657243" sldId="257"/>
            <ac:picMk id="232" creationId="{FABA41C3-0D4F-4B7D-923E-D8F5B2980125}"/>
          </ac:picMkLst>
        </pc:picChg>
        <pc:picChg chg="add del mod modCrop">
          <ac:chgData name="Dario" userId="38e23add-208a-40ab-8757-9b606f6bf5b9" providerId="ADAL" clId="{0AEA5047-157C-49B1-87D0-CA286A510EDD}" dt="2020-03-08T17:13:19.008" v="1200" actId="478"/>
          <ac:picMkLst>
            <pc:docMk/>
            <pc:sldMk cId="2826657243" sldId="257"/>
            <ac:picMk id="517" creationId="{2607D154-9AB9-421E-8968-FD408DD135BD}"/>
          </ac:picMkLst>
        </pc:picChg>
        <pc:picChg chg="add mod modCrop">
          <ac:chgData name="Dario" userId="38e23add-208a-40ab-8757-9b606f6bf5b9" providerId="ADAL" clId="{0AEA5047-157C-49B1-87D0-CA286A510EDD}" dt="2020-03-08T18:06:43.415" v="3284" actId="1076"/>
          <ac:picMkLst>
            <pc:docMk/>
            <pc:sldMk cId="2826657243" sldId="257"/>
            <ac:picMk id="519" creationId="{752474ED-8CAF-4575-802C-B1ED2457DC45}"/>
          </ac:picMkLst>
        </pc:picChg>
        <pc:cxnChg chg="mod">
          <ac:chgData name="Dario" userId="38e23add-208a-40ab-8757-9b606f6bf5b9" providerId="ADAL" clId="{0AEA5047-157C-49B1-87D0-CA286A510EDD}" dt="2020-03-08T17:51:13.232" v="2381" actId="1076"/>
          <ac:cxnSpMkLst>
            <pc:docMk/>
            <pc:sldMk cId="2826657243" sldId="257"/>
            <ac:cxnSpMk id="18" creationId="{FC4F5858-AB43-4D56-8B34-1D6805ACE234}"/>
          </ac:cxnSpMkLst>
        </pc:cxnChg>
        <pc:cxnChg chg="add mod">
          <ac:chgData name="Dario" userId="38e23add-208a-40ab-8757-9b606f6bf5b9" providerId="ADAL" clId="{0AEA5047-157C-49B1-87D0-CA286A510EDD}" dt="2020-03-08T16:39:19.434" v="297" actId="164"/>
          <ac:cxnSpMkLst>
            <pc:docMk/>
            <pc:sldMk cId="2826657243" sldId="257"/>
            <ac:cxnSpMk id="33" creationId="{7A80C74C-CC78-42B0-B917-C54E7A711D1E}"/>
          </ac:cxnSpMkLst>
        </pc:cxnChg>
        <pc:cxnChg chg="add mod">
          <ac:chgData name="Dario" userId="38e23add-208a-40ab-8757-9b606f6bf5b9" providerId="ADAL" clId="{0AEA5047-157C-49B1-87D0-CA286A510EDD}" dt="2020-03-08T18:09:02.293" v="3314" actId="1038"/>
          <ac:cxnSpMkLst>
            <pc:docMk/>
            <pc:sldMk cId="2826657243" sldId="257"/>
            <ac:cxnSpMk id="57" creationId="{59E8B222-C1E8-44B9-90A2-933E566E6937}"/>
          </ac:cxnSpMkLst>
        </pc:cxnChg>
        <pc:cxnChg chg="add mod">
          <ac:chgData name="Dario" userId="38e23add-208a-40ab-8757-9b606f6bf5b9" providerId="ADAL" clId="{0AEA5047-157C-49B1-87D0-CA286A510EDD}" dt="2020-03-08T16:39:19.434" v="297" actId="164"/>
          <ac:cxnSpMkLst>
            <pc:docMk/>
            <pc:sldMk cId="2826657243" sldId="257"/>
            <ac:cxnSpMk id="66" creationId="{CB0C3723-440B-4C5C-A28F-D16D46D9D633}"/>
          </ac:cxnSpMkLst>
        </pc:cxnChg>
        <pc:cxnChg chg="del mod">
          <ac:chgData name="Dario" userId="38e23add-208a-40ab-8757-9b606f6bf5b9" providerId="ADAL" clId="{0AEA5047-157C-49B1-87D0-CA286A510EDD}" dt="2020-03-08T17:37:49.573" v="1999" actId="478"/>
          <ac:cxnSpMkLst>
            <pc:docMk/>
            <pc:sldMk cId="2826657243" sldId="257"/>
            <ac:cxnSpMk id="77" creationId="{76CB3BB5-6120-41FC-8AF3-939EDDBB58FA}"/>
          </ac:cxnSpMkLst>
        </pc:cxnChg>
        <pc:cxnChg chg="del mod">
          <ac:chgData name="Dario" userId="38e23add-208a-40ab-8757-9b606f6bf5b9" providerId="ADAL" clId="{0AEA5047-157C-49B1-87D0-CA286A510EDD}" dt="2020-03-08T17:37:49.573" v="1999" actId="478"/>
          <ac:cxnSpMkLst>
            <pc:docMk/>
            <pc:sldMk cId="2826657243" sldId="257"/>
            <ac:cxnSpMk id="78" creationId="{C7670C5A-DA16-4700-9903-04185AB8EB0E}"/>
          </ac:cxnSpMkLst>
        </pc:cxnChg>
        <pc:cxnChg chg="add mod">
          <ac:chgData name="Dario" userId="38e23add-208a-40ab-8757-9b606f6bf5b9" providerId="ADAL" clId="{0AEA5047-157C-49B1-87D0-CA286A510EDD}" dt="2020-03-08T16:39:59.510" v="305" actId="404"/>
          <ac:cxnSpMkLst>
            <pc:docMk/>
            <pc:sldMk cId="2826657243" sldId="257"/>
            <ac:cxnSpMk id="81" creationId="{AB00421A-1FC5-4BFE-A686-BB558472A84E}"/>
          </ac:cxnSpMkLst>
        </pc:cxnChg>
        <pc:cxnChg chg="add mod">
          <ac:chgData name="Dario" userId="38e23add-208a-40ab-8757-9b606f6bf5b9" providerId="ADAL" clId="{0AEA5047-157C-49B1-87D0-CA286A510EDD}" dt="2020-03-08T16:39:19.434" v="297" actId="164"/>
          <ac:cxnSpMkLst>
            <pc:docMk/>
            <pc:sldMk cId="2826657243" sldId="257"/>
            <ac:cxnSpMk id="85" creationId="{E26C74E5-1E29-4E58-BB25-326C7DC999CA}"/>
          </ac:cxnSpMkLst>
        </pc:cxnChg>
      </pc:sldChg>
      <pc:sldChg chg="add del ord">
        <pc:chgData name="Dario" userId="38e23add-208a-40ab-8757-9b606f6bf5b9" providerId="ADAL" clId="{0AEA5047-157C-49B1-87D0-CA286A510EDD}" dt="2020-03-08T16:25:05.838" v="45" actId="47"/>
        <pc:sldMkLst>
          <pc:docMk/>
          <pc:sldMk cId="217710601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6868"/>
            <a:ext cx="25733931" cy="14012228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9461"/>
            <a:ext cx="22706410" cy="971725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827"/>
            <a:ext cx="6528093" cy="34108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827"/>
            <a:ext cx="19205838" cy="34108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4034"/>
            <a:ext cx="26112371" cy="16742000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34420"/>
            <a:ext cx="26112371" cy="8804223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4137"/>
            <a:ext cx="12866966" cy="2553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4137"/>
            <a:ext cx="12866966" cy="2553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836"/>
            <a:ext cx="26112371" cy="7779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6325"/>
            <a:ext cx="12807832" cy="483533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701659"/>
            <a:ext cx="12807832" cy="21623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6325"/>
            <a:ext cx="12870909" cy="483533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701659"/>
            <a:ext cx="12870909" cy="21623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3192"/>
            <a:ext cx="9764544" cy="939117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4959"/>
            <a:ext cx="15326827" cy="2860208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4367"/>
            <a:ext cx="9764544" cy="2236925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3192"/>
            <a:ext cx="9764544" cy="939117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4959"/>
            <a:ext cx="15326827" cy="2860208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4367"/>
            <a:ext cx="9764544" cy="2236925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836"/>
            <a:ext cx="26112371" cy="777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4137"/>
            <a:ext cx="26112371" cy="2553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303839"/>
            <a:ext cx="6811923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303839"/>
            <a:ext cx="10217884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303839"/>
            <a:ext cx="6811923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5397931"/>
            <a:ext cx="30275213" cy="4869480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1"/>
            <a:ext cx="30275213" cy="9055928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499844" y="109831"/>
            <a:ext cx="29037028" cy="87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16000" b="1" dirty="0">
                <a:solidFill>
                  <a:schemeClr val="bg1"/>
                </a:solidFill>
                <a:latin typeface="Lato Black" panose="020F0A02020204030203" pitchFamily="34" charset="0"/>
                <a:ea typeface="Roboto" pitchFamily="2" charset="0"/>
                <a:cs typeface="Arial" panose="020B0604020202020204" pitchFamily="34" charset="0"/>
              </a:rPr>
              <a:t>ICub detects your lies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during a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quick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entertaining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b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Magic Trick</a:t>
            </a:r>
            <a:endParaRPr lang="en-US" sz="1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98450" y="9141570"/>
            <a:ext cx="21374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Lato" panose="020F0502020204030203" pitchFamily="34" charset="0"/>
                <a:cs typeface="Lato" panose="020F0502020204030203" pitchFamily="34" charset="0"/>
              </a:rPr>
              <a:t>Your Eyes Never Lie: </a:t>
            </a:r>
          </a:p>
          <a:p>
            <a:r>
              <a:rPr lang="en-US" sz="7000" b="1" dirty="0">
                <a:latin typeface="Lato" panose="020F0502020204030203" pitchFamily="34" charset="0"/>
              </a:rPr>
              <a:t>A Robot Magician Can Tell if You Are Lying</a:t>
            </a:r>
            <a:endParaRPr lang="en-US" sz="7000" dirty="0"/>
          </a:p>
        </p:txBody>
      </p:sp>
      <p:sp>
        <p:nvSpPr>
          <p:cNvPr id="15" name="Graphic 7">
            <a:extLst>
              <a:ext uri="{FF2B5EF4-FFF2-40B4-BE49-F238E27FC236}">
                <a16:creationId xmlns:a16="http://schemas.microsoft.com/office/drawing/2014/main" id="{2A09F7EA-421E-467D-888B-42C85FCEEDE3}"/>
              </a:ext>
            </a:extLst>
          </p:cNvPr>
          <p:cNvSpPr>
            <a:spLocks noChangeAspect="1"/>
          </p:cNvSpPr>
          <p:nvPr/>
        </p:nvSpPr>
        <p:spPr>
          <a:xfrm>
            <a:off x="22331262" y="37890066"/>
            <a:ext cx="879763" cy="1521750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58982-143B-4AA2-9F47-BF73A1C3AB9C}"/>
              </a:ext>
            </a:extLst>
          </p:cNvPr>
          <p:cNvSpPr txBox="1"/>
          <p:nvPr/>
        </p:nvSpPr>
        <p:spPr>
          <a:xfrm>
            <a:off x="18448201" y="35981343"/>
            <a:ext cx="6926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 to get contacts and download full paper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F5858-AB43-4D56-8B34-1D6805ACE234}"/>
              </a:ext>
            </a:extLst>
          </p:cNvPr>
          <p:cNvCxnSpPr>
            <a:cxnSpLocks/>
          </p:cNvCxnSpPr>
          <p:nvPr/>
        </p:nvCxnSpPr>
        <p:spPr>
          <a:xfrm>
            <a:off x="23612149" y="38017053"/>
            <a:ext cx="1762429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34F52E-3D10-4CEE-B20E-F07FC8C5D21F}"/>
              </a:ext>
            </a:extLst>
          </p:cNvPr>
          <p:cNvGrpSpPr>
            <a:grpSpLocks noChangeAspect="1"/>
          </p:cNvGrpSpPr>
          <p:nvPr/>
        </p:nvGrpSpPr>
        <p:grpSpPr>
          <a:xfrm>
            <a:off x="414725" y="36276651"/>
            <a:ext cx="3822641" cy="3409281"/>
            <a:chOff x="225570" y="35394899"/>
            <a:chExt cx="4317544" cy="3850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E333A0-883E-4826-AEC4-6CC3C7B3F56A}"/>
                </a:ext>
              </a:extLst>
            </p:cNvPr>
            <p:cNvSpPr/>
            <p:nvPr/>
          </p:nvSpPr>
          <p:spPr>
            <a:xfrm>
              <a:off x="495299" y="35394899"/>
              <a:ext cx="3781733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7" name="Picture 3" descr="C:\Users\atanevska\Documents\conferences\IIT-v4-logo-rbcs-t1.png">
              <a:extLst>
                <a:ext uri="{FF2B5EF4-FFF2-40B4-BE49-F238E27FC236}">
                  <a16:creationId xmlns:a16="http://schemas.microsoft.com/office/drawing/2014/main" id="{1B74847F-9F5B-41B4-BCDB-A2DB2504A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7828" r="15475" b="19583"/>
            <a:stretch/>
          </p:blipFill>
          <p:spPr bwMode="auto">
            <a:xfrm>
              <a:off x="225570" y="35404410"/>
              <a:ext cx="4317544" cy="3841152"/>
            </a:xfrm>
            <a:prstGeom prst="rect">
              <a:avLst/>
            </a:prstGeom>
            <a:noFill/>
            <a:ln>
              <a:solidFill>
                <a:srgbClr val="0091E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7CA624-BD7A-4BAC-B3D9-CF13475655B9}"/>
              </a:ext>
            </a:extLst>
          </p:cNvPr>
          <p:cNvGrpSpPr>
            <a:grpSpLocks noChangeAspect="1"/>
          </p:cNvGrpSpPr>
          <p:nvPr/>
        </p:nvGrpSpPr>
        <p:grpSpPr>
          <a:xfrm>
            <a:off x="4692441" y="36285072"/>
            <a:ext cx="3380814" cy="3400859"/>
            <a:chOff x="4879639" y="35389624"/>
            <a:chExt cx="3692861" cy="37147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3744DA-5BB7-45E9-B443-C8688137BA44}"/>
                </a:ext>
              </a:extLst>
            </p:cNvPr>
            <p:cNvSpPr/>
            <p:nvPr/>
          </p:nvSpPr>
          <p:spPr>
            <a:xfrm>
              <a:off x="4879639" y="35389624"/>
              <a:ext cx="3692861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8" name="Picture 2" descr="C:\Users\atanevska\Documents\iit-unige\posters\LOGO.png">
              <a:extLst>
                <a:ext uri="{FF2B5EF4-FFF2-40B4-BE49-F238E27FC236}">
                  <a16:creationId xmlns:a16="http://schemas.microsoft.com/office/drawing/2014/main" id="{1D530544-764B-43E1-ABF9-ADDD8C94C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" t="6012" r="8788" b="6432"/>
            <a:stretch/>
          </p:blipFill>
          <p:spPr bwMode="auto">
            <a:xfrm>
              <a:off x="4906778" y="35444427"/>
              <a:ext cx="3575580" cy="356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3" descr="C:\Users\atanevska\Documents\iit-unige\posters\Unige.svg.png">
            <a:extLst>
              <a:ext uri="{FF2B5EF4-FFF2-40B4-BE49-F238E27FC236}">
                <a16:creationId xmlns:a16="http://schemas.microsoft.com/office/drawing/2014/main" id="{CFC728C1-D1DB-4422-8CFA-ABDA1B7E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35829" b="29447"/>
          <a:stretch/>
        </p:blipFill>
        <p:spPr bwMode="auto">
          <a:xfrm>
            <a:off x="8874220" y="36335244"/>
            <a:ext cx="2794122" cy="3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E4B331-8940-43CE-A9DE-F5E2CD1A880B}"/>
              </a:ext>
            </a:extLst>
          </p:cNvPr>
          <p:cNvGrpSpPr/>
          <p:nvPr/>
        </p:nvGrpSpPr>
        <p:grpSpPr>
          <a:xfrm>
            <a:off x="12299415" y="36876148"/>
            <a:ext cx="5676381" cy="2192664"/>
            <a:chOff x="11996912" y="36004500"/>
            <a:chExt cx="4668765" cy="16923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EDD9AC-9514-44B0-8DD6-7EBA6CBC66B4}"/>
                </a:ext>
              </a:extLst>
            </p:cNvPr>
            <p:cNvSpPr/>
            <p:nvPr/>
          </p:nvSpPr>
          <p:spPr>
            <a:xfrm>
              <a:off x="11996912" y="36004500"/>
              <a:ext cx="4668765" cy="169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30" name="Picture 3" descr="C:\Users\atanevska\Documents\iit-unige\posters\Dibris.jpg">
              <a:extLst>
                <a:ext uri="{FF2B5EF4-FFF2-40B4-BE49-F238E27FC236}">
                  <a16:creationId xmlns:a16="http://schemas.microsoft.com/office/drawing/2014/main" id="{341D0B81-5DF7-4667-81D1-DE4768D5B89D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040" y="36148380"/>
              <a:ext cx="432347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3F8F8E-FF6B-4C1A-9CC4-8725B3D42EDC}"/>
              </a:ext>
            </a:extLst>
          </p:cNvPr>
          <p:cNvGrpSpPr/>
          <p:nvPr/>
        </p:nvGrpSpPr>
        <p:grpSpPr>
          <a:xfrm>
            <a:off x="233939" y="11491907"/>
            <a:ext cx="20693961" cy="769441"/>
            <a:chOff x="1842351" y="15142076"/>
            <a:chExt cx="19733383" cy="8133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F3AE4D-392B-4CC1-8380-5CC7A0719162}"/>
                </a:ext>
              </a:extLst>
            </p:cNvPr>
            <p:cNvSpPr txBox="1"/>
            <p:nvPr/>
          </p:nvSpPr>
          <p:spPr>
            <a:xfrm>
              <a:off x="2389135" y="15142076"/>
              <a:ext cx="19186599" cy="8133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highlight>
                    <a:srgbClr val="FFBC42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Pasquali</a:t>
              </a:r>
              <a:r>
                <a:rPr lang="en-US" sz="4400" dirty="0">
                  <a:latin typeface="Lato" panose="020F0502020204030203" pitchFamily="34" charset="0"/>
                  <a:cs typeface="Lato" panose="020F0502020204030203" pitchFamily="34" charset="0"/>
                </a:rPr>
                <a:t> D., Aroyo A. M., Gonzalez-Billandon J., Rea F., Sandini G., Sciutti A,</a:t>
              </a:r>
              <a:endParaRPr lang="en-US" sz="4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Graphic 18">
              <a:extLst>
                <a:ext uri="{FF2B5EF4-FFF2-40B4-BE49-F238E27FC236}">
                  <a16:creationId xmlns:a16="http://schemas.microsoft.com/office/drawing/2014/main" id="{4D6A7D47-E7B6-4794-981D-156DEC979EC7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3" dirty="0"/>
            </a:p>
          </p:txBody>
        </p:sp>
      </p:grpSp>
      <p:pic>
        <p:nvPicPr>
          <p:cNvPr id="75" name="Picture 74" descr="A picture containing sign, toy, clock&#10;&#10;Description automatically generated">
            <a:extLst>
              <a:ext uri="{FF2B5EF4-FFF2-40B4-BE49-F238E27FC236}">
                <a16:creationId xmlns:a16="http://schemas.microsoft.com/office/drawing/2014/main" id="{D0986877-E664-4FE2-853E-CCED0C839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829" y="23076499"/>
            <a:ext cx="5713286" cy="3447673"/>
          </a:xfrm>
          <a:prstGeom prst="rect">
            <a:avLst/>
          </a:prstGeom>
        </p:spPr>
      </p:pic>
      <p:pic>
        <p:nvPicPr>
          <p:cNvPr id="39" name="Picture 38" descr="A person sitting at a desk&#10;&#10;Description automatically generated">
            <a:extLst>
              <a:ext uri="{FF2B5EF4-FFF2-40B4-BE49-F238E27FC236}">
                <a16:creationId xmlns:a16="http://schemas.microsoft.com/office/drawing/2014/main" id="{86103FCE-BC9B-4FAF-9C48-FE580A7E8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61" y="15127336"/>
            <a:ext cx="7443379" cy="529867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FEF2DD8-A132-4367-BB66-3A34AA186F04}"/>
              </a:ext>
            </a:extLst>
          </p:cNvPr>
          <p:cNvSpPr txBox="1"/>
          <p:nvPr/>
        </p:nvSpPr>
        <p:spPr>
          <a:xfrm>
            <a:off x="22011806" y="9405688"/>
            <a:ext cx="7976123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PARTICIPANTS</a:t>
            </a:r>
          </a:p>
          <a:p>
            <a:pPr>
              <a:lnSpc>
                <a:spcPct val="120000"/>
              </a:lnSpc>
            </a:pPr>
            <a:r>
              <a:rPr lang="en-US" sz="35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 = 28 participants – all Italians, 9 males, 17 females, age M=24 SD=5.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D2EE65F8-E0A1-4D49-A571-9CF688D4D1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669685" y="35747692"/>
            <a:ext cx="4204404" cy="4204404"/>
          </a:xfrm>
          <a:prstGeom prst="rect">
            <a:avLst/>
          </a:prstGeom>
        </p:spPr>
      </p:pic>
      <p:cxnSp>
        <p:nvCxnSpPr>
          <p:cNvPr id="57" name="Straight Connector 13">
            <a:extLst>
              <a:ext uri="{FF2B5EF4-FFF2-40B4-BE49-F238E27FC236}">
                <a16:creationId xmlns:a16="http://schemas.microsoft.com/office/drawing/2014/main" id="{59E8B222-C1E8-44B9-90A2-933E566E6937}"/>
              </a:ext>
            </a:extLst>
          </p:cNvPr>
          <p:cNvCxnSpPr>
            <a:cxnSpLocks/>
          </p:cNvCxnSpPr>
          <p:nvPr/>
        </p:nvCxnSpPr>
        <p:spPr>
          <a:xfrm>
            <a:off x="21779884" y="8629650"/>
            <a:ext cx="0" cy="26990419"/>
          </a:xfrm>
          <a:prstGeom prst="line">
            <a:avLst/>
          </a:prstGeom>
          <a:ln w="76200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CF9C9909-AD56-4D9F-B0D6-5F89E31FE64A}"/>
              </a:ext>
            </a:extLst>
          </p:cNvPr>
          <p:cNvGrpSpPr>
            <a:grpSpLocks noChangeAspect="1"/>
          </p:cNvGrpSpPr>
          <p:nvPr/>
        </p:nvGrpSpPr>
        <p:grpSpPr>
          <a:xfrm>
            <a:off x="369104" y="14925846"/>
            <a:ext cx="9429276" cy="5451997"/>
            <a:chOff x="4897208" y="19802731"/>
            <a:chExt cx="11045796" cy="6386667"/>
          </a:xfrm>
        </p:grpSpPr>
        <p:pic>
          <p:nvPicPr>
            <p:cNvPr id="22" name="Immagine 21" descr="Immagine che contiene giocattolo, bambola&#10;&#10;Descrizione generata automaticamente">
              <a:extLst>
                <a:ext uri="{FF2B5EF4-FFF2-40B4-BE49-F238E27FC236}">
                  <a16:creationId xmlns:a16="http://schemas.microsoft.com/office/drawing/2014/main" id="{82243B11-7246-4F88-87A4-682356FBD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9096" y="21303191"/>
              <a:ext cx="2287966" cy="4886207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8E0F9138-2A7D-429E-9031-236137580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5289" y="22957177"/>
              <a:ext cx="1330529" cy="1100245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7CD28EDB-64CA-4BC0-9389-945F2C8B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008" y="21420689"/>
              <a:ext cx="3480011" cy="4565519"/>
            </a:xfrm>
            <a:prstGeom prst="rect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7A80C74C-CC78-42B0-B917-C54E7A711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7420" y="24126584"/>
              <a:ext cx="3468398" cy="0"/>
            </a:xfrm>
            <a:prstGeom prst="straightConnector1">
              <a:avLst/>
            </a:prstGeom>
            <a:ln w="127000">
              <a:solidFill>
                <a:srgbClr val="FFA6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CB0C3723-440B-4C5C-A28F-D16D46D9D633}"/>
                </a:ext>
              </a:extLst>
            </p:cNvPr>
            <p:cNvCxnSpPr>
              <a:cxnSpLocks/>
            </p:cNvCxnSpPr>
            <p:nvPr/>
          </p:nvCxnSpPr>
          <p:spPr>
            <a:xfrm>
              <a:off x="9438411" y="22431184"/>
              <a:ext cx="3740685" cy="0"/>
            </a:xfrm>
            <a:prstGeom prst="straightConnector1">
              <a:avLst/>
            </a:prstGeom>
            <a:ln w="127000">
              <a:solidFill>
                <a:srgbClr val="FFA6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100DFCE0-29FB-42E1-8354-D115161E9288}"/>
                </a:ext>
              </a:extLst>
            </p:cNvPr>
            <p:cNvSpPr/>
            <p:nvPr/>
          </p:nvSpPr>
          <p:spPr>
            <a:xfrm>
              <a:off x="4897208" y="19905711"/>
              <a:ext cx="8439882" cy="1094488"/>
            </a:xfrm>
            <a:prstGeom prst="roundRect">
              <a:avLst/>
            </a:prstGeom>
            <a:noFill/>
            <a:ln w="57150">
              <a:solidFill>
                <a:srgbClr val="227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TextBox 69">
              <a:extLst>
                <a:ext uri="{FF2B5EF4-FFF2-40B4-BE49-F238E27FC236}">
                  <a16:creationId xmlns:a16="http://schemas.microsoft.com/office/drawing/2014/main" id="{09CDB622-D52A-4A1D-B12A-5815B5BEDBA4}"/>
                </a:ext>
              </a:extLst>
            </p:cNvPr>
            <p:cNvSpPr txBox="1"/>
            <p:nvPr/>
          </p:nvSpPr>
          <p:spPr>
            <a:xfrm>
              <a:off x="5127675" y="20106951"/>
              <a:ext cx="2510346" cy="65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Large Pupil</a:t>
              </a:r>
            </a:p>
          </p:txBody>
        </p:sp>
        <p:sp>
          <p:nvSpPr>
            <p:cNvPr id="73" name="TextBox 69">
              <a:extLst>
                <a:ext uri="{FF2B5EF4-FFF2-40B4-BE49-F238E27FC236}">
                  <a16:creationId xmlns:a16="http://schemas.microsoft.com/office/drawing/2014/main" id="{9DD4C81A-CAEF-4881-BCB8-751F087B1EDC}"/>
                </a:ext>
              </a:extLst>
            </p:cNvPr>
            <p:cNvSpPr txBox="1"/>
            <p:nvPr/>
          </p:nvSpPr>
          <p:spPr>
            <a:xfrm>
              <a:off x="8718972" y="20106951"/>
              <a:ext cx="4547275" cy="65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High Cognitive Load</a:t>
              </a:r>
            </a:p>
          </p:txBody>
        </p:sp>
        <p:sp>
          <p:nvSpPr>
            <p:cNvPr id="80" name="TextBox 69">
              <a:extLst>
                <a:ext uri="{FF2B5EF4-FFF2-40B4-BE49-F238E27FC236}">
                  <a16:creationId xmlns:a16="http://schemas.microsoft.com/office/drawing/2014/main" id="{BE11E815-B0D2-470A-8721-EE37068A30D5}"/>
                </a:ext>
              </a:extLst>
            </p:cNvPr>
            <p:cNvSpPr txBox="1"/>
            <p:nvPr/>
          </p:nvSpPr>
          <p:spPr>
            <a:xfrm>
              <a:off x="14551146" y="20106951"/>
              <a:ext cx="1168625" cy="65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Lie !</a:t>
              </a:r>
            </a:p>
          </p:txBody>
        </p:sp>
        <p:sp>
          <p:nvSpPr>
            <p:cNvPr id="61" name="Fumetto: ovale 60">
              <a:extLst>
                <a:ext uri="{FF2B5EF4-FFF2-40B4-BE49-F238E27FC236}">
                  <a16:creationId xmlns:a16="http://schemas.microsoft.com/office/drawing/2014/main" id="{4906B814-9140-465A-BAB4-02296D375CE8}"/>
                </a:ext>
              </a:extLst>
            </p:cNvPr>
            <p:cNvSpPr/>
            <p:nvPr/>
          </p:nvSpPr>
          <p:spPr>
            <a:xfrm>
              <a:off x="14124576" y="19802731"/>
              <a:ext cx="1818428" cy="1300448"/>
            </a:xfrm>
            <a:prstGeom prst="wedgeEllipseCallout">
              <a:avLst/>
            </a:prstGeom>
            <a:noFill/>
            <a:ln w="57150">
              <a:solidFill>
                <a:srgbClr val="227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AB00421A-1FC5-4BFE-A686-BB558472A84E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7638021" y="20436057"/>
              <a:ext cx="1080951" cy="16898"/>
            </a:xfrm>
            <a:prstGeom prst="straightConnector1">
              <a:avLst/>
            </a:prstGeom>
            <a:ln w="127000">
              <a:solidFill>
                <a:srgbClr val="FFA6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E26C74E5-1E29-4E58-BB25-326C7DC999CA}"/>
                </a:ext>
              </a:extLst>
            </p:cNvPr>
            <p:cNvCxnSpPr>
              <a:cxnSpLocks/>
            </p:cNvCxnSpPr>
            <p:nvPr/>
          </p:nvCxnSpPr>
          <p:spPr>
            <a:xfrm>
              <a:off x="13013661" y="20452955"/>
              <a:ext cx="1428053" cy="0"/>
            </a:xfrm>
            <a:prstGeom prst="straightConnector1">
              <a:avLst/>
            </a:prstGeom>
            <a:ln w="127000">
              <a:solidFill>
                <a:srgbClr val="FFA6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69">
              <a:extLst>
                <a:ext uri="{FF2B5EF4-FFF2-40B4-BE49-F238E27FC236}">
                  <a16:creationId xmlns:a16="http://schemas.microsoft.com/office/drawing/2014/main" id="{A9413FCE-8744-4797-B145-1D4732C4731A}"/>
                </a:ext>
              </a:extLst>
            </p:cNvPr>
            <p:cNvSpPr txBox="1"/>
            <p:nvPr/>
          </p:nvSpPr>
          <p:spPr>
            <a:xfrm>
              <a:off x="9525092" y="21591030"/>
              <a:ext cx="3433055" cy="65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Pupil Dilations</a:t>
              </a:r>
            </a:p>
          </p:txBody>
        </p:sp>
        <p:sp>
          <p:nvSpPr>
            <p:cNvPr id="90" name="TextBox 69">
              <a:extLst>
                <a:ext uri="{FF2B5EF4-FFF2-40B4-BE49-F238E27FC236}">
                  <a16:creationId xmlns:a16="http://schemas.microsoft.com/office/drawing/2014/main" id="{CAC86F38-EE1E-4DCF-81F7-AD0362D446E6}"/>
                </a:ext>
              </a:extLst>
            </p:cNvPr>
            <p:cNvSpPr txBox="1"/>
            <p:nvPr/>
          </p:nvSpPr>
          <p:spPr>
            <a:xfrm>
              <a:off x="9746042" y="24401649"/>
              <a:ext cx="3125422" cy="126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6 playing cards</a:t>
              </a:r>
            </a:p>
          </p:txBody>
        </p:sp>
      </p:grpSp>
      <p:sp>
        <p:nvSpPr>
          <p:cNvPr id="91" name="TextBox 4">
            <a:extLst>
              <a:ext uri="{FF2B5EF4-FFF2-40B4-BE49-F238E27FC236}">
                <a16:creationId xmlns:a16="http://schemas.microsoft.com/office/drawing/2014/main" id="{5AC64455-3FC9-48D1-8AAA-1FCA9ACEB09F}"/>
              </a:ext>
            </a:extLst>
          </p:cNvPr>
          <p:cNvSpPr txBox="1"/>
          <p:nvPr/>
        </p:nvSpPr>
        <p:spPr>
          <a:xfrm>
            <a:off x="336984" y="13004933"/>
            <a:ext cx="7269150" cy="84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2274A5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92" name="TextBox 4">
            <a:extLst>
              <a:ext uri="{FF2B5EF4-FFF2-40B4-BE49-F238E27FC236}">
                <a16:creationId xmlns:a16="http://schemas.microsoft.com/office/drawing/2014/main" id="{AF01B943-063A-43CC-BC52-C55A8CD0D696}"/>
              </a:ext>
            </a:extLst>
          </p:cNvPr>
          <p:cNvSpPr txBox="1"/>
          <p:nvPr/>
        </p:nvSpPr>
        <p:spPr>
          <a:xfrm>
            <a:off x="7250348" y="12751579"/>
            <a:ext cx="14043416" cy="16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Is it possible to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detect lies 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during a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quick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ecological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interaction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with a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humanoid robot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4" name="TextBox 75">
            <a:extLst>
              <a:ext uri="{FF2B5EF4-FFF2-40B4-BE49-F238E27FC236}">
                <a16:creationId xmlns:a16="http://schemas.microsoft.com/office/drawing/2014/main" id="{CC90765C-8662-4676-95F7-1EC50743F6DA}"/>
              </a:ext>
            </a:extLst>
          </p:cNvPr>
          <p:cNvSpPr txBox="1"/>
          <p:nvPr/>
        </p:nvSpPr>
        <p:spPr>
          <a:xfrm>
            <a:off x="451808" y="20992856"/>
            <a:ext cx="11434900" cy="84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5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RESULTS</a:t>
            </a:r>
          </a:p>
        </p:txBody>
      </p:sp>
      <p:grpSp>
        <p:nvGrpSpPr>
          <p:cNvPr id="524" name="Gruppo 523">
            <a:extLst>
              <a:ext uri="{FF2B5EF4-FFF2-40B4-BE49-F238E27FC236}">
                <a16:creationId xmlns:a16="http://schemas.microsoft.com/office/drawing/2014/main" id="{A5713D73-26A3-4332-BDEB-6A6647D87090}"/>
              </a:ext>
            </a:extLst>
          </p:cNvPr>
          <p:cNvGrpSpPr>
            <a:grpSpLocks noChangeAspect="1"/>
          </p:cNvGrpSpPr>
          <p:nvPr/>
        </p:nvGrpSpPr>
        <p:grpSpPr>
          <a:xfrm>
            <a:off x="465879" y="22177001"/>
            <a:ext cx="9251034" cy="5665452"/>
            <a:chOff x="845588" y="20857640"/>
            <a:chExt cx="13263975" cy="8123030"/>
          </a:xfrm>
        </p:grpSpPr>
        <p:pic>
          <p:nvPicPr>
            <p:cNvPr id="519" name="Immagine 518">
              <a:extLst>
                <a:ext uri="{FF2B5EF4-FFF2-40B4-BE49-F238E27FC236}">
                  <a16:creationId xmlns:a16="http://schemas.microsoft.com/office/drawing/2014/main" id="{752474ED-8CAF-4575-802C-B1ED2457DC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9"/>
            <a:stretch/>
          </p:blipFill>
          <p:spPr>
            <a:xfrm>
              <a:off x="1728250" y="20857640"/>
              <a:ext cx="12381313" cy="8123030"/>
            </a:xfrm>
            <a:prstGeom prst="rect">
              <a:avLst/>
            </a:prstGeom>
          </p:spPr>
        </p:pic>
        <p:sp>
          <p:nvSpPr>
            <p:cNvPr id="520" name="TextBox 75">
              <a:extLst>
                <a:ext uri="{FF2B5EF4-FFF2-40B4-BE49-F238E27FC236}">
                  <a16:creationId xmlns:a16="http://schemas.microsoft.com/office/drawing/2014/main" id="{544B7ADB-472A-469D-A8F9-E36C8D24C2CE}"/>
                </a:ext>
              </a:extLst>
            </p:cNvPr>
            <p:cNvSpPr txBox="1"/>
            <p:nvPr/>
          </p:nvSpPr>
          <p:spPr>
            <a:xfrm rot="16200000">
              <a:off x="-2151267" y="24481139"/>
              <a:ext cx="6555595" cy="5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Mean Pupil Dilation [mm]</a:t>
              </a:r>
            </a:p>
          </p:txBody>
        </p:sp>
        <p:sp>
          <p:nvSpPr>
            <p:cNvPr id="521" name="TextBox 75">
              <a:extLst>
                <a:ext uri="{FF2B5EF4-FFF2-40B4-BE49-F238E27FC236}">
                  <a16:creationId xmlns:a16="http://schemas.microsoft.com/office/drawing/2014/main" id="{1176FFC7-0779-431B-A7ED-097F004E3D8C}"/>
                </a:ext>
              </a:extLst>
            </p:cNvPr>
            <p:cNvSpPr txBox="1"/>
            <p:nvPr/>
          </p:nvSpPr>
          <p:spPr>
            <a:xfrm>
              <a:off x="4085212" y="21028338"/>
              <a:ext cx="3573261" cy="7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Fake Description</a:t>
              </a:r>
            </a:p>
          </p:txBody>
        </p:sp>
        <p:sp>
          <p:nvSpPr>
            <p:cNvPr id="523" name="TextBox 75">
              <a:extLst>
                <a:ext uri="{FF2B5EF4-FFF2-40B4-BE49-F238E27FC236}">
                  <a16:creationId xmlns:a16="http://schemas.microsoft.com/office/drawing/2014/main" id="{2A7DF50A-3E04-411B-9FAA-CD25727E34A2}"/>
                </a:ext>
              </a:extLst>
            </p:cNvPr>
            <p:cNvSpPr txBox="1"/>
            <p:nvPr/>
          </p:nvSpPr>
          <p:spPr>
            <a:xfrm>
              <a:off x="4030617" y="21603524"/>
              <a:ext cx="3627855" cy="7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Real Description</a:t>
              </a:r>
            </a:p>
          </p:txBody>
        </p:sp>
      </p:grpSp>
      <p:sp>
        <p:nvSpPr>
          <p:cNvPr id="525" name="TextBox 75">
            <a:extLst>
              <a:ext uri="{FF2B5EF4-FFF2-40B4-BE49-F238E27FC236}">
                <a16:creationId xmlns:a16="http://schemas.microsoft.com/office/drawing/2014/main" id="{0979199E-D7E3-4C56-83E4-2ECC16A7BF92}"/>
              </a:ext>
            </a:extLst>
          </p:cNvPr>
          <p:cNvSpPr txBox="1"/>
          <p:nvPr/>
        </p:nvSpPr>
        <p:spPr>
          <a:xfrm>
            <a:off x="10021111" y="14882246"/>
            <a:ext cx="11594385" cy="572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EXPERIMENT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knows only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one card 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(out of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6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 asks to describe the cards one by one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players has to:</a:t>
            </a:r>
          </a:p>
          <a:p>
            <a:pPr marL="1657350" lvl="2" indent="-742950">
              <a:lnSpc>
                <a:spcPct val="120000"/>
              </a:lnSpc>
              <a:buFont typeface="+mj-lt"/>
              <a:buAutoNum type="alphaUcPeriod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Describe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deceitfully and creatively 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known card</a:t>
            </a:r>
          </a:p>
          <a:p>
            <a:pPr marL="1657350" lvl="2" indent="-742950">
              <a:lnSpc>
                <a:spcPct val="120000"/>
              </a:lnSpc>
              <a:buFont typeface="+mj-lt"/>
              <a:buAutoNum type="alphaUcPeriod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Describe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truly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the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other cards</a:t>
            </a:r>
          </a:p>
        </p:txBody>
      </p:sp>
      <p:sp>
        <p:nvSpPr>
          <p:cNvPr id="526" name="TextBox 75">
            <a:extLst>
              <a:ext uri="{FF2B5EF4-FFF2-40B4-BE49-F238E27FC236}">
                <a16:creationId xmlns:a16="http://schemas.microsoft.com/office/drawing/2014/main" id="{3B43E60A-2580-4D15-9B6C-16B9394C3C78}"/>
              </a:ext>
            </a:extLst>
          </p:cNvPr>
          <p:cNvSpPr txBox="1"/>
          <p:nvPr/>
        </p:nvSpPr>
        <p:spPr>
          <a:xfrm>
            <a:off x="22011806" y="11897657"/>
            <a:ext cx="7976123" cy="27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MATERIALS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Tobii Pro Glasses 2 (100 Hz)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Six playing cards (cartoon figures over a white background)</a:t>
            </a:r>
          </a:p>
        </p:txBody>
      </p:sp>
      <p:sp>
        <p:nvSpPr>
          <p:cNvPr id="527" name="TextBox 75">
            <a:extLst>
              <a:ext uri="{FF2B5EF4-FFF2-40B4-BE49-F238E27FC236}">
                <a16:creationId xmlns:a16="http://schemas.microsoft.com/office/drawing/2014/main" id="{34034C83-BB2D-4A1E-B1C1-8C0FAE3BF186}"/>
              </a:ext>
            </a:extLst>
          </p:cNvPr>
          <p:cNvSpPr txBox="1"/>
          <p:nvPr/>
        </p:nvSpPr>
        <p:spPr>
          <a:xfrm>
            <a:off x="22011801" y="20900098"/>
            <a:ext cx="7976123" cy="2064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DATA PREPARATION</a:t>
            </a:r>
          </a:p>
          <a:p>
            <a:pPr>
              <a:lnSpc>
                <a:spcPct val="120000"/>
              </a:lnSpc>
            </a:pPr>
            <a:r>
              <a:rPr lang="en-US" sz="35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Posthoc</a:t>
            </a:r>
            <a:r>
              <a:rPr lang="en-US" sz="35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segmentation of pupil dilations in three intervals per card.</a:t>
            </a:r>
          </a:p>
        </p:txBody>
      </p:sp>
      <p:grpSp>
        <p:nvGrpSpPr>
          <p:cNvPr id="532" name="Gruppo 531">
            <a:extLst>
              <a:ext uri="{FF2B5EF4-FFF2-40B4-BE49-F238E27FC236}">
                <a16:creationId xmlns:a16="http://schemas.microsoft.com/office/drawing/2014/main" id="{115F7228-91D3-4515-945B-83D73B19B567}"/>
              </a:ext>
            </a:extLst>
          </p:cNvPr>
          <p:cNvGrpSpPr/>
          <p:nvPr/>
        </p:nvGrpSpPr>
        <p:grpSpPr>
          <a:xfrm>
            <a:off x="22011801" y="28643498"/>
            <a:ext cx="7434005" cy="6623351"/>
            <a:chOff x="21993784" y="27651407"/>
            <a:chExt cx="7434005" cy="6623351"/>
          </a:xfrm>
        </p:grpSpPr>
        <p:pic>
          <p:nvPicPr>
            <p:cNvPr id="54" name="Picture 53" descr="A close up of a map&#10;&#10;Description automatically generated">
              <a:extLst>
                <a:ext uri="{FF2B5EF4-FFF2-40B4-BE49-F238E27FC236}">
                  <a16:creationId xmlns:a16="http://schemas.microsoft.com/office/drawing/2014/main" id="{EDF3D3E8-D1B1-4622-A8B2-2C6736613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3" t="7741" b="9564"/>
            <a:stretch/>
          </p:blipFill>
          <p:spPr>
            <a:xfrm>
              <a:off x="22620530" y="27651407"/>
              <a:ext cx="6807259" cy="6022058"/>
            </a:xfrm>
            <a:prstGeom prst="rect">
              <a:avLst/>
            </a:prstGeom>
          </p:spPr>
        </p:pic>
        <p:sp>
          <p:nvSpPr>
            <p:cNvPr id="530" name="TextBox 75">
              <a:extLst>
                <a:ext uri="{FF2B5EF4-FFF2-40B4-BE49-F238E27FC236}">
                  <a16:creationId xmlns:a16="http://schemas.microsoft.com/office/drawing/2014/main" id="{6BF31261-BDEC-4A65-92CF-8CDAB7BFF567}"/>
                </a:ext>
              </a:extLst>
            </p:cNvPr>
            <p:cNvSpPr txBox="1"/>
            <p:nvPr/>
          </p:nvSpPr>
          <p:spPr>
            <a:xfrm rot="16200000">
              <a:off x="21106081" y="30381493"/>
              <a:ext cx="2337292" cy="5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DESCR [mm]</a:t>
              </a:r>
            </a:p>
          </p:txBody>
        </p:sp>
        <p:sp>
          <p:nvSpPr>
            <p:cNvPr id="531" name="TextBox 75">
              <a:extLst>
                <a:ext uri="{FF2B5EF4-FFF2-40B4-BE49-F238E27FC236}">
                  <a16:creationId xmlns:a16="http://schemas.microsoft.com/office/drawing/2014/main" id="{D02CE63A-3B70-490E-B45B-3B1849589B9A}"/>
                </a:ext>
              </a:extLst>
            </p:cNvPr>
            <p:cNvSpPr txBox="1"/>
            <p:nvPr/>
          </p:nvSpPr>
          <p:spPr>
            <a:xfrm>
              <a:off x="25112158" y="33712873"/>
              <a:ext cx="2337292" cy="5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8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REACT [mm]</a:t>
              </a:r>
            </a:p>
          </p:txBody>
        </p:sp>
      </p:grpSp>
      <p:sp>
        <p:nvSpPr>
          <p:cNvPr id="533" name="TextBox 75">
            <a:extLst>
              <a:ext uri="{FF2B5EF4-FFF2-40B4-BE49-F238E27FC236}">
                <a16:creationId xmlns:a16="http://schemas.microsoft.com/office/drawing/2014/main" id="{17C1C690-4E70-477C-BA9E-06625579F272}"/>
              </a:ext>
            </a:extLst>
          </p:cNvPr>
          <p:cNvSpPr txBox="1"/>
          <p:nvPr/>
        </p:nvSpPr>
        <p:spPr>
          <a:xfrm>
            <a:off x="22011800" y="27208810"/>
            <a:ext cx="7976123" cy="141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PREMEDITATION</a:t>
            </a:r>
          </a:p>
          <a:p>
            <a:pPr>
              <a:lnSpc>
                <a:spcPct val="120000"/>
              </a:lnSpc>
            </a:pPr>
            <a:r>
              <a:rPr lang="en-US" sz="35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Mean pupil (Fake) – Mean pupil (Real)</a:t>
            </a:r>
          </a:p>
        </p:txBody>
      </p:sp>
      <p:grpSp>
        <p:nvGrpSpPr>
          <p:cNvPr id="537" name="Gruppo 536">
            <a:extLst>
              <a:ext uri="{FF2B5EF4-FFF2-40B4-BE49-F238E27FC236}">
                <a16:creationId xmlns:a16="http://schemas.microsoft.com/office/drawing/2014/main" id="{9C2D824D-A958-4CDD-80EC-64C8CE5449B4}"/>
              </a:ext>
            </a:extLst>
          </p:cNvPr>
          <p:cNvGrpSpPr/>
          <p:nvPr/>
        </p:nvGrpSpPr>
        <p:grpSpPr>
          <a:xfrm>
            <a:off x="10098465" y="21259556"/>
            <a:ext cx="11230024" cy="2819940"/>
            <a:chOff x="10180596" y="21839755"/>
            <a:chExt cx="11230024" cy="2819940"/>
          </a:xfrm>
        </p:grpSpPr>
        <p:sp>
          <p:nvSpPr>
            <p:cNvPr id="534" name="Rettangolo con angoli arrotondati 533">
              <a:extLst>
                <a:ext uri="{FF2B5EF4-FFF2-40B4-BE49-F238E27FC236}">
                  <a16:creationId xmlns:a16="http://schemas.microsoft.com/office/drawing/2014/main" id="{BB8A832B-4ADF-4C17-8A63-357050C3DF35}"/>
                </a:ext>
              </a:extLst>
            </p:cNvPr>
            <p:cNvSpPr/>
            <p:nvPr/>
          </p:nvSpPr>
          <p:spPr>
            <a:xfrm>
              <a:off x="10180596" y="21839755"/>
              <a:ext cx="11230024" cy="2819940"/>
            </a:xfrm>
            <a:prstGeom prst="roundRect">
              <a:avLst/>
            </a:prstGeom>
            <a:noFill/>
            <a:ln w="57150">
              <a:solidFill>
                <a:srgbClr val="227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536" name="TextBox 75">
              <a:extLst>
                <a:ext uri="{FF2B5EF4-FFF2-40B4-BE49-F238E27FC236}">
                  <a16:creationId xmlns:a16="http://schemas.microsoft.com/office/drawing/2014/main" id="{78EFDB94-AFFA-440D-B1A2-1BBF149B7393}"/>
                </a:ext>
              </a:extLst>
            </p:cNvPr>
            <p:cNvSpPr txBox="1"/>
            <p:nvPr/>
          </p:nvSpPr>
          <p:spPr>
            <a:xfrm>
              <a:off x="10406047" y="21963816"/>
              <a:ext cx="10690360" cy="2473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4500" b="1" dirty="0">
                  <a:solidFill>
                    <a:srgbClr val="2274A5"/>
                  </a:solidFill>
                  <a:latin typeface="Roboto" pitchFamily="2" charset="0"/>
                  <a:cs typeface="Arial" panose="020B0604020202020204" pitchFamily="34" charset="0"/>
                </a:rPr>
                <a:t>HEURISTIC FUNTION</a:t>
              </a:r>
            </a:p>
            <a:p>
              <a:pPr algn="just">
                <a:lnSpc>
                  <a:spcPct val="120000"/>
                </a:lnSpc>
              </a:pPr>
              <a:r>
                <a:rPr lang="en-US" sz="4400" dirty="0">
                  <a:solidFill>
                    <a:srgbClr val="011627"/>
                  </a:solidFill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Higher mean pupil dilation = Player’s card</a:t>
              </a:r>
            </a:p>
            <a:p>
              <a:pPr algn="just">
                <a:lnSpc>
                  <a:spcPct val="120000"/>
                </a:lnSpc>
              </a:pPr>
              <a:r>
                <a:rPr lang="en-US" sz="4400" b="1" dirty="0">
                  <a:solidFill>
                    <a:srgbClr val="011627"/>
                  </a:solidFill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Accuracy = 75%</a:t>
              </a:r>
            </a:p>
          </p:txBody>
        </p:sp>
      </p:grpSp>
      <p:grpSp>
        <p:nvGrpSpPr>
          <p:cNvPr id="538" name="Gruppo 537">
            <a:extLst>
              <a:ext uri="{FF2B5EF4-FFF2-40B4-BE49-F238E27FC236}">
                <a16:creationId xmlns:a16="http://schemas.microsoft.com/office/drawing/2014/main" id="{7BFFE466-920A-463A-8F8D-CF050D6456CC}"/>
              </a:ext>
            </a:extLst>
          </p:cNvPr>
          <p:cNvGrpSpPr/>
          <p:nvPr/>
        </p:nvGrpSpPr>
        <p:grpSpPr>
          <a:xfrm>
            <a:off x="10098465" y="24366298"/>
            <a:ext cx="11257539" cy="3783660"/>
            <a:chOff x="10180596" y="21839755"/>
            <a:chExt cx="11257539" cy="2819940"/>
          </a:xfrm>
        </p:grpSpPr>
        <p:sp>
          <p:nvSpPr>
            <p:cNvPr id="539" name="Rettangolo con angoli arrotondati 538">
              <a:extLst>
                <a:ext uri="{FF2B5EF4-FFF2-40B4-BE49-F238E27FC236}">
                  <a16:creationId xmlns:a16="http://schemas.microsoft.com/office/drawing/2014/main" id="{A096DC11-4CB7-49B7-B762-3A551F0B8740}"/>
                </a:ext>
              </a:extLst>
            </p:cNvPr>
            <p:cNvSpPr/>
            <p:nvPr/>
          </p:nvSpPr>
          <p:spPr>
            <a:xfrm>
              <a:off x="10180596" y="21839755"/>
              <a:ext cx="11230024" cy="2819940"/>
            </a:xfrm>
            <a:prstGeom prst="roundRect">
              <a:avLst/>
            </a:prstGeom>
            <a:noFill/>
            <a:ln w="57150">
              <a:solidFill>
                <a:srgbClr val="227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540" name="TextBox 75">
              <a:extLst>
                <a:ext uri="{FF2B5EF4-FFF2-40B4-BE49-F238E27FC236}">
                  <a16:creationId xmlns:a16="http://schemas.microsoft.com/office/drawing/2014/main" id="{781BCC9B-C1B5-4902-A22D-BA59FC8FA909}"/>
                </a:ext>
              </a:extLst>
            </p:cNvPr>
            <p:cNvSpPr txBox="1"/>
            <p:nvPr/>
          </p:nvSpPr>
          <p:spPr>
            <a:xfrm>
              <a:off x="10345330" y="22025125"/>
              <a:ext cx="11092805" cy="244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4500" b="1" dirty="0">
                  <a:solidFill>
                    <a:srgbClr val="2274A5"/>
                  </a:solidFill>
                  <a:latin typeface="Roboto" pitchFamily="2" charset="0"/>
                  <a:cs typeface="Arial" panose="020B0604020202020204" pitchFamily="34" charset="0"/>
                </a:rPr>
                <a:t>RANDOM FOREST</a:t>
              </a:r>
            </a:p>
            <a:p>
              <a:pPr marL="571500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011627"/>
                  </a:solidFill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126 datapoints x 13 features</a:t>
              </a:r>
            </a:p>
            <a:p>
              <a:pPr marL="571500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011627"/>
                  </a:solidFill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SMOTE + per subject normalization</a:t>
              </a:r>
            </a:p>
            <a:p>
              <a:pPr marL="571500" indent="-5715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4400" b="1" dirty="0">
                  <a:solidFill>
                    <a:srgbClr val="011627"/>
                  </a:solidFill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F1 = 83,3%, AUCROC = 89,6% (SD=0,7)</a:t>
              </a:r>
            </a:p>
          </p:txBody>
        </p:sp>
      </p:grpSp>
      <p:sp>
        <p:nvSpPr>
          <p:cNvPr id="541" name="TextBox 75">
            <a:extLst>
              <a:ext uri="{FF2B5EF4-FFF2-40B4-BE49-F238E27FC236}">
                <a16:creationId xmlns:a16="http://schemas.microsoft.com/office/drawing/2014/main" id="{1F2B3B78-12D6-45A0-A7F5-ACBC6F753257}"/>
              </a:ext>
            </a:extLst>
          </p:cNvPr>
          <p:cNvSpPr txBox="1"/>
          <p:nvPr/>
        </p:nvSpPr>
        <p:spPr>
          <a:xfrm>
            <a:off x="269910" y="28574529"/>
            <a:ext cx="12788453" cy="653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DISUSSION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It’s possible to detect lies during a quick card game with iCub robotic platform preserving the informality of the interaction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system can be automatized based on iCub’s movements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Tobii Eyetracker is a limitation for the portability of the system</a:t>
            </a:r>
          </a:p>
        </p:txBody>
      </p:sp>
      <p:sp>
        <p:nvSpPr>
          <p:cNvPr id="542" name="TextBox 75">
            <a:extLst>
              <a:ext uri="{FF2B5EF4-FFF2-40B4-BE49-F238E27FC236}">
                <a16:creationId xmlns:a16="http://schemas.microsoft.com/office/drawing/2014/main" id="{956B8587-9EC2-4483-A91A-230E68741911}"/>
              </a:ext>
            </a:extLst>
          </p:cNvPr>
          <p:cNvSpPr txBox="1"/>
          <p:nvPr/>
        </p:nvSpPr>
        <p:spPr>
          <a:xfrm>
            <a:off x="13328377" y="28849977"/>
            <a:ext cx="8000111" cy="572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2274A5"/>
                </a:solidFill>
                <a:latin typeface="Roboto" pitchFamily="2" charset="0"/>
                <a:cs typeface="Arial" panose="020B0604020202020204" pitchFamily="34" charset="0"/>
              </a:rPr>
              <a:t>FUTURE WORKS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Develop an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autonomous framework 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 lead the game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Enlarge the dataset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Improve the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heuristic function</a:t>
            </a:r>
            <a:r>
              <a:rPr lang="en-US" sz="44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and the </a:t>
            </a:r>
            <a:r>
              <a:rPr lang="en-US" sz="44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8266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5397931"/>
            <a:ext cx="30275213" cy="4869480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1"/>
            <a:ext cx="30275213" cy="9055928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499844" y="109831"/>
            <a:ext cx="29037028" cy="87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16000" b="1" dirty="0">
                <a:solidFill>
                  <a:schemeClr val="bg1"/>
                </a:solidFill>
                <a:latin typeface="Lato Black" panose="020F0A02020204030203" pitchFamily="34" charset="0"/>
                <a:ea typeface="Roboto" pitchFamily="2" charset="0"/>
                <a:cs typeface="Arial" panose="020B0604020202020204" pitchFamily="34" charset="0"/>
              </a:rPr>
              <a:t>ICub detects your lies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during a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quick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entertaining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b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Magic Trick</a:t>
            </a:r>
            <a:endParaRPr lang="en-US" sz="1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584439" y="21859287"/>
            <a:ext cx="8371578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ANALYSIS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Mean pupil dilation </a:t>
            </a:r>
            <a:r>
              <a:rPr lang="en-US" sz="3600" b="1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posthoc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computed during POINT,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REACT and DESCR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intervals for each 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98450" y="9141570"/>
            <a:ext cx="29338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Lato" panose="020F0502020204030203" pitchFamily="34" charset="0"/>
                <a:cs typeface="Lato" panose="020F0502020204030203" pitchFamily="34" charset="0"/>
              </a:rPr>
              <a:t>Your Eyes Never Lie: </a:t>
            </a:r>
            <a:r>
              <a:rPr lang="en-US" sz="7000" b="1" dirty="0">
                <a:latin typeface="Lato" panose="020F0502020204030203" pitchFamily="34" charset="0"/>
              </a:rPr>
              <a:t>A Robot Magician Can Tell if You Are Lying</a:t>
            </a:r>
            <a:endParaRPr lang="en-US" sz="7000" dirty="0"/>
          </a:p>
        </p:txBody>
      </p:sp>
      <p:sp>
        <p:nvSpPr>
          <p:cNvPr id="15" name="Graphic 7">
            <a:extLst>
              <a:ext uri="{FF2B5EF4-FFF2-40B4-BE49-F238E27FC236}">
                <a16:creationId xmlns:a16="http://schemas.microsoft.com/office/drawing/2014/main" id="{2A09F7EA-421E-467D-888B-42C85FCEEDE3}"/>
              </a:ext>
            </a:extLst>
          </p:cNvPr>
          <p:cNvSpPr>
            <a:spLocks noChangeAspect="1"/>
          </p:cNvSpPr>
          <p:nvPr/>
        </p:nvSpPr>
        <p:spPr>
          <a:xfrm>
            <a:off x="24053481" y="38430346"/>
            <a:ext cx="879763" cy="1521750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58982-143B-4AA2-9F47-BF73A1C3AB9C}"/>
              </a:ext>
            </a:extLst>
          </p:cNvPr>
          <p:cNvSpPr txBox="1"/>
          <p:nvPr/>
        </p:nvSpPr>
        <p:spPr>
          <a:xfrm>
            <a:off x="20152289" y="35981343"/>
            <a:ext cx="5222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 to get contacts and full paper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F5858-AB43-4D56-8B34-1D6805ACE234}"/>
              </a:ext>
            </a:extLst>
          </p:cNvPr>
          <p:cNvCxnSpPr>
            <a:cxnSpLocks/>
          </p:cNvCxnSpPr>
          <p:nvPr/>
        </p:nvCxnSpPr>
        <p:spPr>
          <a:xfrm>
            <a:off x="23612149" y="38017053"/>
            <a:ext cx="1762429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34F52E-3D10-4CEE-B20E-F07FC8C5D21F}"/>
              </a:ext>
            </a:extLst>
          </p:cNvPr>
          <p:cNvGrpSpPr>
            <a:grpSpLocks noChangeAspect="1"/>
          </p:cNvGrpSpPr>
          <p:nvPr/>
        </p:nvGrpSpPr>
        <p:grpSpPr>
          <a:xfrm>
            <a:off x="414725" y="36276651"/>
            <a:ext cx="3822641" cy="3409281"/>
            <a:chOff x="225570" y="35394899"/>
            <a:chExt cx="4317544" cy="3850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E333A0-883E-4826-AEC4-6CC3C7B3F56A}"/>
                </a:ext>
              </a:extLst>
            </p:cNvPr>
            <p:cNvSpPr/>
            <p:nvPr/>
          </p:nvSpPr>
          <p:spPr>
            <a:xfrm>
              <a:off x="495299" y="35394899"/>
              <a:ext cx="3781733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7" name="Picture 3" descr="C:\Users\atanevska\Documents\conferences\IIT-v4-logo-rbcs-t1.png">
              <a:extLst>
                <a:ext uri="{FF2B5EF4-FFF2-40B4-BE49-F238E27FC236}">
                  <a16:creationId xmlns:a16="http://schemas.microsoft.com/office/drawing/2014/main" id="{1B74847F-9F5B-41B4-BCDB-A2DB2504A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7828" r="15475" b="19583"/>
            <a:stretch/>
          </p:blipFill>
          <p:spPr bwMode="auto">
            <a:xfrm>
              <a:off x="225570" y="35404410"/>
              <a:ext cx="4317544" cy="3841152"/>
            </a:xfrm>
            <a:prstGeom prst="rect">
              <a:avLst/>
            </a:prstGeom>
            <a:noFill/>
            <a:ln>
              <a:solidFill>
                <a:srgbClr val="0091E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7CA624-BD7A-4BAC-B3D9-CF13475655B9}"/>
              </a:ext>
            </a:extLst>
          </p:cNvPr>
          <p:cNvGrpSpPr>
            <a:grpSpLocks noChangeAspect="1"/>
          </p:cNvGrpSpPr>
          <p:nvPr/>
        </p:nvGrpSpPr>
        <p:grpSpPr>
          <a:xfrm>
            <a:off x="4692441" y="36285072"/>
            <a:ext cx="3380814" cy="3400859"/>
            <a:chOff x="4879639" y="35389624"/>
            <a:chExt cx="3692861" cy="37147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3744DA-5BB7-45E9-B443-C8688137BA44}"/>
                </a:ext>
              </a:extLst>
            </p:cNvPr>
            <p:cNvSpPr/>
            <p:nvPr/>
          </p:nvSpPr>
          <p:spPr>
            <a:xfrm>
              <a:off x="4879639" y="35389624"/>
              <a:ext cx="3692861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8" name="Picture 2" descr="C:\Users\atanevska\Documents\iit-unige\posters\LOGO.png">
              <a:extLst>
                <a:ext uri="{FF2B5EF4-FFF2-40B4-BE49-F238E27FC236}">
                  <a16:creationId xmlns:a16="http://schemas.microsoft.com/office/drawing/2014/main" id="{1D530544-764B-43E1-ABF9-ADDD8C94C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" t="6012" r="8788" b="6432"/>
            <a:stretch/>
          </p:blipFill>
          <p:spPr bwMode="auto">
            <a:xfrm>
              <a:off x="4906778" y="35444427"/>
              <a:ext cx="3575580" cy="356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3" descr="C:\Users\atanevska\Documents\iit-unige\posters\Unige.svg.png">
            <a:extLst>
              <a:ext uri="{FF2B5EF4-FFF2-40B4-BE49-F238E27FC236}">
                <a16:creationId xmlns:a16="http://schemas.microsoft.com/office/drawing/2014/main" id="{CFC728C1-D1DB-4422-8CFA-ABDA1B7E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35829" b="29447"/>
          <a:stretch/>
        </p:blipFill>
        <p:spPr bwMode="auto">
          <a:xfrm>
            <a:off x="8874220" y="36335244"/>
            <a:ext cx="2794122" cy="3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E4B331-8940-43CE-A9DE-F5E2CD1A880B}"/>
              </a:ext>
            </a:extLst>
          </p:cNvPr>
          <p:cNvGrpSpPr/>
          <p:nvPr/>
        </p:nvGrpSpPr>
        <p:grpSpPr>
          <a:xfrm>
            <a:off x="12299415" y="36876148"/>
            <a:ext cx="5676381" cy="2192664"/>
            <a:chOff x="11996912" y="36004500"/>
            <a:chExt cx="4668765" cy="16923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EDD9AC-9514-44B0-8DD6-7EBA6CBC66B4}"/>
                </a:ext>
              </a:extLst>
            </p:cNvPr>
            <p:cNvSpPr/>
            <p:nvPr/>
          </p:nvSpPr>
          <p:spPr>
            <a:xfrm>
              <a:off x="11996912" y="36004500"/>
              <a:ext cx="4668765" cy="169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30" name="Picture 3" descr="C:\Users\atanevska\Documents\iit-unige\posters\Dibris.jpg">
              <a:extLst>
                <a:ext uri="{FF2B5EF4-FFF2-40B4-BE49-F238E27FC236}">
                  <a16:creationId xmlns:a16="http://schemas.microsoft.com/office/drawing/2014/main" id="{341D0B81-5DF7-4667-81D1-DE4768D5B89D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040" y="36148380"/>
              <a:ext cx="432347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A4E2E9-90A2-4652-B8B7-5B1ADD8A012D}"/>
              </a:ext>
            </a:extLst>
          </p:cNvPr>
          <p:cNvSpPr txBox="1"/>
          <p:nvPr/>
        </p:nvSpPr>
        <p:spPr>
          <a:xfrm>
            <a:off x="17345319" y="14910828"/>
            <a:ext cx="7411779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PARTICIPANTS</a:t>
            </a: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 = 28 participants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– all Italians, 9 males and 17 females, average age of 24 years old (SD=5) – 7 removed due to Tobii malfunctions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5597A-4D0D-40B3-9182-024F3FD64E3A}"/>
              </a:ext>
            </a:extLst>
          </p:cNvPr>
          <p:cNvSpPr txBox="1"/>
          <p:nvPr/>
        </p:nvSpPr>
        <p:spPr>
          <a:xfrm>
            <a:off x="17216714" y="11998057"/>
            <a:ext cx="12407780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MATERIALS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Tobii Pro Glasses 2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(to record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pupil dilations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at 100 Hz)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Six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playing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with a figure over a white background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robotic platform (controlled via 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Wizard of Oz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3F8F8E-FF6B-4C1A-9CC4-8725B3D42EDC}"/>
              </a:ext>
            </a:extLst>
          </p:cNvPr>
          <p:cNvGrpSpPr/>
          <p:nvPr/>
        </p:nvGrpSpPr>
        <p:grpSpPr>
          <a:xfrm>
            <a:off x="312676" y="10505432"/>
            <a:ext cx="20693961" cy="769441"/>
            <a:chOff x="1842351" y="15142076"/>
            <a:chExt cx="19733383" cy="8133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F3AE4D-392B-4CC1-8380-5CC7A0719162}"/>
                </a:ext>
              </a:extLst>
            </p:cNvPr>
            <p:cNvSpPr txBox="1"/>
            <p:nvPr/>
          </p:nvSpPr>
          <p:spPr>
            <a:xfrm>
              <a:off x="2389135" y="15142076"/>
              <a:ext cx="19186599" cy="8133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highlight>
                    <a:srgbClr val="FFBC42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Pasquali</a:t>
              </a:r>
              <a:r>
                <a:rPr lang="en-US" sz="4400" dirty="0">
                  <a:latin typeface="Lato" panose="020F0502020204030203" pitchFamily="34" charset="0"/>
                  <a:cs typeface="Lato" panose="020F0502020204030203" pitchFamily="34" charset="0"/>
                </a:rPr>
                <a:t> D., Aroyo A. M., Gonzalez-Billandon J., Rea F., Sandini G., Sciutti A,</a:t>
              </a:r>
              <a:endParaRPr lang="en-US" sz="4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Graphic 18">
              <a:extLst>
                <a:ext uri="{FF2B5EF4-FFF2-40B4-BE49-F238E27FC236}">
                  <a16:creationId xmlns:a16="http://schemas.microsoft.com/office/drawing/2014/main" id="{4D6A7D47-E7B6-4794-981D-156DEC979EC7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3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C277321-9E9C-449E-88C7-F4EA5CCE6CA6}"/>
              </a:ext>
            </a:extLst>
          </p:cNvPr>
          <p:cNvSpPr/>
          <p:nvPr/>
        </p:nvSpPr>
        <p:spPr>
          <a:xfrm>
            <a:off x="584439" y="25928969"/>
            <a:ext cx="9819326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1CF98181-D570-4610-B54F-B58E50DCA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294" y="30526591"/>
            <a:ext cx="6849017" cy="43381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6859FF0-A2E6-4013-8EE0-32F58560BA60}"/>
              </a:ext>
            </a:extLst>
          </p:cNvPr>
          <p:cNvSpPr txBox="1"/>
          <p:nvPr/>
        </p:nvSpPr>
        <p:spPr>
          <a:xfrm>
            <a:off x="17216714" y="26316347"/>
            <a:ext cx="12175657" cy="602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DISCUSSION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It’s possible to detect lies in a quick Human-Robot Interaction.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Need to wear a Tobii Pro Glasses 2 eye tracker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heuristic function is effective only if the presence of a fake description is a priori known between a finite set of items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normalization makes the random forest effective only among the observations of the same individual</a:t>
            </a:r>
          </a:p>
        </p:txBody>
      </p:sp>
      <p:pic>
        <p:nvPicPr>
          <p:cNvPr id="75" name="Picture 74" descr="A picture containing sign, toy, clock&#10;&#10;Description automatically generated">
            <a:extLst>
              <a:ext uri="{FF2B5EF4-FFF2-40B4-BE49-F238E27FC236}">
                <a16:creationId xmlns:a16="http://schemas.microsoft.com/office/drawing/2014/main" id="{D0986877-E664-4FE2-853E-CCED0C839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80" y="21558721"/>
            <a:ext cx="6678838" cy="403033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2560B-0CBD-42F8-90D3-B5A9F20EE621}"/>
              </a:ext>
            </a:extLst>
          </p:cNvPr>
          <p:cNvGrpSpPr/>
          <p:nvPr/>
        </p:nvGrpSpPr>
        <p:grpSpPr>
          <a:xfrm>
            <a:off x="614069" y="11857636"/>
            <a:ext cx="16029141" cy="9158114"/>
            <a:chOff x="499843" y="11857991"/>
            <a:chExt cx="16029141" cy="91581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AF760-C359-4592-BF1F-0C7A94DA9F89}"/>
                </a:ext>
              </a:extLst>
            </p:cNvPr>
            <p:cNvSpPr txBox="1"/>
            <p:nvPr/>
          </p:nvSpPr>
          <p:spPr>
            <a:xfrm>
              <a:off x="499843" y="11857991"/>
              <a:ext cx="16029141" cy="336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600" b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INTRO</a:t>
              </a:r>
            </a:p>
            <a:p>
              <a:pPr algn="just">
                <a:lnSpc>
                  <a:spcPct val="120000"/>
                </a:lnSpc>
              </a:pP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Detecting lies in a real-world scenario is an important skill for a humanoid robot that acts in fields where is important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preserve an informal and pleasant interaction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 However,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lie detection is usually performed in highly controlled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 settings comparable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interrogatories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41F854-A5BD-4D36-9328-97F815628434}"/>
                </a:ext>
              </a:extLst>
            </p:cNvPr>
            <p:cNvGrpSpPr/>
            <p:nvPr/>
          </p:nvGrpSpPr>
          <p:grpSpPr>
            <a:xfrm>
              <a:off x="711693" y="15561102"/>
              <a:ext cx="15661920" cy="5455003"/>
              <a:chOff x="671238" y="16847354"/>
              <a:chExt cx="15661920" cy="545500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844AF9-3DF6-4449-9597-126F033A2E40}"/>
                  </a:ext>
                </a:extLst>
              </p:cNvPr>
              <p:cNvGrpSpPr/>
              <p:nvPr/>
            </p:nvGrpSpPr>
            <p:grpSpPr>
              <a:xfrm>
                <a:off x="671238" y="16892517"/>
                <a:ext cx="6668275" cy="5409840"/>
                <a:chOff x="604665" y="12268567"/>
                <a:chExt cx="6668275" cy="5409840"/>
              </a:xfrm>
            </p:grpSpPr>
            <p:pic>
              <p:nvPicPr>
                <p:cNvPr id="13" name="Picture 12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DA9B1922-A691-45D5-AF74-B748CFB9C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65" y="12268567"/>
                  <a:ext cx="6668275" cy="466152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CB04D27-CBE7-4CAE-9CA4-64440EE2837B}"/>
                    </a:ext>
                  </a:extLst>
                </p:cNvPr>
                <p:cNvSpPr txBox="1"/>
                <p:nvPr/>
              </p:nvSpPr>
              <p:spPr>
                <a:xfrm>
                  <a:off x="1560707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60E5F7E-FD16-47C1-B357-20F24B953D6A}"/>
                  </a:ext>
                </a:extLst>
              </p:cNvPr>
              <p:cNvGrpSpPr/>
              <p:nvPr/>
            </p:nvGrpSpPr>
            <p:grpSpPr>
              <a:xfrm>
                <a:off x="8801335" y="16847354"/>
                <a:ext cx="7531823" cy="5394271"/>
                <a:chOff x="8254709" y="12284136"/>
                <a:chExt cx="7531823" cy="5394271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B49588F-0039-4297-9179-562282E9F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54709" y="12284136"/>
                  <a:ext cx="7531823" cy="463038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93E5FA-D76E-4236-8EA3-62442F024280}"/>
                    </a:ext>
                  </a:extLst>
                </p:cNvPr>
                <p:cNvSpPr txBox="1"/>
                <p:nvPr/>
              </p:nvSpPr>
              <p:spPr>
                <a:xfrm>
                  <a:off x="9642525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</p:grpSp>
      </p:grpSp>
      <p:pic>
        <p:nvPicPr>
          <p:cNvPr id="39" name="Picture 38" descr="A person sitting at a desk&#10;&#10;Description automatically generated">
            <a:extLst>
              <a:ext uri="{FF2B5EF4-FFF2-40B4-BE49-F238E27FC236}">
                <a16:creationId xmlns:a16="http://schemas.microsoft.com/office/drawing/2014/main" id="{86103FCE-BC9B-4FAF-9C48-FE580A7E8C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70" y="14896026"/>
            <a:ext cx="4727778" cy="33655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0392D6B-368E-42A2-9F3F-F4A4FB996B4E}"/>
              </a:ext>
            </a:extLst>
          </p:cNvPr>
          <p:cNvSpPr/>
          <p:nvPr/>
        </p:nvSpPr>
        <p:spPr>
          <a:xfrm>
            <a:off x="499844" y="11760761"/>
            <a:ext cx="16260153" cy="9612984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F35B78-4F80-4C79-B134-87740EF35388}"/>
              </a:ext>
            </a:extLst>
          </p:cNvPr>
          <p:cNvSpPr/>
          <p:nvPr/>
        </p:nvSpPr>
        <p:spPr>
          <a:xfrm>
            <a:off x="16984145" y="11780615"/>
            <a:ext cx="12693602" cy="6811830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F2DD8-A132-4367-BB66-3A34AA186F04}"/>
              </a:ext>
            </a:extLst>
          </p:cNvPr>
          <p:cNvSpPr txBox="1"/>
          <p:nvPr/>
        </p:nvSpPr>
        <p:spPr>
          <a:xfrm>
            <a:off x="17216714" y="19098095"/>
            <a:ext cx="12591674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BEFORE THE EXPERIMENT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draws out and memorize a card (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EXPERIMENT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shuffles the cards and put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them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covered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on the table</a:t>
            </a: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 points each card. The player describes it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Creative and Deceitful description”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Other 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Describe what you see”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CB3BB5-6120-41FC-8AF3-939EDDBB58FA}"/>
              </a:ext>
            </a:extLst>
          </p:cNvPr>
          <p:cNvCxnSpPr>
            <a:cxnSpLocks/>
          </p:cNvCxnSpPr>
          <p:nvPr/>
        </p:nvCxnSpPr>
        <p:spPr>
          <a:xfrm>
            <a:off x="21006637" y="24150636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670C5A-DA16-4700-9903-04185AB8EB0E}"/>
              </a:ext>
            </a:extLst>
          </p:cNvPr>
          <p:cNvCxnSpPr>
            <a:cxnSpLocks/>
          </p:cNvCxnSpPr>
          <p:nvPr/>
        </p:nvCxnSpPr>
        <p:spPr>
          <a:xfrm>
            <a:off x="21006637" y="24861527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91C75B5-063F-41A5-A2D0-7191176B28D5}"/>
              </a:ext>
            </a:extLst>
          </p:cNvPr>
          <p:cNvSpPr/>
          <p:nvPr/>
        </p:nvSpPr>
        <p:spPr>
          <a:xfrm>
            <a:off x="16984144" y="18827427"/>
            <a:ext cx="12693602" cy="6905508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close up of a map&#10;&#10;Description automatically generated">
            <a:extLst>
              <a:ext uri="{FF2B5EF4-FFF2-40B4-BE49-F238E27FC236}">
                <a16:creationId xmlns:a16="http://schemas.microsoft.com/office/drawing/2014/main" id="{EDF3D3E8-D1B1-4622-A8B2-2C6736613E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7741" b="5586"/>
          <a:stretch/>
        </p:blipFill>
        <p:spPr>
          <a:xfrm>
            <a:off x="9334496" y="29139884"/>
            <a:ext cx="6589059" cy="58706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2774146-D87E-4B1E-8B1D-720990C4BD5B}"/>
              </a:ext>
            </a:extLst>
          </p:cNvPr>
          <p:cNvSpPr txBox="1"/>
          <p:nvPr/>
        </p:nvSpPr>
        <p:spPr>
          <a:xfrm>
            <a:off x="825919" y="26726014"/>
            <a:ext cx="7672136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RANDOM FOREST CLASSIFIER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126 datapoints x 13 features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Normalization per subject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SMOTE to balance the dataset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F1 = 83.3%, AUCROC = 89.6 (SD=0.7)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34406E-ABF9-483F-AED9-728C7CDAA84D}"/>
              </a:ext>
            </a:extLst>
          </p:cNvPr>
          <p:cNvSpPr txBox="1"/>
          <p:nvPr/>
        </p:nvSpPr>
        <p:spPr>
          <a:xfrm>
            <a:off x="8368530" y="26726014"/>
            <a:ext cx="8119309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HEURISTIC FUNCTION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Max Mean Pupil Dilation = Target Card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Accuracy = 75%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4E1D18-0824-4620-9A06-AC0DB06F0A6E}"/>
              </a:ext>
            </a:extLst>
          </p:cNvPr>
          <p:cNvSpPr/>
          <p:nvPr/>
        </p:nvSpPr>
        <p:spPr>
          <a:xfrm>
            <a:off x="529535" y="21644364"/>
            <a:ext cx="16230461" cy="4088571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5E5062-D1D5-4865-AFA1-3D833D86F1C9}"/>
              </a:ext>
            </a:extLst>
          </p:cNvPr>
          <p:cNvSpPr/>
          <p:nvPr/>
        </p:nvSpPr>
        <p:spPr>
          <a:xfrm>
            <a:off x="513408" y="25947858"/>
            <a:ext cx="16230461" cy="9269221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C7BFD-C253-4E35-99FF-AA95F33AD415}"/>
              </a:ext>
            </a:extLst>
          </p:cNvPr>
          <p:cNvSpPr txBox="1"/>
          <p:nvPr/>
        </p:nvSpPr>
        <p:spPr>
          <a:xfrm>
            <a:off x="17297740" y="32797307"/>
            <a:ext cx="12175657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FUTURE WORKS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Autonomously detect lies in real-time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Enlarge the dataset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C5D994-EC90-41F1-A545-C28AC089AB4A}"/>
              </a:ext>
            </a:extLst>
          </p:cNvPr>
          <p:cNvSpPr/>
          <p:nvPr/>
        </p:nvSpPr>
        <p:spPr>
          <a:xfrm>
            <a:off x="16930892" y="25967917"/>
            <a:ext cx="12693602" cy="9249162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6B50FB3B-E097-43B0-B7C5-516B03BC5B8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5669685" y="35747692"/>
            <a:ext cx="4204404" cy="42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EF888D89028B48BC289BAF8BF20804" ma:contentTypeVersion="11" ma:contentTypeDescription="Creare un nuovo documento." ma:contentTypeScope="" ma:versionID="cb8ac1ee353ceed18dfd66c39612718d">
  <xsd:schema xmlns:xsd="http://www.w3.org/2001/XMLSchema" xmlns:xs="http://www.w3.org/2001/XMLSchema" xmlns:p="http://schemas.microsoft.com/office/2006/metadata/properties" xmlns:ns2="99393faf-adc5-4494-9a70-0a363a705e45" xmlns:ns3="6ae35a75-674c-48a8-9c9f-72ad2a4b7b96" targetNamespace="http://schemas.microsoft.com/office/2006/metadata/properties" ma:root="true" ma:fieldsID="afd1f74a822f6b46dced15cd231e4044" ns2:_="" ns3:_="">
    <xsd:import namespace="99393faf-adc5-4494-9a70-0a363a705e45"/>
    <xsd:import namespace="6ae35a75-674c-48a8-9c9f-72ad2a4b7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93faf-adc5-4494-9a70-0a363a705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e35a75-674c-48a8-9c9f-72ad2a4b7b9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B02F2C-35B4-443B-BCDA-48C55A988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93faf-adc5-4494-9a70-0a363a705e45"/>
    <ds:schemaRef ds:uri="6ae35a75-674c-48a8-9c9f-72ad2a4b7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D49029-B7FE-45F2-A820-4291098087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2FB730-8A2E-418B-85EB-371FC476D6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3255</TotalTime>
  <Words>665</Words>
  <Application>Microsoft Office PowerPoint</Application>
  <PresentationFormat>Personalizzato</PresentationFormat>
  <Paragraphs>89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Office Theme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Dario Pasquali</cp:lastModifiedBy>
  <cp:revision>124</cp:revision>
  <dcterms:created xsi:type="dcterms:W3CDTF">2019-04-03T04:48:47Z</dcterms:created>
  <dcterms:modified xsi:type="dcterms:W3CDTF">2020-03-09T08:15:42Z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0x01010011EF888D89028B48BC289BAF8BF20804</vt:lpwstr>
  </property>
</Properties>
</file>