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355" r:id="rId6"/>
    <p:sldId id="420" r:id="rId7"/>
    <p:sldId id="421" r:id="rId8"/>
    <p:sldId id="422" r:id="rId9"/>
    <p:sldId id="423" r:id="rId10"/>
    <p:sldId id="288" r:id="rId11"/>
    <p:sldId id="424" r:id="rId12"/>
    <p:sldId id="426" r:id="rId13"/>
    <p:sldId id="427" r:id="rId14"/>
    <p:sldId id="428" r:id="rId15"/>
    <p:sldId id="429" r:id="rId16"/>
    <p:sldId id="430" r:id="rId17"/>
    <p:sldId id="431" r:id="rId18"/>
    <p:sldId id="434" r:id="rId19"/>
    <p:sldId id="433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32" r:id="rId31"/>
    <p:sldId id="445" r:id="rId32"/>
    <p:sldId id="447" r:id="rId33"/>
    <p:sldId id="459" r:id="rId34"/>
    <p:sldId id="460" r:id="rId35"/>
    <p:sldId id="452" r:id="rId36"/>
    <p:sldId id="450" r:id="rId37"/>
    <p:sldId id="451" r:id="rId38"/>
    <p:sldId id="453" r:id="rId39"/>
    <p:sldId id="467" r:id="rId40"/>
    <p:sldId id="455" r:id="rId41"/>
    <p:sldId id="466" r:id="rId42"/>
    <p:sldId id="456" r:id="rId43"/>
    <p:sldId id="449" r:id="rId44"/>
    <p:sldId id="457" r:id="rId45"/>
    <p:sldId id="458" r:id="rId46"/>
    <p:sldId id="461" r:id="rId47"/>
    <p:sldId id="462" r:id="rId48"/>
    <p:sldId id="463" r:id="rId49"/>
    <p:sldId id="464" r:id="rId50"/>
    <p:sldId id="468" r:id="rId51"/>
    <p:sldId id="4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A9518AB-5BA7-48DC-8C1C-95402B8138A6}">
          <p14:sldIdLst>
            <p14:sldId id="256"/>
          </p14:sldIdLst>
        </p14:section>
        <p14:section name="Literature Review" id="{5555B96A-49D7-44B6-B2F6-AF63B6390A91}">
          <p14:sldIdLst>
            <p14:sldId id="355"/>
            <p14:sldId id="420"/>
            <p14:sldId id="421"/>
            <p14:sldId id="422"/>
            <p14:sldId id="423"/>
            <p14:sldId id="288"/>
            <p14:sldId id="424"/>
            <p14:sldId id="426"/>
            <p14:sldId id="427"/>
            <p14:sldId id="428"/>
            <p14:sldId id="429"/>
            <p14:sldId id="430"/>
            <p14:sldId id="431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32"/>
          </p14:sldIdLst>
        </p14:section>
        <p14:section name="Design" id="{51199EBC-79A2-4AC3-81BC-CBC1E2692D1A}">
          <p14:sldIdLst>
            <p14:sldId id="445"/>
            <p14:sldId id="447"/>
            <p14:sldId id="459"/>
            <p14:sldId id="460"/>
            <p14:sldId id="452"/>
            <p14:sldId id="450"/>
            <p14:sldId id="451"/>
            <p14:sldId id="453"/>
            <p14:sldId id="467"/>
            <p14:sldId id="455"/>
            <p14:sldId id="466"/>
            <p14:sldId id="456"/>
            <p14:sldId id="449"/>
            <p14:sldId id="457"/>
            <p14:sldId id="458"/>
            <p14:sldId id="461"/>
            <p14:sldId id="462"/>
            <p14:sldId id="463"/>
            <p14:sldId id="464"/>
            <p14:sldId id="468"/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6666"/>
    <a:srgbClr val="0091EA"/>
    <a:srgbClr val="6DC7FF"/>
    <a:srgbClr val="0067AC"/>
    <a:srgbClr val="3A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360" autoAdjust="0"/>
  </p:normalViewPr>
  <p:slideViewPr>
    <p:cSldViewPr snapToGrid="0">
      <p:cViewPr varScale="1">
        <p:scale>
          <a:sx n="64" d="100"/>
          <a:sy n="64" d="100"/>
        </p:scale>
        <p:origin x="10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Pasquali" userId="38e23add-208a-40ab-8757-9b606f6bf5b9" providerId="ADAL" clId="{C7116FE4-3073-4AD5-95CE-6FB435424DCB}"/>
    <pc:docChg chg="undo redo custSel addSld delSld modSld sldOrd modMainMaster delSection modSection">
      <pc:chgData name="Dario Pasquali" userId="38e23add-208a-40ab-8757-9b606f6bf5b9" providerId="ADAL" clId="{C7116FE4-3073-4AD5-95CE-6FB435424DCB}" dt="2020-05-18T14:06:06.165" v="24024" actId="15"/>
      <pc:docMkLst>
        <pc:docMk/>
      </pc:docMkLst>
      <pc:sldChg chg="addSp delSp modSp modNotesTx">
        <pc:chgData name="Dario Pasquali" userId="38e23add-208a-40ab-8757-9b606f6bf5b9" providerId="ADAL" clId="{C7116FE4-3073-4AD5-95CE-6FB435424DCB}" dt="2020-04-24T11:28:36.511" v="1235"/>
        <pc:sldMkLst>
          <pc:docMk/>
          <pc:sldMk cId="2692879674" sldId="256"/>
        </pc:sldMkLst>
        <pc:spChg chg="add del mod">
          <ac:chgData name="Dario Pasquali" userId="38e23add-208a-40ab-8757-9b606f6bf5b9" providerId="ADAL" clId="{C7116FE4-3073-4AD5-95CE-6FB435424DCB}" dt="2020-04-24T10:29:31.105" v="575" actId="1076"/>
          <ac:spMkLst>
            <pc:docMk/>
            <pc:sldMk cId="2692879674" sldId="256"/>
            <ac:spMk id="7" creationId="{00000000-0000-0000-0000-000000000000}"/>
          </ac:spMkLst>
        </pc:spChg>
        <pc:spChg chg="del mod">
          <ac:chgData name="Dario Pasquali" userId="38e23add-208a-40ab-8757-9b606f6bf5b9" providerId="ADAL" clId="{C7116FE4-3073-4AD5-95CE-6FB435424DCB}" dt="2020-04-24T10:31:14.554" v="628" actId="478"/>
          <ac:spMkLst>
            <pc:docMk/>
            <pc:sldMk cId="2692879674" sldId="256"/>
            <ac:spMk id="15" creationId="{965F484E-6A83-47BF-90B4-4CAA7AF0569F}"/>
          </ac:spMkLst>
        </pc:spChg>
        <pc:spChg chg="add mod">
          <ac:chgData name="Dario Pasquali" userId="38e23add-208a-40ab-8757-9b606f6bf5b9" providerId="ADAL" clId="{C7116FE4-3073-4AD5-95CE-6FB435424DCB}" dt="2020-04-24T10:29:36.006" v="576" actId="1076"/>
          <ac:spMkLst>
            <pc:docMk/>
            <pc:sldMk cId="2692879674" sldId="256"/>
            <ac:spMk id="16" creationId="{6767ED34-E30F-4E58-974A-3F2E627D9DC1}"/>
          </ac:spMkLst>
        </pc:spChg>
        <pc:spChg chg="del">
          <ac:chgData name="Dario Pasquali" userId="38e23add-208a-40ab-8757-9b606f6bf5b9" providerId="ADAL" clId="{C7116FE4-3073-4AD5-95CE-6FB435424DCB}" dt="2020-04-24T10:31:11.562" v="627" actId="478"/>
          <ac:spMkLst>
            <pc:docMk/>
            <pc:sldMk cId="2692879674" sldId="256"/>
            <ac:spMk id="17" creationId="{00000000-0000-0000-0000-000000000000}"/>
          </ac:spMkLst>
        </pc:spChg>
        <pc:spChg chg="add">
          <ac:chgData name="Dario Pasquali" userId="38e23add-208a-40ab-8757-9b606f6bf5b9" providerId="ADAL" clId="{C7116FE4-3073-4AD5-95CE-6FB435424DCB}" dt="2020-04-24T11:28:36.511" v="1235"/>
          <ac:spMkLst>
            <pc:docMk/>
            <pc:sldMk cId="2692879674" sldId="256"/>
            <ac:spMk id="18" creationId="{248538B5-D8C3-401B-8920-F1D7488AD94C}"/>
          </ac:spMkLst>
        </pc:spChg>
        <pc:grpChg chg="del mod">
          <ac:chgData name="Dario Pasquali" userId="38e23add-208a-40ab-8757-9b606f6bf5b9" providerId="ADAL" clId="{C7116FE4-3073-4AD5-95CE-6FB435424DCB}" dt="2020-04-24T10:17:25.627" v="438" actId="478"/>
          <ac:grpSpMkLst>
            <pc:docMk/>
            <pc:sldMk cId="2692879674" sldId="256"/>
            <ac:grpSpMk id="4" creationId="{D69B662D-F07D-4230-8FC8-0C135B100828}"/>
          </ac:grpSpMkLst>
        </pc:grpChg>
        <pc:grpChg chg="add mod">
          <ac:chgData name="Dario Pasquali" userId="38e23add-208a-40ab-8757-9b606f6bf5b9" providerId="ADAL" clId="{C7116FE4-3073-4AD5-95CE-6FB435424DCB}" dt="2020-04-24T10:25:10.577" v="520" actId="1076"/>
          <ac:grpSpMkLst>
            <pc:docMk/>
            <pc:sldMk cId="2692879674" sldId="256"/>
            <ac:grpSpMk id="10" creationId="{F28D4B6A-9F69-48AC-A0F7-3779BECFD64B}"/>
          </ac:grpSpMkLst>
        </pc:grpChg>
        <pc:picChg chg="add del mod">
          <ac:chgData name="Dario Pasquali" userId="38e23add-208a-40ab-8757-9b606f6bf5b9" providerId="ADAL" clId="{C7116FE4-3073-4AD5-95CE-6FB435424DCB}" dt="2020-04-24T10:18:12.963" v="441" actId="478"/>
          <ac:picMkLst>
            <pc:docMk/>
            <pc:sldMk cId="2692879674" sldId="256"/>
            <ac:picMk id="2" creationId="{0806BB86-341E-4697-80EA-9BDC7DDB3C1C}"/>
          </ac:picMkLst>
        </pc:picChg>
        <pc:picChg chg="mod">
          <ac:chgData name="Dario Pasquali" userId="38e23add-208a-40ab-8757-9b606f6bf5b9" providerId="ADAL" clId="{C7116FE4-3073-4AD5-95CE-6FB435424DCB}" dt="2020-04-24T10:23:15.729" v="484" actId="164"/>
          <ac:picMkLst>
            <pc:docMk/>
            <pc:sldMk cId="2692879674" sldId="256"/>
            <ac:picMk id="3" creationId="{B5E5CBDA-A362-437A-96A3-41FE4EF092BD}"/>
          </ac:picMkLst>
        </pc:picChg>
        <pc:picChg chg="add del mod">
          <ac:chgData name="Dario Pasquali" userId="38e23add-208a-40ab-8757-9b606f6bf5b9" providerId="ADAL" clId="{C7116FE4-3073-4AD5-95CE-6FB435424DCB}" dt="2020-04-24T10:21:30.091" v="455"/>
          <ac:picMkLst>
            <pc:docMk/>
            <pc:sldMk cId="2692879674" sldId="256"/>
            <ac:picMk id="6" creationId="{F8738336-9CCE-45C5-AD5F-A19F74E8C57F}"/>
          </ac:picMkLst>
        </pc:picChg>
        <pc:picChg chg="add del mod modCrop">
          <ac:chgData name="Dario Pasquali" userId="38e23add-208a-40ab-8757-9b606f6bf5b9" providerId="ADAL" clId="{C7116FE4-3073-4AD5-95CE-6FB435424DCB}" dt="2020-04-24T10:23:08.899" v="483" actId="478"/>
          <ac:picMkLst>
            <pc:docMk/>
            <pc:sldMk cId="2692879674" sldId="256"/>
            <ac:picMk id="9" creationId="{BF7306DA-3203-42E7-9F07-FB5E17DDFB66}"/>
          </ac:picMkLst>
        </pc:picChg>
        <pc:picChg chg="add mod">
          <ac:chgData name="Dario Pasquali" userId="38e23add-208a-40ab-8757-9b606f6bf5b9" providerId="ADAL" clId="{C7116FE4-3073-4AD5-95CE-6FB435424DCB}" dt="2020-04-24T10:23:36.274" v="497" actId="1038"/>
          <ac:picMkLst>
            <pc:docMk/>
            <pc:sldMk cId="2692879674" sldId="256"/>
            <ac:picMk id="12" creationId="{DACCD9C3-9260-479C-89A2-F4B9DE213B81}"/>
          </ac:picMkLst>
        </pc:picChg>
        <pc:picChg chg="del">
          <ac:chgData name="Dario Pasquali" userId="38e23add-208a-40ab-8757-9b606f6bf5b9" providerId="ADAL" clId="{C7116FE4-3073-4AD5-95CE-6FB435424DCB}" dt="2020-04-24T10:17:25.627" v="438" actId="478"/>
          <ac:picMkLst>
            <pc:docMk/>
            <pc:sldMk cId="2692879674" sldId="256"/>
            <ac:picMk id="1026" creationId="{BF64CBC9-AD66-42D6-BBDF-A8C47038BA04}"/>
          </ac:picMkLst>
        </pc:picChg>
        <pc:picChg chg="add del mod">
          <ac:chgData name="Dario Pasquali" userId="38e23add-208a-40ab-8757-9b606f6bf5b9" providerId="ADAL" clId="{C7116FE4-3073-4AD5-95CE-6FB435424DCB}" dt="2020-04-24T10:21:31.213" v="457"/>
          <ac:picMkLst>
            <pc:docMk/>
            <pc:sldMk cId="2692879674" sldId="256"/>
            <ac:picMk id="1028" creationId="{5650B301-64DC-4F0C-A995-13334FDA1DCB}"/>
          </ac:picMkLst>
        </pc:picChg>
      </pc:sldChg>
      <pc:sldChg chg="del">
        <pc:chgData name="Dario Pasquali" userId="38e23add-208a-40ab-8757-9b606f6bf5b9" providerId="ADAL" clId="{C7116FE4-3073-4AD5-95CE-6FB435424DCB}" dt="2020-04-24T10:12:50.291" v="38" actId="2696"/>
        <pc:sldMkLst>
          <pc:docMk/>
          <pc:sldMk cId="1371845857" sldId="266"/>
        </pc:sldMkLst>
      </pc:sldChg>
      <pc:sldChg chg="del">
        <pc:chgData name="Dario Pasquali" userId="38e23add-208a-40ab-8757-9b606f6bf5b9" providerId="ADAL" clId="{C7116FE4-3073-4AD5-95CE-6FB435424DCB}" dt="2020-04-24T10:12:49.882" v="34" actId="2696"/>
        <pc:sldMkLst>
          <pc:docMk/>
          <pc:sldMk cId="2029963572" sldId="287"/>
        </pc:sldMkLst>
      </pc:sldChg>
      <pc:sldChg chg="addSp delSp modSp ord">
        <pc:chgData name="Dario Pasquali" userId="38e23add-208a-40ab-8757-9b606f6bf5b9" providerId="ADAL" clId="{C7116FE4-3073-4AD5-95CE-6FB435424DCB}" dt="2020-04-28T15:29:15.503" v="3249" actId="20577"/>
        <pc:sldMkLst>
          <pc:docMk/>
          <pc:sldMk cId="632444441" sldId="288"/>
        </pc:sldMkLst>
        <pc:spChg chg="mod">
          <ac:chgData name="Dario Pasquali" userId="38e23add-208a-40ab-8757-9b606f6bf5b9" providerId="ADAL" clId="{C7116FE4-3073-4AD5-95CE-6FB435424DCB}" dt="2020-04-28T15:29:15.503" v="3249" actId="20577"/>
          <ac:spMkLst>
            <pc:docMk/>
            <pc:sldMk cId="632444441" sldId="288"/>
            <ac:spMk id="5" creationId="{6C3F2A7D-51B8-432A-BD85-A1CA12CA21EF}"/>
          </ac:spMkLst>
        </pc:spChg>
        <pc:spChg chg="del">
          <ac:chgData name="Dario Pasquali" userId="38e23add-208a-40ab-8757-9b606f6bf5b9" providerId="ADAL" clId="{C7116FE4-3073-4AD5-95CE-6FB435424DCB}" dt="2020-04-28T15:24:54.215" v="3218" actId="478"/>
          <ac:spMkLst>
            <pc:docMk/>
            <pc:sldMk cId="632444441" sldId="288"/>
            <ac:spMk id="7" creationId="{B4487C91-BDFB-4C68-AA60-6D855BEBCCE8}"/>
          </ac:spMkLst>
        </pc:spChg>
        <pc:grpChg chg="add mod">
          <ac:chgData name="Dario Pasquali" userId="38e23add-208a-40ab-8757-9b606f6bf5b9" providerId="ADAL" clId="{C7116FE4-3073-4AD5-95CE-6FB435424DCB}" dt="2020-04-28T15:23:55.553" v="3198" actId="1076"/>
          <ac:grpSpMkLst>
            <pc:docMk/>
            <pc:sldMk cId="632444441" sldId="288"/>
            <ac:grpSpMk id="2" creationId="{703D00CD-D717-4CFC-8641-EFF08F0BD445}"/>
          </ac:grpSpMkLst>
        </pc:grpChg>
        <pc:picChg chg="add mod">
          <ac:chgData name="Dario Pasquali" userId="38e23add-208a-40ab-8757-9b606f6bf5b9" providerId="ADAL" clId="{C7116FE4-3073-4AD5-95CE-6FB435424DCB}" dt="2020-04-28T15:23:50.296" v="3197" actId="164"/>
          <ac:picMkLst>
            <pc:docMk/>
            <pc:sldMk cId="632444441" sldId="288"/>
            <ac:picMk id="8" creationId="{FDE2E65D-E7DE-4548-ACD8-8341CDF2FB96}"/>
          </ac:picMkLst>
        </pc:picChg>
        <pc:picChg chg="add mod">
          <ac:chgData name="Dario Pasquali" userId="38e23add-208a-40ab-8757-9b606f6bf5b9" providerId="ADAL" clId="{C7116FE4-3073-4AD5-95CE-6FB435424DCB}" dt="2020-04-28T15:23:50.296" v="3197" actId="164"/>
          <ac:picMkLst>
            <pc:docMk/>
            <pc:sldMk cId="632444441" sldId="288"/>
            <ac:picMk id="1026" creationId="{584EC18A-59D4-4838-810F-71AB2F2D2723}"/>
          </ac:picMkLst>
        </pc:picChg>
        <pc:picChg chg="del">
          <ac:chgData name="Dario Pasquali" userId="38e23add-208a-40ab-8757-9b606f6bf5b9" providerId="ADAL" clId="{C7116FE4-3073-4AD5-95CE-6FB435424DCB}" dt="2020-04-28T15:12:39.733" v="3168" actId="478"/>
          <ac:picMkLst>
            <pc:docMk/>
            <pc:sldMk cId="632444441" sldId="288"/>
            <ac:picMk id="2050" creationId="{CE579517-DBB1-4812-9A53-DB792AD76193}"/>
          </ac:picMkLst>
        </pc:picChg>
      </pc:sldChg>
      <pc:sldChg chg="del">
        <pc:chgData name="Dario Pasquali" userId="38e23add-208a-40ab-8757-9b606f6bf5b9" providerId="ADAL" clId="{C7116FE4-3073-4AD5-95CE-6FB435424DCB}" dt="2020-04-24T10:12:50.250" v="37" actId="2696"/>
        <pc:sldMkLst>
          <pc:docMk/>
          <pc:sldMk cId="613221392" sldId="289"/>
        </pc:sldMkLst>
      </pc:sldChg>
      <pc:sldChg chg="del">
        <pc:chgData name="Dario Pasquali" userId="38e23add-208a-40ab-8757-9b606f6bf5b9" providerId="ADAL" clId="{C7116FE4-3073-4AD5-95CE-6FB435424DCB}" dt="2020-04-24T10:12:22.926" v="0" actId="2696"/>
        <pc:sldMkLst>
          <pc:docMk/>
          <pc:sldMk cId="369154815" sldId="290"/>
        </pc:sldMkLst>
      </pc:sldChg>
      <pc:sldChg chg="del">
        <pc:chgData name="Dario Pasquali" userId="38e23add-208a-40ab-8757-9b606f6bf5b9" providerId="ADAL" clId="{C7116FE4-3073-4AD5-95CE-6FB435424DCB}" dt="2020-04-24T10:12:49.955" v="35" actId="2696"/>
        <pc:sldMkLst>
          <pc:docMk/>
          <pc:sldMk cId="2139947128" sldId="291"/>
        </pc:sldMkLst>
      </pc:sldChg>
      <pc:sldChg chg="del">
        <pc:chgData name="Dario Pasquali" userId="38e23add-208a-40ab-8757-9b606f6bf5b9" providerId="ADAL" clId="{C7116FE4-3073-4AD5-95CE-6FB435424DCB}" dt="2020-04-24T10:12:38.865" v="3" actId="2696"/>
        <pc:sldMkLst>
          <pc:docMk/>
          <pc:sldMk cId="977699642" sldId="292"/>
        </pc:sldMkLst>
      </pc:sldChg>
      <pc:sldChg chg="del">
        <pc:chgData name="Dario Pasquali" userId="38e23add-208a-40ab-8757-9b606f6bf5b9" providerId="ADAL" clId="{C7116FE4-3073-4AD5-95CE-6FB435424DCB}" dt="2020-04-24T10:12:38.890" v="4" actId="2696"/>
        <pc:sldMkLst>
          <pc:docMk/>
          <pc:sldMk cId="847876891" sldId="293"/>
        </pc:sldMkLst>
      </pc:sldChg>
      <pc:sldChg chg="del">
        <pc:chgData name="Dario Pasquali" userId="38e23add-208a-40ab-8757-9b606f6bf5b9" providerId="ADAL" clId="{C7116FE4-3073-4AD5-95CE-6FB435424DCB}" dt="2020-04-24T10:12:38.919" v="5" actId="2696"/>
        <pc:sldMkLst>
          <pc:docMk/>
          <pc:sldMk cId="1372931087" sldId="294"/>
        </pc:sldMkLst>
      </pc:sldChg>
      <pc:sldChg chg="del">
        <pc:chgData name="Dario Pasquali" userId="38e23add-208a-40ab-8757-9b606f6bf5b9" providerId="ADAL" clId="{C7116FE4-3073-4AD5-95CE-6FB435424DCB}" dt="2020-04-24T10:12:38.950" v="6" actId="2696"/>
        <pc:sldMkLst>
          <pc:docMk/>
          <pc:sldMk cId="1144634797" sldId="295"/>
        </pc:sldMkLst>
      </pc:sldChg>
      <pc:sldChg chg="del">
        <pc:chgData name="Dario Pasquali" userId="38e23add-208a-40ab-8757-9b606f6bf5b9" providerId="ADAL" clId="{C7116FE4-3073-4AD5-95CE-6FB435424DCB}" dt="2020-04-24T10:12:38.982" v="7" actId="2696"/>
        <pc:sldMkLst>
          <pc:docMk/>
          <pc:sldMk cId="2227874248" sldId="296"/>
        </pc:sldMkLst>
      </pc:sldChg>
      <pc:sldChg chg="del">
        <pc:chgData name="Dario Pasquali" userId="38e23add-208a-40ab-8757-9b606f6bf5b9" providerId="ADAL" clId="{C7116FE4-3073-4AD5-95CE-6FB435424DCB}" dt="2020-04-24T10:12:39.014" v="8" actId="2696"/>
        <pc:sldMkLst>
          <pc:docMk/>
          <pc:sldMk cId="1096933563" sldId="297"/>
        </pc:sldMkLst>
      </pc:sldChg>
      <pc:sldChg chg="del">
        <pc:chgData name="Dario Pasquali" userId="38e23add-208a-40ab-8757-9b606f6bf5b9" providerId="ADAL" clId="{C7116FE4-3073-4AD5-95CE-6FB435424DCB}" dt="2020-04-24T10:12:39.057" v="9" actId="2696"/>
        <pc:sldMkLst>
          <pc:docMk/>
          <pc:sldMk cId="3941439043" sldId="298"/>
        </pc:sldMkLst>
      </pc:sldChg>
      <pc:sldChg chg="del">
        <pc:chgData name="Dario Pasquali" userId="38e23add-208a-40ab-8757-9b606f6bf5b9" providerId="ADAL" clId="{C7116FE4-3073-4AD5-95CE-6FB435424DCB}" dt="2020-04-24T10:12:39.090" v="10" actId="2696"/>
        <pc:sldMkLst>
          <pc:docMk/>
          <pc:sldMk cId="3500060160" sldId="299"/>
        </pc:sldMkLst>
      </pc:sldChg>
      <pc:sldChg chg="del">
        <pc:chgData name="Dario Pasquali" userId="38e23add-208a-40ab-8757-9b606f6bf5b9" providerId="ADAL" clId="{C7116FE4-3073-4AD5-95CE-6FB435424DCB}" dt="2020-04-24T10:12:39.129" v="11" actId="2696"/>
        <pc:sldMkLst>
          <pc:docMk/>
          <pc:sldMk cId="1888883373" sldId="300"/>
        </pc:sldMkLst>
      </pc:sldChg>
      <pc:sldChg chg="del">
        <pc:chgData name="Dario Pasquali" userId="38e23add-208a-40ab-8757-9b606f6bf5b9" providerId="ADAL" clId="{C7116FE4-3073-4AD5-95CE-6FB435424DCB}" dt="2020-04-24T10:12:39.166" v="12" actId="2696"/>
        <pc:sldMkLst>
          <pc:docMk/>
          <pc:sldMk cId="2604312182" sldId="301"/>
        </pc:sldMkLst>
      </pc:sldChg>
      <pc:sldChg chg="del">
        <pc:chgData name="Dario Pasquali" userId="38e23add-208a-40ab-8757-9b606f6bf5b9" providerId="ADAL" clId="{C7116FE4-3073-4AD5-95CE-6FB435424DCB}" dt="2020-04-24T10:12:39.203" v="13" actId="2696"/>
        <pc:sldMkLst>
          <pc:docMk/>
          <pc:sldMk cId="3873222532" sldId="302"/>
        </pc:sldMkLst>
      </pc:sldChg>
      <pc:sldChg chg="del">
        <pc:chgData name="Dario Pasquali" userId="38e23add-208a-40ab-8757-9b606f6bf5b9" providerId="ADAL" clId="{C7116FE4-3073-4AD5-95CE-6FB435424DCB}" dt="2020-04-24T10:12:39.244" v="14" actId="2696"/>
        <pc:sldMkLst>
          <pc:docMk/>
          <pc:sldMk cId="4187110231" sldId="303"/>
        </pc:sldMkLst>
      </pc:sldChg>
      <pc:sldChg chg="del">
        <pc:chgData name="Dario Pasquali" userId="38e23add-208a-40ab-8757-9b606f6bf5b9" providerId="ADAL" clId="{C7116FE4-3073-4AD5-95CE-6FB435424DCB}" dt="2020-04-24T10:12:39.284" v="15" actId="2696"/>
        <pc:sldMkLst>
          <pc:docMk/>
          <pc:sldMk cId="1235895238" sldId="304"/>
        </pc:sldMkLst>
      </pc:sldChg>
      <pc:sldChg chg="del">
        <pc:chgData name="Dario Pasquali" userId="38e23add-208a-40ab-8757-9b606f6bf5b9" providerId="ADAL" clId="{C7116FE4-3073-4AD5-95CE-6FB435424DCB}" dt="2020-04-24T10:12:39.326" v="16" actId="2696"/>
        <pc:sldMkLst>
          <pc:docMk/>
          <pc:sldMk cId="681498869" sldId="305"/>
        </pc:sldMkLst>
      </pc:sldChg>
      <pc:sldChg chg="del">
        <pc:chgData name="Dario Pasquali" userId="38e23add-208a-40ab-8757-9b606f6bf5b9" providerId="ADAL" clId="{C7116FE4-3073-4AD5-95CE-6FB435424DCB}" dt="2020-04-24T10:12:39.360" v="17" actId="2696"/>
        <pc:sldMkLst>
          <pc:docMk/>
          <pc:sldMk cId="2096451960" sldId="306"/>
        </pc:sldMkLst>
      </pc:sldChg>
      <pc:sldChg chg="del">
        <pc:chgData name="Dario Pasquali" userId="38e23add-208a-40ab-8757-9b606f6bf5b9" providerId="ADAL" clId="{C7116FE4-3073-4AD5-95CE-6FB435424DCB}" dt="2020-04-24T10:12:39.400" v="18" actId="2696"/>
        <pc:sldMkLst>
          <pc:docMk/>
          <pc:sldMk cId="2542516678" sldId="307"/>
        </pc:sldMkLst>
      </pc:sldChg>
      <pc:sldChg chg="del">
        <pc:chgData name="Dario Pasquali" userId="38e23add-208a-40ab-8757-9b606f6bf5b9" providerId="ADAL" clId="{C7116FE4-3073-4AD5-95CE-6FB435424DCB}" dt="2020-04-24T10:12:39.432" v="19" actId="2696"/>
        <pc:sldMkLst>
          <pc:docMk/>
          <pc:sldMk cId="1515456321" sldId="308"/>
        </pc:sldMkLst>
      </pc:sldChg>
      <pc:sldChg chg="del">
        <pc:chgData name="Dario Pasquali" userId="38e23add-208a-40ab-8757-9b606f6bf5b9" providerId="ADAL" clId="{C7116FE4-3073-4AD5-95CE-6FB435424DCB}" dt="2020-04-24T10:12:39.475" v="20" actId="2696"/>
        <pc:sldMkLst>
          <pc:docMk/>
          <pc:sldMk cId="380038126" sldId="309"/>
        </pc:sldMkLst>
      </pc:sldChg>
      <pc:sldChg chg="del">
        <pc:chgData name="Dario Pasquali" userId="38e23add-208a-40ab-8757-9b606f6bf5b9" providerId="ADAL" clId="{C7116FE4-3073-4AD5-95CE-6FB435424DCB}" dt="2020-04-24T10:12:39.519" v="21" actId="2696"/>
        <pc:sldMkLst>
          <pc:docMk/>
          <pc:sldMk cId="4243184550" sldId="310"/>
        </pc:sldMkLst>
      </pc:sldChg>
      <pc:sldChg chg="del">
        <pc:chgData name="Dario Pasquali" userId="38e23add-208a-40ab-8757-9b606f6bf5b9" providerId="ADAL" clId="{C7116FE4-3073-4AD5-95CE-6FB435424DCB}" dt="2020-04-24T10:12:39.559" v="22" actId="2696"/>
        <pc:sldMkLst>
          <pc:docMk/>
          <pc:sldMk cId="4270773131" sldId="311"/>
        </pc:sldMkLst>
      </pc:sldChg>
      <pc:sldChg chg="del">
        <pc:chgData name="Dario Pasquali" userId="38e23add-208a-40ab-8757-9b606f6bf5b9" providerId="ADAL" clId="{C7116FE4-3073-4AD5-95CE-6FB435424DCB}" dt="2020-04-24T10:12:39.611" v="23" actId="2696"/>
        <pc:sldMkLst>
          <pc:docMk/>
          <pc:sldMk cId="3211889296" sldId="312"/>
        </pc:sldMkLst>
      </pc:sldChg>
      <pc:sldChg chg="del">
        <pc:chgData name="Dario Pasquali" userId="38e23add-208a-40ab-8757-9b606f6bf5b9" providerId="ADAL" clId="{C7116FE4-3073-4AD5-95CE-6FB435424DCB}" dt="2020-04-24T10:12:39.650" v="24" actId="2696"/>
        <pc:sldMkLst>
          <pc:docMk/>
          <pc:sldMk cId="3995006240" sldId="313"/>
        </pc:sldMkLst>
      </pc:sldChg>
      <pc:sldChg chg="del">
        <pc:chgData name="Dario Pasquali" userId="38e23add-208a-40ab-8757-9b606f6bf5b9" providerId="ADAL" clId="{C7116FE4-3073-4AD5-95CE-6FB435424DCB}" dt="2020-04-24T10:12:39.681" v="25" actId="2696"/>
        <pc:sldMkLst>
          <pc:docMk/>
          <pc:sldMk cId="391978721" sldId="314"/>
        </pc:sldMkLst>
      </pc:sldChg>
      <pc:sldChg chg="del">
        <pc:chgData name="Dario Pasquali" userId="38e23add-208a-40ab-8757-9b606f6bf5b9" providerId="ADAL" clId="{C7116FE4-3073-4AD5-95CE-6FB435424DCB}" dt="2020-04-24T10:12:39.740" v="26" actId="2696"/>
        <pc:sldMkLst>
          <pc:docMk/>
          <pc:sldMk cId="2958929514" sldId="315"/>
        </pc:sldMkLst>
      </pc:sldChg>
      <pc:sldChg chg="del">
        <pc:chgData name="Dario Pasquali" userId="38e23add-208a-40ab-8757-9b606f6bf5b9" providerId="ADAL" clId="{C7116FE4-3073-4AD5-95CE-6FB435424DCB}" dt="2020-04-24T10:12:39.808" v="27" actId="2696"/>
        <pc:sldMkLst>
          <pc:docMk/>
          <pc:sldMk cId="2257006376" sldId="316"/>
        </pc:sldMkLst>
      </pc:sldChg>
      <pc:sldChg chg="del">
        <pc:chgData name="Dario Pasquali" userId="38e23add-208a-40ab-8757-9b606f6bf5b9" providerId="ADAL" clId="{C7116FE4-3073-4AD5-95CE-6FB435424DCB}" dt="2020-04-24T10:12:39.874" v="28" actId="2696"/>
        <pc:sldMkLst>
          <pc:docMk/>
          <pc:sldMk cId="126477848" sldId="317"/>
        </pc:sldMkLst>
      </pc:sldChg>
      <pc:sldChg chg="del">
        <pc:chgData name="Dario Pasquali" userId="38e23add-208a-40ab-8757-9b606f6bf5b9" providerId="ADAL" clId="{C7116FE4-3073-4AD5-95CE-6FB435424DCB}" dt="2020-04-24T10:12:39.912" v="29" actId="2696"/>
        <pc:sldMkLst>
          <pc:docMk/>
          <pc:sldMk cId="95120064" sldId="318"/>
        </pc:sldMkLst>
      </pc:sldChg>
      <pc:sldChg chg="del">
        <pc:chgData name="Dario Pasquali" userId="38e23add-208a-40ab-8757-9b606f6bf5b9" providerId="ADAL" clId="{C7116FE4-3073-4AD5-95CE-6FB435424DCB}" dt="2020-04-24T10:12:39.963" v="30" actId="2696"/>
        <pc:sldMkLst>
          <pc:docMk/>
          <pc:sldMk cId="1905650816" sldId="319"/>
        </pc:sldMkLst>
      </pc:sldChg>
      <pc:sldChg chg="del">
        <pc:chgData name="Dario Pasquali" userId="38e23add-208a-40ab-8757-9b606f6bf5b9" providerId="ADAL" clId="{C7116FE4-3073-4AD5-95CE-6FB435424DCB}" dt="2020-04-24T10:12:39.999" v="31" actId="2696"/>
        <pc:sldMkLst>
          <pc:docMk/>
          <pc:sldMk cId="2795751061" sldId="320"/>
        </pc:sldMkLst>
      </pc:sldChg>
      <pc:sldChg chg="del">
        <pc:chgData name="Dario Pasquali" userId="38e23add-208a-40ab-8757-9b606f6bf5b9" providerId="ADAL" clId="{C7116FE4-3073-4AD5-95CE-6FB435424DCB}" dt="2020-04-24T10:12:40.078" v="32" actId="2696"/>
        <pc:sldMkLst>
          <pc:docMk/>
          <pc:sldMk cId="3526052715" sldId="321"/>
        </pc:sldMkLst>
      </pc:sldChg>
      <pc:sldChg chg="del">
        <pc:chgData name="Dario Pasquali" userId="38e23add-208a-40ab-8757-9b606f6bf5b9" providerId="ADAL" clId="{C7116FE4-3073-4AD5-95CE-6FB435424DCB}" dt="2020-04-24T10:12:40.135" v="33" actId="2696"/>
        <pc:sldMkLst>
          <pc:docMk/>
          <pc:sldMk cId="1119662468" sldId="322"/>
        </pc:sldMkLst>
      </pc:sldChg>
      <pc:sldChg chg="del">
        <pc:chgData name="Dario Pasquali" userId="38e23add-208a-40ab-8757-9b606f6bf5b9" providerId="ADAL" clId="{C7116FE4-3073-4AD5-95CE-6FB435424DCB}" dt="2020-04-28T15:09:10.284" v="3119" actId="2696"/>
        <pc:sldMkLst>
          <pc:docMk/>
          <pc:sldMk cId="1417849785" sldId="323"/>
        </pc:sldMkLst>
      </pc:sldChg>
      <pc:sldChg chg="del">
        <pc:chgData name="Dario Pasquali" userId="38e23add-208a-40ab-8757-9b606f6bf5b9" providerId="ADAL" clId="{C7116FE4-3073-4AD5-95CE-6FB435424DCB}" dt="2020-04-24T10:12:51.350" v="48" actId="2696"/>
        <pc:sldMkLst>
          <pc:docMk/>
          <pc:sldMk cId="2058094204" sldId="325"/>
        </pc:sldMkLst>
      </pc:sldChg>
      <pc:sldChg chg="del">
        <pc:chgData name="Dario Pasquali" userId="38e23add-208a-40ab-8757-9b606f6bf5b9" providerId="ADAL" clId="{C7116FE4-3073-4AD5-95CE-6FB435424DCB}" dt="2020-04-24T10:12:51.412" v="50" actId="2696"/>
        <pc:sldMkLst>
          <pc:docMk/>
          <pc:sldMk cId="1544831276" sldId="326"/>
        </pc:sldMkLst>
      </pc:sldChg>
      <pc:sldChg chg="del">
        <pc:chgData name="Dario Pasquali" userId="38e23add-208a-40ab-8757-9b606f6bf5b9" providerId="ADAL" clId="{C7116FE4-3073-4AD5-95CE-6FB435424DCB}" dt="2020-04-24T10:12:51.383" v="49" actId="2696"/>
        <pc:sldMkLst>
          <pc:docMk/>
          <pc:sldMk cId="3859931843" sldId="327"/>
        </pc:sldMkLst>
      </pc:sldChg>
      <pc:sldChg chg="del">
        <pc:chgData name="Dario Pasquali" userId="38e23add-208a-40ab-8757-9b606f6bf5b9" providerId="ADAL" clId="{C7116FE4-3073-4AD5-95CE-6FB435424DCB}" dt="2020-04-24T10:12:51.918" v="64" actId="2696"/>
        <pc:sldMkLst>
          <pc:docMk/>
          <pc:sldMk cId="2259777747" sldId="328"/>
        </pc:sldMkLst>
      </pc:sldChg>
      <pc:sldChg chg="del">
        <pc:chgData name="Dario Pasquali" userId="38e23add-208a-40ab-8757-9b606f6bf5b9" providerId="ADAL" clId="{C7116FE4-3073-4AD5-95CE-6FB435424DCB}" dt="2020-04-24T10:12:52.194" v="72" actId="2696"/>
        <pc:sldMkLst>
          <pc:docMk/>
          <pc:sldMk cId="3998093040" sldId="331"/>
        </pc:sldMkLst>
      </pc:sldChg>
      <pc:sldChg chg="del">
        <pc:chgData name="Dario Pasquali" userId="38e23add-208a-40ab-8757-9b606f6bf5b9" providerId="ADAL" clId="{C7116FE4-3073-4AD5-95CE-6FB435424DCB}" dt="2020-04-24T10:12:53" v="91" actId="2696"/>
        <pc:sldMkLst>
          <pc:docMk/>
          <pc:sldMk cId="1789299082" sldId="332"/>
        </pc:sldMkLst>
      </pc:sldChg>
      <pc:sldChg chg="del">
        <pc:chgData name="Dario Pasquali" userId="38e23add-208a-40ab-8757-9b606f6bf5b9" providerId="ADAL" clId="{C7116FE4-3073-4AD5-95CE-6FB435424DCB}" dt="2020-04-24T10:12:51.891" v="63" actId="2696"/>
        <pc:sldMkLst>
          <pc:docMk/>
          <pc:sldMk cId="668906244" sldId="333"/>
        </pc:sldMkLst>
      </pc:sldChg>
      <pc:sldChg chg="del">
        <pc:chgData name="Dario Pasquali" userId="38e23add-208a-40ab-8757-9b606f6bf5b9" providerId="ADAL" clId="{C7116FE4-3073-4AD5-95CE-6FB435424DCB}" dt="2020-04-24T10:12:52.163" v="71" actId="2696"/>
        <pc:sldMkLst>
          <pc:docMk/>
          <pc:sldMk cId="3471288102" sldId="334"/>
        </pc:sldMkLst>
      </pc:sldChg>
      <pc:sldChg chg="del">
        <pc:chgData name="Dario Pasquali" userId="38e23add-208a-40ab-8757-9b606f6bf5b9" providerId="ADAL" clId="{C7116FE4-3073-4AD5-95CE-6FB435424DCB}" dt="2020-04-24T10:12:52.685" v="84" actId="2696"/>
        <pc:sldMkLst>
          <pc:docMk/>
          <pc:sldMk cId="477553049" sldId="335"/>
        </pc:sldMkLst>
      </pc:sldChg>
      <pc:sldChg chg="del">
        <pc:chgData name="Dario Pasquali" userId="38e23add-208a-40ab-8757-9b606f6bf5b9" providerId="ADAL" clId="{C7116FE4-3073-4AD5-95CE-6FB435424DCB}" dt="2020-04-24T10:12:53.079" v="93" actId="2696"/>
        <pc:sldMkLst>
          <pc:docMk/>
          <pc:sldMk cId="2188655633" sldId="336"/>
        </pc:sldMkLst>
      </pc:sldChg>
      <pc:sldChg chg="del">
        <pc:chgData name="Dario Pasquali" userId="38e23add-208a-40ab-8757-9b606f6bf5b9" providerId="ADAL" clId="{C7116FE4-3073-4AD5-95CE-6FB435424DCB}" dt="2020-04-24T10:12:53.118" v="94" actId="2696"/>
        <pc:sldMkLst>
          <pc:docMk/>
          <pc:sldMk cId="4184047571" sldId="337"/>
        </pc:sldMkLst>
      </pc:sldChg>
      <pc:sldChg chg="del">
        <pc:chgData name="Dario Pasquali" userId="38e23add-208a-40ab-8757-9b606f6bf5b9" providerId="ADAL" clId="{C7116FE4-3073-4AD5-95CE-6FB435424DCB}" dt="2020-04-24T10:12:53.157" v="95" actId="2696"/>
        <pc:sldMkLst>
          <pc:docMk/>
          <pc:sldMk cId="752401115" sldId="338"/>
        </pc:sldMkLst>
      </pc:sldChg>
      <pc:sldChg chg="del">
        <pc:chgData name="Dario Pasquali" userId="38e23add-208a-40ab-8757-9b606f6bf5b9" providerId="ADAL" clId="{C7116FE4-3073-4AD5-95CE-6FB435424DCB}" dt="2020-04-24T10:12:53.197" v="96" actId="2696"/>
        <pc:sldMkLst>
          <pc:docMk/>
          <pc:sldMk cId="1734796628" sldId="339"/>
        </pc:sldMkLst>
      </pc:sldChg>
      <pc:sldChg chg="del">
        <pc:chgData name="Dario Pasquali" userId="38e23add-208a-40ab-8757-9b606f6bf5b9" providerId="ADAL" clId="{C7116FE4-3073-4AD5-95CE-6FB435424DCB}" dt="2020-04-24T10:12:53.251" v="97" actId="2696"/>
        <pc:sldMkLst>
          <pc:docMk/>
          <pc:sldMk cId="3481564516" sldId="340"/>
        </pc:sldMkLst>
      </pc:sldChg>
      <pc:sldChg chg="del">
        <pc:chgData name="Dario Pasquali" userId="38e23add-208a-40ab-8757-9b606f6bf5b9" providerId="ADAL" clId="{C7116FE4-3073-4AD5-95CE-6FB435424DCB}" dt="2020-04-24T10:12:53.293" v="98" actId="2696"/>
        <pc:sldMkLst>
          <pc:docMk/>
          <pc:sldMk cId="1425936739" sldId="341"/>
        </pc:sldMkLst>
      </pc:sldChg>
      <pc:sldChg chg="del">
        <pc:chgData name="Dario Pasquali" userId="38e23add-208a-40ab-8757-9b606f6bf5b9" providerId="ADAL" clId="{C7116FE4-3073-4AD5-95CE-6FB435424DCB}" dt="2020-04-24T10:12:53.335" v="99" actId="2696"/>
        <pc:sldMkLst>
          <pc:docMk/>
          <pc:sldMk cId="809474508" sldId="342"/>
        </pc:sldMkLst>
      </pc:sldChg>
      <pc:sldChg chg="del">
        <pc:chgData name="Dario Pasquali" userId="38e23add-208a-40ab-8757-9b606f6bf5b9" providerId="ADAL" clId="{C7116FE4-3073-4AD5-95CE-6FB435424DCB}" dt="2020-04-24T10:12:53.382" v="100" actId="2696"/>
        <pc:sldMkLst>
          <pc:docMk/>
          <pc:sldMk cId="2936312205" sldId="343"/>
        </pc:sldMkLst>
      </pc:sldChg>
      <pc:sldChg chg="del">
        <pc:chgData name="Dario Pasquali" userId="38e23add-208a-40ab-8757-9b606f6bf5b9" providerId="ADAL" clId="{C7116FE4-3073-4AD5-95CE-6FB435424DCB}" dt="2020-04-24T10:12:53.417" v="101" actId="2696"/>
        <pc:sldMkLst>
          <pc:docMk/>
          <pc:sldMk cId="822691268" sldId="344"/>
        </pc:sldMkLst>
      </pc:sldChg>
      <pc:sldChg chg="del">
        <pc:chgData name="Dario Pasquali" userId="38e23add-208a-40ab-8757-9b606f6bf5b9" providerId="ADAL" clId="{C7116FE4-3073-4AD5-95CE-6FB435424DCB}" dt="2020-04-24T10:12:53.455" v="102" actId="2696"/>
        <pc:sldMkLst>
          <pc:docMk/>
          <pc:sldMk cId="3035887781" sldId="345"/>
        </pc:sldMkLst>
      </pc:sldChg>
      <pc:sldChg chg="del">
        <pc:chgData name="Dario Pasquali" userId="38e23add-208a-40ab-8757-9b606f6bf5b9" providerId="ADAL" clId="{C7116FE4-3073-4AD5-95CE-6FB435424DCB}" dt="2020-04-24T10:12:53.487" v="103" actId="2696"/>
        <pc:sldMkLst>
          <pc:docMk/>
          <pc:sldMk cId="1763663103" sldId="346"/>
        </pc:sldMkLst>
      </pc:sldChg>
      <pc:sldChg chg="del">
        <pc:chgData name="Dario Pasquali" userId="38e23add-208a-40ab-8757-9b606f6bf5b9" providerId="ADAL" clId="{C7116FE4-3073-4AD5-95CE-6FB435424DCB}" dt="2020-04-24T10:12:52.905" v="89" actId="2696"/>
        <pc:sldMkLst>
          <pc:docMk/>
          <pc:sldMk cId="3492577352" sldId="348"/>
        </pc:sldMkLst>
      </pc:sldChg>
      <pc:sldChg chg="del">
        <pc:chgData name="Dario Pasquali" userId="38e23add-208a-40ab-8757-9b606f6bf5b9" providerId="ADAL" clId="{C7116FE4-3073-4AD5-95CE-6FB435424DCB}" dt="2020-04-24T10:12:53.037" v="92" actId="2696"/>
        <pc:sldMkLst>
          <pc:docMk/>
          <pc:sldMk cId="3915532245" sldId="349"/>
        </pc:sldMkLst>
      </pc:sldChg>
      <pc:sldChg chg="del">
        <pc:chgData name="Dario Pasquali" userId="38e23add-208a-40ab-8757-9b606f6bf5b9" providerId="ADAL" clId="{C7116FE4-3073-4AD5-95CE-6FB435424DCB}" dt="2020-04-24T10:12:51.447" v="51" actId="2696"/>
        <pc:sldMkLst>
          <pc:docMk/>
          <pc:sldMk cId="1624528448" sldId="350"/>
        </pc:sldMkLst>
      </pc:sldChg>
      <pc:sldChg chg="del">
        <pc:chgData name="Dario Pasquali" userId="38e23add-208a-40ab-8757-9b606f6bf5b9" providerId="ADAL" clId="{C7116FE4-3073-4AD5-95CE-6FB435424DCB}" dt="2020-04-24T10:12:51.486" v="52" actId="2696"/>
        <pc:sldMkLst>
          <pc:docMk/>
          <pc:sldMk cId="1252915364" sldId="351"/>
        </pc:sldMkLst>
      </pc:sldChg>
      <pc:sldChg chg="del">
        <pc:chgData name="Dario Pasquali" userId="38e23add-208a-40ab-8757-9b606f6bf5b9" providerId="ADAL" clId="{C7116FE4-3073-4AD5-95CE-6FB435424DCB}" dt="2020-04-24T10:12:51.519" v="53" actId="2696"/>
        <pc:sldMkLst>
          <pc:docMk/>
          <pc:sldMk cId="1233094730" sldId="352"/>
        </pc:sldMkLst>
      </pc:sldChg>
      <pc:sldChg chg="del">
        <pc:chgData name="Dario Pasquali" userId="38e23add-208a-40ab-8757-9b606f6bf5b9" providerId="ADAL" clId="{C7116FE4-3073-4AD5-95CE-6FB435424DCB}" dt="2020-04-24T10:12:51.547" v="54" actId="2696"/>
        <pc:sldMkLst>
          <pc:docMk/>
          <pc:sldMk cId="3624565110" sldId="353"/>
        </pc:sldMkLst>
      </pc:sldChg>
      <pc:sldChg chg="del">
        <pc:chgData name="Dario Pasquali" userId="38e23add-208a-40ab-8757-9b606f6bf5b9" providerId="ADAL" clId="{C7116FE4-3073-4AD5-95CE-6FB435424DCB}" dt="2020-04-24T10:12:49.985" v="36" actId="2696"/>
        <pc:sldMkLst>
          <pc:docMk/>
          <pc:sldMk cId="4280656498" sldId="354"/>
        </pc:sldMkLst>
      </pc:sldChg>
      <pc:sldChg chg="addSp delSp modSp add del ord modNotesTx">
        <pc:chgData name="Dario Pasquali" userId="38e23add-208a-40ab-8757-9b606f6bf5b9" providerId="ADAL" clId="{C7116FE4-3073-4AD5-95CE-6FB435424DCB}" dt="2020-04-24T13:03:52.821" v="1270" actId="113"/>
        <pc:sldMkLst>
          <pc:docMk/>
          <pc:sldMk cId="2442141508" sldId="355"/>
        </pc:sldMkLst>
        <pc:spChg chg="del mod">
          <ac:chgData name="Dario Pasquali" userId="38e23add-208a-40ab-8757-9b606f6bf5b9" providerId="ADAL" clId="{C7116FE4-3073-4AD5-95CE-6FB435424DCB}" dt="2020-04-24T10:28:11.740" v="523" actId="478"/>
          <ac:spMkLst>
            <pc:docMk/>
            <pc:sldMk cId="2442141508" sldId="355"/>
            <ac:spMk id="2" creationId="{01D79523-21C2-411A-807F-EBDBE3317292}"/>
          </ac:spMkLst>
        </pc:spChg>
        <pc:spChg chg="add mod">
          <ac:chgData name="Dario Pasquali" userId="38e23add-208a-40ab-8757-9b606f6bf5b9" providerId="ADAL" clId="{C7116FE4-3073-4AD5-95CE-6FB435424DCB}" dt="2020-04-24T11:54:30.706" v="1254" actId="404"/>
          <ac:spMkLst>
            <pc:docMk/>
            <pc:sldMk cId="2442141508" sldId="355"/>
            <ac:spMk id="4" creationId="{9DACB62F-4EB8-4081-9514-DA6C48F2CA59}"/>
          </ac:spMkLst>
        </pc:spChg>
        <pc:spChg chg="mod">
          <ac:chgData name="Dario Pasquali" userId="38e23add-208a-40ab-8757-9b606f6bf5b9" providerId="ADAL" clId="{C7116FE4-3073-4AD5-95CE-6FB435424DCB}" dt="2020-04-24T10:32:46.273" v="641" actId="1076"/>
          <ac:spMkLst>
            <pc:docMk/>
            <pc:sldMk cId="2442141508" sldId="355"/>
            <ac:spMk id="7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4-24T10:32:29.066" v="634" actId="478"/>
          <ac:spMkLst>
            <pc:docMk/>
            <pc:sldMk cId="2442141508" sldId="355"/>
            <ac:spMk id="8" creationId="{8A96A506-D248-4A7E-9E2D-F762C0CF4342}"/>
          </ac:spMkLst>
        </pc:spChg>
        <pc:spChg chg="del">
          <ac:chgData name="Dario Pasquali" userId="38e23add-208a-40ab-8757-9b606f6bf5b9" providerId="ADAL" clId="{C7116FE4-3073-4AD5-95CE-6FB435424DCB}" dt="2020-04-24T10:32:26.826" v="633" actId="478"/>
          <ac:spMkLst>
            <pc:docMk/>
            <pc:sldMk cId="2442141508" sldId="355"/>
            <ac:spMk id="10" creationId="{F2BCAAA6-4F21-4625-A719-E0DDDD71D7E5}"/>
          </ac:spMkLst>
        </pc:spChg>
        <pc:spChg chg="del">
          <ac:chgData name="Dario Pasquali" userId="38e23add-208a-40ab-8757-9b606f6bf5b9" providerId="ADAL" clId="{C7116FE4-3073-4AD5-95CE-6FB435424DCB}" dt="2020-04-24T10:32:22.106" v="632" actId="478"/>
          <ac:spMkLst>
            <pc:docMk/>
            <pc:sldMk cId="2442141508" sldId="355"/>
            <ac:spMk id="17" creationId="{00000000-0000-0000-0000-000000000000}"/>
          </ac:spMkLst>
        </pc:spChg>
        <pc:spChg chg="del mod">
          <ac:chgData name="Dario Pasquali" userId="38e23add-208a-40ab-8757-9b606f6bf5b9" providerId="ADAL" clId="{C7116FE4-3073-4AD5-95CE-6FB435424DCB}" dt="2020-04-24T10:58:27.664" v="1213"/>
          <ac:spMkLst>
            <pc:docMk/>
            <pc:sldMk cId="2442141508" sldId="355"/>
            <ac:spMk id="18" creationId="{4E891CA6-A26E-4A34-9943-16F52F21248A}"/>
          </ac:spMkLst>
        </pc:spChg>
        <pc:spChg chg="del">
          <ac:chgData name="Dario Pasquali" userId="38e23add-208a-40ab-8757-9b606f6bf5b9" providerId="ADAL" clId="{C7116FE4-3073-4AD5-95CE-6FB435424DCB}" dt="2020-04-24T10:32:38.002" v="639" actId="478"/>
          <ac:spMkLst>
            <pc:docMk/>
            <pc:sldMk cId="2442141508" sldId="355"/>
            <ac:spMk id="19" creationId="{21610862-59D6-413E-9C0B-B8DC3A8D25DC}"/>
          </ac:spMkLst>
        </pc:spChg>
        <pc:spChg chg="del">
          <ac:chgData name="Dario Pasquali" userId="38e23add-208a-40ab-8757-9b606f6bf5b9" providerId="ADAL" clId="{C7116FE4-3073-4AD5-95CE-6FB435424DCB}" dt="2020-04-24T10:32:30.921" v="635" actId="478"/>
          <ac:spMkLst>
            <pc:docMk/>
            <pc:sldMk cId="2442141508" sldId="355"/>
            <ac:spMk id="20" creationId="{705EAAF2-5A4E-4DF2-A9CA-31DFC1B8F5EF}"/>
          </ac:spMkLst>
        </pc:spChg>
        <pc:spChg chg="del">
          <ac:chgData name="Dario Pasquali" userId="38e23add-208a-40ab-8757-9b606f6bf5b9" providerId="ADAL" clId="{C7116FE4-3073-4AD5-95CE-6FB435424DCB}" dt="2020-04-24T10:28:56.363" v="549" actId="478"/>
          <ac:spMkLst>
            <pc:docMk/>
            <pc:sldMk cId="2442141508" sldId="355"/>
            <ac:spMk id="21" creationId="{1E5A67DD-C478-40AE-9A30-0708EE50451B}"/>
          </ac:spMkLst>
        </pc:spChg>
        <pc:spChg chg="del">
          <ac:chgData name="Dario Pasquali" userId="38e23add-208a-40ab-8757-9b606f6bf5b9" providerId="ADAL" clId="{C7116FE4-3073-4AD5-95CE-6FB435424DCB}" dt="2020-04-24T10:28:34.090" v="544" actId="478"/>
          <ac:spMkLst>
            <pc:docMk/>
            <pc:sldMk cId="2442141508" sldId="355"/>
            <ac:spMk id="23" creationId="{79207E2A-51AE-4C31-B509-AF144737EC53}"/>
          </ac:spMkLst>
        </pc:spChg>
        <pc:spChg chg="del">
          <ac:chgData name="Dario Pasquali" userId="38e23add-208a-40ab-8757-9b606f6bf5b9" providerId="ADAL" clId="{C7116FE4-3073-4AD5-95CE-6FB435424DCB}" dt="2020-04-24T10:32:21.050" v="631" actId="478"/>
          <ac:spMkLst>
            <pc:docMk/>
            <pc:sldMk cId="2442141508" sldId="355"/>
            <ac:spMk id="24" creationId="{52EBE241-273F-496A-BF5D-326BDFD33C01}"/>
          </ac:spMkLst>
        </pc:spChg>
        <pc:spChg chg="del">
          <ac:chgData name="Dario Pasquali" userId="38e23add-208a-40ab-8757-9b606f6bf5b9" providerId="ADAL" clId="{C7116FE4-3073-4AD5-95CE-6FB435424DCB}" dt="2020-04-24T10:32:29.066" v="634" actId="478"/>
          <ac:spMkLst>
            <pc:docMk/>
            <pc:sldMk cId="2442141508" sldId="355"/>
            <ac:spMk id="25" creationId="{493C77C2-BF52-41D5-A405-300CE05AE146}"/>
          </ac:spMkLst>
        </pc:spChg>
        <pc:spChg chg="del">
          <ac:chgData name="Dario Pasquali" userId="38e23add-208a-40ab-8757-9b606f6bf5b9" providerId="ADAL" clId="{C7116FE4-3073-4AD5-95CE-6FB435424DCB}" dt="2020-04-24T10:32:26.826" v="633" actId="478"/>
          <ac:spMkLst>
            <pc:docMk/>
            <pc:sldMk cId="2442141508" sldId="355"/>
            <ac:spMk id="26" creationId="{571D0311-DA18-459D-96CC-7F57D91B2F6E}"/>
          </ac:spMkLst>
        </pc:spChg>
        <pc:spChg chg="add del">
          <ac:chgData name="Dario Pasquali" userId="38e23add-208a-40ab-8757-9b606f6bf5b9" providerId="ADAL" clId="{C7116FE4-3073-4AD5-95CE-6FB435424DCB}" dt="2020-04-24T10:31:18.098" v="629" actId="478"/>
          <ac:spMkLst>
            <pc:docMk/>
            <pc:sldMk cId="2442141508" sldId="355"/>
            <ac:spMk id="27" creationId="{5891C459-634C-47D0-B05A-E056CC1E2B41}"/>
          </ac:spMkLst>
        </pc:spChg>
        <pc:spChg chg="add del mod">
          <ac:chgData name="Dario Pasquali" userId="38e23add-208a-40ab-8757-9b606f6bf5b9" providerId="ADAL" clId="{C7116FE4-3073-4AD5-95CE-6FB435424DCB}" dt="2020-04-24T10:58:27.665" v="1215"/>
          <ac:spMkLst>
            <pc:docMk/>
            <pc:sldMk cId="2442141508" sldId="355"/>
            <ac:spMk id="28" creationId="{70D069D9-A987-4CF9-9AF0-AC0AEFC18913}"/>
          </ac:spMkLst>
        </pc:spChg>
        <pc:spChg chg="add del mod">
          <ac:chgData name="Dario Pasquali" userId="38e23add-208a-40ab-8757-9b606f6bf5b9" providerId="ADAL" clId="{C7116FE4-3073-4AD5-95CE-6FB435424DCB}" dt="2020-04-24T10:59:03.497" v="1230" actId="478"/>
          <ac:spMkLst>
            <pc:docMk/>
            <pc:sldMk cId="2442141508" sldId="355"/>
            <ac:spMk id="29" creationId="{FAF74C7F-30AF-4525-9A02-7C4D6D116A6D}"/>
          </ac:spMkLst>
        </pc:spChg>
        <pc:spChg chg="add del mod">
          <ac:chgData name="Dario Pasquali" userId="38e23add-208a-40ab-8757-9b606f6bf5b9" providerId="ADAL" clId="{C7116FE4-3073-4AD5-95CE-6FB435424DCB}" dt="2020-04-24T10:59:02.578" v="1229" actId="478"/>
          <ac:spMkLst>
            <pc:docMk/>
            <pc:sldMk cId="2442141508" sldId="355"/>
            <ac:spMk id="30" creationId="{9DB0C84A-BD1E-4BBE-B11D-9C156BD026F5}"/>
          </ac:spMkLst>
        </pc:spChg>
        <pc:spChg chg="add del mod">
          <ac:chgData name="Dario Pasquali" userId="38e23add-208a-40ab-8757-9b606f6bf5b9" providerId="ADAL" clId="{C7116FE4-3073-4AD5-95CE-6FB435424DCB}" dt="2020-04-24T10:53:34.704" v="1116" actId="478"/>
          <ac:spMkLst>
            <pc:docMk/>
            <pc:sldMk cId="2442141508" sldId="355"/>
            <ac:spMk id="31" creationId="{89479695-9426-4241-B8C3-06C01D28E3D5}"/>
          </ac:spMkLst>
        </pc:spChg>
        <pc:spChg chg="add mod">
          <ac:chgData name="Dario Pasquali" userId="38e23add-208a-40ab-8757-9b606f6bf5b9" providerId="ADAL" clId="{C7116FE4-3073-4AD5-95CE-6FB435424DCB}" dt="2020-04-24T13:03:45.957" v="1268" actId="255"/>
          <ac:spMkLst>
            <pc:docMk/>
            <pc:sldMk cId="2442141508" sldId="355"/>
            <ac:spMk id="32" creationId="{2D2F56C8-C83E-406B-A393-F49553CBC8FE}"/>
          </ac:spMkLst>
        </pc:spChg>
        <pc:spChg chg="add del">
          <ac:chgData name="Dario Pasquali" userId="38e23add-208a-40ab-8757-9b606f6bf5b9" providerId="ADAL" clId="{C7116FE4-3073-4AD5-95CE-6FB435424DCB}" dt="2020-04-24T10:53:34.201" v="1115" actId="478"/>
          <ac:spMkLst>
            <pc:docMk/>
            <pc:sldMk cId="2442141508" sldId="355"/>
            <ac:spMk id="33" creationId="{EC0860D2-12C6-4BB4-874A-F81781F5BB50}"/>
          </ac:spMkLst>
        </pc:spChg>
        <pc:spChg chg="add mod">
          <ac:chgData name="Dario Pasquali" userId="38e23add-208a-40ab-8757-9b606f6bf5b9" providerId="ADAL" clId="{C7116FE4-3073-4AD5-95CE-6FB435424DCB}" dt="2020-04-24T11:57:03.197" v="1265" actId="113"/>
          <ac:spMkLst>
            <pc:docMk/>
            <pc:sldMk cId="2442141508" sldId="355"/>
            <ac:spMk id="34" creationId="{D22F91F2-3D86-408B-A49E-575C7F9AA14A}"/>
          </ac:spMkLst>
        </pc:spChg>
        <pc:spChg chg="add mod">
          <ac:chgData name="Dario Pasquali" userId="38e23add-208a-40ab-8757-9b606f6bf5b9" providerId="ADAL" clId="{C7116FE4-3073-4AD5-95CE-6FB435424DCB}" dt="2020-04-24T13:03:52.821" v="1270" actId="113"/>
          <ac:spMkLst>
            <pc:docMk/>
            <pc:sldMk cId="2442141508" sldId="355"/>
            <ac:spMk id="35" creationId="{FBEFB82D-87BC-44F6-A451-C05CD2D472CB}"/>
          </ac:spMkLst>
        </pc:spChg>
        <pc:cxnChg chg="del">
          <ac:chgData name="Dario Pasquali" userId="38e23add-208a-40ab-8757-9b606f6bf5b9" providerId="ADAL" clId="{C7116FE4-3073-4AD5-95CE-6FB435424DCB}" dt="2020-04-24T10:32:26.826" v="633" actId="478"/>
          <ac:cxnSpMkLst>
            <pc:docMk/>
            <pc:sldMk cId="2442141508" sldId="355"/>
            <ac:cxnSpMk id="3" creationId="{2886541D-D990-4102-A05A-ACA026CCB578}"/>
          </ac:cxnSpMkLst>
        </pc:cxnChg>
        <pc:cxnChg chg="del">
          <ac:chgData name="Dario Pasquali" userId="38e23add-208a-40ab-8757-9b606f6bf5b9" providerId="ADAL" clId="{C7116FE4-3073-4AD5-95CE-6FB435424DCB}" dt="2020-04-24T10:32:26.826" v="633" actId="478"/>
          <ac:cxnSpMkLst>
            <pc:docMk/>
            <pc:sldMk cId="2442141508" sldId="355"/>
            <ac:cxnSpMk id="22" creationId="{3305C7A4-A177-481F-A21A-69BE4A43FEE2}"/>
          </ac:cxnSpMkLst>
        </pc:cxnChg>
      </pc:sldChg>
      <pc:sldChg chg="del">
        <pc:chgData name="Dario Pasquali" userId="38e23add-208a-40ab-8757-9b606f6bf5b9" providerId="ADAL" clId="{C7116FE4-3073-4AD5-95CE-6FB435424DCB}" dt="2020-04-24T10:12:51.314" v="47" actId="2696"/>
        <pc:sldMkLst>
          <pc:docMk/>
          <pc:sldMk cId="3370316261" sldId="356"/>
        </pc:sldMkLst>
      </pc:sldChg>
      <pc:sldChg chg="del">
        <pc:chgData name="Dario Pasquali" userId="38e23add-208a-40ab-8757-9b606f6bf5b9" providerId="ADAL" clId="{C7116FE4-3073-4AD5-95CE-6FB435424DCB}" dt="2020-04-24T10:12:50.388" v="39" actId="2696"/>
        <pc:sldMkLst>
          <pc:docMk/>
          <pc:sldMk cId="2426465316" sldId="357"/>
        </pc:sldMkLst>
      </pc:sldChg>
      <pc:sldChg chg="del">
        <pc:chgData name="Dario Pasquali" userId="38e23add-208a-40ab-8757-9b606f6bf5b9" providerId="ADAL" clId="{C7116FE4-3073-4AD5-95CE-6FB435424DCB}" dt="2020-04-24T10:12:50.498" v="40" actId="2696"/>
        <pc:sldMkLst>
          <pc:docMk/>
          <pc:sldMk cId="1162944813" sldId="358"/>
        </pc:sldMkLst>
      </pc:sldChg>
      <pc:sldChg chg="del">
        <pc:chgData name="Dario Pasquali" userId="38e23add-208a-40ab-8757-9b606f6bf5b9" providerId="ADAL" clId="{C7116FE4-3073-4AD5-95CE-6FB435424DCB}" dt="2020-04-24T10:12:50.626" v="41" actId="2696"/>
        <pc:sldMkLst>
          <pc:docMk/>
          <pc:sldMk cId="2321136543" sldId="359"/>
        </pc:sldMkLst>
      </pc:sldChg>
      <pc:sldChg chg="del">
        <pc:chgData name="Dario Pasquali" userId="38e23add-208a-40ab-8757-9b606f6bf5b9" providerId="ADAL" clId="{C7116FE4-3073-4AD5-95CE-6FB435424DCB}" dt="2020-04-24T10:12:50.758" v="42" actId="2696"/>
        <pc:sldMkLst>
          <pc:docMk/>
          <pc:sldMk cId="4256967328" sldId="360"/>
        </pc:sldMkLst>
      </pc:sldChg>
      <pc:sldChg chg="del">
        <pc:chgData name="Dario Pasquali" userId="38e23add-208a-40ab-8757-9b606f6bf5b9" providerId="ADAL" clId="{C7116FE4-3073-4AD5-95CE-6FB435424DCB}" dt="2020-04-24T10:12:50.875" v="43" actId="2696"/>
        <pc:sldMkLst>
          <pc:docMk/>
          <pc:sldMk cId="3520363055" sldId="361"/>
        </pc:sldMkLst>
      </pc:sldChg>
      <pc:sldChg chg="del">
        <pc:chgData name="Dario Pasquali" userId="38e23add-208a-40ab-8757-9b606f6bf5b9" providerId="ADAL" clId="{C7116FE4-3073-4AD5-95CE-6FB435424DCB}" dt="2020-04-24T10:12:51.003" v="44" actId="2696"/>
        <pc:sldMkLst>
          <pc:docMk/>
          <pc:sldMk cId="691014793" sldId="362"/>
        </pc:sldMkLst>
      </pc:sldChg>
      <pc:sldChg chg="del">
        <pc:chgData name="Dario Pasquali" userId="38e23add-208a-40ab-8757-9b606f6bf5b9" providerId="ADAL" clId="{C7116FE4-3073-4AD5-95CE-6FB435424DCB}" dt="2020-04-24T10:12:51.229" v="45" actId="2696"/>
        <pc:sldMkLst>
          <pc:docMk/>
          <pc:sldMk cId="2656325751" sldId="363"/>
        </pc:sldMkLst>
      </pc:sldChg>
      <pc:sldChg chg="del">
        <pc:chgData name="Dario Pasquali" userId="38e23add-208a-40ab-8757-9b606f6bf5b9" providerId="ADAL" clId="{C7116FE4-3073-4AD5-95CE-6FB435424DCB}" dt="2020-04-24T10:12:51.277" v="46" actId="2696"/>
        <pc:sldMkLst>
          <pc:docMk/>
          <pc:sldMk cId="2554119476" sldId="364"/>
        </pc:sldMkLst>
      </pc:sldChg>
      <pc:sldChg chg="del">
        <pc:chgData name="Dario Pasquali" userId="38e23add-208a-40ab-8757-9b606f6bf5b9" providerId="ADAL" clId="{C7116FE4-3073-4AD5-95CE-6FB435424DCB}" dt="2020-04-24T10:12:51.581" v="55" actId="2696"/>
        <pc:sldMkLst>
          <pc:docMk/>
          <pc:sldMk cId="3890515359" sldId="365"/>
        </pc:sldMkLst>
      </pc:sldChg>
      <pc:sldChg chg="del">
        <pc:chgData name="Dario Pasquali" userId="38e23add-208a-40ab-8757-9b606f6bf5b9" providerId="ADAL" clId="{C7116FE4-3073-4AD5-95CE-6FB435424DCB}" dt="2020-04-24T10:12:51.619" v="56" actId="2696"/>
        <pc:sldMkLst>
          <pc:docMk/>
          <pc:sldMk cId="2682787834" sldId="366"/>
        </pc:sldMkLst>
      </pc:sldChg>
      <pc:sldChg chg="del">
        <pc:chgData name="Dario Pasquali" userId="38e23add-208a-40ab-8757-9b606f6bf5b9" providerId="ADAL" clId="{C7116FE4-3073-4AD5-95CE-6FB435424DCB}" dt="2020-04-24T10:12:51.662" v="57" actId="2696"/>
        <pc:sldMkLst>
          <pc:docMk/>
          <pc:sldMk cId="3297668653" sldId="367"/>
        </pc:sldMkLst>
      </pc:sldChg>
      <pc:sldChg chg="del">
        <pc:chgData name="Dario Pasquali" userId="38e23add-208a-40ab-8757-9b606f6bf5b9" providerId="ADAL" clId="{C7116FE4-3073-4AD5-95CE-6FB435424DCB}" dt="2020-04-24T10:12:51.686" v="58" actId="2696"/>
        <pc:sldMkLst>
          <pc:docMk/>
          <pc:sldMk cId="2187308146" sldId="368"/>
        </pc:sldMkLst>
      </pc:sldChg>
      <pc:sldChg chg="del">
        <pc:chgData name="Dario Pasquali" userId="38e23add-208a-40ab-8757-9b606f6bf5b9" providerId="ADAL" clId="{C7116FE4-3073-4AD5-95CE-6FB435424DCB}" dt="2020-04-24T10:12:51.717" v="59" actId="2696"/>
        <pc:sldMkLst>
          <pc:docMk/>
          <pc:sldMk cId="1585793078" sldId="369"/>
        </pc:sldMkLst>
      </pc:sldChg>
      <pc:sldChg chg="del">
        <pc:chgData name="Dario Pasquali" userId="38e23add-208a-40ab-8757-9b606f6bf5b9" providerId="ADAL" clId="{C7116FE4-3073-4AD5-95CE-6FB435424DCB}" dt="2020-04-24T10:12:51.757" v="60" actId="2696"/>
        <pc:sldMkLst>
          <pc:docMk/>
          <pc:sldMk cId="589564153" sldId="370"/>
        </pc:sldMkLst>
      </pc:sldChg>
      <pc:sldChg chg="del">
        <pc:chgData name="Dario Pasquali" userId="38e23add-208a-40ab-8757-9b606f6bf5b9" providerId="ADAL" clId="{C7116FE4-3073-4AD5-95CE-6FB435424DCB}" dt="2020-04-24T10:12:51.795" v="61" actId="2696"/>
        <pc:sldMkLst>
          <pc:docMk/>
          <pc:sldMk cId="2215793258" sldId="371"/>
        </pc:sldMkLst>
      </pc:sldChg>
      <pc:sldChg chg="del">
        <pc:chgData name="Dario Pasquali" userId="38e23add-208a-40ab-8757-9b606f6bf5b9" providerId="ADAL" clId="{C7116FE4-3073-4AD5-95CE-6FB435424DCB}" dt="2020-04-24T10:12:51.830" v="62" actId="2696"/>
        <pc:sldMkLst>
          <pc:docMk/>
          <pc:sldMk cId="5002741" sldId="372"/>
        </pc:sldMkLst>
      </pc:sldChg>
      <pc:sldChg chg="del">
        <pc:chgData name="Dario Pasquali" userId="38e23add-208a-40ab-8757-9b606f6bf5b9" providerId="ADAL" clId="{C7116FE4-3073-4AD5-95CE-6FB435424DCB}" dt="2020-04-24T10:12:51.951" v="65" actId="2696"/>
        <pc:sldMkLst>
          <pc:docMk/>
          <pc:sldMk cId="3031530265" sldId="373"/>
        </pc:sldMkLst>
      </pc:sldChg>
      <pc:sldChg chg="del">
        <pc:chgData name="Dario Pasquali" userId="38e23add-208a-40ab-8757-9b606f6bf5b9" providerId="ADAL" clId="{C7116FE4-3073-4AD5-95CE-6FB435424DCB}" dt="2020-04-24T10:12:51.987" v="66" actId="2696"/>
        <pc:sldMkLst>
          <pc:docMk/>
          <pc:sldMk cId="1226731706" sldId="374"/>
        </pc:sldMkLst>
      </pc:sldChg>
      <pc:sldChg chg="del">
        <pc:chgData name="Dario Pasquali" userId="38e23add-208a-40ab-8757-9b606f6bf5b9" providerId="ADAL" clId="{C7116FE4-3073-4AD5-95CE-6FB435424DCB}" dt="2020-04-24T10:12:52.016" v="67" actId="2696"/>
        <pc:sldMkLst>
          <pc:docMk/>
          <pc:sldMk cId="2325311799" sldId="375"/>
        </pc:sldMkLst>
      </pc:sldChg>
      <pc:sldChg chg="del">
        <pc:chgData name="Dario Pasquali" userId="38e23add-208a-40ab-8757-9b606f6bf5b9" providerId="ADAL" clId="{C7116FE4-3073-4AD5-95CE-6FB435424DCB}" dt="2020-04-24T10:12:52.060" v="68" actId="2696"/>
        <pc:sldMkLst>
          <pc:docMk/>
          <pc:sldMk cId="309132718" sldId="376"/>
        </pc:sldMkLst>
      </pc:sldChg>
      <pc:sldChg chg="del">
        <pc:chgData name="Dario Pasquali" userId="38e23add-208a-40ab-8757-9b606f6bf5b9" providerId="ADAL" clId="{C7116FE4-3073-4AD5-95CE-6FB435424DCB}" dt="2020-04-24T10:12:52.092" v="69" actId="2696"/>
        <pc:sldMkLst>
          <pc:docMk/>
          <pc:sldMk cId="3310379317" sldId="377"/>
        </pc:sldMkLst>
      </pc:sldChg>
      <pc:sldChg chg="del">
        <pc:chgData name="Dario Pasquali" userId="38e23add-208a-40ab-8757-9b606f6bf5b9" providerId="ADAL" clId="{C7116FE4-3073-4AD5-95CE-6FB435424DCB}" dt="2020-04-24T10:12:52.131" v="70" actId="2696"/>
        <pc:sldMkLst>
          <pc:docMk/>
          <pc:sldMk cId="76172519" sldId="378"/>
        </pc:sldMkLst>
      </pc:sldChg>
      <pc:sldChg chg="del">
        <pc:chgData name="Dario Pasquali" userId="38e23add-208a-40ab-8757-9b606f6bf5b9" providerId="ADAL" clId="{C7116FE4-3073-4AD5-95CE-6FB435424DCB}" dt="2020-04-24T10:12:52.243" v="73" actId="2696"/>
        <pc:sldMkLst>
          <pc:docMk/>
          <pc:sldMk cId="1283937614" sldId="379"/>
        </pc:sldMkLst>
      </pc:sldChg>
      <pc:sldChg chg="del">
        <pc:chgData name="Dario Pasquali" userId="38e23add-208a-40ab-8757-9b606f6bf5b9" providerId="ADAL" clId="{C7116FE4-3073-4AD5-95CE-6FB435424DCB}" dt="2020-04-24T10:12:52.272" v="74" actId="2696"/>
        <pc:sldMkLst>
          <pc:docMk/>
          <pc:sldMk cId="2249226822" sldId="380"/>
        </pc:sldMkLst>
      </pc:sldChg>
      <pc:sldChg chg="del">
        <pc:chgData name="Dario Pasquali" userId="38e23add-208a-40ab-8757-9b606f6bf5b9" providerId="ADAL" clId="{C7116FE4-3073-4AD5-95CE-6FB435424DCB}" dt="2020-04-24T10:12:52.328" v="75" actId="2696"/>
        <pc:sldMkLst>
          <pc:docMk/>
          <pc:sldMk cId="385773263" sldId="381"/>
        </pc:sldMkLst>
      </pc:sldChg>
      <pc:sldChg chg="del">
        <pc:chgData name="Dario Pasquali" userId="38e23add-208a-40ab-8757-9b606f6bf5b9" providerId="ADAL" clId="{C7116FE4-3073-4AD5-95CE-6FB435424DCB}" dt="2020-04-24T10:12:52.376" v="76" actId="2696"/>
        <pc:sldMkLst>
          <pc:docMk/>
          <pc:sldMk cId="794808367" sldId="382"/>
        </pc:sldMkLst>
      </pc:sldChg>
      <pc:sldChg chg="del">
        <pc:chgData name="Dario Pasquali" userId="38e23add-208a-40ab-8757-9b606f6bf5b9" providerId="ADAL" clId="{C7116FE4-3073-4AD5-95CE-6FB435424DCB}" dt="2020-04-24T10:12:52.407" v="77" actId="2696"/>
        <pc:sldMkLst>
          <pc:docMk/>
          <pc:sldMk cId="2661167703" sldId="383"/>
        </pc:sldMkLst>
      </pc:sldChg>
      <pc:sldChg chg="del">
        <pc:chgData name="Dario Pasquali" userId="38e23add-208a-40ab-8757-9b606f6bf5b9" providerId="ADAL" clId="{C7116FE4-3073-4AD5-95CE-6FB435424DCB}" dt="2020-04-24T10:12:52.438" v="78" actId="2696"/>
        <pc:sldMkLst>
          <pc:docMk/>
          <pc:sldMk cId="3944188112" sldId="384"/>
        </pc:sldMkLst>
      </pc:sldChg>
      <pc:sldChg chg="del">
        <pc:chgData name="Dario Pasquali" userId="38e23add-208a-40ab-8757-9b606f6bf5b9" providerId="ADAL" clId="{C7116FE4-3073-4AD5-95CE-6FB435424DCB}" dt="2020-04-24T10:12:52.474" v="79" actId="2696"/>
        <pc:sldMkLst>
          <pc:docMk/>
          <pc:sldMk cId="1420327644" sldId="385"/>
        </pc:sldMkLst>
      </pc:sldChg>
      <pc:sldChg chg="del">
        <pc:chgData name="Dario Pasquali" userId="38e23add-208a-40ab-8757-9b606f6bf5b9" providerId="ADAL" clId="{C7116FE4-3073-4AD5-95CE-6FB435424DCB}" dt="2020-04-24T10:12:52.497" v="80" actId="2696"/>
        <pc:sldMkLst>
          <pc:docMk/>
          <pc:sldMk cId="682201701" sldId="386"/>
        </pc:sldMkLst>
      </pc:sldChg>
      <pc:sldChg chg="del">
        <pc:chgData name="Dario Pasquali" userId="38e23add-208a-40ab-8757-9b606f6bf5b9" providerId="ADAL" clId="{C7116FE4-3073-4AD5-95CE-6FB435424DCB}" dt="2020-04-24T10:12:52.552" v="81" actId="2696"/>
        <pc:sldMkLst>
          <pc:docMk/>
          <pc:sldMk cId="760437517" sldId="387"/>
        </pc:sldMkLst>
      </pc:sldChg>
      <pc:sldChg chg="del">
        <pc:chgData name="Dario Pasquali" userId="38e23add-208a-40ab-8757-9b606f6bf5b9" providerId="ADAL" clId="{C7116FE4-3073-4AD5-95CE-6FB435424DCB}" dt="2020-04-24T10:12:52.594" v="82" actId="2696"/>
        <pc:sldMkLst>
          <pc:docMk/>
          <pc:sldMk cId="1101992404" sldId="388"/>
        </pc:sldMkLst>
      </pc:sldChg>
      <pc:sldChg chg="del">
        <pc:chgData name="Dario Pasquali" userId="38e23add-208a-40ab-8757-9b606f6bf5b9" providerId="ADAL" clId="{C7116FE4-3073-4AD5-95CE-6FB435424DCB}" dt="2020-04-24T10:12:52.617" v="83" actId="2696"/>
        <pc:sldMkLst>
          <pc:docMk/>
          <pc:sldMk cId="3619295252" sldId="389"/>
        </pc:sldMkLst>
      </pc:sldChg>
      <pc:sldChg chg="del">
        <pc:chgData name="Dario Pasquali" userId="38e23add-208a-40ab-8757-9b606f6bf5b9" providerId="ADAL" clId="{C7116FE4-3073-4AD5-95CE-6FB435424DCB}" dt="2020-04-24T10:12:52.852" v="87" actId="2696"/>
        <pc:sldMkLst>
          <pc:docMk/>
          <pc:sldMk cId="2095073444" sldId="390"/>
        </pc:sldMkLst>
      </pc:sldChg>
      <pc:sldChg chg="del">
        <pc:chgData name="Dario Pasquali" userId="38e23add-208a-40ab-8757-9b606f6bf5b9" providerId="ADAL" clId="{C7116FE4-3073-4AD5-95CE-6FB435424DCB}" dt="2020-04-24T10:12:52.751" v="85" actId="2696"/>
        <pc:sldMkLst>
          <pc:docMk/>
          <pc:sldMk cId="2633471955" sldId="391"/>
        </pc:sldMkLst>
      </pc:sldChg>
      <pc:sldChg chg="del">
        <pc:chgData name="Dario Pasquali" userId="38e23add-208a-40ab-8757-9b606f6bf5b9" providerId="ADAL" clId="{C7116FE4-3073-4AD5-95CE-6FB435424DCB}" dt="2020-04-24T10:12:52.776" v="86" actId="2696"/>
        <pc:sldMkLst>
          <pc:docMk/>
          <pc:sldMk cId="1646596173" sldId="393"/>
        </pc:sldMkLst>
      </pc:sldChg>
      <pc:sldChg chg="del">
        <pc:chgData name="Dario Pasquali" userId="38e23add-208a-40ab-8757-9b606f6bf5b9" providerId="ADAL" clId="{C7116FE4-3073-4AD5-95CE-6FB435424DCB}" dt="2020-04-24T10:12:52.885" v="88" actId="2696"/>
        <pc:sldMkLst>
          <pc:docMk/>
          <pc:sldMk cId="858636149" sldId="394"/>
        </pc:sldMkLst>
      </pc:sldChg>
      <pc:sldChg chg="del">
        <pc:chgData name="Dario Pasquali" userId="38e23add-208a-40ab-8757-9b606f6bf5b9" providerId="ADAL" clId="{C7116FE4-3073-4AD5-95CE-6FB435424DCB}" dt="2020-04-24T10:12:52.961" v="90" actId="2696"/>
        <pc:sldMkLst>
          <pc:docMk/>
          <pc:sldMk cId="2171680973" sldId="395"/>
        </pc:sldMkLst>
      </pc:sldChg>
      <pc:sldChg chg="del">
        <pc:chgData name="Dario Pasquali" userId="38e23add-208a-40ab-8757-9b606f6bf5b9" providerId="ADAL" clId="{C7116FE4-3073-4AD5-95CE-6FB435424DCB}" dt="2020-04-24T10:12:53.522" v="104" actId="2696"/>
        <pc:sldMkLst>
          <pc:docMk/>
          <pc:sldMk cId="4218568526" sldId="396"/>
        </pc:sldMkLst>
      </pc:sldChg>
      <pc:sldChg chg="del">
        <pc:chgData name="Dario Pasquali" userId="38e23add-208a-40ab-8757-9b606f6bf5b9" providerId="ADAL" clId="{C7116FE4-3073-4AD5-95CE-6FB435424DCB}" dt="2020-04-24T10:12:53.559" v="105" actId="2696"/>
        <pc:sldMkLst>
          <pc:docMk/>
          <pc:sldMk cId="2922579188" sldId="397"/>
        </pc:sldMkLst>
      </pc:sldChg>
      <pc:sldChg chg="del">
        <pc:chgData name="Dario Pasquali" userId="38e23add-208a-40ab-8757-9b606f6bf5b9" providerId="ADAL" clId="{C7116FE4-3073-4AD5-95CE-6FB435424DCB}" dt="2020-04-24T10:12:53.603" v="106" actId="2696"/>
        <pc:sldMkLst>
          <pc:docMk/>
          <pc:sldMk cId="2805980338" sldId="398"/>
        </pc:sldMkLst>
      </pc:sldChg>
      <pc:sldChg chg="del">
        <pc:chgData name="Dario Pasquali" userId="38e23add-208a-40ab-8757-9b606f6bf5b9" providerId="ADAL" clId="{C7116FE4-3073-4AD5-95CE-6FB435424DCB}" dt="2020-04-24T10:12:53.638" v="107" actId="2696"/>
        <pc:sldMkLst>
          <pc:docMk/>
          <pc:sldMk cId="1180591639" sldId="399"/>
        </pc:sldMkLst>
      </pc:sldChg>
      <pc:sldChg chg="del">
        <pc:chgData name="Dario Pasquali" userId="38e23add-208a-40ab-8757-9b606f6bf5b9" providerId="ADAL" clId="{C7116FE4-3073-4AD5-95CE-6FB435424DCB}" dt="2020-04-24T10:12:53.674" v="108" actId="2696"/>
        <pc:sldMkLst>
          <pc:docMk/>
          <pc:sldMk cId="2090451352" sldId="400"/>
        </pc:sldMkLst>
      </pc:sldChg>
      <pc:sldChg chg="del">
        <pc:chgData name="Dario Pasquali" userId="38e23add-208a-40ab-8757-9b606f6bf5b9" providerId="ADAL" clId="{C7116FE4-3073-4AD5-95CE-6FB435424DCB}" dt="2020-04-24T10:12:53.713" v="109" actId="2696"/>
        <pc:sldMkLst>
          <pc:docMk/>
          <pc:sldMk cId="2938663526" sldId="401"/>
        </pc:sldMkLst>
      </pc:sldChg>
      <pc:sldChg chg="del">
        <pc:chgData name="Dario Pasquali" userId="38e23add-208a-40ab-8757-9b606f6bf5b9" providerId="ADAL" clId="{C7116FE4-3073-4AD5-95CE-6FB435424DCB}" dt="2020-04-24T10:12:53.751" v="110" actId="2696"/>
        <pc:sldMkLst>
          <pc:docMk/>
          <pc:sldMk cId="3242459250" sldId="402"/>
        </pc:sldMkLst>
      </pc:sldChg>
      <pc:sldChg chg="del">
        <pc:chgData name="Dario Pasquali" userId="38e23add-208a-40ab-8757-9b606f6bf5b9" providerId="ADAL" clId="{C7116FE4-3073-4AD5-95CE-6FB435424DCB}" dt="2020-04-24T10:12:53.787" v="111" actId="2696"/>
        <pc:sldMkLst>
          <pc:docMk/>
          <pc:sldMk cId="1607686976" sldId="403"/>
        </pc:sldMkLst>
      </pc:sldChg>
      <pc:sldChg chg="del">
        <pc:chgData name="Dario Pasquali" userId="38e23add-208a-40ab-8757-9b606f6bf5b9" providerId="ADAL" clId="{C7116FE4-3073-4AD5-95CE-6FB435424DCB}" dt="2020-04-24T10:12:53.824" v="112" actId="2696"/>
        <pc:sldMkLst>
          <pc:docMk/>
          <pc:sldMk cId="3811119966" sldId="404"/>
        </pc:sldMkLst>
      </pc:sldChg>
      <pc:sldChg chg="del">
        <pc:chgData name="Dario Pasquali" userId="38e23add-208a-40ab-8757-9b606f6bf5b9" providerId="ADAL" clId="{C7116FE4-3073-4AD5-95CE-6FB435424DCB}" dt="2020-04-24T10:12:53.864" v="113" actId="2696"/>
        <pc:sldMkLst>
          <pc:docMk/>
          <pc:sldMk cId="600697943" sldId="407"/>
        </pc:sldMkLst>
      </pc:sldChg>
      <pc:sldChg chg="del">
        <pc:chgData name="Dario Pasquali" userId="38e23add-208a-40ab-8757-9b606f6bf5b9" providerId="ADAL" clId="{C7116FE4-3073-4AD5-95CE-6FB435424DCB}" dt="2020-04-24T10:12:53.899" v="114" actId="2696"/>
        <pc:sldMkLst>
          <pc:docMk/>
          <pc:sldMk cId="2079492082" sldId="408"/>
        </pc:sldMkLst>
      </pc:sldChg>
      <pc:sldChg chg="del">
        <pc:chgData name="Dario Pasquali" userId="38e23add-208a-40ab-8757-9b606f6bf5b9" providerId="ADAL" clId="{C7116FE4-3073-4AD5-95CE-6FB435424DCB}" dt="2020-04-24T10:12:53.938" v="115" actId="2696"/>
        <pc:sldMkLst>
          <pc:docMk/>
          <pc:sldMk cId="584160050" sldId="409"/>
        </pc:sldMkLst>
      </pc:sldChg>
      <pc:sldChg chg="del">
        <pc:chgData name="Dario Pasquali" userId="38e23add-208a-40ab-8757-9b606f6bf5b9" providerId="ADAL" clId="{C7116FE4-3073-4AD5-95CE-6FB435424DCB}" dt="2020-04-24T10:12:53.974" v="116" actId="2696"/>
        <pc:sldMkLst>
          <pc:docMk/>
          <pc:sldMk cId="2588457155" sldId="410"/>
        </pc:sldMkLst>
      </pc:sldChg>
      <pc:sldChg chg="del">
        <pc:chgData name="Dario Pasquali" userId="38e23add-208a-40ab-8757-9b606f6bf5b9" providerId="ADAL" clId="{C7116FE4-3073-4AD5-95CE-6FB435424DCB}" dt="2020-04-24T10:12:53.996" v="117" actId="2696"/>
        <pc:sldMkLst>
          <pc:docMk/>
          <pc:sldMk cId="1979514087" sldId="411"/>
        </pc:sldMkLst>
      </pc:sldChg>
      <pc:sldChg chg="del">
        <pc:chgData name="Dario Pasquali" userId="38e23add-208a-40ab-8757-9b606f6bf5b9" providerId="ADAL" clId="{C7116FE4-3073-4AD5-95CE-6FB435424DCB}" dt="2020-04-24T10:12:54.049" v="118" actId="2696"/>
        <pc:sldMkLst>
          <pc:docMk/>
          <pc:sldMk cId="745533973" sldId="412"/>
        </pc:sldMkLst>
      </pc:sldChg>
      <pc:sldChg chg="del">
        <pc:chgData name="Dario Pasquali" userId="38e23add-208a-40ab-8757-9b606f6bf5b9" providerId="ADAL" clId="{C7116FE4-3073-4AD5-95CE-6FB435424DCB}" dt="2020-04-24T10:12:54.144" v="119" actId="2696"/>
        <pc:sldMkLst>
          <pc:docMk/>
          <pc:sldMk cId="3571190275" sldId="413"/>
        </pc:sldMkLst>
      </pc:sldChg>
      <pc:sldChg chg="del">
        <pc:chgData name="Dario Pasquali" userId="38e23add-208a-40ab-8757-9b606f6bf5b9" providerId="ADAL" clId="{C7116FE4-3073-4AD5-95CE-6FB435424DCB}" dt="2020-04-24T10:12:54.323" v="120" actId="2696"/>
        <pc:sldMkLst>
          <pc:docMk/>
          <pc:sldMk cId="291097803" sldId="414"/>
        </pc:sldMkLst>
      </pc:sldChg>
      <pc:sldChg chg="del">
        <pc:chgData name="Dario Pasquali" userId="38e23add-208a-40ab-8757-9b606f6bf5b9" providerId="ADAL" clId="{C7116FE4-3073-4AD5-95CE-6FB435424DCB}" dt="2020-04-24T10:12:54.366" v="121" actId="2696"/>
        <pc:sldMkLst>
          <pc:docMk/>
          <pc:sldMk cId="415714918" sldId="415"/>
        </pc:sldMkLst>
      </pc:sldChg>
      <pc:sldChg chg="del">
        <pc:chgData name="Dario Pasquali" userId="38e23add-208a-40ab-8757-9b606f6bf5b9" providerId="ADAL" clId="{C7116FE4-3073-4AD5-95CE-6FB435424DCB}" dt="2020-04-28T15:09:08.763" v="3118" actId="2696"/>
        <pc:sldMkLst>
          <pc:docMk/>
          <pc:sldMk cId="1665139272" sldId="417"/>
        </pc:sldMkLst>
      </pc:sldChg>
      <pc:sldChg chg="addSp add del">
        <pc:chgData name="Dario Pasquali" userId="38e23add-208a-40ab-8757-9b606f6bf5b9" providerId="ADAL" clId="{C7116FE4-3073-4AD5-95CE-6FB435424DCB}" dt="2020-04-24T13:26:57.828" v="1507" actId="2696"/>
        <pc:sldMkLst>
          <pc:docMk/>
          <pc:sldMk cId="2853843717" sldId="418"/>
        </pc:sldMkLst>
        <pc:spChg chg="add">
          <ac:chgData name="Dario Pasquali" userId="38e23add-208a-40ab-8757-9b606f6bf5b9" providerId="ADAL" clId="{C7116FE4-3073-4AD5-95CE-6FB435424DCB}" dt="2020-04-24T11:28:18.984" v="1233"/>
          <ac:spMkLst>
            <pc:docMk/>
            <pc:sldMk cId="2853843717" sldId="418"/>
            <ac:spMk id="4" creationId="{9AFEFDB6-5DAA-466E-8464-73B41ECE873D}"/>
          </ac:spMkLst>
        </pc:spChg>
        <pc:spChg chg="add">
          <ac:chgData name="Dario Pasquali" userId="38e23add-208a-40ab-8757-9b606f6bf5b9" providerId="ADAL" clId="{C7116FE4-3073-4AD5-95CE-6FB435424DCB}" dt="2020-04-24T11:28:18.984" v="1233"/>
          <ac:spMkLst>
            <pc:docMk/>
            <pc:sldMk cId="2853843717" sldId="418"/>
            <ac:spMk id="5" creationId="{F3068C3D-8467-4A30-8E9B-879D4A937B5F}"/>
          </ac:spMkLst>
        </pc:spChg>
      </pc:sldChg>
      <pc:sldChg chg="delSp add del">
        <pc:chgData name="Dario Pasquali" userId="38e23add-208a-40ab-8757-9b606f6bf5b9" providerId="ADAL" clId="{C7116FE4-3073-4AD5-95CE-6FB435424DCB}" dt="2020-04-24T10:31:23.392" v="630" actId="2696"/>
        <pc:sldMkLst>
          <pc:docMk/>
          <pc:sldMk cId="3985870655" sldId="418"/>
        </pc:sldMkLst>
        <pc:spChg chg="del">
          <ac:chgData name="Dario Pasquali" userId="38e23add-208a-40ab-8757-9b606f6bf5b9" providerId="ADAL" clId="{C7116FE4-3073-4AD5-95CE-6FB435424DCB}" dt="2020-04-24T10:28:48.338" v="547" actId="478"/>
          <ac:spMkLst>
            <pc:docMk/>
            <pc:sldMk cId="3985870655" sldId="418"/>
            <ac:spMk id="18" creationId="{4E891CA6-A26E-4A34-9943-16F52F21248A}"/>
          </ac:spMkLst>
        </pc:spChg>
        <pc:spChg chg="del">
          <ac:chgData name="Dario Pasquali" userId="38e23add-208a-40ab-8757-9b606f6bf5b9" providerId="ADAL" clId="{C7116FE4-3073-4AD5-95CE-6FB435424DCB}" dt="2020-04-24T10:28:50.012" v="548" actId="478"/>
          <ac:spMkLst>
            <pc:docMk/>
            <pc:sldMk cId="3985870655" sldId="418"/>
            <ac:spMk id="19" creationId="{21610862-59D6-413E-9C0B-B8DC3A8D25DC}"/>
          </ac:spMkLst>
        </pc:spChg>
        <pc:spChg chg="del">
          <ac:chgData name="Dario Pasquali" userId="38e23add-208a-40ab-8757-9b606f6bf5b9" providerId="ADAL" clId="{C7116FE4-3073-4AD5-95CE-6FB435424DCB}" dt="2020-04-24T10:28:45.939" v="546" actId="478"/>
          <ac:spMkLst>
            <pc:docMk/>
            <pc:sldMk cId="3985870655" sldId="418"/>
            <ac:spMk id="24" creationId="{52EBE241-273F-496A-BF5D-326BDFD33C01}"/>
          </ac:spMkLst>
        </pc:spChg>
      </pc:sldChg>
      <pc:sldChg chg="add del">
        <pc:chgData name="Dario Pasquali" userId="38e23add-208a-40ab-8757-9b606f6bf5b9" providerId="ADAL" clId="{C7116FE4-3073-4AD5-95CE-6FB435424DCB}" dt="2020-04-24T13:26:58.883" v="1508" actId="2696"/>
        <pc:sldMkLst>
          <pc:docMk/>
          <pc:sldMk cId="1096273827" sldId="419"/>
        </pc:sldMkLst>
      </pc:sldChg>
      <pc:sldChg chg="addSp modSp add modTransition">
        <pc:chgData name="Dario Pasquali" userId="38e23add-208a-40ab-8757-9b606f6bf5b9" providerId="ADAL" clId="{C7116FE4-3073-4AD5-95CE-6FB435424DCB}" dt="2020-04-29T08:56:05.527" v="3738"/>
        <pc:sldMkLst>
          <pc:docMk/>
          <pc:sldMk cId="3049979820" sldId="420"/>
        </pc:sldMkLst>
        <pc:spChg chg="add mod">
          <ac:chgData name="Dario Pasquali" userId="38e23add-208a-40ab-8757-9b606f6bf5b9" providerId="ADAL" clId="{C7116FE4-3073-4AD5-95CE-6FB435424DCB}" dt="2020-04-24T13:04:51.735" v="1274" actId="2085"/>
          <ac:spMkLst>
            <pc:docMk/>
            <pc:sldMk cId="3049979820" sldId="420"/>
            <ac:spMk id="2" creationId="{8161A3D8-439C-4BF5-9602-1914466C913B}"/>
          </ac:spMkLst>
        </pc:spChg>
        <pc:spChg chg="add mod">
          <ac:chgData name="Dario Pasquali" userId="38e23add-208a-40ab-8757-9b606f6bf5b9" providerId="ADAL" clId="{C7116FE4-3073-4AD5-95CE-6FB435424DCB}" dt="2020-04-24T13:07:01.226" v="1339" actId="207"/>
          <ac:spMkLst>
            <pc:docMk/>
            <pc:sldMk cId="3049979820" sldId="420"/>
            <ac:spMk id="8" creationId="{F27BAB3A-2A58-4A50-9FB2-705EFDF1802E}"/>
          </ac:spMkLst>
        </pc:spChg>
        <pc:spChg chg="add mod">
          <ac:chgData name="Dario Pasquali" userId="38e23add-208a-40ab-8757-9b606f6bf5b9" providerId="ADAL" clId="{C7116FE4-3073-4AD5-95CE-6FB435424DCB}" dt="2020-04-24T13:06:29.933" v="1336" actId="571"/>
          <ac:spMkLst>
            <pc:docMk/>
            <pc:sldMk cId="3049979820" sldId="420"/>
            <ac:spMk id="9" creationId="{11D3868B-5C6A-4854-A360-1A525112C974}"/>
          </ac:spMkLst>
        </pc:spChg>
      </pc:sldChg>
      <pc:sldChg chg="modSp add modTransition">
        <pc:chgData name="Dario Pasquali" userId="38e23add-208a-40ab-8757-9b606f6bf5b9" providerId="ADAL" clId="{C7116FE4-3073-4AD5-95CE-6FB435424DCB}" dt="2020-04-29T08:56:02.030" v="3734"/>
        <pc:sldMkLst>
          <pc:docMk/>
          <pc:sldMk cId="2114835000" sldId="421"/>
        </pc:sldMkLst>
        <pc:spChg chg="mod">
          <ac:chgData name="Dario Pasquali" userId="38e23add-208a-40ab-8757-9b606f6bf5b9" providerId="ADAL" clId="{C7116FE4-3073-4AD5-95CE-6FB435424DCB}" dt="2020-04-24T13:07:18.506" v="1341" actId="1076"/>
          <ac:spMkLst>
            <pc:docMk/>
            <pc:sldMk cId="2114835000" sldId="421"/>
            <ac:spMk id="2" creationId="{8161A3D8-439C-4BF5-9602-1914466C913B}"/>
          </ac:spMkLst>
        </pc:spChg>
        <pc:spChg chg="mod">
          <ac:chgData name="Dario Pasquali" userId="38e23add-208a-40ab-8757-9b606f6bf5b9" providerId="ADAL" clId="{C7116FE4-3073-4AD5-95CE-6FB435424DCB}" dt="2020-04-24T13:21:23.773" v="1430" actId="207"/>
          <ac:spMkLst>
            <pc:docMk/>
            <pc:sldMk cId="2114835000" sldId="421"/>
            <ac:spMk id="8" creationId="{F27BAB3A-2A58-4A50-9FB2-705EFDF1802E}"/>
          </ac:spMkLst>
        </pc:spChg>
      </pc:sldChg>
      <pc:sldChg chg="addSp delSp modSp add ord">
        <pc:chgData name="Dario Pasquali" userId="38e23add-208a-40ab-8757-9b606f6bf5b9" providerId="ADAL" clId="{C7116FE4-3073-4AD5-95CE-6FB435424DCB}" dt="2020-04-24T13:25:33.222" v="1506" actId="1076"/>
        <pc:sldMkLst>
          <pc:docMk/>
          <pc:sldMk cId="2769100303" sldId="422"/>
        </pc:sldMkLst>
        <pc:spChg chg="add del mod">
          <ac:chgData name="Dario Pasquali" userId="38e23add-208a-40ab-8757-9b606f6bf5b9" providerId="ADAL" clId="{C7116FE4-3073-4AD5-95CE-6FB435424DCB}" dt="2020-04-24T13:22:29.934" v="1444"/>
          <ac:spMkLst>
            <pc:docMk/>
            <pc:sldMk cId="2769100303" sldId="422"/>
            <ac:spMk id="2" creationId="{7B5E8DC7-A872-4F04-AD05-85DA8285E9DD}"/>
          </ac:spMkLst>
        </pc:spChg>
        <pc:spChg chg="add mod">
          <ac:chgData name="Dario Pasquali" userId="38e23add-208a-40ab-8757-9b606f6bf5b9" providerId="ADAL" clId="{C7116FE4-3073-4AD5-95CE-6FB435424DCB}" dt="2020-04-24T13:23:58.737" v="1474" actId="1076"/>
          <ac:spMkLst>
            <pc:docMk/>
            <pc:sldMk cId="2769100303" sldId="422"/>
            <ac:spMk id="3" creationId="{EFD76A76-20F8-4B99-8BCD-E161A778B847}"/>
          </ac:spMkLst>
        </pc:spChg>
        <pc:spChg chg="mod">
          <ac:chgData name="Dario Pasquali" userId="38e23add-208a-40ab-8757-9b606f6bf5b9" providerId="ADAL" clId="{C7116FE4-3073-4AD5-95CE-6FB435424DCB}" dt="2020-04-24T13:23:28.469" v="1463" actId="1076"/>
          <ac:spMkLst>
            <pc:docMk/>
            <pc:sldMk cId="2769100303" sldId="422"/>
            <ac:spMk id="4" creationId="{9DACB62F-4EB8-4081-9514-DA6C48F2CA59}"/>
          </ac:spMkLst>
        </pc:spChg>
        <pc:spChg chg="add mod">
          <ac:chgData name="Dario Pasquali" userId="38e23add-208a-40ab-8757-9b606f6bf5b9" providerId="ADAL" clId="{C7116FE4-3073-4AD5-95CE-6FB435424DCB}" dt="2020-04-24T13:25:09.126" v="1497" actId="1036"/>
          <ac:spMkLst>
            <pc:docMk/>
            <pc:sldMk cId="2769100303" sldId="422"/>
            <ac:spMk id="9" creationId="{34F581B5-9945-4745-8640-BEC8FA534372}"/>
          </ac:spMkLst>
        </pc:spChg>
        <pc:spChg chg="add mod">
          <ac:chgData name="Dario Pasquali" userId="38e23add-208a-40ab-8757-9b606f6bf5b9" providerId="ADAL" clId="{C7116FE4-3073-4AD5-95CE-6FB435424DCB}" dt="2020-04-24T13:25:09.126" v="1497" actId="1036"/>
          <ac:spMkLst>
            <pc:docMk/>
            <pc:sldMk cId="2769100303" sldId="422"/>
            <ac:spMk id="10" creationId="{DDF5734E-5041-4F6F-AFB0-4905E9250587}"/>
          </ac:spMkLst>
        </pc:spChg>
        <pc:spChg chg="add mod">
          <ac:chgData name="Dario Pasquali" userId="38e23add-208a-40ab-8757-9b606f6bf5b9" providerId="ADAL" clId="{C7116FE4-3073-4AD5-95CE-6FB435424DCB}" dt="2020-04-24T13:25:14.106" v="1499"/>
          <ac:spMkLst>
            <pc:docMk/>
            <pc:sldMk cId="2769100303" sldId="422"/>
            <ac:spMk id="11" creationId="{4305BD5D-24E5-45F7-BDEC-04198CB8303D}"/>
          </ac:spMkLst>
        </pc:spChg>
        <pc:spChg chg="add mod">
          <ac:chgData name="Dario Pasquali" userId="38e23add-208a-40ab-8757-9b606f6bf5b9" providerId="ADAL" clId="{C7116FE4-3073-4AD5-95CE-6FB435424DCB}" dt="2020-04-24T13:24:59.446" v="1492" actId="20577"/>
          <ac:spMkLst>
            <pc:docMk/>
            <pc:sldMk cId="2769100303" sldId="422"/>
            <ac:spMk id="12" creationId="{9D270E21-92D9-47D3-8B2D-B4363AEBB9DD}"/>
          </ac:spMkLst>
        </pc:spChg>
        <pc:spChg chg="add del mod">
          <ac:chgData name="Dario Pasquali" userId="38e23add-208a-40ab-8757-9b606f6bf5b9" providerId="ADAL" clId="{C7116FE4-3073-4AD5-95CE-6FB435424DCB}" dt="2020-04-24T13:24:38.399" v="1487"/>
          <ac:spMkLst>
            <pc:docMk/>
            <pc:sldMk cId="2769100303" sldId="422"/>
            <ac:spMk id="13" creationId="{D59425DC-1D36-43C1-9F18-1F71A8A48C09}"/>
          </ac:spMkLst>
        </pc:spChg>
        <pc:spChg chg="add del mod">
          <ac:chgData name="Dario Pasquali" userId="38e23add-208a-40ab-8757-9b606f6bf5b9" providerId="ADAL" clId="{C7116FE4-3073-4AD5-95CE-6FB435424DCB}" dt="2020-04-24T13:24:38.399" v="1487"/>
          <ac:spMkLst>
            <pc:docMk/>
            <pc:sldMk cId="2769100303" sldId="422"/>
            <ac:spMk id="14" creationId="{0CD02FA0-49AE-4CF9-BBF8-296BFE9175A3}"/>
          </ac:spMkLst>
        </pc:spChg>
        <pc:spChg chg="add mod">
          <ac:chgData name="Dario Pasquali" userId="38e23add-208a-40ab-8757-9b606f6bf5b9" providerId="ADAL" clId="{C7116FE4-3073-4AD5-95CE-6FB435424DCB}" dt="2020-04-24T13:25:28.193" v="1505" actId="14100"/>
          <ac:spMkLst>
            <pc:docMk/>
            <pc:sldMk cId="2769100303" sldId="422"/>
            <ac:spMk id="15" creationId="{F2F99347-F5E6-4CEB-8522-06EDA203F566}"/>
          </ac:spMkLst>
        </pc:spChg>
        <pc:spChg chg="add mod">
          <ac:chgData name="Dario Pasquali" userId="38e23add-208a-40ab-8757-9b606f6bf5b9" providerId="ADAL" clId="{C7116FE4-3073-4AD5-95CE-6FB435424DCB}" dt="2020-04-24T13:25:33.222" v="1506" actId="1076"/>
          <ac:spMkLst>
            <pc:docMk/>
            <pc:sldMk cId="2769100303" sldId="422"/>
            <ac:spMk id="16" creationId="{27259E58-1752-4F6D-AED0-026B83F5E797}"/>
          </ac:spMkLst>
        </pc:spChg>
        <pc:spChg chg="del mod">
          <ac:chgData name="Dario Pasquali" userId="38e23add-208a-40ab-8757-9b606f6bf5b9" providerId="ADAL" clId="{C7116FE4-3073-4AD5-95CE-6FB435424DCB}" dt="2020-04-24T13:24:17.693" v="1479" actId="478"/>
          <ac:spMkLst>
            <pc:docMk/>
            <pc:sldMk cId="2769100303" sldId="422"/>
            <ac:spMk id="32" creationId="{2D2F56C8-C83E-406B-A393-F49553CBC8FE}"/>
          </ac:spMkLst>
        </pc:spChg>
        <pc:spChg chg="del mod">
          <ac:chgData name="Dario Pasquali" userId="38e23add-208a-40ab-8757-9b606f6bf5b9" providerId="ADAL" clId="{C7116FE4-3073-4AD5-95CE-6FB435424DCB}" dt="2020-04-24T13:25:20.757" v="1503" actId="478"/>
          <ac:spMkLst>
            <pc:docMk/>
            <pc:sldMk cId="2769100303" sldId="422"/>
            <ac:spMk id="34" creationId="{D22F91F2-3D86-408B-A49E-575C7F9AA14A}"/>
          </ac:spMkLst>
        </pc:spChg>
        <pc:spChg chg="del mod">
          <ac:chgData name="Dario Pasquali" userId="38e23add-208a-40ab-8757-9b606f6bf5b9" providerId="ADAL" clId="{C7116FE4-3073-4AD5-95CE-6FB435424DCB}" dt="2020-04-24T13:25:19.942" v="1502" actId="478"/>
          <ac:spMkLst>
            <pc:docMk/>
            <pc:sldMk cId="2769100303" sldId="422"/>
            <ac:spMk id="35" creationId="{FBEFB82D-87BC-44F6-A451-C05CD2D472CB}"/>
          </ac:spMkLst>
        </pc:spChg>
      </pc:sldChg>
      <pc:sldChg chg="addSp modSp add modTransition">
        <pc:chgData name="Dario Pasquali" userId="38e23add-208a-40ab-8757-9b606f6bf5b9" providerId="ADAL" clId="{C7116FE4-3073-4AD5-95CE-6FB435424DCB}" dt="2020-04-29T14:28:48.034" v="7943" actId="113"/>
        <pc:sldMkLst>
          <pc:docMk/>
          <pc:sldMk cId="746805774" sldId="423"/>
        </pc:sldMkLst>
        <pc:spChg chg="mod">
          <ac:chgData name="Dario Pasquali" userId="38e23add-208a-40ab-8757-9b606f6bf5b9" providerId="ADAL" clId="{C7116FE4-3073-4AD5-95CE-6FB435424DCB}" dt="2020-04-24T13:29:41.655" v="1519" actId="2085"/>
          <ac:spMkLst>
            <pc:docMk/>
            <pc:sldMk cId="746805774" sldId="423"/>
            <ac:spMk id="4" creationId="{9DACB62F-4EB8-4081-9514-DA6C48F2CA59}"/>
          </ac:spMkLst>
        </pc:spChg>
        <pc:spChg chg="mod">
          <ac:chgData name="Dario Pasquali" userId="38e23add-208a-40ab-8757-9b606f6bf5b9" providerId="ADAL" clId="{C7116FE4-3073-4AD5-95CE-6FB435424DCB}" dt="2020-04-29T14:28:48.034" v="7943" actId="113"/>
          <ac:spMkLst>
            <pc:docMk/>
            <pc:sldMk cId="746805774" sldId="423"/>
            <ac:spMk id="9" creationId="{34F581B5-9945-4745-8640-BEC8FA534372}"/>
          </ac:spMkLst>
        </pc:spChg>
        <pc:spChg chg="add mod">
          <ac:chgData name="Dario Pasquali" userId="38e23add-208a-40ab-8757-9b606f6bf5b9" providerId="ADAL" clId="{C7116FE4-3073-4AD5-95CE-6FB435424DCB}" dt="2020-04-29T14:28:32.571" v="7939" actId="14100"/>
          <ac:spMkLst>
            <pc:docMk/>
            <pc:sldMk cId="746805774" sldId="423"/>
            <ac:spMk id="13" creationId="{CD8BBA1C-4B13-47D4-9FEC-ADE657918B3B}"/>
          </ac:spMkLst>
        </pc:spChg>
      </pc:sldChg>
      <pc:sldChg chg="addSp delSp modSp add ord">
        <pc:chgData name="Dario Pasquali" userId="38e23add-208a-40ab-8757-9b606f6bf5b9" providerId="ADAL" clId="{C7116FE4-3073-4AD5-95CE-6FB435424DCB}" dt="2020-04-28T15:30:07.854" v="3250" actId="1076"/>
        <pc:sldMkLst>
          <pc:docMk/>
          <pc:sldMk cId="4148113107" sldId="424"/>
        </pc:sldMkLst>
        <pc:spChg chg="del">
          <ac:chgData name="Dario Pasquali" userId="38e23add-208a-40ab-8757-9b606f6bf5b9" providerId="ADAL" clId="{C7116FE4-3073-4AD5-95CE-6FB435424DCB}" dt="2020-04-24T13:30:55.151" v="1570" actId="478"/>
          <ac:spMkLst>
            <pc:docMk/>
            <pc:sldMk cId="4148113107" sldId="424"/>
            <ac:spMk id="4" creationId="{9DACB62F-4EB8-4081-9514-DA6C48F2CA59}"/>
          </ac:spMkLst>
        </pc:spChg>
        <pc:spChg chg="mod">
          <ac:chgData name="Dario Pasquali" userId="38e23add-208a-40ab-8757-9b606f6bf5b9" providerId="ADAL" clId="{C7116FE4-3073-4AD5-95CE-6FB435424DCB}" dt="2020-04-24T14:00:07.606" v="1646" actId="14100"/>
          <ac:spMkLst>
            <pc:docMk/>
            <pc:sldMk cId="4148113107" sldId="424"/>
            <ac:spMk id="7" creationId="{00000000-0000-0000-0000-000000000000}"/>
          </ac:spMkLst>
        </pc:spChg>
        <pc:spChg chg="add mod">
          <ac:chgData name="Dario Pasquali" userId="38e23add-208a-40ab-8757-9b606f6bf5b9" providerId="ADAL" clId="{C7116FE4-3073-4AD5-95CE-6FB435424DCB}" dt="2020-04-24T13:31:05.130" v="1572" actId="14100"/>
          <ac:spMkLst>
            <pc:docMk/>
            <pc:sldMk cId="4148113107" sldId="424"/>
            <ac:spMk id="8" creationId="{0147B672-CF50-455D-B277-12B67598F0C9}"/>
          </ac:spMkLst>
        </pc:spChg>
        <pc:spChg chg="add mod">
          <ac:chgData name="Dario Pasquali" userId="38e23add-208a-40ab-8757-9b606f6bf5b9" providerId="ADAL" clId="{C7116FE4-3073-4AD5-95CE-6FB435424DCB}" dt="2020-04-28T15:30:07.854" v="3250" actId="1076"/>
          <ac:spMkLst>
            <pc:docMk/>
            <pc:sldMk cId="4148113107" sldId="424"/>
            <ac:spMk id="9" creationId="{6D8C64DE-B2CA-4413-B3A0-17BF6FBA9ADC}"/>
          </ac:spMkLst>
        </pc:spChg>
        <pc:spChg chg="del">
          <ac:chgData name="Dario Pasquali" userId="38e23add-208a-40ab-8757-9b606f6bf5b9" providerId="ADAL" clId="{C7116FE4-3073-4AD5-95CE-6FB435424DCB}" dt="2020-04-24T13:30:55.151" v="1570" actId="478"/>
          <ac:spMkLst>
            <pc:docMk/>
            <pc:sldMk cId="4148113107" sldId="424"/>
            <ac:spMk id="32" creationId="{2D2F56C8-C83E-406B-A393-F49553CBC8FE}"/>
          </ac:spMkLst>
        </pc:spChg>
        <pc:spChg chg="del">
          <ac:chgData name="Dario Pasquali" userId="38e23add-208a-40ab-8757-9b606f6bf5b9" providerId="ADAL" clId="{C7116FE4-3073-4AD5-95CE-6FB435424DCB}" dt="2020-04-24T13:30:55.151" v="1570" actId="478"/>
          <ac:spMkLst>
            <pc:docMk/>
            <pc:sldMk cId="4148113107" sldId="424"/>
            <ac:spMk id="34" creationId="{D22F91F2-3D86-408B-A49E-575C7F9AA14A}"/>
          </ac:spMkLst>
        </pc:spChg>
        <pc:spChg chg="del">
          <ac:chgData name="Dario Pasquali" userId="38e23add-208a-40ab-8757-9b606f6bf5b9" providerId="ADAL" clId="{C7116FE4-3073-4AD5-95CE-6FB435424DCB}" dt="2020-04-24T13:30:55.151" v="1570" actId="478"/>
          <ac:spMkLst>
            <pc:docMk/>
            <pc:sldMk cId="4148113107" sldId="424"/>
            <ac:spMk id="35" creationId="{FBEFB82D-87BC-44F6-A451-C05CD2D472CB}"/>
          </ac:spMkLst>
        </pc:spChg>
      </pc:sldChg>
      <pc:sldChg chg="addSp delSp modSp add del">
        <pc:chgData name="Dario Pasquali" userId="38e23add-208a-40ab-8757-9b606f6bf5b9" providerId="ADAL" clId="{C7116FE4-3073-4AD5-95CE-6FB435424DCB}" dt="2020-05-18T12:30:12.091" v="20655" actId="2696"/>
        <pc:sldMkLst>
          <pc:docMk/>
          <pc:sldMk cId="3180164583" sldId="425"/>
        </pc:sldMkLst>
        <pc:spChg chg="add mod">
          <ac:chgData name="Dario Pasquali" userId="38e23add-208a-40ab-8757-9b606f6bf5b9" providerId="ADAL" clId="{C7116FE4-3073-4AD5-95CE-6FB435424DCB}" dt="2020-05-06T15:17:21.647" v="11003" actId="6549"/>
          <ac:spMkLst>
            <pc:docMk/>
            <pc:sldMk cId="3180164583" sldId="425"/>
            <ac:spMk id="5" creationId="{532BB2C4-189C-460F-85B6-F6A273E3037F}"/>
          </ac:spMkLst>
        </pc:spChg>
        <pc:spChg chg="del">
          <ac:chgData name="Dario Pasquali" userId="38e23add-208a-40ab-8757-9b606f6bf5b9" providerId="ADAL" clId="{C7116FE4-3073-4AD5-95CE-6FB435424DCB}" dt="2020-04-24T14:01:34.873" v="1648" actId="478"/>
          <ac:spMkLst>
            <pc:docMk/>
            <pc:sldMk cId="3180164583" sldId="425"/>
            <ac:spMk id="9" creationId="{6D8C64DE-B2CA-4413-B3A0-17BF6FBA9ADC}"/>
          </ac:spMkLst>
        </pc:spChg>
      </pc:sldChg>
      <pc:sldChg chg="addSp modSp add">
        <pc:chgData name="Dario Pasquali" userId="38e23add-208a-40ab-8757-9b606f6bf5b9" providerId="ADAL" clId="{C7116FE4-3073-4AD5-95CE-6FB435424DCB}" dt="2020-05-18T12:30:08.001" v="20654" actId="20577"/>
        <pc:sldMkLst>
          <pc:docMk/>
          <pc:sldMk cId="1465791401" sldId="426"/>
        </pc:sldMkLst>
        <pc:spChg chg="mod">
          <ac:chgData name="Dario Pasquali" userId="38e23add-208a-40ab-8757-9b606f6bf5b9" providerId="ADAL" clId="{C7116FE4-3073-4AD5-95CE-6FB435424DCB}" dt="2020-04-24T14:18:26.336" v="2417" actId="14100"/>
          <ac:spMkLst>
            <pc:docMk/>
            <pc:sldMk cId="1465791401" sldId="426"/>
            <ac:spMk id="5" creationId="{532BB2C4-189C-460F-85B6-F6A273E3037F}"/>
          </ac:spMkLst>
        </pc:spChg>
        <pc:spChg chg="add mod">
          <ac:chgData name="Dario Pasquali" userId="38e23add-208a-40ab-8757-9b606f6bf5b9" providerId="ADAL" clId="{C7116FE4-3073-4AD5-95CE-6FB435424DCB}" dt="2020-04-24T14:19:15.974" v="2432" actId="114"/>
          <ac:spMkLst>
            <pc:docMk/>
            <pc:sldMk cId="1465791401" sldId="426"/>
            <ac:spMk id="6" creationId="{AF7648E5-64F5-4E01-A74A-61C5AE4A83BA}"/>
          </ac:spMkLst>
        </pc:spChg>
        <pc:spChg chg="mod">
          <ac:chgData name="Dario Pasquali" userId="38e23add-208a-40ab-8757-9b606f6bf5b9" providerId="ADAL" clId="{C7116FE4-3073-4AD5-95CE-6FB435424DCB}" dt="2020-04-24T14:24:13.238" v="2601" actId="207"/>
          <ac:spMkLst>
            <pc:docMk/>
            <pc:sldMk cId="1465791401" sldId="426"/>
            <ac:spMk id="7" creationId="{00000000-0000-0000-0000-000000000000}"/>
          </ac:spMkLst>
        </pc:spChg>
        <pc:spChg chg="add mod">
          <ac:chgData name="Dario Pasquali" userId="38e23add-208a-40ab-8757-9b606f6bf5b9" providerId="ADAL" clId="{C7116FE4-3073-4AD5-95CE-6FB435424DCB}" dt="2020-04-24T14:19:14.013" v="2431" actId="113"/>
          <ac:spMkLst>
            <pc:docMk/>
            <pc:sldMk cId="1465791401" sldId="426"/>
            <ac:spMk id="9" creationId="{7B302C58-9692-4092-9485-945E2C663DD5}"/>
          </ac:spMkLst>
        </pc:spChg>
        <pc:spChg chg="add mod">
          <ac:chgData name="Dario Pasquali" userId="38e23add-208a-40ab-8757-9b606f6bf5b9" providerId="ADAL" clId="{C7116FE4-3073-4AD5-95CE-6FB435424DCB}" dt="2020-05-18T12:30:03.142" v="20651" actId="20577"/>
          <ac:spMkLst>
            <pc:docMk/>
            <pc:sldMk cId="1465791401" sldId="426"/>
            <ac:spMk id="10" creationId="{6456A754-8947-40F3-BAA2-1DC3CC360E6C}"/>
          </ac:spMkLst>
        </pc:spChg>
        <pc:spChg chg="add mod">
          <ac:chgData name="Dario Pasquali" userId="38e23add-208a-40ab-8757-9b606f6bf5b9" providerId="ADAL" clId="{C7116FE4-3073-4AD5-95CE-6FB435424DCB}" dt="2020-05-18T12:30:08.001" v="20654" actId="20577"/>
          <ac:spMkLst>
            <pc:docMk/>
            <pc:sldMk cId="1465791401" sldId="426"/>
            <ac:spMk id="11" creationId="{137D30C9-4D84-46BF-B6D0-9683CE7D1868}"/>
          </ac:spMkLst>
        </pc:spChg>
        <pc:spChg chg="add mod">
          <ac:chgData name="Dario Pasquali" userId="38e23add-208a-40ab-8757-9b606f6bf5b9" providerId="ADAL" clId="{C7116FE4-3073-4AD5-95CE-6FB435424DCB}" dt="2020-04-24T14:18:53.637" v="2426" actId="1076"/>
          <ac:spMkLst>
            <pc:docMk/>
            <pc:sldMk cId="1465791401" sldId="426"/>
            <ac:spMk id="12" creationId="{3291DA94-7EB9-407A-B6DE-B172DD83AADE}"/>
          </ac:spMkLst>
        </pc:spChg>
      </pc:sldChg>
      <pc:sldChg chg="addSp delSp modSp add">
        <pc:chgData name="Dario Pasquali" userId="38e23add-208a-40ab-8757-9b606f6bf5b9" providerId="ADAL" clId="{C7116FE4-3073-4AD5-95CE-6FB435424DCB}" dt="2020-04-24T14:22:23.118" v="2600" actId="20577"/>
        <pc:sldMkLst>
          <pc:docMk/>
          <pc:sldMk cId="986082512" sldId="427"/>
        </pc:sldMkLst>
        <pc:spChg chg="mod">
          <ac:chgData name="Dario Pasquali" userId="38e23add-208a-40ab-8757-9b606f6bf5b9" providerId="ADAL" clId="{C7116FE4-3073-4AD5-95CE-6FB435424DCB}" dt="2020-04-24T14:21:47.451" v="2551" actId="1076"/>
          <ac:spMkLst>
            <pc:docMk/>
            <pc:sldMk cId="986082512" sldId="427"/>
            <ac:spMk id="5" creationId="{532BB2C4-189C-460F-85B6-F6A273E3037F}"/>
          </ac:spMkLst>
        </pc:spChg>
        <pc:spChg chg="del">
          <ac:chgData name="Dario Pasquali" userId="38e23add-208a-40ab-8757-9b606f6bf5b9" providerId="ADAL" clId="{C7116FE4-3073-4AD5-95CE-6FB435424DCB}" dt="2020-04-24T14:21:09.245" v="2523" actId="478"/>
          <ac:spMkLst>
            <pc:docMk/>
            <pc:sldMk cId="986082512" sldId="427"/>
            <ac:spMk id="6" creationId="{AF7648E5-64F5-4E01-A74A-61C5AE4A83BA}"/>
          </ac:spMkLst>
        </pc:spChg>
        <pc:spChg chg="mod">
          <ac:chgData name="Dario Pasquali" userId="38e23add-208a-40ab-8757-9b606f6bf5b9" providerId="ADAL" clId="{C7116FE4-3073-4AD5-95CE-6FB435424DCB}" dt="2020-04-24T14:20:34.617" v="2489" actId="207"/>
          <ac:spMkLst>
            <pc:docMk/>
            <pc:sldMk cId="986082512" sldId="427"/>
            <ac:spMk id="7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4-24T14:21:09.245" v="2523" actId="478"/>
          <ac:spMkLst>
            <pc:docMk/>
            <pc:sldMk cId="986082512" sldId="427"/>
            <ac:spMk id="9" creationId="{7B302C58-9692-4092-9485-945E2C663DD5}"/>
          </ac:spMkLst>
        </pc:spChg>
        <pc:spChg chg="mod">
          <ac:chgData name="Dario Pasquali" userId="38e23add-208a-40ab-8757-9b606f6bf5b9" providerId="ADAL" clId="{C7116FE4-3073-4AD5-95CE-6FB435424DCB}" dt="2020-04-24T14:21:51.498" v="2552" actId="1076"/>
          <ac:spMkLst>
            <pc:docMk/>
            <pc:sldMk cId="986082512" sldId="427"/>
            <ac:spMk id="10" creationId="{6456A754-8947-40F3-BAA2-1DC3CC360E6C}"/>
          </ac:spMkLst>
        </pc:spChg>
        <pc:spChg chg="del">
          <ac:chgData name="Dario Pasquali" userId="38e23add-208a-40ab-8757-9b606f6bf5b9" providerId="ADAL" clId="{C7116FE4-3073-4AD5-95CE-6FB435424DCB}" dt="2020-04-24T14:21:09.245" v="2523" actId="478"/>
          <ac:spMkLst>
            <pc:docMk/>
            <pc:sldMk cId="986082512" sldId="427"/>
            <ac:spMk id="11" creationId="{137D30C9-4D84-46BF-B6D0-9683CE7D1868}"/>
          </ac:spMkLst>
        </pc:spChg>
        <pc:spChg chg="del">
          <ac:chgData name="Dario Pasquali" userId="38e23add-208a-40ab-8757-9b606f6bf5b9" providerId="ADAL" clId="{C7116FE4-3073-4AD5-95CE-6FB435424DCB}" dt="2020-04-24T14:21:09.245" v="2523" actId="478"/>
          <ac:spMkLst>
            <pc:docMk/>
            <pc:sldMk cId="986082512" sldId="427"/>
            <ac:spMk id="12" creationId="{3291DA94-7EB9-407A-B6DE-B172DD83AADE}"/>
          </ac:spMkLst>
        </pc:spChg>
        <pc:spChg chg="add mod">
          <ac:chgData name="Dario Pasquali" userId="38e23add-208a-40ab-8757-9b606f6bf5b9" providerId="ADAL" clId="{C7116FE4-3073-4AD5-95CE-6FB435424DCB}" dt="2020-04-24T14:22:23.118" v="2600" actId="20577"/>
          <ac:spMkLst>
            <pc:docMk/>
            <pc:sldMk cId="986082512" sldId="427"/>
            <ac:spMk id="13" creationId="{329C5FBF-A04B-4E4C-A432-289FF92F263C}"/>
          </ac:spMkLst>
        </pc:spChg>
        <pc:spChg chg="add mod">
          <ac:chgData name="Dario Pasquali" userId="38e23add-208a-40ab-8757-9b606f6bf5b9" providerId="ADAL" clId="{C7116FE4-3073-4AD5-95CE-6FB435424DCB}" dt="2020-04-24T14:22:04.260" v="2568" actId="1036"/>
          <ac:spMkLst>
            <pc:docMk/>
            <pc:sldMk cId="986082512" sldId="427"/>
            <ac:spMk id="14" creationId="{074D60FE-68F5-401E-94D7-5FB8F737C4B7}"/>
          </ac:spMkLst>
        </pc:spChg>
      </pc:sldChg>
      <pc:sldChg chg="addSp delSp modSp add">
        <pc:chgData name="Dario Pasquali" userId="38e23add-208a-40ab-8757-9b606f6bf5b9" providerId="ADAL" clId="{C7116FE4-3073-4AD5-95CE-6FB435424DCB}" dt="2020-04-24T14:48:34.293" v="2981" actId="20577"/>
        <pc:sldMkLst>
          <pc:docMk/>
          <pc:sldMk cId="3678472528" sldId="428"/>
        </pc:sldMkLst>
        <pc:spChg chg="mod">
          <ac:chgData name="Dario Pasquali" userId="38e23add-208a-40ab-8757-9b606f6bf5b9" providerId="ADAL" clId="{C7116FE4-3073-4AD5-95CE-6FB435424DCB}" dt="2020-04-24T14:44:57.749" v="2949" actId="20577"/>
          <ac:spMkLst>
            <pc:docMk/>
            <pc:sldMk cId="3678472528" sldId="428"/>
            <ac:spMk id="5" creationId="{532BB2C4-189C-460F-85B6-F6A273E3037F}"/>
          </ac:spMkLst>
        </pc:spChg>
        <pc:spChg chg="mod">
          <ac:chgData name="Dario Pasquali" userId="38e23add-208a-40ab-8757-9b606f6bf5b9" providerId="ADAL" clId="{C7116FE4-3073-4AD5-95CE-6FB435424DCB}" dt="2020-04-24T14:48:34.293" v="2981" actId="20577"/>
          <ac:spMkLst>
            <pc:docMk/>
            <pc:sldMk cId="3678472528" sldId="428"/>
            <ac:spMk id="7" creationId="{00000000-0000-0000-0000-000000000000}"/>
          </ac:spMkLst>
        </pc:spChg>
        <pc:spChg chg="add mod">
          <ac:chgData name="Dario Pasquali" userId="38e23add-208a-40ab-8757-9b606f6bf5b9" providerId="ADAL" clId="{C7116FE4-3073-4AD5-95CE-6FB435424DCB}" dt="2020-04-24T14:48:08.819" v="2966" actId="1076"/>
          <ac:spMkLst>
            <pc:docMk/>
            <pc:sldMk cId="3678472528" sldId="428"/>
            <ac:spMk id="9" creationId="{ECC16F61-9C80-4169-A47B-596AD469454D}"/>
          </ac:spMkLst>
        </pc:spChg>
        <pc:spChg chg="del">
          <ac:chgData name="Dario Pasquali" userId="38e23add-208a-40ab-8757-9b606f6bf5b9" providerId="ADAL" clId="{C7116FE4-3073-4AD5-95CE-6FB435424DCB}" dt="2020-04-24T14:41:08.806" v="2620" actId="478"/>
          <ac:spMkLst>
            <pc:docMk/>
            <pc:sldMk cId="3678472528" sldId="428"/>
            <ac:spMk id="10" creationId="{6456A754-8947-40F3-BAA2-1DC3CC360E6C}"/>
          </ac:spMkLst>
        </pc:spChg>
        <pc:spChg chg="del">
          <ac:chgData name="Dario Pasquali" userId="38e23add-208a-40ab-8757-9b606f6bf5b9" providerId="ADAL" clId="{C7116FE4-3073-4AD5-95CE-6FB435424DCB}" dt="2020-04-24T14:41:11.791" v="2622" actId="478"/>
          <ac:spMkLst>
            <pc:docMk/>
            <pc:sldMk cId="3678472528" sldId="428"/>
            <ac:spMk id="13" creationId="{329C5FBF-A04B-4E4C-A432-289FF92F263C}"/>
          </ac:spMkLst>
        </pc:spChg>
        <pc:spChg chg="del">
          <ac:chgData name="Dario Pasquali" userId="38e23add-208a-40ab-8757-9b606f6bf5b9" providerId="ADAL" clId="{C7116FE4-3073-4AD5-95CE-6FB435424DCB}" dt="2020-04-24T14:41:10.319" v="2621" actId="478"/>
          <ac:spMkLst>
            <pc:docMk/>
            <pc:sldMk cId="3678472528" sldId="428"/>
            <ac:spMk id="14" creationId="{074D60FE-68F5-401E-94D7-5FB8F737C4B7}"/>
          </ac:spMkLst>
        </pc:spChg>
      </pc:sldChg>
      <pc:sldChg chg="addSp delSp modSp add">
        <pc:chgData name="Dario Pasquali" userId="38e23add-208a-40ab-8757-9b606f6bf5b9" providerId="ADAL" clId="{C7116FE4-3073-4AD5-95CE-6FB435424DCB}" dt="2020-04-24T15:25:01.036" v="3115" actId="1076"/>
        <pc:sldMkLst>
          <pc:docMk/>
          <pc:sldMk cId="1745360057" sldId="429"/>
        </pc:sldMkLst>
        <pc:spChg chg="add del mod">
          <ac:chgData name="Dario Pasquali" userId="38e23add-208a-40ab-8757-9b606f6bf5b9" providerId="ADAL" clId="{C7116FE4-3073-4AD5-95CE-6FB435424DCB}" dt="2020-04-24T15:09:57.455" v="3110" actId="478"/>
          <ac:spMkLst>
            <pc:docMk/>
            <pc:sldMk cId="1745360057" sldId="429"/>
            <ac:spMk id="2" creationId="{9999EF9D-BA16-409A-AA64-A282E7B7E9BF}"/>
          </ac:spMkLst>
        </pc:spChg>
        <pc:spChg chg="del">
          <ac:chgData name="Dario Pasquali" userId="38e23add-208a-40ab-8757-9b606f6bf5b9" providerId="ADAL" clId="{C7116FE4-3073-4AD5-95CE-6FB435424DCB}" dt="2020-04-24T14:48:27.957" v="2968" actId="478"/>
          <ac:spMkLst>
            <pc:docMk/>
            <pc:sldMk cId="1745360057" sldId="429"/>
            <ac:spMk id="5" creationId="{532BB2C4-189C-460F-85B6-F6A273E3037F}"/>
          </ac:spMkLst>
        </pc:spChg>
        <pc:spChg chg="add del mod">
          <ac:chgData name="Dario Pasquali" userId="38e23add-208a-40ab-8757-9b606f6bf5b9" providerId="ADAL" clId="{C7116FE4-3073-4AD5-95CE-6FB435424DCB}" dt="2020-04-24T15:05:39.531" v="3000"/>
          <ac:spMkLst>
            <pc:docMk/>
            <pc:sldMk cId="1745360057" sldId="429"/>
            <ac:spMk id="6" creationId="{903DCFA3-5F54-41C7-A4AD-617A05790B65}"/>
          </ac:spMkLst>
        </pc:spChg>
        <pc:spChg chg="add del mod">
          <ac:chgData name="Dario Pasquali" userId="38e23add-208a-40ab-8757-9b606f6bf5b9" providerId="ADAL" clId="{C7116FE4-3073-4AD5-95CE-6FB435424DCB}" dt="2020-04-24T15:05:39.954" v="3001" actId="14100"/>
          <ac:spMkLst>
            <pc:docMk/>
            <pc:sldMk cId="1745360057" sldId="429"/>
            <ac:spMk id="8" creationId="{0147B672-CF50-455D-B277-12B67598F0C9}"/>
          </ac:spMkLst>
        </pc:spChg>
        <pc:spChg chg="del">
          <ac:chgData name="Dario Pasquali" userId="38e23add-208a-40ab-8757-9b606f6bf5b9" providerId="ADAL" clId="{C7116FE4-3073-4AD5-95CE-6FB435424DCB}" dt="2020-04-24T14:48:29.301" v="2969" actId="478"/>
          <ac:spMkLst>
            <pc:docMk/>
            <pc:sldMk cId="1745360057" sldId="429"/>
            <ac:spMk id="9" creationId="{ECC16F61-9C80-4169-A47B-596AD469454D}"/>
          </ac:spMkLst>
        </pc:spChg>
        <pc:spChg chg="add del mod">
          <ac:chgData name="Dario Pasquali" userId="38e23add-208a-40ab-8757-9b606f6bf5b9" providerId="ADAL" clId="{C7116FE4-3073-4AD5-95CE-6FB435424DCB}" dt="2020-04-24T15:05:38.971" v="2998"/>
          <ac:spMkLst>
            <pc:docMk/>
            <pc:sldMk cId="1745360057" sldId="429"/>
            <ac:spMk id="10" creationId="{8C16CA0B-292E-4DFB-9850-917672C39AEB}"/>
          </ac:spMkLst>
        </pc:spChg>
        <pc:spChg chg="add del">
          <ac:chgData name="Dario Pasquali" userId="38e23add-208a-40ab-8757-9b606f6bf5b9" providerId="ADAL" clId="{C7116FE4-3073-4AD5-95CE-6FB435424DCB}" dt="2020-04-24T15:06:51.995" v="3026"/>
          <ac:spMkLst>
            <pc:docMk/>
            <pc:sldMk cId="1745360057" sldId="429"/>
            <ac:spMk id="11" creationId="{869BA2A8-802F-4E18-B03F-EDE80C9AF0ED}"/>
          </ac:spMkLst>
        </pc:spChg>
        <pc:spChg chg="add del">
          <ac:chgData name="Dario Pasquali" userId="38e23add-208a-40ab-8757-9b606f6bf5b9" providerId="ADAL" clId="{C7116FE4-3073-4AD5-95CE-6FB435424DCB}" dt="2020-04-24T15:06:51.995" v="3026"/>
          <ac:spMkLst>
            <pc:docMk/>
            <pc:sldMk cId="1745360057" sldId="429"/>
            <ac:spMk id="12" creationId="{3997AE47-A67C-4937-9228-F7DD304B2B9C}"/>
          </ac:spMkLst>
        </pc:spChg>
        <pc:spChg chg="add del">
          <ac:chgData name="Dario Pasquali" userId="38e23add-208a-40ab-8757-9b606f6bf5b9" providerId="ADAL" clId="{C7116FE4-3073-4AD5-95CE-6FB435424DCB}" dt="2020-04-24T15:06:51.995" v="3026"/>
          <ac:spMkLst>
            <pc:docMk/>
            <pc:sldMk cId="1745360057" sldId="429"/>
            <ac:spMk id="13" creationId="{F7167255-12CF-475D-906C-C09A4E12CCCE}"/>
          </ac:spMkLst>
        </pc:spChg>
        <pc:spChg chg="add del mod">
          <ac:chgData name="Dario Pasquali" userId="38e23add-208a-40ab-8757-9b606f6bf5b9" providerId="ADAL" clId="{C7116FE4-3073-4AD5-95CE-6FB435424DCB}" dt="2020-04-24T15:06:51.995" v="3026"/>
          <ac:spMkLst>
            <pc:docMk/>
            <pc:sldMk cId="1745360057" sldId="429"/>
            <ac:spMk id="14" creationId="{C9F152FF-E62B-474D-8B62-BCD1043354BF}"/>
          </ac:spMkLst>
        </pc:spChg>
        <pc:spChg chg="add del">
          <ac:chgData name="Dario Pasquali" userId="38e23add-208a-40ab-8757-9b606f6bf5b9" providerId="ADAL" clId="{C7116FE4-3073-4AD5-95CE-6FB435424DCB}" dt="2020-04-24T15:06:51.995" v="3026"/>
          <ac:spMkLst>
            <pc:docMk/>
            <pc:sldMk cId="1745360057" sldId="429"/>
            <ac:spMk id="15" creationId="{11E154E6-E0DF-4F5B-A3D4-EF633F49D264}"/>
          </ac:spMkLst>
        </pc:spChg>
        <pc:spChg chg="add del">
          <ac:chgData name="Dario Pasquali" userId="38e23add-208a-40ab-8757-9b606f6bf5b9" providerId="ADAL" clId="{C7116FE4-3073-4AD5-95CE-6FB435424DCB}" dt="2020-04-24T15:06:51.995" v="3026"/>
          <ac:spMkLst>
            <pc:docMk/>
            <pc:sldMk cId="1745360057" sldId="429"/>
            <ac:spMk id="16" creationId="{EF830A20-0FAE-439B-B3FD-785173FCF5D5}"/>
          </ac:spMkLst>
        </pc:spChg>
        <pc:spChg chg="add del mod">
          <ac:chgData name="Dario Pasquali" userId="38e23add-208a-40ab-8757-9b606f6bf5b9" providerId="ADAL" clId="{C7116FE4-3073-4AD5-95CE-6FB435424DCB}" dt="2020-04-24T15:09:57.455" v="3110" actId="478"/>
          <ac:spMkLst>
            <pc:docMk/>
            <pc:sldMk cId="1745360057" sldId="429"/>
            <ac:spMk id="17" creationId="{7F1C40C3-9010-4B43-8D61-94E4E8CCDDE7}"/>
          </ac:spMkLst>
        </pc:spChg>
        <pc:spChg chg="add del mod">
          <ac:chgData name="Dario Pasquali" userId="38e23add-208a-40ab-8757-9b606f6bf5b9" providerId="ADAL" clId="{C7116FE4-3073-4AD5-95CE-6FB435424DCB}" dt="2020-04-24T15:09:57.455" v="3110" actId="478"/>
          <ac:spMkLst>
            <pc:docMk/>
            <pc:sldMk cId="1745360057" sldId="429"/>
            <ac:spMk id="18" creationId="{31DBB30E-0FF5-49E9-B070-A0A11EEA02BB}"/>
          </ac:spMkLst>
        </pc:spChg>
        <pc:spChg chg="add del mod">
          <ac:chgData name="Dario Pasquali" userId="38e23add-208a-40ab-8757-9b606f6bf5b9" providerId="ADAL" clId="{C7116FE4-3073-4AD5-95CE-6FB435424DCB}" dt="2020-04-24T15:09:57.455" v="3110" actId="478"/>
          <ac:spMkLst>
            <pc:docMk/>
            <pc:sldMk cId="1745360057" sldId="429"/>
            <ac:spMk id="19" creationId="{DFD349E0-3AE5-444B-914E-824EC9CE2302}"/>
          </ac:spMkLst>
        </pc:spChg>
        <pc:picChg chg="add mod">
          <ac:chgData name="Dario Pasquali" userId="38e23add-208a-40ab-8757-9b606f6bf5b9" providerId="ADAL" clId="{C7116FE4-3073-4AD5-95CE-6FB435424DCB}" dt="2020-04-24T15:25:01.036" v="3115" actId="1076"/>
          <ac:picMkLst>
            <pc:docMk/>
            <pc:sldMk cId="1745360057" sldId="429"/>
            <ac:picMk id="31" creationId="{4961D4F8-1046-4E2E-B84C-CA74FEE3C136}"/>
          </ac:picMkLst>
        </pc:picChg>
        <pc:cxnChg chg="add del mod">
          <ac:chgData name="Dario Pasquali" userId="38e23add-208a-40ab-8757-9b606f6bf5b9" providerId="ADAL" clId="{C7116FE4-3073-4AD5-95CE-6FB435424DCB}" dt="2020-04-24T15:09:57.455" v="3110" actId="478"/>
          <ac:cxnSpMkLst>
            <pc:docMk/>
            <pc:sldMk cId="1745360057" sldId="429"/>
            <ac:cxnSpMk id="4" creationId="{E7599E67-B8E0-4D20-B401-5E0D1AF1F927}"/>
          </ac:cxnSpMkLst>
        </pc:cxnChg>
        <pc:cxnChg chg="add del mod">
          <ac:chgData name="Dario Pasquali" userId="38e23add-208a-40ab-8757-9b606f6bf5b9" providerId="ADAL" clId="{C7116FE4-3073-4AD5-95CE-6FB435424DCB}" dt="2020-04-24T15:09:57.455" v="3110" actId="478"/>
          <ac:cxnSpMkLst>
            <pc:docMk/>
            <pc:sldMk cId="1745360057" sldId="429"/>
            <ac:cxnSpMk id="20" creationId="{C59E4C2B-7D76-44DE-9FBF-DF9DBD249A8F}"/>
          </ac:cxnSpMkLst>
        </pc:cxnChg>
        <pc:cxnChg chg="add del mod">
          <ac:chgData name="Dario Pasquali" userId="38e23add-208a-40ab-8757-9b606f6bf5b9" providerId="ADAL" clId="{C7116FE4-3073-4AD5-95CE-6FB435424DCB}" dt="2020-04-24T15:09:57.455" v="3110" actId="478"/>
          <ac:cxnSpMkLst>
            <pc:docMk/>
            <pc:sldMk cId="1745360057" sldId="429"/>
            <ac:cxnSpMk id="26" creationId="{8B21B470-8CE8-4B1E-B1E6-73649A79D330}"/>
          </ac:cxnSpMkLst>
        </pc:cxnChg>
      </pc:sldChg>
      <pc:sldChg chg="add del">
        <pc:chgData name="Dario Pasquali" userId="38e23add-208a-40ab-8757-9b606f6bf5b9" providerId="ADAL" clId="{C7116FE4-3073-4AD5-95CE-6FB435424DCB}" dt="2020-04-24T15:32:23.284" v="3117" actId="2696"/>
        <pc:sldMkLst>
          <pc:docMk/>
          <pc:sldMk cId="2163194159" sldId="430"/>
        </pc:sldMkLst>
      </pc:sldChg>
      <pc:sldChg chg="addSp delSp modSp add ord">
        <pc:chgData name="Dario Pasquali" userId="38e23add-208a-40ab-8757-9b606f6bf5b9" providerId="ADAL" clId="{C7116FE4-3073-4AD5-95CE-6FB435424DCB}" dt="2020-04-29T14:32:15.083" v="8002" actId="1076"/>
        <pc:sldMkLst>
          <pc:docMk/>
          <pc:sldMk cId="2742357204" sldId="430"/>
        </pc:sldMkLst>
        <pc:spChg chg="add mod">
          <ac:chgData name="Dario Pasquali" userId="38e23add-208a-40ab-8757-9b606f6bf5b9" providerId="ADAL" clId="{C7116FE4-3073-4AD5-95CE-6FB435424DCB}" dt="2020-04-28T16:53:49.058" v="3451" actId="164"/>
          <ac:spMkLst>
            <pc:docMk/>
            <pc:sldMk cId="2742357204" sldId="430"/>
            <ac:spMk id="2" creationId="{76119183-8C24-4A1D-A647-85520FE1554E}"/>
          </ac:spMkLst>
        </pc:spChg>
        <pc:spChg chg="del">
          <ac:chgData name="Dario Pasquali" userId="38e23add-208a-40ab-8757-9b606f6bf5b9" providerId="ADAL" clId="{C7116FE4-3073-4AD5-95CE-6FB435424DCB}" dt="2020-04-28T16:39:09.396" v="3275" actId="478"/>
          <ac:spMkLst>
            <pc:docMk/>
            <pc:sldMk cId="2742357204" sldId="430"/>
            <ac:spMk id="5" creationId="{532BB2C4-189C-460F-85B6-F6A273E3037F}"/>
          </ac:spMkLst>
        </pc:spChg>
        <pc:spChg chg="mod">
          <ac:chgData name="Dario Pasquali" userId="38e23add-208a-40ab-8757-9b606f6bf5b9" providerId="ADAL" clId="{C7116FE4-3073-4AD5-95CE-6FB435424DCB}" dt="2020-04-29T08:47:46.681" v="3521" actId="20577"/>
          <ac:spMkLst>
            <pc:docMk/>
            <pc:sldMk cId="2742357204" sldId="430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4-29T08:48:10.127" v="3530" actId="14100"/>
          <ac:spMkLst>
            <pc:docMk/>
            <pc:sldMk cId="2742357204" sldId="430"/>
            <ac:spMk id="8" creationId="{0147B672-CF50-455D-B277-12B67598F0C9}"/>
          </ac:spMkLst>
        </pc:spChg>
        <pc:spChg chg="mod">
          <ac:chgData name="Dario Pasquali" userId="38e23add-208a-40ab-8757-9b606f6bf5b9" providerId="ADAL" clId="{C7116FE4-3073-4AD5-95CE-6FB435424DCB}" dt="2020-04-29T08:49:25.695" v="3550" actId="1076"/>
          <ac:spMkLst>
            <pc:docMk/>
            <pc:sldMk cId="2742357204" sldId="430"/>
            <ac:spMk id="9" creationId="{ECC16F61-9C80-4169-A47B-596AD469454D}"/>
          </ac:spMkLst>
        </pc:spChg>
        <pc:spChg chg="add del mod">
          <ac:chgData name="Dario Pasquali" userId="38e23add-208a-40ab-8757-9b606f6bf5b9" providerId="ADAL" clId="{C7116FE4-3073-4AD5-95CE-6FB435424DCB}" dt="2020-04-28T16:49:10.059" v="3390" actId="478"/>
          <ac:spMkLst>
            <pc:docMk/>
            <pc:sldMk cId="2742357204" sldId="430"/>
            <ac:spMk id="18" creationId="{8148B7E7-5D6A-4F8A-9534-F4EF7EB637A8}"/>
          </ac:spMkLst>
        </pc:spChg>
        <pc:spChg chg="add mod">
          <ac:chgData name="Dario Pasquali" userId="38e23add-208a-40ab-8757-9b606f6bf5b9" providerId="ADAL" clId="{C7116FE4-3073-4AD5-95CE-6FB435424DCB}" dt="2020-04-28T16:52:20.833" v="3442" actId="14100"/>
          <ac:spMkLst>
            <pc:docMk/>
            <pc:sldMk cId="2742357204" sldId="430"/>
            <ac:spMk id="19" creationId="{0D601467-FB91-4859-9178-647A5C26C4F2}"/>
          </ac:spMkLst>
        </pc:spChg>
        <pc:spChg chg="add mod">
          <ac:chgData name="Dario Pasquali" userId="38e23add-208a-40ab-8757-9b606f6bf5b9" providerId="ADAL" clId="{C7116FE4-3073-4AD5-95CE-6FB435424DCB}" dt="2020-04-29T08:48:07.329" v="3529" actId="14100"/>
          <ac:spMkLst>
            <pc:docMk/>
            <pc:sldMk cId="2742357204" sldId="430"/>
            <ac:spMk id="23" creationId="{837E423F-4B89-4BED-8EEB-8938F9C24A6F}"/>
          </ac:spMkLst>
        </pc:spChg>
        <pc:spChg chg="add del mod">
          <ac:chgData name="Dario Pasquali" userId="38e23add-208a-40ab-8757-9b606f6bf5b9" providerId="ADAL" clId="{C7116FE4-3073-4AD5-95CE-6FB435424DCB}" dt="2020-04-29T08:48:16.281" v="3534"/>
          <ac:spMkLst>
            <pc:docMk/>
            <pc:sldMk cId="2742357204" sldId="430"/>
            <ac:spMk id="24" creationId="{66ACF9D0-9F2E-4222-9633-534583030342}"/>
          </ac:spMkLst>
        </pc:spChg>
        <pc:spChg chg="add mod">
          <ac:chgData name="Dario Pasquali" userId="38e23add-208a-40ab-8757-9b606f6bf5b9" providerId="ADAL" clId="{C7116FE4-3073-4AD5-95CE-6FB435424DCB}" dt="2020-04-29T14:30:24.717" v="7964" actId="14100"/>
          <ac:spMkLst>
            <pc:docMk/>
            <pc:sldMk cId="2742357204" sldId="430"/>
            <ac:spMk id="25" creationId="{F326DC82-3701-4C3C-9905-C0CE5E85D5BD}"/>
          </ac:spMkLst>
        </pc:spChg>
        <pc:spChg chg="add mod">
          <ac:chgData name="Dario Pasquali" userId="38e23add-208a-40ab-8757-9b606f6bf5b9" providerId="ADAL" clId="{C7116FE4-3073-4AD5-95CE-6FB435424DCB}" dt="2020-04-29T14:30:38.603" v="7969" actId="14100"/>
          <ac:spMkLst>
            <pc:docMk/>
            <pc:sldMk cId="2742357204" sldId="430"/>
            <ac:spMk id="26" creationId="{A729ACFC-86DF-46B9-9331-4EA50BDC0DC8}"/>
          </ac:spMkLst>
        </pc:spChg>
        <pc:spChg chg="add mod">
          <ac:chgData name="Dario Pasquali" userId="38e23add-208a-40ab-8757-9b606f6bf5b9" providerId="ADAL" clId="{C7116FE4-3073-4AD5-95CE-6FB435424DCB}" dt="2020-04-29T14:30:35.561" v="7968" actId="14100"/>
          <ac:spMkLst>
            <pc:docMk/>
            <pc:sldMk cId="2742357204" sldId="430"/>
            <ac:spMk id="27" creationId="{B8D3C2DF-C0A3-4210-9008-2B556B9DCC66}"/>
          </ac:spMkLst>
        </pc:spChg>
        <pc:spChg chg="add mod">
          <ac:chgData name="Dario Pasquali" userId="38e23add-208a-40ab-8757-9b606f6bf5b9" providerId="ADAL" clId="{C7116FE4-3073-4AD5-95CE-6FB435424DCB}" dt="2020-04-29T08:52:18.592" v="3617" actId="1076"/>
          <ac:spMkLst>
            <pc:docMk/>
            <pc:sldMk cId="2742357204" sldId="430"/>
            <ac:spMk id="28" creationId="{762C9969-E83D-4315-92E8-401AB70EB512}"/>
          </ac:spMkLst>
        </pc:spChg>
        <pc:spChg chg="add mod">
          <ac:chgData name="Dario Pasquali" userId="38e23add-208a-40ab-8757-9b606f6bf5b9" providerId="ADAL" clId="{C7116FE4-3073-4AD5-95CE-6FB435424DCB}" dt="2020-04-28T16:51:57.895" v="3438" actId="14100"/>
          <ac:spMkLst>
            <pc:docMk/>
            <pc:sldMk cId="2742357204" sldId="430"/>
            <ac:spMk id="29" creationId="{2279079E-D607-43EA-8DB5-DCDF829685ED}"/>
          </ac:spMkLst>
        </pc:spChg>
        <pc:spChg chg="add mod">
          <ac:chgData name="Dario Pasquali" userId="38e23add-208a-40ab-8757-9b606f6bf5b9" providerId="ADAL" clId="{C7116FE4-3073-4AD5-95CE-6FB435424DCB}" dt="2020-04-28T16:53:28.539" v="3449" actId="14100"/>
          <ac:spMkLst>
            <pc:docMk/>
            <pc:sldMk cId="2742357204" sldId="430"/>
            <ac:spMk id="30" creationId="{F2AC7F81-D248-47AF-A99F-257551C8F89C}"/>
          </ac:spMkLst>
        </pc:spChg>
        <pc:spChg chg="add mod">
          <ac:chgData name="Dario Pasquali" userId="38e23add-208a-40ab-8757-9b606f6bf5b9" providerId="ADAL" clId="{C7116FE4-3073-4AD5-95CE-6FB435424DCB}" dt="2020-04-28T16:53:24.124" v="3448" actId="1076"/>
          <ac:spMkLst>
            <pc:docMk/>
            <pc:sldMk cId="2742357204" sldId="430"/>
            <ac:spMk id="31" creationId="{6131AC2F-FFA9-439E-9145-412A24890773}"/>
          </ac:spMkLst>
        </pc:spChg>
        <pc:spChg chg="add del">
          <ac:chgData name="Dario Pasquali" userId="38e23add-208a-40ab-8757-9b606f6bf5b9" providerId="ADAL" clId="{C7116FE4-3073-4AD5-95CE-6FB435424DCB}" dt="2020-04-28T16:50:04.347" v="3412" actId="478"/>
          <ac:spMkLst>
            <pc:docMk/>
            <pc:sldMk cId="2742357204" sldId="430"/>
            <ac:spMk id="32" creationId="{419F5AF5-E05E-4884-9A40-198C16F490E4}"/>
          </ac:spMkLst>
        </pc:spChg>
        <pc:spChg chg="add mod">
          <ac:chgData name="Dario Pasquali" userId="38e23add-208a-40ab-8757-9b606f6bf5b9" providerId="ADAL" clId="{C7116FE4-3073-4AD5-95CE-6FB435424DCB}" dt="2020-04-29T08:52:23.326" v="3620" actId="1076"/>
          <ac:spMkLst>
            <pc:docMk/>
            <pc:sldMk cId="2742357204" sldId="430"/>
            <ac:spMk id="32" creationId="{7BF656B6-A0BE-465F-B514-1B84105EB5CE}"/>
          </ac:spMkLst>
        </pc:spChg>
        <pc:spChg chg="add mod">
          <ac:chgData name="Dario Pasquali" userId="38e23add-208a-40ab-8757-9b606f6bf5b9" providerId="ADAL" clId="{C7116FE4-3073-4AD5-95CE-6FB435424DCB}" dt="2020-04-28T16:53:36.209" v="3450" actId="14100"/>
          <ac:spMkLst>
            <pc:docMk/>
            <pc:sldMk cId="2742357204" sldId="430"/>
            <ac:spMk id="33" creationId="{33402011-AFD5-42A8-B7D8-0DBB4AFA75D5}"/>
          </ac:spMkLst>
        </pc:spChg>
        <pc:spChg chg="add mod">
          <ac:chgData name="Dario Pasquali" userId="38e23add-208a-40ab-8757-9b606f6bf5b9" providerId="ADAL" clId="{C7116FE4-3073-4AD5-95CE-6FB435424DCB}" dt="2020-04-28T16:52:17.876" v="3441" actId="14100"/>
          <ac:spMkLst>
            <pc:docMk/>
            <pc:sldMk cId="2742357204" sldId="430"/>
            <ac:spMk id="34" creationId="{D54481DE-DD78-4E22-B022-246A35BD7CE7}"/>
          </ac:spMkLst>
        </pc:spChg>
        <pc:spChg chg="add del">
          <ac:chgData name="Dario Pasquali" userId="38e23add-208a-40ab-8757-9b606f6bf5b9" providerId="ADAL" clId="{C7116FE4-3073-4AD5-95CE-6FB435424DCB}" dt="2020-04-29T08:52:25.670" v="3622"/>
          <ac:spMkLst>
            <pc:docMk/>
            <pc:sldMk cId="2742357204" sldId="430"/>
            <ac:spMk id="35" creationId="{6704D8EB-0CE3-4FF7-86EB-0FB52F854D44}"/>
          </ac:spMkLst>
        </pc:spChg>
        <pc:spChg chg="add mod">
          <ac:chgData name="Dario Pasquali" userId="38e23add-208a-40ab-8757-9b606f6bf5b9" providerId="ADAL" clId="{C7116FE4-3073-4AD5-95CE-6FB435424DCB}" dt="2020-04-29T14:30:28.649" v="7965" actId="1076"/>
          <ac:spMkLst>
            <pc:docMk/>
            <pc:sldMk cId="2742357204" sldId="430"/>
            <ac:spMk id="36" creationId="{BA5EBB5D-6CBF-4F35-B0D2-88A111B484A3}"/>
          </ac:spMkLst>
        </pc:spChg>
        <pc:spChg chg="add mod">
          <ac:chgData name="Dario Pasquali" userId="38e23add-208a-40ab-8757-9b606f6bf5b9" providerId="ADAL" clId="{C7116FE4-3073-4AD5-95CE-6FB435424DCB}" dt="2020-04-29T08:52:58.812" v="3656" actId="1076"/>
          <ac:spMkLst>
            <pc:docMk/>
            <pc:sldMk cId="2742357204" sldId="430"/>
            <ac:spMk id="37" creationId="{FD56EB30-4C06-4412-973E-5288D8626937}"/>
          </ac:spMkLst>
        </pc:spChg>
        <pc:spChg chg="add mod">
          <ac:chgData name="Dario Pasquali" userId="38e23add-208a-40ab-8757-9b606f6bf5b9" providerId="ADAL" clId="{C7116FE4-3073-4AD5-95CE-6FB435424DCB}" dt="2020-04-29T08:53:40.050" v="3683" actId="1076"/>
          <ac:spMkLst>
            <pc:docMk/>
            <pc:sldMk cId="2742357204" sldId="430"/>
            <ac:spMk id="38" creationId="{C7DBECF8-5A32-4666-8A5F-5C7A630852DB}"/>
          </ac:spMkLst>
        </pc:spChg>
        <pc:spChg chg="add mod">
          <ac:chgData name="Dario Pasquali" userId="38e23add-208a-40ab-8757-9b606f6bf5b9" providerId="ADAL" clId="{C7116FE4-3073-4AD5-95CE-6FB435424DCB}" dt="2020-04-29T14:30:42.641" v="7970" actId="1076"/>
          <ac:spMkLst>
            <pc:docMk/>
            <pc:sldMk cId="2742357204" sldId="430"/>
            <ac:spMk id="39" creationId="{AE681361-2A0E-43A5-961B-03C9D9EE9522}"/>
          </ac:spMkLst>
        </pc:spChg>
        <pc:spChg chg="add mod">
          <ac:chgData name="Dario Pasquali" userId="38e23add-208a-40ab-8757-9b606f6bf5b9" providerId="ADAL" clId="{C7116FE4-3073-4AD5-95CE-6FB435424DCB}" dt="2020-04-29T14:30:49.462" v="7978" actId="20577"/>
          <ac:spMkLst>
            <pc:docMk/>
            <pc:sldMk cId="2742357204" sldId="430"/>
            <ac:spMk id="40" creationId="{411AE162-B4F0-4F47-A202-49C0A12E0A9D}"/>
          </ac:spMkLst>
        </pc:spChg>
        <pc:grpChg chg="add mod">
          <ac:chgData name="Dario Pasquali" userId="38e23add-208a-40ab-8757-9b606f6bf5b9" providerId="ADAL" clId="{C7116FE4-3073-4AD5-95CE-6FB435424DCB}" dt="2020-04-29T08:53:08.823" v="3658" actId="1076"/>
          <ac:grpSpMkLst>
            <pc:docMk/>
            <pc:sldMk cId="2742357204" sldId="430"/>
            <ac:grpSpMk id="5" creationId="{8AAC1A9A-10D8-4016-A05E-D39709DED775}"/>
          </ac:grpSpMkLst>
        </pc:grpChg>
        <pc:grpChg chg="add mod">
          <ac:chgData name="Dario Pasquali" userId="38e23add-208a-40ab-8757-9b606f6bf5b9" providerId="ADAL" clId="{C7116FE4-3073-4AD5-95CE-6FB435424DCB}" dt="2020-04-28T16:53:49.058" v="3451" actId="164"/>
          <ac:grpSpMkLst>
            <pc:docMk/>
            <pc:sldMk cId="2742357204" sldId="430"/>
            <ac:grpSpMk id="20" creationId="{5D051F28-0809-436A-9DFD-1C529B88A98A}"/>
          </ac:grpSpMkLst>
        </pc:grpChg>
        <pc:grpChg chg="add mod">
          <ac:chgData name="Dario Pasquali" userId="38e23add-208a-40ab-8757-9b606f6bf5b9" providerId="ADAL" clId="{C7116FE4-3073-4AD5-95CE-6FB435424DCB}" dt="2020-04-29T08:51:22.363" v="3551" actId="1076"/>
          <ac:grpSpMkLst>
            <pc:docMk/>
            <pc:sldMk cId="2742357204" sldId="430"/>
            <ac:grpSpMk id="22" creationId="{7E553B94-68B9-4DA0-8376-35531ECA49FE}"/>
          </ac:grpSpMkLst>
        </pc:grpChg>
        <pc:picChg chg="add mod">
          <ac:chgData name="Dario Pasquali" userId="38e23add-208a-40ab-8757-9b606f6bf5b9" providerId="ADAL" clId="{C7116FE4-3073-4AD5-95CE-6FB435424DCB}" dt="2020-04-29T08:53:07.053" v="3657" actId="164"/>
          <ac:picMkLst>
            <pc:docMk/>
            <pc:sldMk cId="2742357204" sldId="430"/>
            <ac:picMk id="4" creationId="{DC96625E-7930-481F-ADF9-3BEED0097037}"/>
          </ac:picMkLst>
        </pc:picChg>
        <pc:picChg chg="add del mod">
          <ac:chgData name="Dario Pasquali" userId="38e23add-208a-40ab-8757-9b606f6bf5b9" providerId="ADAL" clId="{C7116FE4-3073-4AD5-95CE-6FB435424DCB}" dt="2020-04-28T16:45:46.593" v="3359" actId="478"/>
          <ac:picMkLst>
            <pc:docMk/>
            <pc:sldMk cId="2742357204" sldId="430"/>
            <ac:picMk id="11" creationId="{C2C18C48-4966-401D-A174-68E7CDAAFCAC}"/>
          </ac:picMkLst>
        </pc:picChg>
        <pc:picChg chg="add del mod">
          <ac:chgData name="Dario Pasquali" userId="38e23add-208a-40ab-8757-9b606f6bf5b9" providerId="ADAL" clId="{C7116FE4-3073-4AD5-95CE-6FB435424DCB}" dt="2020-04-29T08:41:16.040" v="3480" actId="478"/>
          <ac:picMkLst>
            <pc:docMk/>
            <pc:sldMk cId="2742357204" sldId="430"/>
            <ac:picMk id="1026" creationId="{14D723F4-3A70-4A2F-960B-436C5F0A9104}"/>
          </ac:picMkLst>
        </pc:picChg>
        <pc:picChg chg="add mod">
          <ac:chgData name="Dario Pasquali" userId="38e23add-208a-40ab-8757-9b606f6bf5b9" providerId="ADAL" clId="{C7116FE4-3073-4AD5-95CE-6FB435424DCB}" dt="2020-04-29T08:52:21.160" v="3619" actId="1076"/>
          <ac:picMkLst>
            <pc:docMk/>
            <pc:sldMk cId="2742357204" sldId="430"/>
            <ac:picMk id="1028" creationId="{8DF62B2D-EF22-45EF-8D4D-0C3CC94C2B53}"/>
          </ac:picMkLst>
        </pc:picChg>
        <pc:picChg chg="add mod">
          <ac:chgData name="Dario Pasquali" userId="38e23add-208a-40ab-8757-9b606f6bf5b9" providerId="ADAL" clId="{C7116FE4-3073-4AD5-95CE-6FB435424DCB}" dt="2020-04-29T08:52:40.639" v="3639" actId="1076"/>
          <ac:picMkLst>
            <pc:docMk/>
            <pc:sldMk cId="2742357204" sldId="430"/>
            <ac:picMk id="1030" creationId="{33C97EEF-DB29-4623-AD04-FFC08FE72ADB}"/>
          </ac:picMkLst>
        </pc:picChg>
        <pc:picChg chg="add mod">
          <ac:chgData name="Dario Pasquali" userId="38e23add-208a-40ab-8757-9b606f6bf5b9" providerId="ADAL" clId="{C7116FE4-3073-4AD5-95CE-6FB435424DCB}" dt="2020-04-29T08:53:07.053" v="3657" actId="164"/>
          <ac:picMkLst>
            <pc:docMk/>
            <pc:sldMk cId="2742357204" sldId="430"/>
            <ac:picMk id="1032" creationId="{7E2F8E32-3330-4C10-ACF7-31B9230A0BE6}"/>
          </ac:picMkLst>
        </pc:picChg>
        <pc:picChg chg="add del mod">
          <ac:chgData name="Dario Pasquali" userId="38e23add-208a-40ab-8757-9b606f6bf5b9" providerId="ADAL" clId="{C7116FE4-3073-4AD5-95CE-6FB435424DCB}" dt="2020-04-29T14:31:21.142" v="7981" actId="478"/>
          <ac:picMkLst>
            <pc:docMk/>
            <pc:sldMk cId="2742357204" sldId="430"/>
            <ac:picMk id="1034" creationId="{8CFAD2EB-2942-4237-A6AB-67F50CC99631}"/>
          </ac:picMkLst>
        </pc:picChg>
        <pc:picChg chg="add del mod">
          <ac:chgData name="Dario Pasquali" userId="38e23add-208a-40ab-8757-9b606f6bf5b9" providerId="ADAL" clId="{C7116FE4-3073-4AD5-95CE-6FB435424DCB}" dt="2020-04-29T14:31:29.309" v="7985" actId="478"/>
          <ac:picMkLst>
            <pc:docMk/>
            <pc:sldMk cId="2742357204" sldId="430"/>
            <ac:picMk id="1036" creationId="{22ED1016-3435-43C4-B4E5-825CC9B54987}"/>
          </ac:picMkLst>
        </pc:picChg>
        <pc:picChg chg="add mod">
          <ac:chgData name="Dario Pasquali" userId="38e23add-208a-40ab-8757-9b606f6bf5b9" providerId="ADAL" clId="{C7116FE4-3073-4AD5-95CE-6FB435424DCB}" dt="2020-04-29T14:32:15.083" v="8002" actId="1076"/>
          <ac:picMkLst>
            <pc:docMk/>
            <pc:sldMk cId="2742357204" sldId="430"/>
            <ac:picMk id="1038" creationId="{8A472BDD-36B2-4F25-B8C3-42709F893FC0}"/>
          </ac:picMkLst>
        </pc:picChg>
        <pc:picChg chg="add del mod">
          <ac:chgData name="Dario Pasquali" userId="38e23add-208a-40ab-8757-9b606f6bf5b9" providerId="ADAL" clId="{C7116FE4-3073-4AD5-95CE-6FB435424DCB}" dt="2020-04-28T16:42:11.878" v="3319" actId="478"/>
          <ac:picMkLst>
            <pc:docMk/>
            <pc:sldMk cId="2742357204" sldId="430"/>
            <ac:picMk id="2050" creationId="{516FC916-975D-42C5-92EA-41A9086A0BAE}"/>
          </ac:picMkLst>
        </pc:picChg>
        <pc:picChg chg="add del mod">
          <ac:chgData name="Dario Pasquali" userId="38e23add-208a-40ab-8757-9b606f6bf5b9" providerId="ADAL" clId="{C7116FE4-3073-4AD5-95CE-6FB435424DCB}" dt="2020-04-29T14:30:53.586" v="7979" actId="1076"/>
          <ac:picMkLst>
            <pc:docMk/>
            <pc:sldMk cId="2742357204" sldId="430"/>
            <ac:picMk id="2052" creationId="{FDA0B08F-1F73-49BF-B8D8-820712FDCE20}"/>
          </ac:picMkLst>
        </pc:picChg>
        <pc:picChg chg="add del mod">
          <ac:chgData name="Dario Pasquali" userId="38e23add-208a-40ab-8757-9b606f6bf5b9" providerId="ADAL" clId="{C7116FE4-3073-4AD5-95CE-6FB435424DCB}" dt="2020-04-28T16:45:17.720" v="3348" actId="478"/>
          <ac:picMkLst>
            <pc:docMk/>
            <pc:sldMk cId="2742357204" sldId="430"/>
            <ac:picMk id="2054" creationId="{DEBCED28-3CFE-4D10-8B4E-B34DD4958546}"/>
          </ac:picMkLst>
        </pc:picChg>
        <pc:picChg chg="add del mod">
          <ac:chgData name="Dario Pasquali" userId="38e23add-208a-40ab-8757-9b606f6bf5b9" providerId="ADAL" clId="{C7116FE4-3073-4AD5-95CE-6FB435424DCB}" dt="2020-04-28T16:45:14.990" v="3345"/>
          <ac:picMkLst>
            <pc:docMk/>
            <pc:sldMk cId="2742357204" sldId="430"/>
            <ac:picMk id="2056" creationId="{A0089BBF-7995-4B70-B015-198B48EFEC86}"/>
          </ac:picMkLst>
        </pc:picChg>
        <pc:picChg chg="add del mod">
          <ac:chgData name="Dario Pasquali" userId="38e23add-208a-40ab-8757-9b606f6bf5b9" providerId="ADAL" clId="{C7116FE4-3073-4AD5-95CE-6FB435424DCB}" dt="2020-04-28T16:45:06.515" v="3342"/>
          <ac:picMkLst>
            <pc:docMk/>
            <pc:sldMk cId="2742357204" sldId="430"/>
            <ac:picMk id="2058" creationId="{4E4976F4-369F-40D9-8674-51F1126D4A28}"/>
          </ac:picMkLst>
        </pc:picChg>
        <pc:picChg chg="add del mod">
          <ac:chgData name="Dario Pasquali" userId="38e23add-208a-40ab-8757-9b606f6bf5b9" providerId="ADAL" clId="{C7116FE4-3073-4AD5-95CE-6FB435424DCB}" dt="2020-04-28T16:46:04.745" v="3361" actId="478"/>
          <ac:picMkLst>
            <pc:docMk/>
            <pc:sldMk cId="2742357204" sldId="430"/>
            <ac:picMk id="2060" creationId="{08D009F3-5899-4CA7-A054-E34E6A7CA126}"/>
          </ac:picMkLst>
        </pc:picChg>
        <pc:picChg chg="add del mod">
          <ac:chgData name="Dario Pasquali" userId="38e23add-208a-40ab-8757-9b606f6bf5b9" providerId="ADAL" clId="{C7116FE4-3073-4AD5-95CE-6FB435424DCB}" dt="2020-04-28T16:46:59.194" v="3365" actId="478"/>
          <ac:picMkLst>
            <pc:docMk/>
            <pc:sldMk cId="2742357204" sldId="430"/>
            <ac:picMk id="2062" creationId="{CDE41C11-2BD5-425A-870D-0BE7A6F969CF}"/>
          </ac:picMkLst>
        </pc:picChg>
        <pc:picChg chg="add del mod">
          <ac:chgData name="Dario Pasquali" userId="38e23add-208a-40ab-8757-9b606f6bf5b9" providerId="ADAL" clId="{C7116FE4-3073-4AD5-95CE-6FB435424DCB}" dt="2020-04-29T08:45:51.120" v="3503" actId="478"/>
          <ac:picMkLst>
            <pc:docMk/>
            <pc:sldMk cId="2742357204" sldId="430"/>
            <ac:picMk id="2064" creationId="{0D8093C6-2A62-4E0D-A5AB-8A3A4F787A50}"/>
          </ac:picMkLst>
        </pc:picChg>
        <pc:picChg chg="add del mod">
          <ac:chgData name="Dario Pasquali" userId="38e23add-208a-40ab-8757-9b606f6bf5b9" providerId="ADAL" clId="{C7116FE4-3073-4AD5-95CE-6FB435424DCB}" dt="2020-04-28T17:00:08.144" v="3475" actId="478"/>
          <ac:picMkLst>
            <pc:docMk/>
            <pc:sldMk cId="2742357204" sldId="430"/>
            <ac:picMk id="2066" creationId="{E02FB8DF-5A17-408A-84FA-BAF8B63C46D4}"/>
          </ac:picMkLst>
        </pc:picChg>
        <pc:cxnChg chg="add del mod">
          <ac:chgData name="Dario Pasquali" userId="38e23add-208a-40ab-8757-9b606f6bf5b9" providerId="ADAL" clId="{C7116FE4-3073-4AD5-95CE-6FB435424DCB}" dt="2020-04-28T16:48:57.523" v="3388" actId="478"/>
          <ac:cxnSpMkLst>
            <pc:docMk/>
            <pc:sldMk cId="2742357204" sldId="430"/>
            <ac:cxnSpMk id="4" creationId="{A4FD06C7-4FC1-40B2-8166-905271EDCE6F}"/>
          </ac:cxnSpMkLst>
        </pc:cxnChg>
        <pc:cxnChg chg="add del mod">
          <ac:chgData name="Dario Pasquali" userId="38e23add-208a-40ab-8757-9b606f6bf5b9" providerId="ADAL" clId="{C7116FE4-3073-4AD5-95CE-6FB435424DCB}" dt="2020-04-28T16:47:45.868" v="3375" actId="478"/>
          <ac:cxnSpMkLst>
            <pc:docMk/>
            <pc:sldMk cId="2742357204" sldId="430"/>
            <ac:cxnSpMk id="10" creationId="{58873BBF-A311-45AC-BBBA-4666140BF098}"/>
          </ac:cxnSpMkLst>
        </pc:cxnChg>
        <pc:cxnChg chg="add del mod">
          <ac:chgData name="Dario Pasquali" userId="38e23add-208a-40ab-8757-9b606f6bf5b9" providerId="ADAL" clId="{C7116FE4-3073-4AD5-95CE-6FB435424DCB}" dt="2020-04-28T16:48:02.058" v="3377" actId="478"/>
          <ac:cxnSpMkLst>
            <pc:docMk/>
            <pc:sldMk cId="2742357204" sldId="430"/>
            <ac:cxnSpMk id="13" creationId="{40FD0841-AA8E-45A5-BD9F-41B21DFCECB2}"/>
          </ac:cxnSpMkLst>
        </pc:cxnChg>
        <pc:cxnChg chg="add del mod">
          <ac:chgData name="Dario Pasquali" userId="38e23add-208a-40ab-8757-9b606f6bf5b9" providerId="ADAL" clId="{C7116FE4-3073-4AD5-95CE-6FB435424DCB}" dt="2020-04-28T16:48:57.523" v="3388" actId="478"/>
          <ac:cxnSpMkLst>
            <pc:docMk/>
            <pc:sldMk cId="2742357204" sldId="430"/>
            <ac:cxnSpMk id="21" creationId="{62EAF8B9-3161-4E79-AD72-63198A7B0276}"/>
          </ac:cxnSpMkLst>
        </pc:cxnChg>
        <pc:cxnChg chg="add del mod">
          <ac:chgData name="Dario Pasquali" userId="38e23add-208a-40ab-8757-9b606f6bf5b9" providerId="ADAL" clId="{C7116FE4-3073-4AD5-95CE-6FB435424DCB}" dt="2020-04-28T16:48:57.523" v="3388" actId="478"/>
          <ac:cxnSpMkLst>
            <pc:docMk/>
            <pc:sldMk cId="2742357204" sldId="430"/>
            <ac:cxnSpMk id="25" creationId="{265CA7D7-2D7D-4E0F-B181-26FC3C098F2C}"/>
          </ac:cxnSpMkLst>
        </pc:cxnChg>
      </pc:sldChg>
      <pc:sldChg chg="addSp delSp modSp add modTransition">
        <pc:chgData name="Dario Pasquali" userId="38e23add-208a-40ab-8757-9b606f6bf5b9" providerId="ADAL" clId="{C7116FE4-3073-4AD5-95CE-6FB435424DCB}" dt="2020-04-29T10:56:48.185" v="5488" actId="1076"/>
        <pc:sldMkLst>
          <pc:docMk/>
          <pc:sldMk cId="1069768834" sldId="431"/>
        </pc:sldMkLst>
        <pc:spChg chg="mod">
          <ac:chgData name="Dario Pasquali" userId="38e23add-208a-40ab-8757-9b606f6bf5b9" providerId="ADAL" clId="{C7116FE4-3073-4AD5-95CE-6FB435424DCB}" dt="2020-04-29T09:55:59.854" v="4262" actId="20577"/>
          <ac:spMkLst>
            <pc:docMk/>
            <pc:sldMk cId="1069768834" sldId="431"/>
            <ac:spMk id="7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4-29T08:54:27.362" v="3690" actId="478"/>
          <ac:spMkLst>
            <pc:docMk/>
            <pc:sldMk cId="1069768834" sldId="431"/>
            <ac:spMk id="8" creationId="{0147B672-CF50-455D-B277-12B67598F0C9}"/>
          </ac:spMkLst>
        </pc:spChg>
        <pc:spChg chg="del">
          <ac:chgData name="Dario Pasquali" userId="38e23add-208a-40ab-8757-9b606f6bf5b9" providerId="ADAL" clId="{C7116FE4-3073-4AD5-95CE-6FB435424DCB}" dt="2020-04-29T08:55:06.649" v="3714" actId="478"/>
          <ac:spMkLst>
            <pc:docMk/>
            <pc:sldMk cId="1069768834" sldId="431"/>
            <ac:spMk id="9" creationId="{ECC16F61-9C80-4169-A47B-596AD469454D}"/>
          </ac:spMkLst>
        </pc:spChg>
        <pc:spChg chg="del">
          <ac:chgData name="Dario Pasquali" userId="38e23add-208a-40ab-8757-9b606f6bf5b9" providerId="ADAL" clId="{C7116FE4-3073-4AD5-95CE-6FB435424DCB}" dt="2020-04-29T08:54:27.362" v="3690" actId="478"/>
          <ac:spMkLst>
            <pc:docMk/>
            <pc:sldMk cId="1069768834" sldId="431"/>
            <ac:spMk id="23" creationId="{837E423F-4B89-4BED-8EEB-8938F9C24A6F}"/>
          </ac:spMkLst>
        </pc:spChg>
        <pc:spChg chg="mod">
          <ac:chgData name="Dario Pasquali" userId="38e23add-208a-40ab-8757-9b606f6bf5b9" providerId="ADAL" clId="{C7116FE4-3073-4AD5-95CE-6FB435424DCB}" dt="2020-04-29T08:55:26.903" v="3718" actId="14100"/>
          <ac:spMkLst>
            <pc:docMk/>
            <pc:sldMk cId="1069768834" sldId="431"/>
            <ac:spMk id="25" creationId="{F326DC82-3701-4C3C-9905-C0CE5E85D5BD}"/>
          </ac:spMkLst>
        </pc:spChg>
        <pc:spChg chg="del">
          <ac:chgData name="Dario Pasquali" userId="38e23add-208a-40ab-8757-9b606f6bf5b9" providerId="ADAL" clId="{C7116FE4-3073-4AD5-95CE-6FB435424DCB}" dt="2020-04-29T08:54:33.225" v="3691" actId="478"/>
          <ac:spMkLst>
            <pc:docMk/>
            <pc:sldMk cId="1069768834" sldId="431"/>
            <ac:spMk id="26" creationId="{A729ACFC-86DF-46B9-9331-4EA50BDC0DC8}"/>
          </ac:spMkLst>
        </pc:spChg>
        <pc:spChg chg="del">
          <ac:chgData name="Dario Pasquali" userId="38e23add-208a-40ab-8757-9b606f6bf5b9" providerId="ADAL" clId="{C7116FE4-3073-4AD5-95CE-6FB435424DCB}" dt="2020-04-29T08:54:33.225" v="3691" actId="478"/>
          <ac:spMkLst>
            <pc:docMk/>
            <pc:sldMk cId="1069768834" sldId="431"/>
            <ac:spMk id="27" creationId="{B8D3C2DF-C0A3-4210-9008-2B556B9DCC66}"/>
          </ac:spMkLst>
        </pc:spChg>
        <pc:spChg chg="del">
          <ac:chgData name="Dario Pasquali" userId="38e23add-208a-40ab-8757-9b606f6bf5b9" providerId="ADAL" clId="{C7116FE4-3073-4AD5-95CE-6FB435424DCB}" dt="2020-04-29T08:54:27.362" v="3690" actId="478"/>
          <ac:spMkLst>
            <pc:docMk/>
            <pc:sldMk cId="1069768834" sldId="431"/>
            <ac:spMk id="28" creationId="{762C9969-E83D-4315-92E8-401AB70EB512}"/>
          </ac:spMkLst>
        </pc:spChg>
        <pc:spChg chg="del">
          <ac:chgData name="Dario Pasquali" userId="38e23add-208a-40ab-8757-9b606f6bf5b9" providerId="ADAL" clId="{C7116FE4-3073-4AD5-95CE-6FB435424DCB}" dt="2020-04-29T08:54:27.362" v="3690" actId="478"/>
          <ac:spMkLst>
            <pc:docMk/>
            <pc:sldMk cId="1069768834" sldId="431"/>
            <ac:spMk id="32" creationId="{7BF656B6-A0BE-465F-B514-1B84105EB5CE}"/>
          </ac:spMkLst>
        </pc:spChg>
        <pc:spChg chg="add mod">
          <ac:chgData name="Dario Pasquali" userId="38e23add-208a-40ab-8757-9b606f6bf5b9" providerId="ADAL" clId="{C7116FE4-3073-4AD5-95CE-6FB435424DCB}" dt="2020-04-29T10:00:21.070" v="4428" actId="12"/>
          <ac:spMkLst>
            <pc:docMk/>
            <pc:sldMk cId="1069768834" sldId="431"/>
            <ac:spMk id="35" creationId="{32FF8D2C-4B75-4F18-B050-6050C490CEA5}"/>
          </ac:spMkLst>
        </pc:spChg>
        <pc:spChg chg="del">
          <ac:chgData name="Dario Pasquali" userId="38e23add-208a-40ab-8757-9b606f6bf5b9" providerId="ADAL" clId="{C7116FE4-3073-4AD5-95CE-6FB435424DCB}" dt="2020-04-29T08:55:08.768" v="3715" actId="478"/>
          <ac:spMkLst>
            <pc:docMk/>
            <pc:sldMk cId="1069768834" sldId="431"/>
            <ac:spMk id="36" creationId="{BA5EBB5D-6CBF-4F35-B0D2-88A111B484A3}"/>
          </ac:spMkLst>
        </pc:spChg>
        <pc:spChg chg="del">
          <ac:chgData name="Dario Pasquali" userId="38e23add-208a-40ab-8757-9b606f6bf5b9" providerId="ADAL" clId="{C7116FE4-3073-4AD5-95CE-6FB435424DCB}" dt="2020-04-29T08:54:33.225" v="3691" actId="478"/>
          <ac:spMkLst>
            <pc:docMk/>
            <pc:sldMk cId="1069768834" sldId="431"/>
            <ac:spMk id="37" creationId="{FD56EB30-4C06-4412-973E-5288D8626937}"/>
          </ac:spMkLst>
        </pc:spChg>
        <pc:spChg chg="del">
          <ac:chgData name="Dario Pasquali" userId="38e23add-208a-40ab-8757-9b606f6bf5b9" providerId="ADAL" clId="{C7116FE4-3073-4AD5-95CE-6FB435424DCB}" dt="2020-04-29T08:54:33.225" v="3691" actId="478"/>
          <ac:spMkLst>
            <pc:docMk/>
            <pc:sldMk cId="1069768834" sldId="431"/>
            <ac:spMk id="38" creationId="{C7DBECF8-5A32-4666-8A5F-5C7A630852DB}"/>
          </ac:spMkLst>
        </pc:spChg>
        <pc:spChg chg="add mod">
          <ac:chgData name="Dario Pasquali" userId="38e23add-208a-40ab-8757-9b606f6bf5b9" providerId="ADAL" clId="{C7116FE4-3073-4AD5-95CE-6FB435424DCB}" dt="2020-04-29T10:03:24.253" v="4658" actId="1076"/>
          <ac:spMkLst>
            <pc:docMk/>
            <pc:sldMk cId="1069768834" sldId="431"/>
            <ac:spMk id="39" creationId="{63D2E8C9-3685-4782-B863-6DFA255C9724}"/>
          </ac:spMkLst>
        </pc:spChg>
        <pc:spChg chg="add mod">
          <ac:chgData name="Dario Pasquali" userId="38e23add-208a-40ab-8757-9b606f6bf5b9" providerId="ADAL" clId="{C7116FE4-3073-4AD5-95CE-6FB435424DCB}" dt="2020-04-29T10:03:55.890" v="4734" actId="1076"/>
          <ac:spMkLst>
            <pc:docMk/>
            <pc:sldMk cId="1069768834" sldId="431"/>
            <ac:spMk id="40" creationId="{10A5B324-C8C8-44E2-9252-96E3B058A9FD}"/>
          </ac:spMkLst>
        </pc:spChg>
        <pc:spChg chg="add mod">
          <ac:chgData name="Dario Pasquali" userId="38e23add-208a-40ab-8757-9b606f6bf5b9" providerId="ADAL" clId="{C7116FE4-3073-4AD5-95CE-6FB435424DCB}" dt="2020-04-29T10:01:30.313" v="4457" actId="1076"/>
          <ac:spMkLst>
            <pc:docMk/>
            <pc:sldMk cId="1069768834" sldId="431"/>
            <ac:spMk id="41" creationId="{09B998F4-9871-4970-AE58-ADD28EA584E6}"/>
          </ac:spMkLst>
        </pc:spChg>
        <pc:spChg chg="add mod">
          <ac:chgData name="Dario Pasquali" userId="38e23add-208a-40ab-8757-9b606f6bf5b9" providerId="ADAL" clId="{C7116FE4-3073-4AD5-95CE-6FB435424DCB}" dt="2020-04-29T10:03:51.287" v="4733" actId="20577"/>
          <ac:spMkLst>
            <pc:docMk/>
            <pc:sldMk cId="1069768834" sldId="431"/>
            <ac:spMk id="42" creationId="{8E84A9A6-0859-4C36-BDDA-E6225016BA7F}"/>
          </ac:spMkLst>
        </pc:spChg>
        <pc:grpChg chg="del">
          <ac:chgData name="Dario Pasquali" userId="38e23add-208a-40ab-8757-9b606f6bf5b9" providerId="ADAL" clId="{C7116FE4-3073-4AD5-95CE-6FB435424DCB}" dt="2020-04-29T08:54:33.225" v="3691" actId="478"/>
          <ac:grpSpMkLst>
            <pc:docMk/>
            <pc:sldMk cId="1069768834" sldId="431"/>
            <ac:grpSpMk id="5" creationId="{8AAC1A9A-10D8-4016-A05E-D39709DED775}"/>
          </ac:grpSpMkLst>
        </pc:grpChg>
        <pc:grpChg chg="del">
          <ac:chgData name="Dario Pasquali" userId="38e23add-208a-40ab-8757-9b606f6bf5b9" providerId="ADAL" clId="{C7116FE4-3073-4AD5-95CE-6FB435424DCB}" dt="2020-04-29T08:54:27.362" v="3690" actId="478"/>
          <ac:grpSpMkLst>
            <pc:docMk/>
            <pc:sldMk cId="1069768834" sldId="431"/>
            <ac:grpSpMk id="22" creationId="{7E553B94-68B9-4DA0-8376-35531ECA49FE}"/>
          </ac:grpSpMkLst>
        </pc:grpChg>
        <pc:picChg chg="add mod">
          <ac:chgData name="Dario Pasquali" userId="38e23add-208a-40ab-8757-9b606f6bf5b9" providerId="ADAL" clId="{C7116FE4-3073-4AD5-95CE-6FB435424DCB}" dt="2020-04-29T09:59:55.841" v="4420" actId="1076"/>
          <ac:picMkLst>
            <pc:docMk/>
            <pc:sldMk cId="1069768834" sldId="431"/>
            <ac:picMk id="3" creationId="{C740C494-0B3D-4E00-9847-4945BC896206}"/>
          </ac:picMkLst>
        </pc:picChg>
        <pc:picChg chg="del">
          <ac:chgData name="Dario Pasquali" userId="38e23add-208a-40ab-8757-9b606f6bf5b9" providerId="ADAL" clId="{C7116FE4-3073-4AD5-95CE-6FB435424DCB}" dt="2020-04-29T08:54:27.362" v="3690" actId="478"/>
          <ac:picMkLst>
            <pc:docMk/>
            <pc:sldMk cId="1069768834" sldId="431"/>
            <ac:picMk id="1028" creationId="{8DF62B2D-EF22-45EF-8D4D-0C3CC94C2B53}"/>
          </ac:picMkLst>
        </pc:picChg>
        <pc:picChg chg="del">
          <ac:chgData name="Dario Pasquali" userId="38e23add-208a-40ab-8757-9b606f6bf5b9" providerId="ADAL" clId="{C7116FE4-3073-4AD5-95CE-6FB435424DCB}" dt="2020-04-29T08:54:33.225" v="3691" actId="478"/>
          <ac:picMkLst>
            <pc:docMk/>
            <pc:sldMk cId="1069768834" sldId="431"/>
            <ac:picMk id="1030" creationId="{33C97EEF-DB29-4623-AD04-FFC08FE72ADB}"/>
          </ac:picMkLst>
        </pc:picChg>
        <pc:picChg chg="mod">
          <ac:chgData name="Dario Pasquali" userId="38e23add-208a-40ab-8757-9b606f6bf5b9" providerId="ADAL" clId="{C7116FE4-3073-4AD5-95CE-6FB435424DCB}" dt="2020-04-29T10:56:48.185" v="5488" actId="1076"/>
          <ac:picMkLst>
            <pc:docMk/>
            <pc:sldMk cId="1069768834" sldId="431"/>
            <ac:picMk id="2052" creationId="{FDA0B08F-1F73-49BF-B8D8-820712FDCE20}"/>
          </ac:picMkLst>
        </pc:picChg>
      </pc:sldChg>
      <pc:sldChg chg="add del ord">
        <pc:chgData name="Dario Pasquali" userId="38e23add-208a-40ab-8757-9b606f6bf5b9" providerId="ADAL" clId="{C7116FE4-3073-4AD5-95CE-6FB435424DCB}" dt="2020-04-29T08:54:20.633" v="3688" actId="2696"/>
        <pc:sldMkLst>
          <pc:docMk/>
          <pc:sldMk cId="1827527069" sldId="431"/>
        </pc:sldMkLst>
      </pc:sldChg>
      <pc:sldChg chg="add del">
        <pc:chgData name="Dario Pasquali" userId="38e23add-208a-40ab-8757-9b606f6bf5b9" providerId="ADAL" clId="{C7116FE4-3073-4AD5-95CE-6FB435424DCB}" dt="2020-04-29T08:54:03.143" v="3685"/>
        <pc:sldMkLst>
          <pc:docMk/>
          <pc:sldMk cId="2358348430" sldId="431"/>
        </pc:sldMkLst>
      </pc:sldChg>
      <pc:sldChg chg="addSp delSp modSp add modTransition">
        <pc:chgData name="Dario Pasquali" userId="38e23add-208a-40ab-8757-9b606f6bf5b9" providerId="ADAL" clId="{C7116FE4-3073-4AD5-95CE-6FB435424DCB}" dt="2020-04-29T14:48:03.857" v="8852" actId="1036"/>
        <pc:sldMkLst>
          <pc:docMk/>
          <pc:sldMk cId="139671139" sldId="432"/>
        </pc:sldMkLst>
        <pc:spChg chg="add mod">
          <ac:chgData name="Dario Pasquali" userId="38e23add-208a-40ab-8757-9b606f6bf5b9" providerId="ADAL" clId="{C7116FE4-3073-4AD5-95CE-6FB435424DCB}" dt="2020-04-29T14:48:03.857" v="8852" actId="1036"/>
          <ac:spMkLst>
            <pc:docMk/>
            <pc:sldMk cId="139671139" sldId="432"/>
            <ac:spMk id="2" creationId="{1BC5574E-37BA-41FB-84BB-7AE95EB38660}"/>
          </ac:spMkLst>
        </pc:spChg>
        <pc:spChg chg="add del mod">
          <ac:chgData name="Dario Pasquali" userId="38e23add-208a-40ab-8757-9b606f6bf5b9" providerId="ADAL" clId="{C7116FE4-3073-4AD5-95CE-6FB435424DCB}" dt="2020-04-29T09:42:27.631" v="3825" actId="478"/>
          <ac:spMkLst>
            <pc:docMk/>
            <pc:sldMk cId="139671139" sldId="432"/>
            <ac:spMk id="5" creationId="{B96181F7-AB03-4D68-A3BE-49130D1BBFE9}"/>
          </ac:spMkLst>
        </pc:spChg>
        <pc:spChg chg="mod">
          <ac:chgData name="Dario Pasquali" userId="38e23add-208a-40ab-8757-9b606f6bf5b9" providerId="ADAL" clId="{C7116FE4-3073-4AD5-95CE-6FB435424DCB}" dt="2020-04-29T09:41:33.129" v="3806"/>
          <ac:spMkLst>
            <pc:docMk/>
            <pc:sldMk cId="139671139" sldId="432"/>
            <ac:spMk id="7" creationId="{00000000-0000-0000-0000-000000000000}"/>
          </ac:spMkLst>
        </pc:spChg>
        <pc:picChg chg="del">
          <ac:chgData name="Dario Pasquali" userId="38e23add-208a-40ab-8757-9b606f6bf5b9" providerId="ADAL" clId="{C7116FE4-3073-4AD5-95CE-6FB435424DCB}" dt="2020-04-29T09:41:16.957" v="3803" actId="478"/>
          <ac:picMkLst>
            <pc:docMk/>
            <pc:sldMk cId="139671139" sldId="432"/>
            <ac:picMk id="2052" creationId="{FDA0B08F-1F73-49BF-B8D8-820712FDCE20}"/>
          </ac:picMkLst>
        </pc:picChg>
      </pc:sldChg>
      <pc:sldChg chg="addSp modSp add del">
        <pc:chgData name="Dario Pasquali" userId="38e23add-208a-40ab-8757-9b606f6bf5b9" providerId="ADAL" clId="{C7116FE4-3073-4AD5-95CE-6FB435424DCB}" dt="2020-04-29T09:00:24.088" v="3789" actId="2696"/>
        <pc:sldMkLst>
          <pc:docMk/>
          <pc:sldMk cId="1369446586" sldId="432"/>
        </pc:sldMkLst>
        <pc:spChg chg="add mod">
          <ac:chgData name="Dario Pasquali" userId="38e23add-208a-40ab-8757-9b606f6bf5b9" providerId="ADAL" clId="{C7116FE4-3073-4AD5-95CE-6FB435424DCB}" dt="2020-04-29T08:58:55.766" v="3755" actId="14100"/>
          <ac:spMkLst>
            <pc:docMk/>
            <pc:sldMk cId="1369446586" sldId="432"/>
            <ac:spMk id="35" creationId="{E3376A46-BB83-464F-B97E-E0A0D7C6583D}"/>
          </ac:spMkLst>
        </pc:spChg>
      </pc:sldChg>
      <pc:sldChg chg="delSp modSp add del modTransition">
        <pc:chgData name="Dario Pasquali" userId="38e23add-208a-40ab-8757-9b606f6bf5b9" providerId="ADAL" clId="{C7116FE4-3073-4AD5-95CE-6FB435424DCB}" dt="2020-04-29T09:00:25.731" v="3790" actId="2696"/>
        <pc:sldMkLst>
          <pc:docMk/>
          <pc:sldMk cId="1257966316" sldId="433"/>
        </pc:sldMkLst>
        <pc:spChg chg="mod">
          <ac:chgData name="Dario Pasquali" userId="38e23add-208a-40ab-8757-9b606f6bf5b9" providerId="ADAL" clId="{C7116FE4-3073-4AD5-95CE-6FB435424DCB}" dt="2020-04-29T08:59:37.929" v="3778" actId="20577"/>
          <ac:spMkLst>
            <pc:docMk/>
            <pc:sldMk cId="1257966316" sldId="433"/>
            <ac:spMk id="7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4-29T08:59:18.153" v="3758" actId="478"/>
          <ac:spMkLst>
            <pc:docMk/>
            <pc:sldMk cId="1257966316" sldId="433"/>
            <ac:spMk id="8" creationId="{0147B672-CF50-455D-B277-12B67598F0C9}"/>
          </ac:spMkLst>
        </pc:spChg>
        <pc:spChg chg="del">
          <ac:chgData name="Dario Pasquali" userId="38e23add-208a-40ab-8757-9b606f6bf5b9" providerId="ADAL" clId="{C7116FE4-3073-4AD5-95CE-6FB435424DCB}" dt="2020-04-29T08:59:11.929" v="3757" actId="478"/>
          <ac:spMkLst>
            <pc:docMk/>
            <pc:sldMk cId="1257966316" sldId="433"/>
            <ac:spMk id="9" creationId="{ECC16F61-9C80-4169-A47B-596AD469454D}"/>
          </ac:spMkLst>
        </pc:spChg>
        <pc:spChg chg="del">
          <ac:chgData name="Dario Pasquali" userId="38e23add-208a-40ab-8757-9b606f6bf5b9" providerId="ADAL" clId="{C7116FE4-3073-4AD5-95CE-6FB435424DCB}" dt="2020-04-29T08:59:18.153" v="3758" actId="478"/>
          <ac:spMkLst>
            <pc:docMk/>
            <pc:sldMk cId="1257966316" sldId="433"/>
            <ac:spMk id="23" creationId="{837E423F-4B89-4BED-8EEB-8938F9C24A6F}"/>
          </ac:spMkLst>
        </pc:spChg>
        <pc:spChg chg="del">
          <ac:chgData name="Dario Pasquali" userId="38e23add-208a-40ab-8757-9b606f6bf5b9" providerId="ADAL" clId="{C7116FE4-3073-4AD5-95CE-6FB435424DCB}" dt="2020-04-29T08:59:18.153" v="3758" actId="478"/>
          <ac:spMkLst>
            <pc:docMk/>
            <pc:sldMk cId="1257966316" sldId="433"/>
            <ac:spMk id="25" creationId="{F326DC82-3701-4C3C-9905-C0CE5E85D5BD}"/>
          </ac:spMkLst>
        </pc:spChg>
        <pc:spChg chg="del">
          <ac:chgData name="Dario Pasquali" userId="38e23add-208a-40ab-8757-9b606f6bf5b9" providerId="ADAL" clId="{C7116FE4-3073-4AD5-95CE-6FB435424DCB}" dt="2020-04-29T08:59:22.695" v="3759" actId="478"/>
          <ac:spMkLst>
            <pc:docMk/>
            <pc:sldMk cId="1257966316" sldId="433"/>
            <ac:spMk id="26" creationId="{A729ACFC-86DF-46B9-9331-4EA50BDC0DC8}"/>
          </ac:spMkLst>
        </pc:spChg>
        <pc:spChg chg="mod">
          <ac:chgData name="Dario Pasquali" userId="38e23add-208a-40ab-8757-9b606f6bf5b9" providerId="ADAL" clId="{C7116FE4-3073-4AD5-95CE-6FB435424DCB}" dt="2020-04-29T08:59:32.936" v="3762" actId="14100"/>
          <ac:spMkLst>
            <pc:docMk/>
            <pc:sldMk cId="1257966316" sldId="433"/>
            <ac:spMk id="27" creationId="{B8D3C2DF-C0A3-4210-9008-2B556B9DCC66}"/>
          </ac:spMkLst>
        </pc:spChg>
        <pc:spChg chg="del">
          <ac:chgData name="Dario Pasquali" userId="38e23add-208a-40ab-8757-9b606f6bf5b9" providerId="ADAL" clId="{C7116FE4-3073-4AD5-95CE-6FB435424DCB}" dt="2020-04-29T08:59:18.153" v="3758" actId="478"/>
          <ac:spMkLst>
            <pc:docMk/>
            <pc:sldMk cId="1257966316" sldId="433"/>
            <ac:spMk id="28" creationId="{762C9969-E83D-4315-92E8-401AB70EB512}"/>
          </ac:spMkLst>
        </pc:spChg>
        <pc:spChg chg="del">
          <ac:chgData name="Dario Pasquali" userId="38e23add-208a-40ab-8757-9b606f6bf5b9" providerId="ADAL" clId="{C7116FE4-3073-4AD5-95CE-6FB435424DCB}" dt="2020-04-29T08:59:18.153" v="3758" actId="478"/>
          <ac:spMkLst>
            <pc:docMk/>
            <pc:sldMk cId="1257966316" sldId="433"/>
            <ac:spMk id="32" creationId="{7BF656B6-A0BE-465F-B514-1B84105EB5CE}"/>
          </ac:spMkLst>
        </pc:spChg>
        <pc:spChg chg="del">
          <ac:chgData name="Dario Pasquali" userId="38e23add-208a-40ab-8757-9b606f6bf5b9" providerId="ADAL" clId="{C7116FE4-3073-4AD5-95CE-6FB435424DCB}" dt="2020-04-29T08:59:23.713" v="3760" actId="478"/>
          <ac:spMkLst>
            <pc:docMk/>
            <pc:sldMk cId="1257966316" sldId="433"/>
            <ac:spMk id="35" creationId="{E3376A46-BB83-464F-B97E-E0A0D7C6583D}"/>
          </ac:spMkLst>
        </pc:spChg>
        <pc:spChg chg="del">
          <ac:chgData name="Dario Pasquali" userId="38e23add-208a-40ab-8757-9b606f6bf5b9" providerId="ADAL" clId="{C7116FE4-3073-4AD5-95CE-6FB435424DCB}" dt="2020-04-29T08:59:18.153" v="3758" actId="478"/>
          <ac:spMkLst>
            <pc:docMk/>
            <pc:sldMk cId="1257966316" sldId="433"/>
            <ac:spMk id="36" creationId="{BA5EBB5D-6CBF-4F35-B0D2-88A111B484A3}"/>
          </ac:spMkLst>
        </pc:spChg>
        <pc:spChg chg="del">
          <ac:chgData name="Dario Pasquali" userId="38e23add-208a-40ab-8757-9b606f6bf5b9" providerId="ADAL" clId="{C7116FE4-3073-4AD5-95CE-6FB435424DCB}" dt="2020-04-29T08:59:22.695" v="3759" actId="478"/>
          <ac:spMkLst>
            <pc:docMk/>
            <pc:sldMk cId="1257966316" sldId="433"/>
            <ac:spMk id="37" creationId="{FD56EB30-4C06-4412-973E-5288D8626937}"/>
          </ac:spMkLst>
        </pc:spChg>
        <pc:spChg chg="del">
          <ac:chgData name="Dario Pasquali" userId="38e23add-208a-40ab-8757-9b606f6bf5b9" providerId="ADAL" clId="{C7116FE4-3073-4AD5-95CE-6FB435424DCB}" dt="2020-04-29T08:59:40.732" v="3779" actId="478"/>
          <ac:spMkLst>
            <pc:docMk/>
            <pc:sldMk cId="1257966316" sldId="433"/>
            <ac:spMk id="38" creationId="{C7DBECF8-5A32-4666-8A5F-5C7A630852DB}"/>
          </ac:spMkLst>
        </pc:spChg>
        <pc:grpChg chg="mod">
          <ac:chgData name="Dario Pasquali" userId="38e23add-208a-40ab-8757-9b606f6bf5b9" providerId="ADAL" clId="{C7116FE4-3073-4AD5-95CE-6FB435424DCB}" dt="2020-04-29T08:59:46.723" v="3781" actId="1076"/>
          <ac:grpSpMkLst>
            <pc:docMk/>
            <pc:sldMk cId="1257966316" sldId="433"/>
            <ac:grpSpMk id="5" creationId="{8AAC1A9A-10D8-4016-A05E-D39709DED775}"/>
          </ac:grpSpMkLst>
        </pc:grpChg>
        <pc:grpChg chg="del">
          <ac:chgData name="Dario Pasquali" userId="38e23add-208a-40ab-8757-9b606f6bf5b9" providerId="ADAL" clId="{C7116FE4-3073-4AD5-95CE-6FB435424DCB}" dt="2020-04-29T08:59:18.153" v="3758" actId="478"/>
          <ac:grpSpMkLst>
            <pc:docMk/>
            <pc:sldMk cId="1257966316" sldId="433"/>
            <ac:grpSpMk id="22" creationId="{7E553B94-68B9-4DA0-8376-35531ECA49FE}"/>
          </ac:grpSpMkLst>
        </pc:grpChg>
        <pc:picChg chg="del">
          <ac:chgData name="Dario Pasquali" userId="38e23add-208a-40ab-8757-9b606f6bf5b9" providerId="ADAL" clId="{C7116FE4-3073-4AD5-95CE-6FB435424DCB}" dt="2020-04-29T08:59:18.153" v="3758" actId="478"/>
          <ac:picMkLst>
            <pc:docMk/>
            <pc:sldMk cId="1257966316" sldId="433"/>
            <ac:picMk id="1028" creationId="{8DF62B2D-EF22-45EF-8D4D-0C3CC94C2B53}"/>
          </ac:picMkLst>
        </pc:picChg>
        <pc:picChg chg="del">
          <ac:chgData name="Dario Pasquali" userId="38e23add-208a-40ab-8757-9b606f6bf5b9" providerId="ADAL" clId="{C7116FE4-3073-4AD5-95CE-6FB435424DCB}" dt="2020-04-29T08:59:22.695" v="3759" actId="478"/>
          <ac:picMkLst>
            <pc:docMk/>
            <pc:sldMk cId="1257966316" sldId="433"/>
            <ac:picMk id="1030" creationId="{33C97EEF-DB29-4623-AD04-FFC08FE72ADB}"/>
          </ac:picMkLst>
        </pc:picChg>
        <pc:picChg chg="del">
          <ac:chgData name="Dario Pasquali" userId="38e23add-208a-40ab-8757-9b606f6bf5b9" providerId="ADAL" clId="{C7116FE4-3073-4AD5-95CE-6FB435424DCB}" dt="2020-04-29T08:59:18.153" v="3758" actId="478"/>
          <ac:picMkLst>
            <pc:docMk/>
            <pc:sldMk cId="1257966316" sldId="433"/>
            <ac:picMk id="2052" creationId="{FDA0B08F-1F73-49BF-B8D8-820712FDCE20}"/>
          </ac:picMkLst>
        </pc:picChg>
      </pc:sldChg>
      <pc:sldChg chg="addSp delSp modSp add modTransition">
        <pc:chgData name="Dario Pasquali" userId="38e23add-208a-40ab-8757-9b606f6bf5b9" providerId="ADAL" clId="{C7116FE4-3073-4AD5-95CE-6FB435424DCB}" dt="2020-04-29T13:42:05.788" v="7108" actId="14100"/>
        <pc:sldMkLst>
          <pc:docMk/>
          <pc:sldMk cId="3191800346" sldId="433"/>
        </pc:sldMkLst>
        <pc:spChg chg="mod">
          <ac:chgData name="Dario Pasquali" userId="38e23add-208a-40ab-8757-9b606f6bf5b9" providerId="ADAL" clId="{C7116FE4-3073-4AD5-95CE-6FB435424DCB}" dt="2020-04-29T10:56:14.984" v="5480" actId="20577"/>
          <ac:spMkLst>
            <pc:docMk/>
            <pc:sldMk cId="3191800346" sldId="433"/>
            <ac:spMk id="7" creationId="{00000000-0000-0000-0000-000000000000}"/>
          </ac:spMkLst>
        </pc:spChg>
        <pc:spChg chg="add mod">
          <ac:chgData name="Dario Pasquali" userId="38e23add-208a-40ab-8757-9b606f6bf5b9" providerId="ADAL" clId="{C7116FE4-3073-4AD5-95CE-6FB435424DCB}" dt="2020-04-29T12:43:38.512" v="6269" actId="20577"/>
          <ac:spMkLst>
            <pc:docMk/>
            <pc:sldMk cId="3191800346" sldId="433"/>
            <ac:spMk id="10" creationId="{A43C7EEF-F684-472B-BED3-4FB1C1B91650}"/>
          </ac:spMkLst>
        </pc:spChg>
        <pc:spChg chg="add mod">
          <ac:chgData name="Dario Pasquali" userId="38e23add-208a-40ab-8757-9b606f6bf5b9" providerId="ADAL" clId="{C7116FE4-3073-4AD5-95CE-6FB435424DCB}" dt="2020-04-29T11:40:48.062" v="6083" actId="113"/>
          <ac:spMkLst>
            <pc:docMk/>
            <pc:sldMk cId="3191800346" sldId="433"/>
            <ac:spMk id="20" creationId="{0ADEF956-3980-4007-B88A-1A40996E3972}"/>
          </ac:spMkLst>
        </pc:spChg>
        <pc:spChg chg="mod">
          <ac:chgData name="Dario Pasquali" userId="38e23add-208a-40ab-8757-9b606f6bf5b9" providerId="ADAL" clId="{C7116FE4-3073-4AD5-95CE-6FB435424DCB}" dt="2020-04-29T13:42:05.788" v="7108" actId="14100"/>
          <ac:spMkLst>
            <pc:docMk/>
            <pc:sldMk cId="3191800346" sldId="433"/>
            <ac:spMk id="35" creationId="{32FF8D2C-4B75-4F18-B050-6050C490CEA5}"/>
          </ac:spMkLst>
        </pc:spChg>
        <pc:spChg chg="del">
          <ac:chgData name="Dario Pasquali" userId="38e23add-208a-40ab-8757-9b606f6bf5b9" providerId="ADAL" clId="{C7116FE4-3073-4AD5-95CE-6FB435424DCB}" dt="2020-04-29T10:05:03.355" v="4737" actId="478"/>
          <ac:spMkLst>
            <pc:docMk/>
            <pc:sldMk cId="3191800346" sldId="433"/>
            <ac:spMk id="39" creationId="{63D2E8C9-3685-4782-B863-6DFA255C9724}"/>
          </ac:spMkLst>
        </pc:spChg>
        <pc:spChg chg="del">
          <ac:chgData name="Dario Pasquali" userId="38e23add-208a-40ab-8757-9b606f6bf5b9" providerId="ADAL" clId="{C7116FE4-3073-4AD5-95CE-6FB435424DCB}" dt="2020-04-29T10:05:04.445" v="4738" actId="478"/>
          <ac:spMkLst>
            <pc:docMk/>
            <pc:sldMk cId="3191800346" sldId="433"/>
            <ac:spMk id="40" creationId="{10A5B324-C8C8-44E2-9252-96E3B058A9FD}"/>
          </ac:spMkLst>
        </pc:spChg>
        <pc:spChg chg="mod">
          <ac:chgData name="Dario Pasquali" userId="38e23add-208a-40ab-8757-9b606f6bf5b9" providerId="ADAL" clId="{C7116FE4-3073-4AD5-95CE-6FB435424DCB}" dt="2020-04-29T10:57:22.838" v="5520" actId="20577"/>
          <ac:spMkLst>
            <pc:docMk/>
            <pc:sldMk cId="3191800346" sldId="433"/>
            <ac:spMk id="41" creationId="{09B998F4-9871-4970-AE58-ADD28EA584E6}"/>
          </ac:spMkLst>
        </pc:spChg>
        <pc:grpChg chg="add mod">
          <ac:chgData name="Dario Pasquali" userId="38e23add-208a-40ab-8757-9b606f6bf5b9" providerId="ADAL" clId="{C7116FE4-3073-4AD5-95CE-6FB435424DCB}" dt="2020-04-29T10:57:03.003" v="5492" actId="1076"/>
          <ac:grpSpMkLst>
            <pc:docMk/>
            <pc:sldMk cId="3191800346" sldId="433"/>
            <ac:grpSpMk id="11" creationId="{43C3B1F7-95D7-405E-8F39-9CFC353CC608}"/>
          </ac:grpSpMkLst>
        </pc:grpChg>
        <pc:picChg chg="del">
          <ac:chgData name="Dario Pasquali" userId="38e23add-208a-40ab-8757-9b606f6bf5b9" providerId="ADAL" clId="{C7116FE4-3073-4AD5-95CE-6FB435424DCB}" dt="2020-04-29T10:03:00.077" v="4656" actId="478"/>
          <ac:picMkLst>
            <pc:docMk/>
            <pc:sldMk cId="3191800346" sldId="433"/>
            <ac:picMk id="3" creationId="{C740C494-0B3D-4E00-9847-4945BC896206}"/>
          </ac:picMkLst>
        </pc:picChg>
        <pc:picChg chg="del">
          <ac:chgData name="Dario Pasquali" userId="38e23add-208a-40ab-8757-9b606f6bf5b9" providerId="ADAL" clId="{C7116FE4-3073-4AD5-95CE-6FB435424DCB}" dt="2020-04-29T10:56:22.077" v="5481" actId="478"/>
          <ac:picMkLst>
            <pc:docMk/>
            <pc:sldMk cId="3191800346" sldId="433"/>
            <ac:picMk id="2052" creationId="{FDA0B08F-1F73-49BF-B8D8-820712FDCE20}"/>
          </ac:picMkLst>
        </pc:picChg>
      </pc:sldChg>
      <pc:sldChg chg="add del">
        <pc:chgData name="Dario Pasquali" userId="38e23add-208a-40ab-8757-9b606f6bf5b9" providerId="ADAL" clId="{C7116FE4-3073-4AD5-95CE-6FB435424DCB}" dt="2020-04-29T08:58:50.713" v="3754"/>
        <pc:sldMkLst>
          <pc:docMk/>
          <pc:sldMk cId="4188959336" sldId="433"/>
        </pc:sldMkLst>
      </pc:sldChg>
      <pc:sldChg chg="addSp delSp modSp add ord modTransition">
        <pc:chgData name="Dario Pasquali" userId="38e23add-208a-40ab-8757-9b606f6bf5b9" providerId="ADAL" clId="{C7116FE4-3073-4AD5-95CE-6FB435424DCB}" dt="2020-05-18T12:31:51.341" v="20669" actId="20577"/>
        <pc:sldMkLst>
          <pc:docMk/>
          <pc:sldMk cId="1110492552" sldId="434"/>
        </pc:sldMkLst>
        <pc:spChg chg="mod">
          <ac:chgData name="Dario Pasquali" userId="38e23add-208a-40ab-8757-9b606f6bf5b9" providerId="ADAL" clId="{C7116FE4-3073-4AD5-95CE-6FB435424DCB}" dt="2020-05-18T12:31:41.274" v="20659" actId="113"/>
          <ac:spMkLst>
            <pc:docMk/>
            <pc:sldMk cId="1110492552" sldId="434"/>
            <ac:spMk id="10" creationId="{A43C7EEF-F684-472B-BED3-4FB1C1B91650}"/>
          </ac:spMkLst>
        </pc:spChg>
        <pc:spChg chg="mod">
          <ac:chgData name="Dario Pasquali" userId="38e23add-208a-40ab-8757-9b606f6bf5b9" providerId="ADAL" clId="{C7116FE4-3073-4AD5-95CE-6FB435424DCB}" dt="2020-05-18T12:31:51.341" v="20669" actId="20577"/>
          <ac:spMkLst>
            <pc:docMk/>
            <pc:sldMk cId="1110492552" sldId="434"/>
            <ac:spMk id="35" creationId="{32FF8D2C-4B75-4F18-B050-6050C490CEA5}"/>
          </ac:spMkLst>
        </pc:spChg>
        <pc:spChg chg="mod">
          <ac:chgData name="Dario Pasquali" userId="38e23add-208a-40ab-8757-9b606f6bf5b9" providerId="ADAL" clId="{C7116FE4-3073-4AD5-95CE-6FB435424DCB}" dt="2020-04-29T10:51:36.202" v="5396" actId="20577"/>
          <ac:spMkLst>
            <pc:docMk/>
            <pc:sldMk cId="1110492552" sldId="434"/>
            <ac:spMk id="41" creationId="{09B998F4-9871-4970-AE58-ADD28EA584E6}"/>
          </ac:spMkLst>
        </pc:spChg>
        <pc:picChg chg="add">
          <ac:chgData name="Dario Pasquali" userId="38e23add-208a-40ab-8757-9b606f6bf5b9" providerId="ADAL" clId="{C7116FE4-3073-4AD5-95CE-6FB435424DCB}" dt="2020-04-29T10:56:58.062" v="5491"/>
          <ac:picMkLst>
            <pc:docMk/>
            <pc:sldMk cId="1110492552" sldId="434"/>
            <ac:picMk id="8" creationId="{7C3629C5-F83D-45FD-B0B4-64D3DBD257A3}"/>
          </ac:picMkLst>
        </pc:picChg>
        <pc:picChg chg="del mod">
          <ac:chgData name="Dario Pasquali" userId="38e23add-208a-40ab-8757-9b606f6bf5b9" providerId="ADAL" clId="{C7116FE4-3073-4AD5-95CE-6FB435424DCB}" dt="2020-04-29T10:56:57.625" v="5490" actId="478"/>
          <ac:picMkLst>
            <pc:docMk/>
            <pc:sldMk cId="1110492552" sldId="434"/>
            <ac:picMk id="2052" creationId="{FDA0B08F-1F73-49BF-B8D8-820712FDCE20}"/>
          </ac:picMkLst>
        </pc:picChg>
      </pc:sldChg>
      <pc:sldChg chg="addSp delSp modSp add">
        <pc:chgData name="Dario Pasquali" userId="38e23add-208a-40ab-8757-9b606f6bf5b9" providerId="ADAL" clId="{C7116FE4-3073-4AD5-95CE-6FB435424DCB}" dt="2020-05-18T12:32:04.204" v="20675" actId="20577"/>
        <pc:sldMkLst>
          <pc:docMk/>
          <pc:sldMk cId="1831133093" sldId="435"/>
        </pc:sldMkLst>
        <pc:spChg chg="mod">
          <ac:chgData name="Dario Pasquali" userId="38e23add-208a-40ab-8757-9b606f6bf5b9" providerId="ADAL" clId="{C7116FE4-3073-4AD5-95CE-6FB435424DCB}" dt="2020-04-29T13:12:40.973" v="6396" actId="20577"/>
          <ac:spMkLst>
            <pc:docMk/>
            <pc:sldMk cId="1831133093" sldId="435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18T12:32:04.204" v="20675" actId="20577"/>
          <ac:spMkLst>
            <pc:docMk/>
            <pc:sldMk cId="1831133093" sldId="435"/>
            <ac:spMk id="10" creationId="{A43C7EEF-F684-472B-BED3-4FB1C1B91650}"/>
          </ac:spMkLst>
        </pc:spChg>
        <pc:spChg chg="mod">
          <ac:chgData name="Dario Pasquali" userId="38e23add-208a-40ab-8757-9b606f6bf5b9" providerId="ADAL" clId="{C7116FE4-3073-4AD5-95CE-6FB435424DCB}" dt="2020-04-29T13:18:26.350" v="7087" actId="20577"/>
          <ac:spMkLst>
            <pc:docMk/>
            <pc:sldMk cId="1831133093" sldId="435"/>
            <ac:spMk id="20" creationId="{0ADEF956-3980-4007-B88A-1A40996E3972}"/>
          </ac:spMkLst>
        </pc:spChg>
        <pc:spChg chg="del">
          <ac:chgData name="Dario Pasquali" userId="38e23add-208a-40ab-8757-9b606f6bf5b9" providerId="ADAL" clId="{C7116FE4-3073-4AD5-95CE-6FB435424DCB}" dt="2020-04-29T13:13:35.504" v="6503" actId="478"/>
          <ac:spMkLst>
            <pc:docMk/>
            <pc:sldMk cId="1831133093" sldId="435"/>
            <ac:spMk id="35" creationId="{32FF8D2C-4B75-4F18-B050-6050C490CEA5}"/>
          </ac:spMkLst>
        </pc:spChg>
        <pc:grpChg chg="del">
          <ac:chgData name="Dario Pasquali" userId="38e23add-208a-40ab-8757-9b606f6bf5b9" providerId="ADAL" clId="{C7116FE4-3073-4AD5-95CE-6FB435424DCB}" dt="2020-04-29T13:11:42.719" v="6295" actId="478"/>
          <ac:grpSpMkLst>
            <pc:docMk/>
            <pc:sldMk cId="1831133093" sldId="435"/>
            <ac:grpSpMk id="11" creationId="{43C3B1F7-95D7-405E-8F39-9CFC353CC608}"/>
          </ac:grpSpMkLst>
        </pc:grpChg>
        <pc:grpChg chg="add mod">
          <ac:chgData name="Dario Pasquali" userId="38e23add-208a-40ab-8757-9b606f6bf5b9" providerId="ADAL" clId="{C7116FE4-3073-4AD5-95CE-6FB435424DCB}" dt="2020-04-29T13:12:03.117" v="6301" actId="1076"/>
          <ac:grpSpMkLst>
            <pc:docMk/>
            <pc:sldMk cId="1831133093" sldId="435"/>
            <ac:grpSpMk id="21" creationId="{64B3D729-8C58-4F48-AC2F-B86131E94016}"/>
          </ac:grpSpMkLst>
        </pc:grpChg>
      </pc:sldChg>
      <pc:sldChg chg="add del">
        <pc:chgData name="Dario Pasquali" userId="38e23add-208a-40ab-8757-9b606f6bf5b9" providerId="ADAL" clId="{C7116FE4-3073-4AD5-95CE-6FB435424DCB}" dt="2020-04-29T10:55:51.890" v="5429"/>
        <pc:sldMkLst>
          <pc:docMk/>
          <pc:sldMk cId="3323054136" sldId="435"/>
        </pc:sldMkLst>
      </pc:sldChg>
      <pc:sldChg chg="addSp delSp modSp add">
        <pc:chgData name="Dario Pasquali" userId="38e23add-208a-40ab-8757-9b606f6bf5b9" providerId="ADAL" clId="{C7116FE4-3073-4AD5-95CE-6FB435424DCB}" dt="2020-04-29T14:08:33.910" v="7923" actId="6549"/>
        <pc:sldMkLst>
          <pc:docMk/>
          <pc:sldMk cId="152271419" sldId="436"/>
        </pc:sldMkLst>
        <pc:spChg chg="mod">
          <ac:chgData name="Dario Pasquali" userId="38e23add-208a-40ab-8757-9b606f6bf5b9" providerId="ADAL" clId="{C7116FE4-3073-4AD5-95CE-6FB435424DCB}" dt="2020-04-29T13:46:15.259" v="7277" actId="20577"/>
          <ac:spMkLst>
            <pc:docMk/>
            <pc:sldMk cId="152271419" sldId="436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4-29T13:47:27.190" v="7508" actId="14100"/>
          <ac:spMkLst>
            <pc:docMk/>
            <pc:sldMk cId="152271419" sldId="436"/>
            <ac:spMk id="10" creationId="{A43C7EEF-F684-472B-BED3-4FB1C1B91650}"/>
          </ac:spMkLst>
        </pc:spChg>
        <pc:spChg chg="mod">
          <ac:chgData name="Dario Pasquali" userId="38e23add-208a-40ab-8757-9b606f6bf5b9" providerId="ADAL" clId="{C7116FE4-3073-4AD5-95CE-6FB435424DCB}" dt="2020-04-29T14:08:33.910" v="7923" actId="6549"/>
          <ac:spMkLst>
            <pc:docMk/>
            <pc:sldMk cId="152271419" sldId="436"/>
            <ac:spMk id="20" creationId="{0ADEF956-3980-4007-B88A-1A40996E3972}"/>
          </ac:spMkLst>
        </pc:spChg>
        <pc:spChg chg="del">
          <ac:chgData name="Dario Pasquali" userId="38e23add-208a-40ab-8757-9b606f6bf5b9" providerId="ADAL" clId="{C7116FE4-3073-4AD5-95CE-6FB435424DCB}" dt="2020-04-29T13:45:22.659" v="7185" actId="478"/>
          <ac:spMkLst>
            <pc:docMk/>
            <pc:sldMk cId="152271419" sldId="436"/>
            <ac:spMk id="35" creationId="{32FF8D2C-4B75-4F18-B050-6050C490CEA5}"/>
          </ac:spMkLst>
        </pc:spChg>
        <pc:spChg chg="mod">
          <ac:chgData name="Dario Pasquali" userId="38e23add-208a-40ab-8757-9b606f6bf5b9" providerId="ADAL" clId="{C7116FE4-3073-4AD5-95CE-6FB435424DCB}" dt="2020-04-29T13:47:49.891" v="7531" actId="20577"/>
          <ac:spMkLst>
            <pc:docMk/>
            <pc:sldMk cId="152271419" sldId="436"/>
            <ac:spMk id="41" creationId="{09B998F4-9871-4970-AE58-ADD28EA584E6}"/>
          </ac:spMkLst>
        </pc:spChg>
        <pc:grpChg chg="del">
          <ac:chgData name="Dario Pasquali" userId="38e23add-208a-40ab-8757-9b606f6bf5b9" providerId="ADAL" clId="{C7116FE4-3073-4AD5-95CE-6FB435424DCB}" dt="2020-04-29T13:45:15.677" v="7181" actId="478"/>
          <ac:grpSpMkLst>
            <pc:docMk/>
            <pc:sldMk cId="152271419" sldId="436"/>
            <ac:grpSpMk id="11" creationId="{43C3B1F7-95D7-405E-8F39-9CFC353CC608}"/>
          </ac:grpSpMkLst>
        </pc:grpChg>
        <pc:picChg chg="add mod">
          <ac:chgData name="Dario Pasquali" userId="38e23add-208a-40ab-8757-9b606f6bf5b9" providerId="ADAL" clId="{C7116FE4-3073-4AD5-95CE-6FB435424DCB}" dt="2020-04-29T13:45:20.318" v="7184" actId="1076"/>
          <ac:picMkLst>
            <pc:docMk/>
            <pc:sldMk cId="152271419" sldId="436"/>
            <ac:picMk id="21" creationId="{8005AE6A-5464-4FFB-A23C-2D441D6BAACE}"/>
          </ac:picMkLst>
        </pc:picChg>
      </pc:sldChg>
      <pc:sldChg chg="add del">
        <pc:chgData name="Dario Pasquali" userId="38e23add-208a-40ab-8757-9b606f6bf5b9" providerId="ADAL" clId="{C7116FE4-3073-4AD5-95CE-6FB435424DCB}" dt="2020-04-29T13:44:51.526" v="7115"/>
        <pc:sldMkLst>
          <pc:docMk/>
          <pc:sldMk cId="465544352" sldId="436"/>
        </pc:sldMkLst>
      </pc:sldChg>
      <pc:sldChg chg="addSp delSp modSp add">
        <pc:chgData name="Dario Pasquali" userId="38e23add-208a-40ab-8757-9b606f6bf5b9" providerId="ADAL" clId="{C7116FE4-3073-4AD5-95CE-6FB435424DCB}" dt="2020-04-29T14:02:52.749" v="7921" actId="20577"/>
        <pc:sldMkLst>
          <pc:docMk/>
          <pc:sldMk cId="695445524" sldId="437"/>
        </pc:sldMkLst>
        <pc:spChg chg="mod">
          <ac:chgData name="Dario Pasquali" userId="38e23add-208a-40ab-8757-9b606f6bf5b9" providerId="ADAL" clId="{C7116FE4-3073-4AD5-95CE-6FB435424DCB}" dt="2020-04-29T13:55:01.190" v="7557" actId="20577"/>
          <ac:spMkLst>
            <pc:docMk/>
            <pc:sldMk cId="695445524" sldId="437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4-29T14:02:52.749" v="7921" actId="20577"/>
          <ac:spMkLst>
            <pc:docMk/>
            <pc:sldMk cId="695445524" sldId="437"/>
            <ac:spMk id="10" creationId="{A43C7EEF-F684-472B-BED3-4FB1C1B91650}"/>
          </ac:spMkLst>
        </pc:spChg>
        <pc:spChg chg="mod">
          <ac:chgData name="Dario Pasquali" userId="38e23add-208a-40ab-8757-9b606f6bf5b9" providerId="ADAL" clId="{C7116FE4-3073-4AD5-95CE-6FB435424DCB}" dt="2020-04-29T14:01:06.710" v="7617" actId="404"/>
          <ac:spMkLst>
            <pc:docMk/>
            <pc:sldMk cId="695445524" sldId="437"/>
            <ac:spMk id="20" creationId="{0ADEF956-3980-4007-B88A-1A40996E3972}"/>
          </ac:spMkLst>
        </pc:spChg>
        <pc:picChg chg="add mod">
          <ac:chgData name="Dario Pasquali" userId="38e23add-208a-40ab-8757-9b606f6bf5b9" providerId="ADAL" clId="{C7116FE4-3073-4AD5-95CE-6FB435424DCB}" dt="2020-04-29T13:55:10.256" v="7561" actId="1076"/>
          <ac:picMkLst>
            <pc:docMk/>
            <pc:sldMk cId="695445524" sldId="437"/>
            <ac:picMk id="8" creationId="{240667D2-3E09-454C-9BAF-60995620306F}"/>
          </ac:picMkLst>
        </pc:picChg>
        <pc:picChg chg="del">
          <ac:chgData name="Dario Pasquali" userId="38e23add-208a-40ab-8757-9b606f6bf5b9" providerId="ADAL" clId="{C7116FE4-3073-4AD5-95CE-6FB435424DCB}" dt="2020-04-29T13:55:05.190" v="7558" actId="478"/>
          <ac:picMkLst>
            <pc:docMk/>
            <pc:sldMk cId="695445524" sldId="437"/>
            <ac:picMk id="21" creationId="{8005AE6A-5464-4FFB-A23C-2D441D6BAACE}"/>
          </ac:picMkLst>
        </pc:picChg>
      </pc:sldChg>
      <pc:sldChg chg="addSp delSp modSp add">
        <pc:chgData name="Dario Pasquali" userId="38e23add-208a-40ab-8757-9b606f6bf5b9" providerId="ADAL" clId="{C7116FE4-3073-4AD5-95CE-6FB435424DCB}" dt="2020-05-06T15:18:28.212" v="11018" actId="20577"/>
        <pc:sldMkLst>
          <pc:docMk/>
          <pc:sldMk cId="3925327414" sldId="438"/>
        </pc:sldMkLst>
        <pc:spChg chg="mod">
          <ac:chgData name="Dario Pasquali" userId="38e23add-208a-40ab-8757-9b606f6bf5b9" providerId="ADAL" clId="{C7116FE4-3073-4AD5-95CE-6FB435424DCB}" dt="2020-05-06T15:18:28.212" v="11018" actId="20577"/>
          <ac:spMkLst>
            <pc:docMk/>
            <pc:sldMk cId="3925327414" sldId="438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4-29T14:37:53.499" v="8402" actId="20577"/>
          <ac:spMkLst>
            <pc:docMk/>
            <pc:sldMk cId="3925327414" sldId="438"/>
            <ac:spMk id="10" creationId="{A43C7EEF-F684-472B-BED3-4FB1C1B91650}"/>
          </ac:spMkLst>
        </pc:spChg>
        <pc:spChg chg="del">
          <ac:chgData name="Dario Pasquali" userId="38e23add-208a-40ab-8757-9b606f6bf5b9" providerId="ADAL" clId="{C7116FE4-3073-4AD5-95CE-6FB435424DCB}" dt="2020-04-29T14:32:33.814" v="8013" actId="478"/>
          <ac:spMkLst>
            <pc:docMk/>
            <pc:sldMk cId="3925327414" sldId="438"/>
            <ac:spMk id="20" creationId="{0ADEF956-3980-4007-B88A-1A40996E3972}"/>
          </ac:spMkLst>
        </pc:spChg>
        <pc:spChg chg="del">
          <ac:chgData name="Dario Pasquali" userId="38e23add-208a-40ab-8757-9b606f6bf5b9" providerId="ADAL" clId="{C7116FE4-3073-4AD5-95CE-6FB435424DCB}" dt="2020-04-29T14:36:50.066" v="8355" actId="478"/>
          <ac:spMkLst>
            <pc:docMk/>
            <pc:sldMk cId="3925327414" sldId="438"/>
            <ac:spMk id="41" creationId="{09B998F4-9871-4970-AE58-ADD28EA584E6}"/>
          </ac:spMkLst>
        </pc:spChg>
        <pc:picChg chg="del">
          <ac:chgData name="Dario Pasquali" userId="38e23add-208a-40ab-8757-9b606f6bf5b9" providerId="ADAL" clId="{C7116FE4-3073-4AD5-95CE-6FB435424DCB}" dt="2020-04-29T14:32:27.310" v="8010" actId="478"/>
          <ac:picMkLst>
            <pc:docMk/>
            <pc:sldMk cId="3925327414" sldId="438"/>
            <ac:picMk id="8" creationId="{240667D2-3E09-454C-9BAF-60995620306F}"/>
          </ac:picMkLst>
        </pc:picChg>
        <pc:picChg chg="add mod">
          <ac:chgData name="Dario Pasquali" userId="38e23add-208a-40ab-8757-9b606f6bf5b9" providerId="ADAL" clId="{C7116FE4-3073-4AD5-95CE-6FB435424DCB}" dt="2020-04-29T14:32:32.096" v="8012" actId="1076"/>
          <ac:picMkLst>
            <pc:docMk/>
            <pc:sldMk cId="3925327414" sldId="438"/>
            <ac:picMk id="9" creationId="{5488C640-60BA-4681-B92D-2A9FC3BAE6C4}"/>
          </ac:picMkLst>
        </pc:picChg>
      </pc:sldChg>
      <pc:sldChg chg="addSp modSp add">
        <pc:chgData name="Dario Pasquali" userId="38e23add-208a-40ab-8757-9b606f6bf5b9" providerId="ADAL" clId="{C7116FE4-3073-4AD5-95CE-6FB435424DCB}" dt="2020-04-29T14:41:11.276" v="8811" actId="1582"/>
        <pc:sldMkLst>
          <pc:docMk/>
          <pc:sldMk cId="333867267" sldId="439"/>
        </pc:sldMkLst>
        <pc:spChg chg="add mod">
          <ac:chgData name="Dario Pasquali" userId="38e23add-208a-40ab-8757-9b606f6bf5b9" providerId="ADAL" clId="{C7116FE4-3073-4AD5-95CE-6FB435424DCB}" dt="2020-04-29T14:40:53.222" v="8805" actId="1076"/>
          <ac:spMkLst>
            <pc:docMk/>
            <pc:sldMk cId="333867267" sldId="439"/>
            <ac:spMk id="6" creationId="{095269BF-DAFA-4550-A980-9B900D99E963}"/>
          </ac:spMkLst>
        </pc:spChg>
        <pc:spChg chg="mod">
          <ac:chgData name="Dario Pasquali" userId="38e23add-208a-40ab-8757-9b606f6bf5b9" providerId="ADAL" clId="{C7116FE4-3073-4AD5-95CE-6FB435424DCB}" dt="2020-04-29T14:38:19.233" v="8430" actId="20577"/>
          <ac:spMkLst>
            <pc:docMk/>
            <pc:sldMk cId="333867267" sldId="439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4-29T14:39:53.580" v="8699" actId="20577"/>
          <ac:spMkLst>
            <pc:docMk/>
            <pc:sldMk cId="333867267" sldId="439"/>
            <ac:spMk id="10" creationId="{A43C7EEF-F684-472B-BED3-4FB1C1B91650}"/>
          </ac:spMkLst>
        </pc:spChg>
        <pc:cxnChg chg="add mod">
          <ac:chgData name="Dario Pasquali" userId="38e23add-208a-40ab-8757-9b606f6bf5b9" providerId="ADAL" clId="{C7116FE4-3073-4AD5-95CE-6FB435424DCB}" dt="2020-04-29T14:41:11.276" v="8811" actId="1582"/>
          <ac:cxnSpMkLst>
            <pc:docMk/>
            <pc:sldMk cId="333867267" sldId="439"/>
            <ac:cxnSpMk id="3" creationId="{F4D944E3-1EF3-4145-B222-01FB5BB08FAE}"/>
          </ac:cxnSpMkLst>
        </pc:cxnChg>
      </pc:sldChg>
      <pc:sldChg chg="addSp delSp modSp add">
        <pc:chgData name="Dario Pasquali" userId="38e23add-208a-40ab-8757-9b606f6bf5b9" providerId="ADAL" clId="{C7116FE4-3073-4AD5-95CE-6FB435424DCB}" dt="2020-05-18T12:32:34.174" v="20677" actId="113"/>
        <pc:sldMkLst>
          <pc:docMk/>
          <pc:sldMk cId="2240038799" sldId="440"/>
        </pc:sldMkLst>
        <pc:spChg chg="del">
          <ac:chgData name="Dario Pasquali" userId="38e23add-208a-40ab-8757-9b606f6bf5b9" providerId="ADAL" clId="{C7116FE4-3073-4AD5-95CE-6FB435424DCB}" dt="2020-04-29T14:48:31.586" v="8858" actId="478"/>
          <ac:spMkLst>
            <pc:docMk/>
            <pc:sldMk cId="2240038799" sldId="440"/>
            <ac:spMk id="6" creationId="{095269BF-DAFA-4550-A980-9B900D99E963}"/>
          </ac:spMkLst>
        </pc:spChg>
        <pc:spChg chg="mod">
          <ac:chgData name="Dario Pasquali" userId="38e23add-208a-40ab-8757-9b606f6bf5b9" providerId="ADAL" clId="{C7116FE4-3073-4AD5-95CE-6FB435424DCB}" dt="2020-04-29T14:44:18.038" v="8815" actId="20577"/>
          <ac:spMkLst>
            <pc:docMk/>
            <pc:sldMk cId="2240038799" sldId="440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4-29T14:51:00.206" v="9077" actId="1076"/>
          <ac:spMkLst>
            <pc:docMk/>
            <pc:sldMk cId="2240038799" sldId="440"/>
            <ac:spMk id="10" creationId="{A43C7EEF-F684-472B-BED3-4FB1C1B91650}"/>
          </ac:spMkLst>
        </pc:spChg>
        <pc:spChg chg="add mod">
          <ac:chgData name="Dario Pasquali" userId="38e23add-208a-40ab-8757-9b606f6bf5b9" providerId="ADAL" clId="{C7116FE4-3073-4AD5-95CE-6FB435424DCB}" dt="2020-05-06T15:30:27.819" v="11834" actId="1076"/>
          <ac:spMkLst>
            <pc:docMk/>
            <pc:sldMk cId="2240038799" sldId="440"/>
            <ac:spMk id="11" creationId="{A56E48C2-F175-409C-A9E9-DB8E94D74B2D}"/>
          </ac:spMkLst>
        </pc:spChg>
        <pc:spChg chg="add mod">
          <ac:chgData name="Dario Pasquali" userId="38e23add-208a-40ab-8757-9b606f6bf5b9" providerId="ADAL" clId="{C7116FE4-3073-4AD5-95CE-6FB435424DCB}" dt="2020-05-18T12:32:27.861" v="20676" actId="113"/>
          <ac:spMkLst>
            <pc:docMk/>
            <pc:sldMk cId="2240038799" sldId="440"/>
            <ac:spMk id="12" creationId="{7303D439-2AFB-45D2-952B-5BD8819A4493}"/>
          </ac:spMkLst>
        </pc:spChg>
        <pc:spChg chg="add mod">
          <ac:chgData name="Dario Pasquali" userId="38e23add-208a-40ab-8757-9b606f6bf5b9" providerId="ADAL" clId="{C7116FE4-3073-4AD5-95CE-6FB435424DCB}" dt="2020-05-18T12:32:34.174" v="20677" actId="113"/>
          <ac:spMkLst>
            <pc:docMk/>
            <pc:sldMk cId="2240038799" sldId="440"/>
            <ac:spMk id="13" creationId="{AC9DC3E9-F2A1-42B0-BD59-2B62F1782A5A}"/>
          </ac:spMkLst>
        </pc:spChg>
        <pc:picChg chg="del mod">
          <ac:chgData name="Dario Pasquali" userId="38e23add-208a-40ab-8757-9b606f6bf5b9" providerId="ADAL" clId="{C7116FE4-3073-4AD5-95CE-6FB435424DCB}" dt="2020-04-29T14:46:51.150" v="8826" actId="478"/>
          <ac:picMkLst>
            <pc:docMk/>
            <pc:sldMk cId="2240038799" sldId="440"/>
            <ac:picMk id="9" creationId="{5488C640-60BA-4681-B92D-2A9FC3BAE6C4}"/>
          </ac:picMkLst>
        </pc:picChg>
        <pc:picChg chg="add del mod">
          <ac:chgData name="Dario Pasquali" userId="38e23add-208a-40ab-8757-9b606f6bf5b9" providerId="ADAL" clId="{C7116FE4-3073-4AD5-95CE-6FB435424DCB}" dt="2020-04-29T14:46:09.167" v="8822" actId="478"/>
          <ac:picMkLst>
            <pc:docMk/>
            <pc:sldMk cId="2240038799" sldId="440"/>
            <ac:picMk id="10242" creationId="{94C0A4E9-D243-488C-B815-C74442FC4881}"/>
          </ac:picMkLst>
        </pc:picChg>
        <pc:picChg chg="add mod">
          <ac:chgData name="Dario Pasquali" userId="38e23add-208a-40ab-8757-9b606f6bf5b9" providerId="ADAL" clId="{C7116FE4-3073-4AD5-95CE-6FB435424DCB}" dt="2020-04-29T14:47:14.201" v="8840" actId="1035"/>
          <ac:picMkLst>
            <pc:docMk/>
            <pc:sldMk cId="2240038799" sldId="440"/>
            <ac:picMk id="10244" creationId="{7AA221D1-E4F5-4D25-B7FB-E6725ED09B7A}"/>
          </ac:picMkLst>
        </pc:picChg>
        <pc:cxnChg chg="del">
          <ac:chgData name="Dario Pasquali" userId="38e23add-208a-40ab-8757-9b606f6bf5b9" providerId="ADAL" clId="{C7116FE4-3073-4AD5-95CE-6FB435424DCB}" dt="2020-04-29T14:48:33.874" v="8859" actId="478"/>
          <ac:cxnSpMkLst>
            <pc:docMk/>
            <pc:sldMk cId="2240038799" sldId="440"/>
            <ac:cxnSpMk id="3" creationId="{F4D944E3-1EF3-4145-B222-01FB5BB08FAE}"/>
          </ac:cxnSpMkLst>
        </pc:cxnChg>
      </pc:sldChg>
      <pc:sldChg chg="addSp delSp modSp add">
        <pc:chgData name="Dario Pasquali" userId="38e23add-208a-40ab-8757-9b606f6bf5b9" providerId="ADAL" clId="{C7116FE4-3073-4AD5-95CE-6FB435424DCB}" dt="2020-05-06T15:30:33.078" v="11836"/>
        <pc:sldMkLst>
          <pc:docMk/>
          <pc:sldMk cId="281328575" sldId="441"/>
        </pc:sldMkLst>
        <pc:spChg chg="add">
          <ac:chgData name="Dario Pasquali" userId="38e23add-208a-40ab-8757-9b606f6bf5b9" providerId="ADAL" clId="{C7116FE4-3073-4AD5-95CE-6FB435424DCB}" dt="2020-05-06T15:30:33.078" v="11836"/>
          <ac:spMkLst>
            <pc:docMk/>
            <pc:sldMk cId="281328575" sldId="441"/>
            <ac:spMk id="8" creationId="{8DAF8C19-FC92-440C-8C71-B315A47A7B8B}"/>
          </ac:spMkLst>
        </pc:spChg>
        <pc:spChg chg="del">
          <ac:chgData name="Dario Pasquali" userId="38e23add-208a-40ab-8757-9b606f6bf5b9" providerId="ADAL" clId="{C7116FE4-3073-4AD5-95CE-6FB435424DCB}" dt="2020-04-29T16:39:59.939" v="9637" actId="478"/>
          <ac:spMkLst>
            <pc:docMk/>
            <pc:sldMk cId="281328575" sldId="441"/>
            <ac:spMk id="10" creationId="{A43C7EEF-F684-472B-BED3-4FB1C1B91650}"/>
          </ac:spMkLst>
        </pc:spChg>
        <pc:spChg chg="del">
          <ac:chgData name="Dario Pasquali" userId="38e23add-208a-40ab-8757-9b606f6bf5b9" providerId="ADAL" clId="{C7116FE4-3073-4AD5-95CE-6FB435424DCB}" dt="2020-05-06T15:30:32.733" v="11835" actId="478"/>
          <ac:spMkLst>
            <pc:docMk/>
            <pc:sldMk cId="281328575" sldId="441"/>
            <ac:spMk id="11" creationId="{A56E48C2-F175-409C-A9E9-DB8E94D74B2D}"/>
          </ac:spMkLst>
        </pc:spChg>
        <pc:spChg chg="mod">
          <ac:chgData name="Dario Pasquali" userId="38e23add-208a-40ab-8757-9b606f6bf5b9" providerId="ADAL" clId="{C7116FE4-3073-4AD5-95CE-6FB435424DCB}" dt="2020-04-29T16:43:10.650" v="10199" actId="6549"/>
          <ac:spMkLst>
            <pc:docMk/>
            <pc:sldMk cId="281328575" sldId="441"/>
            <ac:spMk id="12" creationId="{7303D439-2AFB-45D2-952B-5BD8819A4493}"/>
          </ac:spMkLst>
        </pc:spChg>
        <pc:spChg chg="del">
          <ac:chgData name="Dario Pasquali" userId="38e23add-208a-40ab-8757-9b606f6bf5b9" providerId="ADAL" clId="{C7116FE4-3073-4AD5-95CE-6FB435424DCB}" dt="2020-04-29T16:42:35.381" v="10130" actId="478"/>
          <ac:spMkLst>
            <pc:docMk/>
            <pc:sldMk cId="281328575" sldId="441"/>
            <ac:spMk id="13" creationId="{AC9DC3E9-F2A1-42B0-BD59-2B62F1782A5A}"/>
          </ac:spMkLst>
        </pc:spChg>
      </pc:sldChg>
      <pc:sldChg chg="addSp delSp modSp add">
        <pc:chgData name="Dario Pasquali" userId="38e23add-208a-40ab-8757-9b606f6bf5b9" providerId="ADAL" clId="{C7116FE4-3073-4AD5-95CE-6FB435424DCB}" dt="2020-05-06T15:30:38.061" v="11838"/>
        <pc:sldMkLst>
          <pc:docMk/>
          <pc:sldMk cId="4021924807" sldId="442"/>
        </pc:sldMkLst>
        <pc:spChg chg="add">
          <ac:chgData name="Dario Pasquali" userId="38e23add-208a-40ab-8757-9b606f6bf5b9" providerId="ADAL" clId="{C7116FE4-3073-4AD5-95CE-6FB435424DCB}" dt="2020-05-06T15:30:38.061" v="11838"/>
          <ac:spMkLst>
            <pc:docMk/>
            <pc:sldMk cId="4021924807" sldId="442"/>
            <ac:spMk id="8" creationId="{D3101CF3-8E0C-40AD-92BF-9C325F8C85B9}"/>
          </ac:spMkLst>
        </pc:spChg>
        <pc:spChg chg="del">
          <ac:chgData name="Dario Pasquali" userId="38e23add-208a-40ab-8757-9b606f6bf5b9" providerId="ADAL" clId="{C7116FE4-3073-4AD5-95CE-6FB435424DCB}" dt="2020-05-06T15:30:37.697" v="11837" actId="478"/>
          <ac:spMkLst>
            <pc:docMk/>
            <pc:sldMk cId="4021924807" sldId="442"/>
            <ac:spMk id="11" creationId="{A56E48C2-F175-409C-A9E9-DB8E94D74B2D}"/>
          </ac:spMkLst>
        </pc:spChg>
        <pc:spChg chg="mod">
          <ac:chgData name="Dario Pasquali" userId="38e23add-208a-40ab-8757-9b606f6bf5b9" providerId="ADAL" clId="{C7116FE4-3073-4AD5-95CE-6FB435424DCB}" dt="2020-04-29T16:48:44.959" v="10728" actId="20577"/>
          <ac:spMkLst>
            <pc:docMk/>
            <pc:sldMk cId="4021924807" sldId="442"/>
            <ac:spMk id="12" creationId="{7303D439-2AFB-45D2-952B-5BD8819A4493}"/>
          </ac:spMkLst>
        </pc:spChg>
      </pc:sldChg>
      <pc:sldChg chg="addSp delSp modSp add">
        <pc:chgData name="Dario Pasquali" userId="38e23add-208a-40ab-8757-9b606f6bf5b9" providerId="ADAL" clId="{C7116FE4-3073-4AD5-95CE-6FB435424DCB}" dt="2020-05-06T15:30:42.463" v="11840"/>
        <pc:sldMkLst>
          <pc:docMk/>
          <pc:sldMk cId="1544610454" sldId="443"/>
        </pc:sldMkLst>
        <pc:spChg chg="add">
          <ac:chgData name="Dario Pasquali" userId="38e23add-208a-40ab-8757-9b606f6bf5b9" providerId="ADAL" clId="{C7116FE4-3073-4AD5-95CE-6FB435424DCB}" dt="2020-05-06T15:30:42.463" v="11840"/>
          <ac:spMkLst>
            <pc:docMk/>
            <pc:sldMk cId="1544610454" sldId="443"/>
            <ac:spMk id="8" creationId="{6ABDE1BA-3D59-4E47-A42A-3CBE9C76E88F}"/>
          </ac:spMkLst>
        </pc:spChg>
        <pc:spChg chg="del">
          <ac:chgData name="Dario Pasquali" userId="38e23add-208a-40ab-8757-9b606f6bf5b9" providerId="ADAL" clId="{C7116FE4-3073-4AD5-95CE-6FB435424DCB}" dt="2020-05-06T15:30:42.018" v="11839" actId="478"/>
          <ac:spMkLst>
            <pc:docMk/>
            <pc:sldMk cId="1544610454" sldId="443"/>
            <ac:spMk id="11" creationId="{A56E48C2-F175-409C-A9E9-DB8E94D74B2D}"/>
          </ac:spMkLst>
        </pc:spChg>
        <pc:spChg chg="mod">
          <ac:chgData name="Dario Pasquali" userId="38e23add-208a-40ab-8757-9b606f6bf5b9" providerId="ADAL" clId="{C7116FE4-3073-4AD5-95CE-6FB435424DCB}" dt="2020-05-06T15:25:33.895" v="11309" actId="20577"/>
          <ac:spMkLst>
            <pc:docMk/>
            <pc:sldMk cId="1544610454" sldId="443"/>
            <ac:spMk id="12" creationId="{7303D439-2AFB-45D2-952B-5BD8819A4493}"/>
          </ac:spMkLst>
        </pc:spChg>
      </pc:sldChg>
      <pc:sldChg chg="addSp delSp modSp add">
        <pc:chgData name="Dario Pasquali" userId="38e23add-208a-40ab-8757-9b606f6bf5b9" providerId="ADAL" clId="{C7116FE4-3073-4AD5-95CE-6FB435424DCB}" dt="2020-05-18T12:32:49.090" v="20678" actId="1076"/>
        <pc:sldMkLst>
          <pc:docMk/>
          <pc:sldMk cId="102640884" sldId="444"/>
        </pc:sldMkLst>
        <pc:spChg chg="add">
          <ac:chgData name="Dario Pasquali" userId="38e23add-208a-40ab-8757-9b606f6bf5b9" providerId="ADAL" clId="{C7116FE4-3073-4AD5-95CE-6FB435424DCB}" dt="2020-05-06T15:30:47.168" v="11842"/>
          <ac:spMkLst>
            <pc:docMk/>
            <pc:sldMk cId="102640884" sldId="444"/>
            <ac:spMk id="8" creationId="{FDB01AF6-DA0B-4497-916F-318FB6EAAEEC}"/>
          </ac:spMkLst>
        </pc:spChg>
        <pc:spChg chg="del">
          <ac:chgData name="Dario Pasquali" userId="38e23add-208a-40ab-8757-9b606f6bf5b9" providerId="ADAL" clId="{C7116FE4-3073-4AD5-95CE-6FB435424DCB}" dt="2020-05-06T15:30:46.773" v="11841" actId="478"/>
          <ac:spMkLst>
            <pc:docMk/>
            <pc:sldMk cId="102640884" sldId="444"/>
            <ac:spMk id="11" creationId="{A56E48C2-F175-409C-A9E9-DB8E94D74B2D}"/>
          </ac:spMkLst>
        </pc:spChg>
        <pc:spChg chg="mod">
          <ac:chgData name="Dario Pasquali" userId="38e23add-208a-40ab-8757-9b606f6bf5b9" providerId="ADAL" clId="{C7116FE4-3073-4AD5-95CE-6FB435424DCB}" dt="2020-05-18T12:32:49.090" v="20678" actId="1076"/>
          <ac:spMkLst>
            <pc:docMk/>
            <pc:sldMk cId="102640884" sldId="444"/>
            <ac:spMk id="12" creationId="{7303D439-2AFB-45D2-952B-5BD8819A4493}"/>
          </ac:spMkLst>
        </pc:spChg>
      </pc:sldChg>
      <pc:sldChg chg="add del">
        <pc:chgData name="Dario Pasquali" userId="38e23add-208a-40ab-8757-9b606f6bf5b9" providerId="ADAL" clId="{C7116FE4-3073-4AD5-95CE-6FB435424DCB}" dt="2020-05-06T15:31:45.382" v="11844"/>
        <pc:sldMkLst>
          <pc:docMk/>
          <pc:sldMk cId="102260578" sldId="445"/>
        </pc:sldMkLst>
      </pc:sldChg>
      <pc:sldChg chg="addSp delSp modSp add">
        <pc:chgData name="Dario Pasquali" userId="38e23add-208a-40ab-8757-9b606f6bf5b9" providerId="ADAL" clId="{C7116FE4-3073-4AD5-95CE-6FB435424DCB}" dt="2020-05-06T15:32:54.620" v="11883" actId="1076"/>
        <pc:sldMkLst>
          <pc:docMk/>
          <pc:sldMk cId="657194912" sldId="445"/>
        </pc:sldMkLst>
        <pc:spChg chg="del mod">
          <ac:chgData name="Dario Pasquali" userId="38e23add-208a-40ab-8757-9b606f6bf5b9" providerId="ADAL" clId="{C7116FE4-3073-4AD5-95CE-6FB435424DCB}" dt="2020-05-06T15:32:43.296" v="11879" actId="478"/>
          <ac:spMkLst>
            <pc:docMk/>
            <pc:sldMk cId="657194912" sldId="445"/>
            <ac:spMk id="5" creationId="{6C3F2A7D-51B8-432A-BD85-A1CA12CA21EF}"/>
          </ac:spMkLst>
        </pc:spChg>
        <pc:grpChg chg="del">
          <ac:chgData name="Dario Pasquali" userId="38e23add-208a-40ab-8757-9b606f6bf5b9" providerId="ADAL" clId="{C7116FE4-3073-4AD5-95CE-6FB435424DCB}" dt="2020-05-06T15:32:08.877" v="11874" actId="478"/>
          <ac:grpSpMkLst>
            <pc:docMk/>
            <pc:sldMk cId="657194912" sldId="445"/>
            <ac:grpSpMk id="2" creationId="{703D00CD-D717-4CFC-8641-EFF08F0BD445}"/>
          </ac:grpSpMkLst>
        </pc:grpChg>
        <pc:picChg chg="add mod">
          <ac:chgData name="Dario Pasquali" userId="38e23add-208a-40ab-8757-9b606f6bf5b9" providerId="ADAL" clId="{C7116FE4-3073-4AD5-95CE-6FB435424DCB}" dt="2020-05-06T15:32:54.620" v="11883" actId="1076"/>
          <ac:picMkLst>
            <pc:docMk/>
            <pc:sldMk cId="657194912" sldId="445"/>
            <ac:picMk id="3" creationId="{174E8E49-D67A-4D1A-91A9-5D3B1197774D}"/>
          </ac:picMkLst>
        </pc:picChg>
      </pc:sldChg>
      <pc:sldChg chg="add del">
        <pc:chgData name="Dario Pasquali" userId="38e23add-208a-40ab-8757-9b606f6bf5b9" providerId="ADAL" clId="{C7116FE4-3073-4AD5-95CE-6FB435424DCB}" dt="2020-05-18T12:33:13.355" v="20680" actId="2696"/>
        <pc:sldMkLst>
          <pc:docMk/>
          <pc:sldMk cId="3278163510" sldId="446"/>
        </pc:sldMkLst>
      </pc:sldChg>
      <pc:sldChg chg="addSp delSp modSp add del">
        <pc:chgData name="Dario Pasquali" userId="38e23add-208a-40ab-8757-9b606f6bf5b9" providerId="ADAL" clId="{C7116FE4-3073-4AD5-95CE-6FB435424DCB}" dt="2020-05-06T15:39:05.008" v="11947" actId="2696"/>
        <pc:sldMkLst>
          <pc:docMk/>
          <pc:sldMk cId="4240635229" sldId="446"/>
        </pc:sldMkLst>
        <pc:spChg chg="mod">
          <ac:chgData name="Dario Pasquali" userId="38e23add-208a-40ab-8757-9b606f6bf5b9" providerId="ADAL" clId="{C7116FE4-3073-4AD5-95CE-6FB435424DCB}" dt="2020-05-06T15:38:24.940" v="11926" actId="20577"/>
          <ac:spMkLst>
            <pc:docMk/>
            <pc:sldMk cId="4240635229" sldId="446"/>
            <ac:spMk id="7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5-06T15:38:34.999" v="11931" actId="478"/>
          <ac:spMkLst>
            <pc:docMk/>
            <pc:sldMk cId="4240635229" sldId="446"/>
            <ac:spMk id="8" creationId="{FDB01AF6-DA0B-4497-916F-318FB6EAAEEC}"/>
          </ac:spMkLst>
        </pc:spChg>
        <pc:spChg chg="add del mod">
          <ac:chgData name="Dario Pasquali" userId="38e23add-208a-40ab-8757-9b606f6bf5b9" providerId="ADAL" clId="{C7116FE4-3073-4AD5-95CE-6FB435424DCB}" dt="2020-05-06T15:39:01.227" v="11946" actId="20577"/>
          <ac:spMkLst>
            <pc:docMk/>
            <pc:sldMk cId="4240635229" sldId="446"/>
            <ac:spMk id="12" creationId="{7303D439-2AFB-45D2-952B-5BD8819A4493}"/>
          </ac:spMkLst>
        </pc:spChg>
        <pc:picChg chg="add del">
          <ac:chgData name="Dario Pasquali" userId="38e23add-208a-40ab-8757-9b606f6bf5b9" providerId="ADAL" clId="{C7116FE4-3073-4AD5-95CE-6FB435424DCB}" dt="2020-05-06T15:38:36.994" v="11932" actId="478"/>
          <ac:picMkLst>
            <pc:docMk/>
            <pc:sldMk cId="4240635229" sldId="446"/>
            <ac:picMk id="10244" creationId="{7AA221D1-E4F5-4D25-B7FB-E6725ED09B7A}"/>
          </ac:picMkLst>
        </pc:picChg>
      </pc:sldChg>
      <pc:sldChg chg="addSp delSp modSp add">
        <pc:chgData name="Dario Pasquali" userId="38e23add-208a-40ab-8757-9b606f6bf5b9" providerId="ADAL" clId="{C7116FE4-3073-4AD5-95CE-6FB435424DCB}" dt="2020-05-18T12:34:08.296" v="20691" actId="1076"/>
        <pc:sldMkLst>
          <pc:docMk/>
          <pc:sldMk cId="3564572439" sldId="447"/>
        </pc:sldMkLst>
        <pc:spChg chg="mod">
          <ac:chgData name="Dario Pasquali" userId="38e23add-208a-40ab-8757-9b606f6bf5b9" providerId="ADAL" clId="{C7116FE4-3073-4AD5-95CE-6FB435424DCB}" dt="2020-05-06T16:10:52.084" v="13719" actId="20577"/>
          <ac:spMkLst>
            <pc:docMk/>
            <pc:sldMk cId="3564572439" sldId="447"/>
            <ac:spMk id="7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5-06T15:42:06.746" v="11981" actId="478"/>
          <ac:spMkLst>
            <pc:docMk/>
            <pc:sldMk cId="3564572439" sldId="447"/>
            <ac:spMk id="8" creationId="{FDB01AF6-DA0B-4497-916F-318FB6EAAEEC}"/>
          </ac:spMkLst>
        </pc:spChg>
        <pc:spChg chg="mod">
          <ac:chgData name="Dario Pasquali" userId="38e23add-208a-40ab-8757-9b606f6bf5b9" providerId="ADAL" clId="{C7116FE4-3073-4AD5-95CE-6FB435424DCB}" dt="2020-05-18T12:34:08.296" v="20691" actId="1076"/>
          <ac:spMkLst>
            <pc:docMk/>
            <pc:sldMk cId="3564572439" sldId="447"/>
            <ac:spMk id="12" creationId="{7303D439-2AFB-45D2-952B-5BD8819A4493}"/>
          </ac:spMkLst>
        </pc:spChg>
        <pc:grpChg chg="add mod">
          <ac:chgData name="Dario Pasquali" userId="38e23add-208a-40ab-8757-9b606f6bf5b9" providerId="ADAL" clId="{C7116FE4-3073-4AD5-95CE-6FB435424DCB}" dt="2020-05-06T15:44:30.645" v="12112" actId="14100"/>
          <ac:grpSpMkLst>
            <pc:docMk/>
            <pc:sldMk cId="3564572439" sldId="447"/>
            <ac:grpSpMk id="9" creationId="{054F8202-6C1C-414E-9831-BEE625DF1BD4}"/>
          </ac:grpSpMkLst>
        </pc:grpChg>
        <pc:picChg chg="mod modCrop">
          <ac:chgData name="Dario Pasquali" userId="38e23add-208a-40ab-8757-9b606f6bf5b9" providerId="ADAL" clId="{C7116FE4-3073-4AD5-95CE-6FB435424DCB}" dt="2020-05-06T15:44:25.156" v="12110" actId="732"/>
          <ac:picMkLst>
            <pc:docMk/>
            <pc:sldMk cId="3564572439" sldId="447"/>
            <ac:picMk id="10" creationId="{256E3AC2-7131-4AFF-A1BC-7A5296C221DC}"/>
          </ac:picMkLst>
        </pc:picChg>
        <pc:picChg chg="mod modCrop">
          <ac:chgData name="Dario Pasquali" userId="38e23add-208a-40ab-8757-9b606f6bf5b9" providerId="ADAL" clId="{C7116FE4-3073-4AD5-95CE-6FB435424DCB}" dt="2020-05-06T15:44:15.385" v="12108" actId="732"/>
          <ac:picMkLst>
            <pc:docMk/>
            <pc:sldMk cId="3564572439" sldId="447"/>
            <ac:picMk id="11" creationId="{35CA2B7F-CB0D-4C88-8276-3551534C4696}"/>
          </ac:picMkLst>
        </pc:picChg>
        <pc:picChg chg="del">
          <ac:chgData name="Dario Pasquali" userId="38e23add-208a-40ab-8757-9b606f6bf5b9" providerId="ADAL" clId="{C7116FE4-3073-4AD5-95CE-6FB435424DCB}" dt="2020-05-06T15:44:04.591" v="12105" actId="478"/>
          <ac:picMkLst>
            <pc:docMk/>
            <pc:sldMk cId="3564572439" sldId="447"/>
            <ac:picMk id="10244" creationId="{7AA221D1-E4F5-4D25-B7FB-E6725ED09B7A}"/>
          </ac:picMkLst>
        </pc:picChg>
      </pc:sldChg>
      <pc:sldChg chg="addSp delSp modSp add del ord">
        <pc:chgData name="Dario Pasquali" userId="38e23add-208a-40ab-8757-9b606f6bf5b9" providerId="ADAL" clId="{C7116FE4-3073-4AD5-95CE-6FB435424DCB}" dt="2020-05-18T12:46:50.842" v="20912" actId="2696"/>
        <pc:sldMkLst>
          <pc:docMk/>
          <pc:sldMk cId="2388293107" sldId="448"/>
        </pc:sldMkLst>
        <pc:spChg chg="add del mod">
          <ac:chgData name="Dario Pasquali" userId="38e23add-208a-40ab-8757-9b606f6bf5b9" providerId="ADAL" clId="{C7116FE4-3073-4AD5-95CE-6FB435424DCB}" dt="2020-05-18T12:45:56.486" v="20902" actId="478"/>
          <ac:spMkLst>
            <pc:docMk/>
            <pc:sldMk cId="2388293107" sldId="448"/>
            <ac:spMk id="4" creationId="{FECA41BA-788B-41D2-A41B-B36AAFA6E11B}"/>
          </ac:spMkLst>
        </pc:spChg>
        <pc:spChg chg="mod">
          <ac:chgData name="Dario Pasquali" userId="38e23add-208a-40ab-8757-9b606f6bf5b9" providerId="ADAL" clId="{C7116FE4-3073-4AD5-95CE-6FB435424DCB}" dt="2020-05-06T16:47:30.847" v="15705" actId="20577"/>
          <ac:spMkLst>
            <pc:docMk/>
            <pc:sldMk cId="2388293107" sldId="448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06T16:47:18.342" v="15694" actId="1076"/>
          <ac:spMkLst>
            <pc:docMk/>
            <pc:sldMk cId="2388293107" sldId="448"/>
            <ac:spMk id="12" creationId="{7303D439-2AFB-45D2-952B-5BD8819A4493}"/>
          </ac:spMkLst>
        </pc:spChg>
        <pc:spChg chg="add mod">
          <ac:chgData name="Dario Pasquali" userId="38e23add-208a-40ab-8757-9b606f6bf5b9" providerId="ADAL" clId="{C7116FE4-3073-4AD5-95CE-6FB435424DCB}" dt="2020-05-06T16:47:12.886" v="15692" actId="1076"/>
          <ac:spMkLst>
            <pc:docMk/>
            <pc:sldMk cId="2388293107" sldId="448"/>
            <ac:spMk id="14" creationId="{DC1D5398-CC3E-47CE-9B95-078B1B3C4A5A}"/>
          </ac:spMkLst>
        </pc:spChg>
        <pc:spChg chg="add del mod">
          <ac:chgData name="Dario Pasquali" userId="38e23add-208a-40ab-8757-9b606f6bf5b9" providerId="ADAL" clId="{C7116FE4-3073-4AD5-95CE-6FB435424DCB}" dt="2020-05-18T12:45:57.601" v="20903" actId="478"/>
          <ac:spMkLst>
            <pc:docMk/>
            <pc:sldMk cId="2388293107" sldId="448"/>
            <ac:spMk id="15" creationId="{2FF49B9B-EABD-4F0B-97E2-98FB8893FBD8}"/>
          </ac:spMkLst>
        </pc:spChg>
        <pc:grpChg chg="add mod">
          <ac:chgData name="Dario Pasquali" userId="38e23add-208a-40ab-8757-9b606f6bf5b9" providerId="ADAL" clId="{C7116FE4-3073-4AD5-95CE-6FB435424DCB}" dt="2020-05-06T15:55:16.826" v="12552" actId="1076"/>
          <ac:grpSpMkLst>
            <pc:docMk/>
            <pc:sldMk cId="2388293107" sldId="448"/>
            <ac:grpSpMk id="3" creationId="{2ED31658-E0D4-49EF-86F1-086496F94DC3}"/>
          </ac:grpSpMkLst>
        </pc:grpChg>
        <pc:picChg chg="add mod modCrop">
          <ac:chgData name="Dario Pasquali" userId="38e23add-208a-40ab-8757-9b606f6bf5b9" providerId="ADAL" clId="{C7116FE4-3073-4AD5-95CE-6FB435424DCB}" dt="2020-05-06T15:51:26.527" v="12364" actId="164"/>
          <ac:picMkLst>
            <pc:docMk/>
            <pc:sldMk cId="2388293107" sldId="448"/>
            <ac:picMk id="2" creationId="{167A08E0-72F6-44BC-91F8-43A88208110E}"/>
          </ac:picMkLst>
        </pc:picChg>
        <pc:picChg chg="add mod modCrop">
          <ac:chgData name="Dario Pasquali" userId="38e23add-208a-40ab-8757-9b606f6bf5b9" providerId="ADAL" clId="{C7116FE4-3073-4AD5-95CE-6FB435424DCB}" dt="2020-05-06T15:51:26.527" v="12364" actId="164"/>
          <ac:picMkLst>
            <pc:docMk/>
            <pc:sldMk cId="2388293107" sldId="448"/>
            <ac:picMk id="13" creationId="{319DF674-B3CC-4E55-AD2D-6ADB694C8907}"/>
          </ac:picMkLst>
        </pc:picChg>
      </pc:sldChg>
      <pc:sldChg chg="addSp delSp modSp add ord">
        <pc:chgData name="Dario Pasquali" userId="38e23add-208a-40ab-8757-9b606f6bf5b9" providerId="ADAL" clId="{C7116FE4-3073-4AD5-95CE-6FB435424DCB}" dt="2020-05-18T12:54:54.077" v="21128" actId="1076"/>
        <pc:sldMkLst>
          <pc:docMk/>
          <pc:sldMk cId="3531665701" sldId="449"/>
        </pc:sldMkLst>
        <pc:spChg chg="mod">
          <ac:chgData name="Dario Pasquali" userId="38e23add-208a-40ab-8757-9b606f6bf5b9" providerId="ADAL" clId="{C7116FE4-3073-4AD5-95CE-6FB435424DCB}" dt="2020-05-06T16:51:11.706" v="15898"/>
          <ac:spMkLst>
            <pc:docMk/>
            <pc:sldMk cId="3531665701" sldId="449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06T16:45:36.512" v="15584" actId="20577"/>
          <ac:spMkLst>
            <pc:docMk/>
            <pc:sldMk cId="3531665701" sldId="449"/>
            <ac:spMk id="12" creationId="{7303D439-2AFB-45D2-952B-5BD8819A4493}"/>
          </ac:spMkLst>
        </pc:spChg>
        <pc:spChg chg="add del mod">
          <ac:chgData name="Dario Pasquali" userId="38e23add-208a-40ab-8757-9b606f6bf5b9" providerId="ADAL" clId="{C7116FE4-3073-4AD5-95CE-6FB435424DCB}" dt="2020-05-06T16:45:39.549" v="15595"/>
          <ac:spMkLst>
            <pc:docMk/>
            <pc:sldMk cId="3531665701" sldId="449"/>
            <ac:spMk id="14" creationId="{03F95FF2-A39D-426B-8B8E-9507A983D0FC}"/>
          </ac:spMkLst>
        </pc:spChg>
        <pc:grpChg chg="del">
          <ac:chgData name="Dario Pasquali" userId="38e23add-208a-40ab-8757-9b606f6bf5b9" providerId="ADAL" clId="{C7116FE4-3073-4AD5-95CE-6FB435424DCB}" dt="2020-05-06T15:52:20.799" v="12369" actId="478"/>
          <ac:grpSpMkLst>
            <pc:docMk/>
            <pc:sldMk cId="3531665701" sldId="449"/>
            <ac:grpSpMk id="3" creationId="{2ED31658-E0D4-49EF-86F1-086496F94DC3}"/>
          </ac:grpSpMkLst>
        </pc:grpChg>
        <pc:picChg chg="add mod">
          <ac:chgData name="Dario Pasquali" userId="38e23add-208a-40ab-8757-9b606f6bf5b9" providerId="ADAL" clId="{C7116FE4-3073-4AD5-95CE-6FB435424DCB}" dt="2020-05-18T12:54:54.077" v="21128" actId="1076"/>
          <ac:picMkLst>
            <pc:docMk/>
            <pc:sldMk cId="3531665701" sldId="449"/>
            <ac:picMk id="2050" creationId="{AB1621A3-1FAE-4FA6-8AD1-ECE4FAE5C060}"/>
          </ac:picMkLst>
        </pc:picChg>
      </pc:sldChg>
      <pc:sldChg chg="modSp add">
        <pc:chgData name="Dario Pasquali" userId="38e23add-208a-40ab-8757-9b606f6bf5b9" providerId="ADAL" clId="{C7116FE4-3073-4AD5-95CE-6FB435424DCB}" dt="2020-05-18T13:02:37.715" v="21290" actId="113"/>
        <pc:sldMkLst>
          <pc:docMk/>
          <pc:sldMk cId="4001369494" sldId="450"/>
        </pc:sldMkLst>
        <pc:spChg chg="mod">
          <ac:chgData name="Dario Pasquali" userId="38e23add-208a-40ab-8757-9b606f6bf5b9" providerId="ADAL" clId="{C7116FE4-3073-4AD5-95CE-6FB435424DCB}" dt="2020-05-06T15:59:53.391" v="12885" actId="5793"/>
          <ac:spMkLst>
            <pc:docMk/>
            <pc:sldMk cId="4001369494" sldId="450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18T13:02:37.715" v="21290" actId="113"/>
          <ac:spMkLst>
            <pc:docMk/>
            <pc:sldMk cId="4001369494" sldId="450"/>
            <ac:spMk id="12" creationId="{7303D439-2AFB-45D2-952B-5BD8819A4493}"/>
          </ac:spMkLst>
        </pc:spChg>
      </pc:sldChg>
      <pc:sldChg chg="addSp delSp modSp add">
        <pc:chgData name="Dario Pasquali" userId="38e23add-208a-40ab-8757-9b606f6bf5b9" providerId="ADAL" clId="{C7116FE4-3073-4AD5-95CE-6FB435424DCB}" dt="2020-05-18T13:26:19.693" v="22005" actId="20577"/>
        <pc:sldMkLst>
          <pc:docMk/>
          <pc:sldMk cId="437352273" sldId="451"/>
        </pc:sldMkLst>
        <pc:spChg chg="mod">
          <ac:chgData name="Dario Pasquali" userId="38e23add-208a-40ab-8757-9b606f6bf5b9" providerId="ADAL" clId="{C7116FE4-3073-4AD5-95CE-6FB435424DCB}" dt="2020-05-06T16:03:27.654" v="13230" actId="20577"/>
          <ac:spMkLst>
            <pc:docMk/>
            <pc:sldMk cId="437352273" sldId="451"/>
            <ac:spMk id="7" creationId="{00000000-0000-0000-0000-000000000000}"/>
          </ac:spMkLst>
        </pc:spChg>
        <pc:spChg chg="add mod">
          <ac:chgData name="Dario Pasquali" userId="38e23add-208a-40ab-8757-9b606f6bf5b9" providerId="ADAL" clId="{C7116FE4-3073-4AD5-95CE-6FB435424DCB}" dt="2020-05-18T13:26:19.693" v="22005" actId="20577"/>
          <ac:spMkLst>
            <pc:docMk/>
            <pc:sldMk cId="437352273" sldId="451"/>
            <ac:spMk id="8" creationId="{1B518D41-F70D-4BD6-BDC5-988FD87226D8}"/>
          </ac:spMkLst>
        </pc:spChg>
        <pc:spChg chg="del mod">
          <ac:chgData name="Dario Pasquali" userId="38e23add-208a-40ab-8757-9b606f6bf5b9" providerId="ADAL" clId="{C7116FE4-3073-4AD5-95CE-6FB435424DCB}" dt="2020-05-06T16:06:09.182" v="13261"/>
          <ac:spMkLst>
            <pc:docMk/>
            <pc:sldMk cId="437352273" sldId="451"/>
            <ac:spMk id="12" creationId="{7303D439-2AFB-45D2-952B-5BD8819A4493}"/>
          </ac:spMkLst>
        </pc:spChg>
      </pc:sldChg>
      <pc:sldChg chg="modSp add">
        <pc:chgData name="Dario Pasquali" userId="38e23add-208a-40ab-8757-9b606f6bf5b9" providerId="ADAL" clId="{C7116FE4-3073-4AD5-95CE-6FB435424DCB}" dt="2020-05-06T16:13:34.869" v="14052" actId="403"/>
        <pc:sldMkLst>
          <pc:docMk/>
          <pc:sldMk cId="4130554004" sldId="452"/>
        </pc:sldMkLst>
        <pc:spChg chg="mod">
          <ac:chgData name="Dario Pasquali" userId="38e23add-208a-40ab-8757-9b606f6bf5b9" providerId="ADAL" clId="{C7116FE4-3073-4AD5-95CE-6FB435424DCB}" dt="2020-05-06T16:13:34.869" v="14052" actId="403"/>
          <ac:spMkLst>
            <pc:docMk/>
            <pc:sldMk cId="4130554004" sldId="452"/>
            <ac:spMk id="12" creationId="{7303D439-2AFB-45D2-952B-5BD8819A4493}"/>
          </ac:spMkLst>
        </pc:spChg>
      </pc:sldChg>
      <pc:sldChg chg="modSp add">
        <pc:chgData name="Dario Pasquali" userId="38e23add-208a-40ab-8757-9b606f6bf5b9" providerId="ADAL" clId="{C7116FE4-3073-4AD5-95CE-6FB435424DCB}" dt="2020-05-18T13:46:53.737" v="23476" actId="20577"/>
        <pc:sldMkLst>
          <pc:docMk/>
          <pc:sldMk cId="1150705209" sldId="453"/>
        </pc:sldMkLst>
        <pc:spChg chg="mod">
          <ac:chgData name="Dario Pasquali" userId="38e23add-208a-40ab-8757-9b606f6bf5b9" providerId="ADAL" clId="{C7116FE4-3073-4AD5-95CE-6FB435424DCB}" dt="2020-05-18T13:08:58.768" v="21380" actId="20577"/>
          <ac:spMkLst>
            <pc:docMk/>
            <pc:sldMk cId="1150705209" sldId="453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18T13:46:53.737" v="23476" actId="20577"/>
          <ac:spMkLst>
            <pc:docMk/>
            <pc:sldMk cId="1150705209" sldId="453"/>
            <ac:spMk id="8" creationId="{1B518D41-F70D-4BD6-BDC5-988FD87226D8}"/>
          </ac:spMkLst>
        </pc:spChg>
      </pc:sldChg>
      <pc:sldChg chg="modSp add del">
        <pc:chgData name="Dario Pasquali" userId="38e23add-208a-40ab-8757-9b606f6bf5b9" providerId="ADAL" clId="{C7116FE4-3073-4AD5-95CE-6FB435424DCB}" dt="2020-05-06T16:38:48.671" v="15439" actId="2696"/>
        <pc:sldMkLst>
          <pc:docMk/>
          <pc:sldMk cId="2741136261" sldId="454"/>
        </pc:sldMkLst>
        <pc:spChg chg="mod">
          <ac:chgData name="Dario Pasquali" userId="38e23add-208a-40ab-8757-9b606f6bf5b9" providerId="ADAL" clId="{C7116FE4-3073-4AD5-95CE-6FB435424DCB}" dt="2020-05-06T16:27:40.559" v="14885" actId="20577"/>
          <ac:spMkLst>
            <pc:docMk/>
            <pc:sldMk cId="2741136261" sldId="454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06T16:27:53.403" v="14921" actId="20577"/>
          <ac:spMkLst>
            <pc:docMk/>
            <pc:sldMk cId="2741136261" sldId="454"/>
            <ac:spMk id="8" creationId="{1B518D41-F70D-4BD6-BDC5-988FD87226D8}"/>
          </ac:spMkLst>
        </pc:spChg>
      </pc:sldChg>
      <pc:sldChg chg="modSp add ord">
        <pc:chgData name="Dario Pasquali" userId="38e23add-208a-40ab-8757-9b606f6bf5b9" providerId="ADAL" clId="{C7116FE4-3073-4AD5-95CE-6FB435424DCB}" dt="2020-05-18T13:18:10.746" v="21569" actId="20577"/>
        <pc:sldMkLst>
          <pc:docMk/>
          <pc:sldMk cId="4153535875" sldId="455"/>
        </pc:sldMkLst>
        <pc:spChg chg="mod">
          <ac:chgData name="Dario Pasquali" userId="38e23add-208a-40ab-8757-9b606f6bf5b9" providerId="ADAL" clId="{C7116FE4-3073-4AD5-95CE-6FB435424DCB}" dt="2020-05-18T12:57:31.397" v="21131"/>
          <ac:spMkLst>
            <pc:docMk/>
            <pc:sldMk cId="4153535875" sldId="455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18T13:18:10.746" v="21569" actId="20577"/>
          <ac:spMkLst>
            <pc:docMk/>
            <pc:sldMk cId="4153535875" sldId="455"/>
            <ac:spMk id="12" creationId="{7303D439-2AFB-45D2-952B-5BD8819A4493}"/>
          </ac:spMkLst>
        </pc:spChg>
      </pc:sldChg>
      <pc:sldChg chg="modSp add del">
        <pc:chgData name="Dario Pasquali" userId="38e23add-208a-40ab-8757-9b606f6bf5b9" providerId="ADAL" clId="{C7116FE4-3073-4AD5-95CE-6FB435424DCB}" dt="2020-05-06T16:49:03.987" v="15844" actId="2696"/>
        <pc:sldMkLst>
          <pc:docMk/>
          <pc:sldMk cId="1839741122" sldId="456"/>
        </pc:sldMkLst>
        <pc:spChg chg="mod">
          <ac:chgData name="Dario Pasquali" userId="38e23add-208a-40ab-8757-9b606f6bf5b9" providerId="ADAL" clId="{C7116FE4-3073-4AD5-95CE-6FB435424DCB}" dt="2020-05-06T16:48:49.806" v="15843" actId="1076"/>
          <ac:spMkLst>
            <pc:docMk/>
            <pc:sldMk cId="1839741122" sldId="456"/>
            <ac:spMk id="14" creationId="{DC1D5398-CC3E-47CE-9B95-078B1B3C4A5A}"/>
          </ac:spMkLst>
        </pc:spChg>
      </pc:sldChg>
      <pc:sldChg chg="addSp delSp modSp add ord">
        <pc:chgData name="Dario Pasquali" userId="38e23add-208a-40ab-8757-9b606f6bf5b9" providerId="ADAL" clId="{C7116FE4-3073-4AD5-95CE-6FB435424DCB}" dt="2020-05-18T12:54:23.842" v="21123"/>
        <pc:sldMkLst>
          <pc:docMk/>
          <pc:sldMk cId="2382300032" sldId="456"/>
        </pc:sldMkLst>
        <pc:spChg chg="del">
          <ac:chgData name="Dario Pasquali" userId="38e23add-208a-40ab-8757-9b606f6bf5b9" providerId="ADAL" clId="{C7116FE4-3073-4AD5-95CE-6FB435424DCB}" dt="2020-05-06T16:51:00.857" v="15894" actId="478"/>
          <ac:spMkLst>
            <pc:docMk/>
            <pc:sldMk cId="2382300032" sldId="456"/>
            <ac:spMk id="4" creationId="{FECA41BA-788B-41D2-A41B-B36AAFA6E11B}"/>
          </ac:spMkLst>
        </pc:spChg>
        <pc:spChg chg="add mod">
          <ac:chgData name="Dario Pasquali" userId="38e23add-208a-40ab-8757-9b606f6bf5b9" providerId="ADAL" clId="{C7116FE4-3073-4AD5-95CE-6FB435424DCB}" dt="2020-05-18T12:53:28.295" v="21083" actId="1076"/>
          <ac:spMkLst>
            <pc:docMk/>
            <pc:sldMk cId="2382300032" sldId="456"/>
            <ac:spMk id="5" creationId="{CF082C78-CD0F-4F14-9B1D-CF1BB5BFBC5B}"/>
          </ac:spMkLst>
        </pc:spChg>
        <pc:spChg chg="del mod">
          <ac:chgData name="Dario Pasquali" userId="38e23add-208a-40ab-8757-9b606f6bf5b9" providerId="ADAL" clId="{C7116FE4-3073-4AD5-95CE-6FB435424DCB}" dt="2020-05-18T12:54:23.842" v="21123"/>
          <ac:spMkLst>
            <pc:docMk/>
            <pc:sldMk cId="2382300032" sldId="456"/>
            <ac:spMk id="12" creationId="{7303D439-2AFB-45D2-952B-5BD8819A4493}"/>
          </ac:spMkLst>
        </pc:spChg>
        <pc:spChg chg="add mod">
          <ac:chgData name="Dario Pasquali" userId="38e23add-208a-40ab-8757-9b606f6bf5b9" providerId="ADAL" clId="{C7116FE4-3073-4AD5-95CE-6FB435424DCB}" dt="2020-05-18T12:54:07.168" v="21117" actId="20577"/>
          <ac:spMkLst>
            <pc:docMk/>
            <pc:sldMk cId="2382300032" sldId="456"/>
            <ac:spMk id="14" creationId="{7CA0338B-C5F8-4056-98AC-551A71806A3B}"/>
          </ac:spMkLst>
        </pc:spChg>
        <pc:spChg chg="del">
          <ac:chgData name="Dario Pasquali" userId="38e23add-208a-40ab-8757-9b606f6bf5b9" providerId="ADAL" clId="{C7116FE4-3073-4AD5-95CE-6FB435424DCB}" dt="2020-05-06T16:51:00.039" v="15893" actId="478"/>
          <ac:spMkLst>
            <pc:docMk/>
            <pc:sldMk cId="2382300032" sldId="456"/>
            <ac:spMk id="14" creationId="{DC1D5398-CC3E-47CE-9B95-078B1B3C4A5A}"/>
          </ac:spMkLst>
        </pc:spChg>
        <pc:spChg chg="del mod">
          <ac:chgData name="Dario Pasquali" userId="38e23add-208a-40ab-8757-9b606f6bf5b9" providerId="ADAL" clId="{C7116FE4-3073-4AD5-95CE-6FB435424DCB}" dt="2020-05-06T16:51:02.544" v="15896" actId="478"/>
          <ac:spMkLst>
            <pc:docMk/>
            <pc:sldMk cId="2382300032" sldId="456"/>
            <ac:spMk id="15" creationId="{2FF49B9B-EABD-4F0B-97E2-98FB8893FBD8}"/>
          </ac:spMkLst>
        </pc:spChg>
        <pc:spChg chg="add mod">
          <ac:chgData name="Dario Pasquali" userId="38e23add-208a-40ab-8757-9b606f6bf5b9" providerId="ADAL" clId="{C7116FE4-3073-4AD5-95CE-6FB435424DCB}" dt="2020-05-18T12:53:41.778" v="21099" actId="20577"/>
          <ac:spMkLst>
            <pc:docMk/>
            <pc:sldMk cId="2382300032" sldId="456"/>
            <ac:spMk id="15" creationId="{4CB32AAE-869C-46A6-A07B-2DC94A8E1AD6}"/>
          </ac:spMkLst>
        </pc:spChg>
        <pc:spChg chg="add">
          <ac:chgData name="Dario Pasquali" userId="38e23add-208a-40ab-8757-9b606f6bf5b9" providerId="ADAL" clId="{C7116FE4-3073-4AD5-95CE-6FB435424DCB}" dt="2020-05-18T12:52:52.016" v="21057"/>
          <ac:spMkLst>
            <pc:docMk/>
            <pc:sldMk cId="2382300032" sldId="456"/>
            <ac:spMk id="16" creationId="{6B3A5338-5EAF-4DA8-9D3E-7AEA3D771A94}"/>
          </ac:spMkLst>
        </pc:spChg>
        <pc:spChg chg="add del">
          <ac:chgData name="Dario Pasquali" userId="38e23add-208a-40ab-8757-9b606f6bf5b9" providerId="ADAL" clId="{C7116FE4-3073-4AD5-95CE-6FB435424DCB}" dt="2020-05-18T12:54:19.141" v="21120"/>
          <ac:spMkLst>
            <pc:docMk/>
            <pc:sldMk cId="2382300032" sldId="456"/>
            <ac:spMk id="17" creationId="{F54190C2-CA24-467C-9B48-2FE3259D72F8}"/>
          </ac:spMkLst>
        </pc:spChg>
        <pc:spChg chg="add">
          <ac:chgData name="Dario Pasquali" userId="38e23add-208a-40ab-8757-9b606f6bf5b9" providerId="ADAL" clId="{C7116FE4-3073-4AD5-95CE-6FB435424DCB}" dt="2020-05-18T12:54:22.186" v="21122"/>
          <ac:spMkLst>
            <pc:docMk/>
            <pc:sldMk cId="2382300032" sldId="456"/>
            <ac:spMk id="18" creationId="{58E0C938-FB2B-47D1-9619-44ADD9D6878E}"/>
          </ac:spMkLst>
        </pc:spChg>
        <pc:grpChg chg="del mod">
          <ac:chgData name="Dario Pasquali" userId="38e23add-208a-40ab-8757-9b606f6bf5b9" providerId="ADAL" clId="{C7116FE4-3073-4AD5-95CE-6FB435424DCB}" dt="2020-05-18T12:46:20.603" v="20905" actId="165"/>
          <ac:grpSpMkLst>
            <pc:docMk/>
            <pc:sldMk cId="2382300032" sldId="456"/>
            <ac:grpSpMk id="3" creationId="{2ED31658-E0D4-49EF-86F1-086496F94DC3}"/>
          </ac:grpSpMkLst>
        </pc:grpChg>
        <pc:grpChg chg="add mod">
          <ac:chgData name="Dario Pasquali" userId="38e23add-208a-40ab-8757-9b606f6bf5b9" providerId="ADAL" clId="{C7116FE4-3073-4AD5-95CE-6FB435424DCB}" dt="2020-05-18T12:48:05.108" v="20924" actId="14100"/>
          <ac:grpSpMkLst>
            <pc:docMk/>
            <pc:sldMk cId="2382300032" sldId="456"/>
            <ac:grpSpMk id="4" creationId="{82EED943-A670-4D68-967E-DB28865238EA}"/>
          </ac:grpSpMkLst>
        </pc:grpChg>
        <pc:picChg chg="mod topLvl modCrop">
          <ac:chgData name="Dario Pasquali" userId="38e23add-208a-40ab-8757-9b606f6bf5b9" providerId="ADAL" clId="{C7116FE4-3073-4AD5-95CE-6FB435424DCB}" dt="2020-05-18T12:47:45.230" v="20918" actId="164"/>
          <ac:picMkLst>
            <pc:docMk/>
            <pc:sldMk cId="2382300032" sldId="456"/>
            <ac:picMk id="2" creationId="{167A08E0-72F6-44BC-91F8-43A88208110E}"/>
          </ac:picMkLst>
        </pc:picChg>
        <pc:picChg chg="del mod topLvl">
          <ac:chgData name="Dario Pasquali" userId="38e23add-208a-40ab-8757-9b606f6bf5b9" providerId="ADAL" clId="{C7116FE4-3073-4AD5-95CE-6FB435424DCB}" dt="2020-05-18T12:46:25.341" v="20907" actId="478"/>
          <ac:picMkLst>
            <pc:docMk/>
            <pc:sldMk cId="2382300032" sldId="456"/>
            <ac:picMk id="13" creationId="{319DF674-B3CC-4E55-AD2D-6ADB694C8907}"/>
          </ac:picMkLst>
        </pc:picChg>
        <pc:picChg chg="add mod">
          <ac:chgData name="Dario Pasquali" userId="38e23add-208a-40ab-8757-9b606f6bf5b9" providerId="ADAL" clId="{C7116FE4-3073-4AD5-95CE-6FB435424DCB}" dt="2020-05-18T12:48:05.108" v="20924" actId="14100"/>
          <ac:picMkLst>
            <pc:docMk/>
            <pc:sldMk cId="2382300032" sldId="456"/>
            <ac:picMk id="1026" creationId="{2943679F-7ADF-4024-9A80-EE8AA0DECFC8}"/>
          </ac:picMkLst>
        </pc:picChg>
      </pc:sldChg>
      <pc:sldChg chg="add del">
        <pc:chgData name="Dario Pasquali" userId="38e23add-208a-40ab-8757-9b606f6bf5b9" providerId="ADAL" clId="{C7116FE4-3073-4AD5-95CE-6FB435424DCB}" dt="2020-05-06T16:49:23.032" v="15846" actId="2696"/>
        <pc:sldMkLst>
          <pc:docMk/>
          <pc:sldMk cId="3806591307" sldId="456"/>
        </pc:sldMkLst>
      </pc:sldChg>
      <pc:sldChg chg="delSp modSp add">
        <pc:chgData name="Dario Pasquali" userId="38e23add-208a-40ab-8757-9b606f6bf5b9" providerId="ADAL" clId="{C7116FE4-3073-4AD5-95CE-6FB435424DCB}" dt="2020-05-18T13:55:53.284" v="23872" actId="1076"/>
        <pc:sldMkLst>
          <pc:docMk/>
          <pc:sldMk cId="1960808425" sldId="457"/>
        </pc:sldMkLst>
        <pc:spChg chg="mod">
          <ac:chgData name="Dario Pasquali" userId="38e23add-208a-40ab-8757-9b606f6bf5b9" providerId="ADAL" clId="{C7116FE4-3073-4AD5-95CE-6FB435424DCB}" dt="2020-05-18T13:55:53.284" v="23872" actId="1076"/>
          <ac:spMkLst>
            <pc:docMk/>
            <pc:sldMk cId="1960808425" sldId="457"/>
            <ac:spMk id="12" creationId="{7303D439-2AFB-45D2-952B-5BD8819A4493}"/>
          </ac:spMkLst>
        </pc:spChg>
        <pc:picChg chg="del">
          <ac:chgData name="Dario Pasquali" userId="38e23add-208a-40ab-8757-9b606f6bf5b9" providerId="ADAL" clId="{C7116FE4-3073-4AD5-95CE-6FB435424DCB}" dt="2020-05-06T16:57:49.360" v="15900" actId="478"/>
          <ac:picMkLst>
            <pc:docMk/>
            <pc:sldMk cId="1960808425" sldId="457"/>
            <ac:picMk id="2050" creationId="{AB1621A3-1FAE-4FA6-8AD1-ECE4FAE5C060}"/>
          </ac:picMkLst>
        </pc:picChg>
      </pc:sldChg>
      <pc:sldChg chg="addSp delSp modSp add">
        <pc:chgData name="Dario Pasquali" userId="38e23add-208a-40ab-8757-9b606f6bf5b9" providerId="ADAL" clId="{C7116FE4-3073-4AD5-95CE-6FB435424DCB}" dt="2020-05-18T13:56:53.694" v="23911" actId="5793"/>
        <pc:sldMkLst>
          <pc:docMk/>
          <pc:sldMk cId="4168490616" sldId="458"/>
        </pc:sldMkLst>
        <pc:spChg chg="mod">
          <ac:chgData name="Dario Pasquali" userId="38e23add-208a-40ab-8757-9b606f6bf5b9" providerId="ADAL" clId="{C7116FE4-3073-4AD5-95CE-6FB435424DCB}" dt="2020-05-06T17:00:44.038" v="16168" actId="20577"/>
          <ac:spMkLst>
            <pc:docMk/>
            <pc:sldMk cId="4168490616" sldId="458"/>
            <ac:spMk id="7" creationId="{00000000-0000-0000-0000-000000000000}"/>
          </ac:spMkLst>
        </pc:spChg>
        <pc:spChg chg="add del mod">
          <ac:chgData name="Dario Pasquali" userId="38e23add-208a-40ab-8757-9b606f6bf5b9" providerId="ADAL" clId="{C7116FE4-3073-4AD5-95CE-6FB435424DCB}" dt="2020-05-06T17:07:24.859" v="16530" actId="478"/>
          <ac:spMkLst>
            <pc:docMk/>
            <pc:sldMk cId="4168490616" sldId="458"/>
            <ac:spMk id="8" creationId="{53460B2F-350D-4678-92E0-B9241F9340E4}"/>
          </ac:spMkLst>
        </pc:spChg>
        <pc:spChg chg="mod">
          <ac:chgData name="Dario Pasquali" userId="38e23add-208a-40ab-8757-9b606f6bf5b9" providerId="ADAL" clId="{C7116FE4-3073-4AD5-95CE-6FB435424DCB}" dt="2020-05-18T13:56:53.694" v="23911" actId="5793"/>
          <ac:spMkLst>
            <pc:docMk/>
            <pc:sldMk cId="4168490616" sldId="458"/>
            <ac:spMk id="12" creationId="{7303D439-2AFB-45D2-952B-5BD8819A4493}"/>
          </ac:spMkLst>
        </pc:spChg>
      </pc:sldChg>
      <pc:sldChg chg="modSp add">
        <pc:chgData name="Dario Pasquali" userId="38e23add-208a-40ab-8757-9b606f6bf5b9" providerId="ADAL" clId="{C7116FE4-3073-4AD5-95CE-6FB435424DCB}" dt="2020-05-06T17:15:09.263" v="17172" actId="20577"/>
        <pc:sldMkLst>
          <pc:docMk/>
          <pc:sldMk cId="2657833280" sldId="459"/>
        </pc:sldMkLst>
        <pc:spChg chg="mod">
          <ac:chgData name="Dario Pasquali" userId="38e23add-208a-40ab-8757-9b606f6bf5b9" providerId="ADAL" clId="{C7116FE4-3073-4AD5-95CE-6FB435424DCB}" dt="2020-05-06T17:11:45.051" v="16717" actId="20577"/>
          <ac:spMkLst>
            <pc:docMk/>
            <pc:sldMk cId="2657833280" sldId="459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06T17:15:09.263" v="17172" actId="20577"/>
          <ac:spMkLst>
            <pc:docMk/>
            <pc:sldMk cId="2657833280" sldId="459"/>
            <ac:spMk id="12" creationId="{7303D439-2AFB-45D2-952B-5BD8819A4493}"/>
          </ac:spMkLst>
        </pc:spChg>
      </pc:sldChg>
      <pc:sldChg chg="add del">
        <pc:chgData name="Dario Pasquali" userId="38e23add-208a-40ab-8757-9b606f6bf5b9" providerId="ADAL" clId="{C7116FE4-3073-4AD5-95CE-6FB435424DCB}" dt="2020-05-06T17:10:34.846" v="16655" actId="2696"/>
        <pc:sldMkLst>
          <pc:docMk/>
          <pc:sldMk cId="2862342198" sldId="459"/>
        </pc:sldMkLst>
      </pc:sldChg>
      <pc:sldChg chg="modSp add">
        <pc:chgData name="Dario Pasquali" userId="38e23add-208a-40ab-8757-9b606f6bf5b9" providerId="ADAL" clId="{C7116FE4-3073-4AD5-95CE-6FB435424DCB}" dt="2020-05-18T12:35:41.871" v="20694" actId="15"/>
        <pc:sldMkLst>
          <pc:docMk/>
          <pc:sldMk cId="1613410861" sldId="460"/>
        </pc:sldMkLst>
        <pc:spChg chg="mod">
          <ac:chgData name="Dario Pasquali" userId="38e23add-208a-40ab-8757-9b606f6bf5b9" providerId="ADAL" clId="{C7116FE4-3073-4AD5-95CE-6FB435424DCB}" dt="2020-05-18T12:35:41.871" v="20694" actId="15"/>
          <ac:spMkLst>
            <pc:docMk/>
            <pc:sldMk cId="1613410861" sldId="460"/>
            <ac:spMk id="12" creationId="{7303D439-2AFB-45D2-952B-5BD8819A4493}"/>
          </ac:spMkLst>
        </pc:spChg>
      </pc:sldChg>
      <pc:sldChg chg="modSp add modTransition">
        <pc:chgData name="Dario Pasquali" userId="38e23add-208a-40ab-8757-9b606f6bf5b9" providerId="ADAL" clId="{C7116FE4-3073-4AD5-95CE-6FB435424DCB}" dt="2020-05-18T13:57:01.456" v="23912"/>
        <pc:sldMkLst>
          <pc:docMk/>
          <pc:sldMk cId="2578480628" sldId="461"/>
        </pc:sldMkLst>
        <pc:spChg chg="mod">
          <ac:chgData name="Dario Pasquali" userId="38e23add-208a-40ab-8757-9b606f6bf5b9" providerId="ADAL" clId="{C7116FE4-3073-4AD5-95CE-6FB435424DCB}" dt="2020-05-06T17:19:58.769" v="17545" actId="20577"/>
          <ac:spMkLst>
            <pc:docMk/>
            <pc:sldMk cId="2578480628" sldId="461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06T17:23:57.095" v="18159" actId="20577"/>
          <ac:spMkLst>
            <pc:docMk/>
            <pc:sldMk cId="2578480628" sldId="461"/>
            <ac:spMk id="12" creationId="{7303D439-2AFB-45D2-952B-5BD8819A4493}"/>
          </ac:spMkLst>
        </pc:spChg>
      </pc:sldChg>
      <pc:sldChg chg="modSp add modTransition">
        <pc:chgData name="Dario Pasquali" userId="38e23add-208a-40ab-8757-9b606f6bf5b9" providerId="ADAL" clId="{C7116FE4-3073-4AD5-95CE-6FB435424DCB}" dt="2020-05-18T13:57:05.572" v="23913"/>
        <pc:sldMkLst>
          <pc:docMk/>
          <pc:sldMk cId="296743737" sldId="462"/>
        </pc:sldMkLst>
        <pc:spChg chg="mod">
          <ac:chgData name="Dario Pasquali" userId="38e23add-208a-40ab-8757-9b606f6bf5b9" providerId="ADAL" clId="{C7116FE4-3073-4AD5-95CE-6FB435424DCB}" dt="2020-05-06T17:29:51.272" v="19124" actId="20577"/>
          <ac:spMkLst>
            <pc:docMk/>
            <pc:sldMk cId="296743737" sldId="462"/>
            <ac:spMk id="12" creationId="{7303D439-2AFB-45D2-952B-5BD8819A4493}"/>
          </ac:spMkLst>
        </pc:spChg>
      </pc:sldChg>
      <pc:sldChg chg="modSp add modTransition">
        <pc:chgData name="Dario Pasquali" userId="38e23add-208a-40ab-8757-9b606f6bf5b9" providerId="ADAL" clId="{C7116FE4-3073-4AD5-95CE-6FB435424DCB}" dt="2020-05-18T13:57:11.800" v="23914"/>
        <pc:sldMkLst>
          <pc:docMk/>
          <pc:sldMk cId="3098104408" sldId="463"/>
        </pc:sldMkLst>
        <pc:spChg chg="mod">
          <ac:chgData name="Dario Pasquali" userId="38e23add-208a-40ab-8757-9b606f6bf5b9" providerId="ADAL" clId="{C7116FE4-3073-4AD5-95CE-6FB435424DCB}" dt="2020-05-06T17:32:12.002" v="19309" actId="313"/>
          <ac:spMkLst>
            <pc:docMk/>
            <pc:sldMk cId="3098104408" sldId="463"/>
            <ac:spMk id="12" creationId="{7303D439-2AFB-45D2-952B-5BD8819A4493}"/>
          </ac:spMkLst>
        </pc:spChg>
      </pc:sldChg>
      <pc:sldChg chg="add del">
        <pc:chgData name="Dario Pasquali" userId="38e23add-208a-40ab-8757-9b606f6bf5b9" providerId="ADAL" clId="{C7116FE4-3073-4AD5-95CE-6FB435424DCB}" dt="2020-05-06T17:27:16.395" v="18597"/>
        <pc:sldMkLst>
          <pc:docMk/>
          <pc:sldMk cId="436119420" sldId="464"/>
        </pc:sldMkLst>
      </pc:sldChg>
      <pc:sldChg chg="delSp modSp add">
        <pc:chgData name="Dario Pasquali" userId="38e23add-208a-40ab-8757-9b606f6bf5b9" providerId="ADAL" clId="{C7116FE4-3073-4AD5-95CE-6FB435424DCB}" dt="2020-05-18T14:06:06.165" v="24024" actId="15"/>
        <pc:sldMkLst>
          <pc:docMk/>
          <pc:sldMk cId="3055988772" sldId="464"/>
        </pc:sldMkLst>
        <pc:spChg chg="mod">
          <ac:chgData name="Dario Pasquali" userId="38e23add-208a-40ab-8757-9b606f6bf5b9" providerId="ADAL" clId="{C7116FE4-3073-4AD5-95CE-6FB435424DCB}" dt="2020-05-18T14:05:29.006" v="23937" actId="20577"/>
          <ac:spMkLst>
            <pc:docMk/>
            <pc:sldMk cId="3055988772" sldId="464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18T14:06:06.165" v="24024" actId="15"/>
          <ac:spMkLst>
            <pc:docMk/>
            <pc:sldMk cId="3055988772" sldId="464"/>
            <ac:spMk id="12" creationId="{7303D439-2AFB-45D2-952B-5BD8819A4493}"/>
          </ac:spMkLst>
        </pc:spChg>
        <pc:spChg chg="mod">
          <ac:chgData name="Dario Pasquali" userId="38e23add-208a-40ab-8757-9b606f6bf5b9" providerId="ADAL" clId="{C7116FE4-3073-4AD5-95CE-6FB435424DCB}" dt="2020-05-18T14:06:04.332" v="24021" actId="1076"/>
          <ac:spMkLst>
            <pc:docMk/>
            <pc:sldMk cId="3055988772" sldId="464"/>
            <ac:spMk id="25" creationId="{F326DC82-3701-4C3C-9905-C0CE5E85D5BD}"/>
          </ac:spMkLst>
        </pc:spChg>
        <pc:grpChg chg="del">
          <ac:chgData name="Dario Pasquali" userId="38e23add-208a-40ab-8757-9b606f6bf5b9" providerId="ADAL" clId="{C7116FE4-3073-4AD5-95CE-6FB435424DCB}" dt="2020-05-07T12:19:15.390" v="19322" actId="478"/>
          <ac:grpSpMkLst>
            <pc:docMk/>
            <pc:sldMk cId="3055988772" sldId="464"/>
            <ac:grpSpMk id="9" creationId="{054F8202-6C1C-414E-9831-BEE625DF1BD4}"/>
          </ac:grpSpMkLst>
        </pc:grpChg>
      </pc:sldChg>
      <pc:sldChg chg="add del">
        <pc:chgData name="Dario Pasquali" userId="38e23add-208a-40ab-8757-9b606f6bf5b9" providerId="ADAL" clId="{C7116FE4-3073-4AD5-95CE-6FB435424DCB}" dt="2020-05-07T12:25:43.396" v="20063"/>
        <pc:sldMkLst>
          <pc:docMk/>
          <pc:sldMk cId="410657265" sldId="465"/>
        </pc:sldMkLst>
      </pc:sldChg>
      <pc:sldChg chg="modSp add">
        <pc:chgData name="Dario Pasquali" userId="38e23add-208a-40ab-8757-9b606f6bf5b9" providerId="ADAL" clId="{C7116FE4-3073-4AD5-95CE-6FB435424DCB}" dt="2020-05-07T12:29:10.125" v="20650" actId="20577"/>
        <pc:sldMkLst>
          <pc:docMk/>
          <pc:sldMk cId="910510991" sldId="465"/>
        </pc:sldMkLst>
        <pc:spChg chg="mod">
          <ac:chgData name="Dario Pasquali" userId="38e23add-208a-40ab-8757-9b606f6bf5b9" providerId="ADAL" clId="{C7116FE4-3073-4AD5-95CE-6FB435424DCB}" dt="2020-05-07T12:29:10.125" v="20650" actId="20577"/>
          <ac:spMkLst>
            <pc:docMk/>
            <pc:sldMk cId="910510991" sldId="465"/>
            <ac:spMk id="12" creationId="{7303D439-2AFB-45D2-952B-5BD8819A4493}"/>
          </ac:spMkLst>
        </pc:spChg>
      </pc:sldChg>
      <pc:sldChg chg="add del">
        <pc:chgData name="Dario Pasquali" userId="38e23add-208a-40ab-8757-9b606f6bf5b9" providerId="ADAL" clId="{C7116FE4-3073-4AD5-95CE-6FB435424DCB}" dt="2020-05-18T12:33:28.161" v="20681" actId="2696"/>
        <pc:sldMkLst>
          <pc:docMk/>
          <pc:sldMk cId="2665245168" sldId="466"/>
        </pc:sldMkLst>
      </pc:sldChg>
      <pc:sldChg chg="addSp delSp modSp add ord">
        <pc:chgData name="Dario Pasquali" userId="38e23add-208a-40ab-8757-9b606f6bf5b9" providerId="ADAL" clId="{C7116FE4-3073-4AD5-95CE-6FB435424DCB}" dt="2020-05-18T12:54:30.040" v="21126" actId="1076"/>
        <pc:sldMkLst>
          <pc:docMk/>
          <pc:sldMk cId="3395287736" sldId="466"/>
        </pc:sldMkLst>
        <pc:spChg chg="del mod">
          <ac:chgData name="Dario Pasquali" userId="38e23add-208a-40ab-8757-9b606f6bf5b9" providerId="ADAL" clId="{C7116FE4-3073-4AD5-95CE-6FB435424DCB}" dt="2020-05-18T12:54:26.239" v="21124" actId="478"/>
          <ac:spMkLst>
            <pc:docMk/>
            <pc:sldMk cId="3395287736" sldId="466"/>
            <ac:spMk id="12" creationId="{7303D439-2AFB-45D2-952B-5BD8819A4493}"/>
          </ac:spMkLst>
        </pc:spChg>
        <pc:spChg chg="add mod">
          <ac:chgData name="Dario Pasquali" userId="38e23add-208a-40ab-8757-9b606f6bf5b9" providerId="ADAL" clId="{C7116FE4-3073-4AD5-95CE-6FB435424DCB}" dt="2020-05-18T12:54:30.040" v="21126" actId="1076"/>
          <ac:spMkLst>
            <pc:docMk/>
            <pc:sldMk cId="3395287736" sldId="466"/>
            <ac:spMk id="13" creationId="{1EA426EA-0A8E-405A-840C-94E57F6BBCEA}"/>
          </ac:spMkLst>
        </pc:spChg>
      </pc:sldChg>
      <pc:sldChg chg="add del">
        <pc:chgData name="Dario Pasquali" userId="38e23add-208a-40ab-8757-9b606f6bf5b9" providerId="ADAL" clId="{C7116FE4-3073-4AD5-95CE-6FB435424DCB}" dt="2020-05-18T12:52:21.355" v="21048"/>
        <pc:sldMkLst>
          <pc:docMk/>
          <pc:sldMk cId="1776342499" sldId="467"/>
        </pc:sldMkLst>
      </pc:sldChg>
      <pc:sldChg chg="add del">
        <pc:chgData name="Dario Pasquali" userId="38e23add-208a-40ab-8757-9b606f6bf5b9" providerId="ADAL" clId="{C7116FE4-3073-4AD5-95CE-6FB435424DCB}" dt="2020-05-18T12:33:28.177" v="20682" actId="2696"/>
        <pc:sldMkLst>
          <pc:docMk/>
          <pc:sldMk cId="3165375366" sldId="467"/>
        </pc:sldMkLst>
      </pc:sldChg>
      <pc:sldChg chg="modSp add">
        <pc:chgData name="Dario Pasquali" userId="38e23add-208a-40ab-8757-9b606f6bf5b9" providerId="ADAL" clId="{C7116FE4-3073-4AD5-95CE-6FB435424DCB}" dt="2020-05-18T13:50:06.046" v="23780" actId="20577"/>
        <pc:sldMkLst>
          <pc:docMk/>
          <pc:sldMk cId="3993776545" sldId="467"/>
        </pc:sldMkLst>
        <pc:spChg chg="mod">
          <ac:chgData name="Dario Pasquali" userId="38e23add-208a-40ab-8757-9b606f6bf5b9" providerId="ADAL" clId="{C7116FE4-3073-4AD5-95CE-6FB435424DCB}" dt="2020-05-18T13:09:03.766" v="21387" actId="20577"/>
          <ac:spMkLst>
            <pc:docMk/>
            <pc:sldMk cId="3993776545" sldId="467"/>
            <ac:spMk id="7" creationId="{00000000-0000-0000-0000-000000000000}"/>
          </ac:spMkLst>
        </pc:spChg>
        <pc:spChg chg="mod">
          <ac:chgData name="Dario Pasquali" userId="38e23add-208a-40ab-8757-9b606f6bf5b9" providerId="ADAL" clId="{C7116FE4-3073-4AD5-95CE-6FB435424DCB}" dt="2020-05-18T13:50:06.046" v="23780" actId="20577"/>
          <ac:spMkLst>
            <pc:docMk/>
            <pc:sldMk cId="3993776545" sldId="467"/>
            <ac:spMk id="8" creationId="{1B518D41-F70D-4BD6-BDC5-988FD87226D8}"/>
          </ac:spMkLst>
        </pc:spChg>
      </pc:sldChg>
      <pc:sldChg chg="add">
        <pc:chgData name="Dario Pasquali" userId="38e23add-208a-40ab-8757-9b606f6bf5b9" providerId="ADAL" clId="{C7116FE4-3073-4AD5-95CE-6FB435424DCB}" dt="2020-05-18T14:05:18.241" v="23918"/>
        <pc:sldMkLst>
          <pc:docMk/>
          <pc:sldMk cId="593367917" sldId="468"/>
        </pc:sldMkLst>
      </pc:sldChg>
      <pc:sldMasterChg chg="addSp delSp modSp delSldLayout">
        <pc:chgData name="Dario Pasquali" userId="38e23add-208a-40ab-8757-9b606f6bf5b9" providerId="ADAL" clId="{C7116FE4-3073-4AD5-95CE-6FB435424DCB}" dt="2020-04-24T11:28:26.818" v="1234" actId="478"/>
        <pc:sldMasterMkLst>
          <pc:docMk/>
          <pc:sldMasterMk cId="1238716969" sldId="2147483648"/>
        </pc:sldMasterMkLst>
        <pc:spChg chg="del">
          <ac:chgData name="Dario Pasquali" userId="38e23add-208a-40ab-8757-9b606f6bf5b9" providerId="ADAL" clId="{C7116FE4-3073-4AD5-95CE-6FB435424DCB}" dt="2020-04-24T10:30:34.181" v="579" actId="478"/>
          <ac:spMkLst>
            <pc:docMk/>
            <pc:sldMasterMk cId="1238716969" sldId="2147483648"/>
            <ac:spMk id="4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4-24T10:30:35.227" v="580" actId="478"/>
          <ac:spMkLst>
            <pc:docMk/>
            <pc:sldMasterMk cId="1238716969" sldId="2147483648"/>
            <ac:spMk id="5" creationId="{00000000-0000-0000-0000-000000000000}"/>
          </ac:spMkLst>
        </pc:spChg>
        <pc:spChg chg="del">
          <ac:chgData name="Dario Pasquali" userId="38e23add-208a-40ab-8757-9b606f6bf5b9" providerId="ADAL" clId="{C7116FE4-3073-4AD5-95CE-6FB435424DCB}" dt="2020-04-24T10:30:36.621" v="581" actId="478"/>
          <ac:spMkLst>
            <pc:docMk/>
            <pc:sldMasterMk cId="1238716969" sldId="2147483648"/>
            <ac:spMk id="6" creationId="{00000000-0000-0000-0000-000000000000}"/>
          </ac:spMkLst>
        </pc:spChg>
        <pc:spChg chg="add del">
          <ac:chgData name="Dario Pasquali" userId="38e23add-208a-40ab-8757-9b606f6bf5b9" providerId="ADAL" clId="{C7116FE4-3073-4AD5-95CE-6FB435424DCB}" dt="2020-04-24T11:28:26.818" v="1234" actId="478"/>
          <ac:spMkLst>
            <pc:docMk/>
            <pc:sldMasterMk cId="1238716969" sldId="2147483648"/>
            <ac:spMk id="7" creationId="{84D3190F-4DD1-4687-8F67-F5EF09FC3246}"/>
          </ac:spMkLst>
        </pc:spChg>
        <pc:spChg chg="add mod">
          <ac:chgData name="Dario Pasquali" userId="38e23add-208a-40ab-8757-9b606f6bf5b9" providerId="ADAL" clId="{C7116FE4-3073-4AD5-95CE-6FB435424DCB}" dt="2020-04-24T10:31:01.420" v="626" actId="20577"/>
          <ac:spMkLst>
            <pc:docMk/>
            <pc:sldMasterMk cId="1238716969" sldId="2147483648"/>
            <ac:spMk id="8" creationId="{6FA4C72F-854F-4B12-AEDA-151282CD095F}"/>
          </ac:spMkLst>
        </pc:spChg>
        <pc:sldLayoutChg chg="del">
          <pc:chgData name="Dario Pasquali" userId="38e23add-208a-40ab-8757-9b606f6bf5b9" providerId="ADAL" clId="{C7116FE4-3073-4AD5-95CE-6FB435424DCB}" dt="2020-04-24T10:55:31.557" v="1137" actId="2696"/>
          <pc:sldLayoutMkLst>
            <pc:docMk/>
            <pc:sldMasterMk cId="1238716969" sldId="2147483648"/>
            <pc:sldLayoutMk cId="1804488077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A07A0-2367-416B-A6FB-25862AED1E8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01B02-230C-44A0-9F0F-78883573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5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94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4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70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9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9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9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0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3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8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year</a:t>
            </a:r>
            <a:r>
              <a:rPr lang="en-US" baseline="0" dirty="0"/>
              <a:t> I focused on 2 topics. The first one is the trust between humans and robots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7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1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1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7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6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5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6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8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6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92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0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5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14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1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1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0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year</a:t>
            </a:r>
            <a:r>
              <a:rPr lang="en-US" baseline="0" dirty="0"/>
              <a:t> I focused on 2 topics. The first one is the trust between humans and robots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01B02-230C-44A0-9F0F-788835737E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6A850-4E6F-42D0-A13F-0858C161CB5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14CC6-0173-4CB8-B62D-68BC9C62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6FA4C72F-854F-4B12-AEDA-151282CD095F}"/>
              </a:ext>
            </a:extLst>
          </p:cNvPr>
          <p:cNvSpPr txBox="1"/>
          <p:nvPr userDrawn="1"/>
        </p:nvSpPr>
        <p:spPr>
          <a:xfrm>
            <a:off x="73152" y="6505217"/>
            <a:ext cx="121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PhD school – XXXIV cycle                                                                       Choose Your Own Adventure – SE interactive story</a:t>
            </a:r>
          </a:p>
        </p:txBody>
      </p:sp>
    </p:spTree>
    <p:extLst>
      <p:ext uri="{BB962C8B-B14F-4D97-AF65-F5344CB8AC3E}">
        <p14:creationId xmlns:p14="http://schemas.microsoft.com/office/powerpoint/2010/main" val="12387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bdm.189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2139/ssrn.3024233" TargetMode="External"/><Relationship Id="rId5" Type="http://schemas.openxmlformats.org/officeDocument/2006/relationships/hyperlink" Target="https://doi.org/10.1111/psyp.12032" TargetMode="External"/><Relationship Id="rId4" Type="http://schemas.openxmlformats.org/officeDocument/2006/relationships/hyperlink" Target="https://doi.org/10.1002/bd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gif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3125" y="352783"/>
            <a:ext cx="117189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60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  <a:cs typeface="Roboto Slab"/>
                <a:sym typeface="Roboto Slab"/>
              </a:rPr>
              <a:t>Choose Your Own Adventure</a:t>
            </a:r>
          </a:p>
          <a:p>
            <a:pPr>
              <a:buClr>
                <a:srgbClr val="0091EA"/>
              </a:buClr>
              <a:buSzPts val="6000"/>
            </a:pPr>
            <a:endParaRPr lang="en-US" sz="6000" b="1" dirty="0">
              <a:solidFill>
                <a:srgbClr val="0091EA"/>
              </a:solidFill>
              <a:latin typeface="Roboto" pitchFamily="2" charset="0"/>
              <a:ea typeface="Roboto" pitchFamily="2" charset="0"/>
              <a:cs typeface="Roboto Slab"/>
              <a:sym typeface="Roboto Slab"/>
            </a:endParaRPr>
          </a:p>
          <a:p>
            <a:pPr>
              <a:buClr>
                <a:srgbClr val="0091EA"/>
              </a:buClr>
              <a:buSzPts val="6000"/>
            </a:pPr>
            <a:r>
              <a:rPr lang="en-US" sz="60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  <a:cs typeface="Roboto Slab"/>
                <a:sym typeface="Roboto Slab"/>
              </a:rPr>
              <a:t>Social Engineering</a:t>
            </a:r>
          </a:p>
          <a:p>
            <a:pPr>
              <a:buClr>
                <a:srgbClr val="0091EA"/>
              </a:buClr>
              <a:buSzPts val="6000"/>
            </a:pPr>
            <a:r>
              <a:rPr lang="en-US" sz="60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  <a:cs typeface="Roboto Slab"/>
                <a:sym typeface="Roboto Slab"/>
              </a:rPr>
              <a:t>Interactive Story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8D4B6A-9F69-48AC-A0F7-3779BECFD64B}"/>
              </a:ext>
            </a:extLst>
          </p:cNvPr>
          <p:cNvGrpSpPr>
            <a:grpSpLocks noChangeAspect="1"/>
          </p:cNvGrpSpPr>
          <p:nvPr/>
        </p:nvGrpSpPr>
        <p:grpSpPr>
          <a:xfrm>
            <a:off x="9559636" y="1056612"/>
            <a:ext cx="2462692" cy="5448605"/>
            <a:chOff x="196778" y="1142024"/>
            <a:chExt cx="2121180" cy="4827961"/>
          </a:xfrm>
        </p:grpSpPr>
        <p:pic>
          <p:nvPicPr>
            <p:cNvPr id="3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B5E5CBDA-A362-437A-96A3-41FE4EF0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8" y="1439968"/>
              <a:ext cx="2121180" cy="4530017"/>
            </a:xfrm>
            <a:prstGeom prst="rect">
              <a:avLst/>
            </a:prstGeom>
          </p:spPr>
        </p:pic>
        <p:pic>
          <p:nvPicPr>
            <p:cNvPr id="12" name="Picture 11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DACCD9C3-9260-479C-89A2-F4B9DE21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89" y="1142024"/>
              <a:ext cx="1769706" cy="1769705"/>
            </a:xfrm>
            <a:prstGeom prst="rect">
              <a:avLst/>
            </a:prstGeom>
          </p:spPr>
        </p:pic>
      </p:grpSp>
      <p:sp>
        <p:nvSpPr>
          <p:cNvPr id="16" name="TextBox 13">
            <a:extLst>
              <a:ext uri="{FF2B5EF4-FFF2-40B4-BE49-F238E27FC236}">
                <a16:creationId xmlns:a16="http://schemas.microsoft.com/office/drawing/2014/main" id="{6767ED34-E30F-4E58-974A-3F2E627D9DC1}"/>
              </a:ext>
            </a:extLst>
          </p:cNvPr>
          <p:cNvSpPr txBox="1"/>
          <p:nvPr/>
        </p:nvSpPr>
        <p:spPr>
          <a:xfrm>
            <a:off x="273125" y="5660090"/>
            <a:ext cx="30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Dario Pasquali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538B5-D8C3-401B-8920-F1D7488AD94C}"/>
              </a:ext>
            </a:extLst>
          </p:cNvPr>
          <p:cNvSpPr/>
          <p:nvPr/>
        </p:nvSpPr>
        <p:spPr>
          <a:xfrm>
            <a:off x="73152" y="64008"/>
            <a:ext cx="12051791" cy="6441209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RISK 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and</a:t>
            </a: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 UNCERTAINTY 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(neuroeconomics)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B672-CF50-455D-B277-12B67598F0C9}"/>
              </a:ext>
            </a:extLst>
          </p:cNvPr>
          <p:cNvSpPr/>
          <p:nvPr/>
        </p:nvSpPr>
        <p:spPr>
          <a:xfrm>
            <a:off x="73152" y="836086"/>
            <a:ext cx="12051791" cy="56691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32BB2C4-189C-460F-85B6-F6A273E3037F}"/>
              </a:ext>
            </a:extLst>
          </p:cNvPr>
          <p:cNvSpPr/>
          <p:nvPr/>
        </p:nvSpPr>
        <p:spPr>
          <a:xfrm>
            <a:off x="6130378" y="1417710"/>
            <a:ext cx="55053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known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possibility of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physical, financial or social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loss due to an hazard (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i.e. roll a dice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6A754-8947-40F3-BAA2-1DC3CC360E6C}"/>
              </a:ext>
            </a:extLst>
          </p:cNvPr>
          <p:cNvSpPr txBox="1"/>
          <p:nvPr/>
        </p:nvSpPr>
        <p:spPr>
          <a:xfrm>
            <a:off x="392321" y="1894763"/>
            <a:ext cx="2295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RISK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29C5FBF-A04B-4E4C-A432-289FF92F263C}"/>
              </a:ext>
            </a:extLst>
          </p:cNvPr>
          <p:cNvSpPr/>
          <p:nvPr/>
        </p:nvSpPr>
        <p:spPr>
          <a:xfrm>
            <a:off x="6095999" y="4003038"/>
            <a:ext cx="55053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unknown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possibility of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physical, financial or social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loss due to an hazard (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i.e. cross with red semaphore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D60FE-68F5-401E-94D7-5FB8F737C4B7}"/>
              </a:ext>
            </a:extLst>
          </p:cNvPr>
          <p:cNvSpPr txBox="1"/>
          <p:nvPr/>
        </p:nvSpPr>
        <p:spPr>
          <a:xfrm>
            <a:off x="281484" y="4363017"/>
            <a:ext cx="5814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98608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RISK Perception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B672-CF50-455D-B277-12B67598F0C9}"/>
              </a:ext>
            </a:extLst>
          </p:cNvPr>
          <p:cNvSpPr/>
          <p:nvPr/>
        </p:nvSpPr>
        <p:spPr>
          <a:xfrm>
            <a:off x="73152" y="836086"/>
            <a:ext cx="12051791" cy="56691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32BB2C4-189C-460F-85B6-F6A273E3037F}"/>
              </a:ext>
            </a:extLst>
          </p:cNvPr>
          <p:cNvSpPr/>
          <p:nvPr/>
        </p:nvSpPr>
        <p:spPr>
          <a:xfrm>
            <a:off x="369455" y="1159092"/>
            <a:ext cx="112477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literature defines the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Risk Perception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as the </a:t>
            </a:r>
            <a:r>
              <a:rPr lang="en-US" sz="3200" dirty="0">
                <a:solidFill>
                  <a:srgbClr val="0091EA"/>
                </a:solidFill>
                <a:latin typeface="Roboto"/>
              </a:rPr>
              <a:t>subjective riskiness assessment of a situation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But you can’t “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perceive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” the risk….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evaluation needs a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cognitive elaboration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of the available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6F61-9C80-4169-A47B-596AD469454D}"/>
              </a:ext>
            </a:extLst>
          </p:cNvPr>
          <p:cNvSpPr txBox="1"/>
          <p:nvPr/>
        </p:nvSpPr>
        <p:spPr>
          <a:xfrm>
            <a:off x="2431360" y="4852410"/>
            <a:ext cx="7329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RISK APPRAISAL</a:t>
            </a:r>
          </a:p>
        </p:txBody>
      </p:sp>
    </p:spTree>
    <p:extLst>
      <p:ext uri="{BB962C8B-B14F-4D97-AF65-F5344CB8AC3E}">
        <p14:creationId xmlns:p14="http://schemas.microsoft.com/office/powerpoint/2010/main" val="367847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RISK Appraisal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B672-CF50-455D-B277-12B67598F0C9}"/>
              </a:ext>
            </a:extLst>
          </p:cNvPr>
          <p:cNvSpPr/>
          <p:nvPr/>
        </p:nvSpPr>
        <p:spPr>
          <a:xfrm>
            <a:off x="73152" y="836086"/>
            <a:ext cx="12051791" cy="56691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4961D4F8-1046-4E2E-B84C-CA74FEE3C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6" y="1402801"/>
            <a:ext cx="10243127" cy="47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Multimodal Measure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B672-CF50-455D-B277-12B67598F0C9}"/>
              </a:ext>
            </a:extLst>
          </p:cNvPr>
          <p:cNvSpPr/>
          <p:nvPr/>
        </p:nvSpPr>
        <p:spPr>
          <a:xfrm>
            <a:off x="73152" y="836086"/>
            <a:ext cx="3298121" cy="27753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6F61-9C80-4169-A47B-596AD469454D}"/>
              </a:ext>
            </a:extLst>
          </p:cNvPr>
          <p:cNvSpPr txBox="1"/>
          <p:nvPr/>
        </p:nvSpPr>
        <p:spPr>
          <a:xfrm>
            <a:off x="3732589" y="1170078"/>
            <a:ext cx="47268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RISK</a:t>
            </a:r>
          </a:p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APPRAISAL</a:t>
            </a:r>
          </a:p>
        </p:txBody>
      </p:sp>
      <p:pic>
        <p:nvPicPr>
          <p:cNvPr id="2052" name="Picture 4" descr="Eye Black Looking - Free vector graphic on Pixabay">
            <a:extLst>
              <a:ext uri="{FF2B5EF4-FFF2-40B4-BE49-F238E27FC236}">
                <a16:creationId xmlns:a16="http://schemas.microsoft.com/office/drawing/2014/main" id="{FDA0B08F-1F73-49BF-B8D8-820712FDC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19" y="4769689"/>
            <a:ext cx="1533525" cy="13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53B94-68B9-4DA0-8376-35531ECA49FE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3" y="1660257"/>
            <a:ext cx="1714500" cy="1768743"/>
            <a:chOff x="1181100" y="2295525"/>
            <a:chExt cx="2525485" cy="2605386"/>
          </a:xfrm>
        </p:grpSpPr>
        <p:sp>
          <p:nvSpPr>
            <p:cNvPr id="2" name="Heart 1">
              <a:extLst>
                <a:ext uri="{FF2B5EF4-FFF2-40B4-BE49-F238E27FC236}">
                  <a16:creationId xmlns:a16="http://schemas.microsoft.com/office/drawing/2014/main" id="{76119183-8C24-4A1D-A647-85520FE1554E}"/>
                </a:ext>
              </a:extLst>
            </p:cNvPr>
            <p:cNvSpPr/>
            <p:nvPr/>
          </p:nvSpPr>
          <p:spPr>
            <a:xfrm>
              <a:off x="1181100" y="2295525"/>
              <a:ext cx="2525485" cy="2605386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D051F28-0809-436A-9DFD-1C529B88A9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04694" y="2910311"/>
              <a:ext cx="2262419" cy="1811241"/>
              <a:chOff x="1002042" y="3804841"/>
              <a:chExt cx="1292258" cy="1034552"/>
            </a:xfrm>
            <a:solidFill>
              <a:srgbClr val="FFFFFF"/>
            </a:solidFill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D601467-FB91-4859-9178-647A5C26C4F2}"/>
                  </a:ext>
                </a:extLst>
              </p:cNvPr>
              <p:cNvSpPr/>
              <p:nvPr/>
            </p:nvSpPr>
            <p:spPr>
              <a:xfrm>
                <a:off x="1002042" y="4314825"/>
                <a:ext cx="383848" cy="111919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279079E-D607-43EA-8DB5-DCDF829685ED}"/>
                  </a:ext>
                </a:extLst>
              </p:cNvPr>
              <p:cNvSpPr/>
              <p:nvPr/>
            </p:nvSpPr>
            <p:spPr>
              <a:xfrm rot="17166843">
                <a:off x="1090245" y="4069833"/>
                <a:ext cx="628995" cy="105280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2AC7F81-D248-47AF-A99F-257551C8F89C}"/>
                  </a:ext>
                </a:extLst>
              </p:cNvPr>
              <p:cNvSpPr/>
              <p:nvPr/>
            </p:nvSpPr>
            <p:spPr>
              <a:xfrm rot="4552893">
                <a:off x="1076283" y="4269950"/>
                <a:ext cx="1034552" cy="104334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131AC2F-FFA9-439E-9145-412A24890773}"/>
                  </a:ext>
                </a:extLst>
              </p:cNvPr>
              <p:cNvSpPr/>
              <p:nvPr/>
            </p:nvSpPr>
            <p:spPr>
              <a:xfrm rot="17166843">
                <a:off x="1411627" y="4381364"/>
                <a:ext cx="772238" cy="115721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3402011-AFD5-42A8-B7D8-0DBB4AFA75D5}"/>
                  </a:ext>
                </a:extLst>
              </p:cNvPr>
              <p:cNvSpPr/>
              <p:nvPr/>
            </p:nvSpPr>
            <p:spPr>
              <a:xfrm rot="4552893">
                <a:off x="1731791" y="4200135"/>
                <a:ext cx="377567" cy="118352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54481DE-DD78-4E22-B022-246A35BD7CE7}"/>
                  </a:ext>
                </a:extLst>
              </p:cNvPr>
              <p:cNvSpPr/>
              <p:nvPr/>
            </p:nvSpPr>
            <p:spPr>
              <a:xfrm>
                <a:off x="1896763" y="4333393"/>
                <a:ext cx="397537" cy="111919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8" name="Picture 4" descr="Mouse Cursor Png - Computer Mouse On Screen, Transparent Png ...">
            <a:extLst>
              <a:ext uri="{FF2B5EF4-FFF2-40B4-BE49-F238E27FC236}">
                <a16:creationId xmlns:a16="http://schemas.microsoft.com/office/drawing/2014/main" id="{8DF62B2D-EF22-45EF-8D4D-0C3CC94C2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80" b="90413" l="10000" r="90000">
                        <a14:foregroundMark x1="20116" y1="7080" x2="20116" y2="7080"/>
                        <a14:foregroundMark x1="72442" y1="90413" x2="72442" y2="90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2" r="15769"/>
          <a:stretch/>
        </p:blipFill>
        <p:spPr bwMode="auto">
          <a:xfrm>
            <a:off x="954217" y="4656992"/>
            <a:ext cx="1402080" cy="16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ld Head Png Head With Clock Icon - Clip Art Library">
            <a:extLst>
              <a:ext uri="{FF2B5EF4-FFF2-40B4-BE49-F238E27FC236}">
                <a16:creationId xmlns:a16="http://schemas.microsoft.com/office/drawing/2014/main" id="{33C97EEF-DB29-4623-AD04-FFC08FE72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390" y="1684453"/>
            <a:ext cx="1277759" cy="16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AAC1A9A-10D8-4016-A05E-D39709DED775}"/>
              </a:ext>
            </a:extLst>
          </p:cNvPr>
          <p:cNvGrpSpPr/>
          <p:nvPr/>
        </p:nvGrpSpPr>
        <p:grpSpPr>
          <a:xfrm>
            <a:off x="9477438" y="4710489"/>
            <a:ext cx="1971661" cy="1365275"/>
            <a:chOff x="9475768" y="4406460"/>
            <a:chExt cx="1971661" cy="1365275"/>
          </a:xfrm>
        </p:grpSpPr>
        <p:pic>
          <p:nvPicPr>
            <p:cNvPr id="1032" name="Picture 8" descr="Open Hand Icon Png , Png Download - Open Hand Icon Png ...">
              <a:extLst>
                <a:ext uri="{FF2B5EF4-FFF2-40B4-BE49-F238E27FC236}">
                  <a16:creationId xmlns:a16="http://schemas.microsoft.com/office/drawing/2014/main" id="{7E2F8E32-3330-4C10-ACF7-31B9230A0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456" b="91073" l="7442" r="92907">
                          <a14:foregroundMark x1="7558" y1="16801" x2="7558" y2="16801"/>
                          <a14:foregroundMark x1="22907" y1="7626" x2="22907" y2="7626"/>
                          <a14:foregroundMark x1="47209" y1="5456" x2="47209" y2="5456"/>
                          <a14:foregroundMark x1="92907" y1="27774" x2="92907" y2="27774"/>
                          <a14:foregroundMark x1="57326" y1="91073" x2="57326" y2="910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76327">
              <a:off x="9936051" y="4260356"/>
              <a:ext cx="1051096" cy="1971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Graphic 3" descr="Lightning bolt">
              <a:extLst>
                <a:ext uri="{FF2B5EF4-FFF2-40B4-BE49-F238E27FC236}">
                  <a16:creationId xmlns:a16="http://schemas.microsoft.com/office/drawing/2014/main" id="{DC96625E-7930-481F-ADF9-3BEED0097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61599" y="4406460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E423F-4B89-4BED-8EEB-8938F9C24A6F}"/>
              </a:ext>
            </a:extLst>
          </p:cNvPr>
          <p:cNvSpPr/>
          <p:nvPr/>
        </p:nvSpPr>
        <p:spPr>
          <a:xfrm>
            <a:off x="73152" y="3719572"/>
            <a:ext cx="3298121" cy="2681408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3481507" y="3678145"/>
            <a:ext cx="2614493" cy="2779694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9ACFC-86DF-46B9-9331-4EA50BDC0DC8}"/>
              </a:ext>
            </a:extLst>
          </p:cNvPr>
          <p:cNvSpPr/>
          <p:nvPr/>
        </p:nvSpPr>
        <p:spPr>
          <a:xfrm>
            <a:off x="8882126" y="763593"/>
            <a:ext cx="3236722" cy="27753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3C2DF-C0A3-4210-9008-2B556B9DCC66}"/>
              </a:ext>
            </a:extLst>
          </p:cNvPr>
          <p:cNvSpPr/>
          <p:nvPr/>
        </p:nvSpPr>
        <p:spPr>
          <a:xfrm>
            <a:off x="8882126" y="3678144"/>
            <a:ext cx="3236722" cy="27753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C9969-E83D-4315-92E8-401AB70EB512}"/>
              </a:ext>
            </a:extLst>
          </p:cNvPr>
          <p:cNvSpPr txBox="1"/>
          <p:nvPr/>
        </p:nvSpPr>
        <p:spPr>
          <a:xfrm>
            <a:off x="353997" y="1075482"/>
            <a:ext cx="272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Heart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F656B6-A0BE-465F-B514-1B84105EB5CE}"/>
              </a:ext>
            </a:extLst>
          </p:cNvPr>
          <p:cNvSpPr txBox="1"/>
          <p:nvPr/>
        </p:nvSpPr>
        <p:spPr>
          <a:xfrm>
            <a:off x="353997" y="3884428"/>
            <a:ext cx="272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Mouse Movements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5EBB5D-6CBF-4F35-B0D2-88A111B484A3}"/>
              </a:ext>
            </a:extLst>
          </p:cNvPr>
          <p:cNvSpPr txBox="1"/>
          <p:nvPr/>
        </p:nvSpPr>
        <p:spPr>
          <a:xfrm>
            <a:off x="3427716" y="4092892"/>
            <a:ext cx="272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Pupillometry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56EB30-4C06-4412-973E-5288D8626937}"/>
              </a:ext>
            </a:extLst>
          </p:cNvPr>
          <p:cNvSpPr txBox="1"/>
          <p:nvPr/>
        </p:nvSpPr>
        <p:spPr>
          <a:xfrm>
            <a:off x="8936268" y="1013303"/>
            <a:ext cx="294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Decision 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ECF8-5A32-4666-8A5F-5C7A630852DB}"/>
              </a:ext>
            </a:extLst>
          </p:cNvPr>
          <p:cNvSpPr txBox="1"/>
          <p:nvPr/>
        </p:nvSpPr>
        <p:spPr>
          <a:xfrm>
            <a:off x="8882126" y="3938692"/>
            <a:ext cx="309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666666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Skin</a:t>
            </a:r>
          </a:p>
          <a:p>
            <a:r>
              <a:rPr lang="en-US" dirty="0"/>
              <a:t>Conductance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681361-2A0E-43A5-961B-03C9D9EE9522}"/>
              </a:ext>
            </a:extLst>
          </p:cNvPr>
          <p:cNvSpPr/>
          <p:nvPr/>
        </p:nvSpPr>
        <p:spPr>
          <a:xfrm>
            <a:off x="6193197" y="3670429"/>
            <a:ext cx="2614493" cy="2779694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1AE162-B4F0-4F47-A202-49C0A12E0A9D}"/>
              </a:ext>
            </a:extLst>
          </p:cNvPr>
          <p:cNvSpPr txBox="1"/>
          <p:nvPr/>
        </p:nvSpPr>
        <p:spPr>
          <a:xfrm>
            <a:off x="6180144" y="4072217"/>
            <a:ext cx="272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Survey</a:t>
            </a:r>
          </a:p>
        </p:txBody>
      </p:sp>
      <p:pic>
        <p:nvPicPr>
          <p:cNvPr id="1038" name="Picture 14" descr="Clip board illustration, Computer Icons Questionnaire Survey ...">
            <a:extLst>
              <a:ext uri="{FF2B5EF4-FFF2-40B4-BE49-F238E27FC236}">
                <a16:creationId xmlns:a16="http://schemas.microsoft.com/office/drawing/2014/main" id="{8A472BDD-36B2-4F25-B8C3-42709F893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0989" y1="21319" x2="30989" y2="21319"/>
                        <a14:foregroundMark x1="34505" y1="37033" x2="34505" y2="37033"/>
                        <a14:foregroundMark x1="36044" y1="55055" x2="36044" y2="55055"/>
                        <a14:foregroundMark x1="35165" y1="74615" x2="35165" y2="74615"/>
                        <a14:foregroundMark x1="46813" y1="58352" x2="46813" y2="58352"/>
                        <a14:foregroundMark x1="47253" y1="44176" x2="47253" y2="44176"/>
                        <a14:foregroundMark x1="48352" y1="38352" x2="48352" y2="38352"/>
                        <a14:foregroundMark x1="70220" y1="24615" x2="70220" y2="24615"/>
                        <a14:foregroundMark x1="76484" y1="33516" x2="76484" y2="3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859"/>
          <a:stretch/>
        </p:blipFill>
        <p:spPr bwMode="auto">
          <a:xfrm>
            <a:off x="6895624" y="4642592"/>
            <a:ext cx="1304039" cy="14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5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Pupillometry - Pupil Dilation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pic>
        <p:nvPicPr>
          <p:cNvPr id="2052" name="Picture 4" descr="Eye Black Looking - Free vector graphic on Pixabay">
            <a:extLst>
              <a:ext uri="{FF2B5EF4-FFF2-40B4-BE49-F238E27FC236}">
                <a16:creationId xmlns:a16="http://schemas.microsoft.com/office/drawing/2014/main" id="{FDA0B08F-1F73-49BF-B8D8-820712FDC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281" y="974476"/>
            <a:ext cx="996413" cy="88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2FF8D2C-4B75-4F18-B050-6050C490CEA5}"/>
              </a:ext>
            </a:extLst>
          </p:cNvPr>
          <p:cNvSpPr/>
          <p:nvPr/>
        </p:nvSpPr>
        <p:spPr>
          <a:xfrm>
            <a:off x="163439" y="1006587"/>
            <a:ext cx="64497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Pupil Dilation increases during decision 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Peak after the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Constrict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Peak again after the feedback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0C494-0B3D-4E00-9847-4945BC89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31" y="1996036"/>
            <a:ext cx="4987819" cy="3405435"/>
          </a:xfrm>
          <a:prstGeom prst="rect">
            <a:avLst/>
          </a:prstGeom>
        </p:spPr>
      </p:pic>
      <p:sp>
        <p:nvSpPr>
          <p:cNvPr id="39" name="Rectangle 10">
            <a:extLst>
              <a:ext uri="{FF2B5EF4-FFF2-40B4-BE49-F238E27FC236}">
                <a16:creationId xmlns:a16="http://schemas.microsoft.com/office/drawing/2014/main" id="{63D2E8C9-3685-4782-B863-6DFA255C9724}"/>
              </a:ext>
            </a:extLst>
          </p:cNvPr>
          <p:cNvSpPr/>
          <p:nvPr/>
        </p:nvSpPr>
        <p:spPr>
          <a:xfrm>
            <a:off x="163439" y="2807079"/>
            <a:ext cx="7197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BEFORE / DURING THE CHOICE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Dilation proportional to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value I put on the preferred option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10A5B324-C8C8-44E2-9252-96E3B058A9FD}"/>
              </a:ext>
            </a:extLst>
          </p:cNvPr>
          <p:cNvSpPr/>
          <p:nvPr/>
        </p:nvSpPr>
        <p:spPr>
          <a:xfrm>
            <a:off x="163439" y="4191368"/>
            <a:ext cx="7561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AFTER THE FEEDBACK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Dilation measures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Surprise / Uncertainty / Violation of Expectations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of the feedback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998F4-9871-4970-AE58-ADD28EA584E6}"/>
              </a:ext>
            </a:extLst>
          </p:cNvPr>
          <p:cNvSpPr/>
          <p:nvPr/>
        </p:nvSpPr>
        <p:spPr>
          <a:xfrm>
            <a:off x="68755" y="6185596"/>
            <a:ext cx="11976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[1, 2, 3, 4, 5, 6, 7, 8]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8E84A9A6-0859-4C36-BDDA-E6225016BA7F}"/>
              </a:ext>
            </a:extLst>
          </p:cNvPr>
          <p:cNvSpPr/>
          <p:nvPr/>
        </p:nvSpPr>
        <p:spPr>
          <a:xfrm>
            <a:off x="141907" y="5747416"/>
            <a:ext cx="7561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Higher dilation gambling on loss</a:t>
            </a:r>
          </a:p>
        </p:txBody>
      </p:sp>
    </p:spTree>
    <p:extLst>
      <p:ext uri="{BB962C8B-B14F-4D97-AF65-F5344CB8AC3E}">
        <p14:creationId xmlns:p14="http://schemas.microsoft.com/office/powerpoint/2010/main" val="106976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Pupillometry – Attentions, fixation, gaze dwell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2FF8D2C-4B75-4F18-B050-6050C490CEA5}"/>
              </a:ext>
            </a:extLst>
          </p:cNvPr>
          <p:cNvSpPr/>
          <p:nvPr/>
        </p:nvSpPr>
        <p:spPr>
          <a:xfrm>
            <a:off x="163438" y="1006587"/>
            <a:ext cx="9747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ATTENTION (Heatmap)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Attention shift to the preferred option after 2/3 of decision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998F4-9871-4970-AE58-ADD28EA584E6}"/>
              </a:ext>
            </a:extLst>
          </p:cNvPr>
          <p:cNvSpPr/>
          <p:nvPr/>
        </p:nvSpPr>
        <p:spPr>
          <a:xfrm>
            <a:off x="68755" y="6185596"/>
            <a:ext cx="11976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[1, 2, 3, 4, 5, 6, 7, 8, 13]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163438" y="2091680"/>
            <a:ext cx="115205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FIXATION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last fixed option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is usually the preferred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% fixations on Area of Interest (AOI) of risky option is proportional to risk-taking (DOSPERT) e impulsivity (UPPS-P)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% fixations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num of fixations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fixation duration are proportional to value in explicit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Num of fixation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and decision time are inversely proportional to the absolute difference of the outcomes (high uncertainty = difficult to obtain discriminant information)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pic>
        <p:nvPicPr>
          <p:cNvPr id="8" name="Picture 4" descr="Eye Black Looking - Free vector graphic on Pixabay">
            <a:extLst>
              <a:ext uri="{FF2B5EF4-FFF2-40B4-BE49-F238E27FC236}">
                <a16:creationId xmlns:a16="http://schemas.microsoft.com/office/drawing/2014/main" id="{7C3629C5-F83D-45FD-B0B4-64D3DBD2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281" y="974476"/>
            <a:ext cx="996413" cy="88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9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Heart Rate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2FF8D2C-4B75-4F18-B050-6050C490CEA5}"/>
              </a:ext>
            </a:extLst>
          </p:cNvPr>
          <p:cNvSpPr/>
          <p:nvPr/>
        </p:nvSpPr>
        <p:spPr>
          <a:xfrm>
            <a:off x="141908" y="1659481"/>
            <a:ext cx="118160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REST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Lower heart rate at rest reflects on higher risky behaviors and lower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risk perception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response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998F4-9871-4970-AE58-ADD28EA584E6}"/>
              </a:ext>
            </a:extLst>
          </p:cNvPr>
          <p:cNvSpPr/>
          <p:nvPr/>
        </p:nvSpPr>
        <p:spPr>
          <a:xfrm>
            <a:off x="68755" y="6185596"/>
            <a:ext cx="11976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[5, 9, 10, 11, 12, 13]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141908" y="2900082"/>
            <a:ext cx="115205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1EA"/>
                </a:solidFill>
                <a:latin typeface="Roboto"/>
              </a:rPr>
              <a:t>DURING GAMBLING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Mean Heart Rate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Heart Rate Variance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reflect the cognitive load and emotional stress of the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Mean HR increases and Heart Rate Variance decreases when you have to gamble a valuable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increase and decrease is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proportional with the 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of the gain/loss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Mean HR decreases when you have to gamble with few possibility to win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3B1F7-95D7-405E-8F39-9CFC353CC608}"/>
              </a:ext>
            </a:extLst>
          </p:cNvPr>
          <p:cNvGrpSpPr>
            <a:grpSpLocks noChangeAspect="1"/>
          </p:cNvGrpSpPr>
          <p:nvPr/>
        </p:nvGrpSpPr>
        <p:grpSpPr>
          <a:xfrm>
            <a:off x="11271805" y="1006587"/>
            <a:ext cx="686177" cy="707886"/>
            <a:chOff x="1181100" y="2295525"/>
            <a:chExt cx="2525485" cy="2605386"/>
          </a:xfrm>
        </p:grpSpPr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F3FF2E7D-2B33-40E7-90ED-6689B00041FF}"/>
                </a:ext>
              </a:extLst>
            </p:cNvPr>
            <p:cNvSpPr/>
            <p:nvPr/>
          </p:nvSpPr>
          <p:spPr>
            <a:xfrm>
              <a:off x="1181100" y="2295525"/>
              <a:ext cx="2525485" cy="2605386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2B2FAE-BE74-495F-8961-1707C6A750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04694" y="2910311"/>
              <a:ext cx="2262419" cy="1811241"/>
              <a:chOff x="1002042" y="3804841"/>
              <a:chExt cx="1292258" cy="1034552"/>
            </a:xfrm>
            <a:solidFill>
              <a:srgbClr val="FFFFFF"/>
            </a:solidFill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97806AF-734D-4813-9D70-2B860E3AF425}"/>
                  </a:ext>
                </a:extLst>
              </p:cNvPr>
              <p:cNvSpPr/>
              <p:nvPr/>
            </p:nvSpPr>
            <p:spPr>
              <a:xfrm>
                <a:off x="1002042" y="4314825"/>
                <a:ext cx="383848" cy="111919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64DD977-FFDB-45C5-ABFF-2D7643DEBD60}"/>
                  </a:ext>
                </a:extLst>
              </p:cNvPr>
              <p:cNvSpPr/>
              <p:nvPr/>
            </p:nvSpPr>
            <p:spPr>
              <a:xfrm rot="17166843">
                <a:off x="1090245" y="4069833"/>
                <a:ext cx="628995" cy="105280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FEAB00B-C8A3-4B72-BC86-4C082E4626CA}"/>
                  </a:ext>
                </a:extLst>
              </p:cNvPr>
              <p:cNvSpPr/>
              <p:nvPr/>
            </p:nvSpPr>
            <p:spPr>
              <a:xfrm rot="4552893">
                <a:off x="1076283" y="4269950"/>
                <a:ext cx="1034552" cy="104334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F5F880E-6A57-46B6-8627-B923B55B6945}"/>
                  </a:ext>
                </a:extLst>
              </p:cNvPr>
              <p:cNvSpPr/>
              <p:nvPr/>
            </p:nvSpPr>
            <p:spPr>
              <a:xfrm rot="17166843">
                <a:off x="1411627" y="4381364"/>
                <a:ext cx="772238" cy="115721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FF032BA-565C-49B1-9D11-839175DF8707}"/>
                  </a:ext>
                </a:extLst>
              </p:cNvPr>
              <p:cNvSpPr/>
              <p:nvPr/>
            </p:nvSpPr>
            <p:spPr>
              <a:xfrm rot="4552893">
                <a:off x="1731791" y="4200135"/>
                <a:ext cx="377567" cy="118352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455ED5-4CC2-4999-B898-CA7A45318262}"/>
                  </a:ext>
                </a:extLst>
              </p:cNvPr>
              <p:cNvSpPr/>
              <p:nvPr/>
            </p:nvSpPr>
            <p:spPr>
              <a:xfrm>
                <a:off x="1896763" y="4333393"/>
                <a:ext cx="397537" cy="111919"/>
              </a:xfrm>
              <a:prstGeom prst="roundRect">
                <a:avLst>
                  <a:gd name="adj" fmla="val 5000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0">
            <a:extLst>
              <a:ext uri="{FF2B5EF4-FFF2-40B4-BE49-F238E27FC236}">
                <a16:creationId xmlns:a16="http://schemas.microsoft.com/office/drawing/2014/main" id="{0ADEF956-3980-4007-B88A-1A40996E3972}"/>
              </a:ext>
            </a:extLst>
          </p:cNvPr>
          <p:cNvSpPr/>
          <p:nvPr/>
        </p:nvSpPr>
        <p:spPr>
          <a:xfrm>
            <a:off x="234018" y="1006587"/>
            <a:ext cx="9747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Index of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Emotional Stress and Cognitive Effort</a:t>
            </a:r>
          </a:p>
        </p:txBody>
      </p:sp>
    </p:spTree>
    <p:extLst>
      <p:ext uri="{BB962C8B-B14F-4D97-AF65-F5344CB8AC3E}">
        <p14:creationId xmlns:p14="http://schemas.microsoft.com/office/powerpoint/2010/main" val="31918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32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Electrodermal Activity (EDA) / Skin Conductance Ratio (SCR)</a:t>
            </a:r>
            <a:endParaRPr lang="en-US" sz="105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998F4-9871-4970-AE58-ADD28EA584E6}"/>
              </a:ext>
            </a:extLst>
          </p:cNvPr>
          <p:cNvSpPr/>
          <p:nvPr/>
        </p:nvSpPr>
        <p:spPr>
          <a:xfrm>
            <a:off x="68755" y="6185596"/>
            <a:ext cx="11976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[5, 9, 10, 11, 12, 13]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243892" y="2439124"/>
            <a:ext cx="115205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 IGT, after 10 trials,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SCR predicts the perceived risk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of the deck even before the subject can verbalize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 Risk vs Uncertainty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High Risk + High SCR = low risk-taking behavior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High Uncertainty + High SCR = high risk-taking behavior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Higher EDA if you can choose how much gamble, proportional to the amount not to the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Higher SCR when you receive an immediate feedback (Hot reasoning)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DEF956-3980-4007-B88A-1A40996E3972}"/>
              </a:ext>
            </a:extLst>
          </p:cNvPr>
          <p:cNvSpPr/>
          <p:nvPr/>
        </p:nvSpPr>
        <p:spPr>
          <a:xfrm>
            <a:off x="234018" y="1006587"/>
            <a:ext cx="105855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SCR is a reliable measure of Tonic / Phasic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Arousal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(not emotion or direction, just the intensity)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B3D729-8C58-4F48-AC2F-B86131E94016}"/>
              </a:ext>
            </a:extLst>
          </p:cNvPr>
          <p:cNvGrpSpPr>
            <a:grpSpLocks noChangeAspect="1"/>
          </p:cNvGrpSpPr>
          <p:nvPr/>
        </p:nvGrpSpPr>
        <p:grpSpPr>
          <a:xfrm>
            <a:off x="10996740" y="933134"/>
            <a:ext cx="1048954" cy="726347"/>
            <a:chOff x="9475768" y="4406460"/>
            <a:chExt cx="1971661" cy="1365275"/>
          </a:xfrm>
        </p:grpSpPr>
        <p:pic>
          <p:nvPicPr>
            <p:cNvPr id="22" name="Picture 8" descr="Open Hand Icon Png , Png Download - Open Hand Icon Png ...">
              <a:extLst>
                <a:ext uri="{FF2B5EF4-FFF2-40B4-BE49-F238E27FC236}">
                  <a16:creationId xmlns:a16="http://schemas.microsoft.com/office/drawing/2014/main" id="{C387D40F-3D19-49CF-B360-77B276A4B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456" b="91073" l="7442" r="92907">
                          <a14:foregroundMark x1="7558" y1="16801" x2="7558" y2="16801"/>
                          <a14:foregroundMark x1="22907" y1="7626" x2="22907" y2="7626"/>
                          <a14:foregroundMark x1="47209" y1="5456" x2="47209" y2="5456"/>
                          <a14:foregroundMark x1="92907" y1="27774" x2="92907" y2="27774"/>
                          <a14:foregroundMark x1="57326" y1="91073" x2="57326" y2="910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76327">
              <a:off x="9936051" y="4260356"/>
              <a:ext cx="1051096" cy="1971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Graphic 22" descr="Lightning bolt">
              <a:extLst>
                <a:ext uri="{FF2B5EF4-FFF2-40B4-BE49-F238E27FC236}">
                  <a16:creationId xmlns:a16="http://schemas.microsoft.com/office/drawing/2014/main" id="{41F36FFD-AA42-4DEA-A4FC-4A464DAE8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61599" y="440646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13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Response Time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998F4-9871-4970-AE58-ADD28EA584E6}"/>
              </a:ext>
            </a:extLst>
          </p:cNvPr>
          <p:cNvSpPr/>
          <p:nvPr/>
        </p:nvSpPr>
        <p:spPr>
          <a:xfrm>
            <a:off x="68755" y="6185596"/>
            <a:ext cx="11976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[7, 10, 11, 18]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234018" y="2475209"/>
            <a:ext cx="11449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Higher Response Time = Higher indecision between the outcomes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Response Time is lower if the probability to win is higher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It’s possible to infer the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Subjective Utility Function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from the Response Time based on a lot of choices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DEF956-3980-4007-B88A-1A40996E3972}"/>
              </a:ext>
            </a:extLst>
          </p:cNvPr>
          <p:cNvSpPr/>
          <p:nvPr/>
        </p:nvSpPr>
        <p:spPr>
          <a:xfrm>
            <a:off x="234018" y="1006587"/>
            <a:ext cx="9747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Index of Indecision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pic>
        <p:nvPicPr>
          <p:cNvPr id="21" name="Picture 6" descr="Bald Head Png Head With Clock Icon - Clip Art Library">
            <a:extLst>
              <a:ext uri="{FF2B5EF4-FFF2-40B4-BE49-F238E27FC236}">
                <a16:creationId xmlns:a16="http://schemas.microsoft.com/office/drawing/2014/main" id="{8005AE6A-5464-4FFB-A23C-2D441D6B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378" y="986883"/>
            <a:ext cx="803604" cy="101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Mouse Movements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998F4-9871-4970-AE58-ADD28EA584E6}"/>
              </a:ext>
            </a:extLst>
          </p:cNvPr>
          <p:cNvSpPr/>
          <p:nvPr/>
        </p:nvSpPr>
        <p:spPr>
          <a:xfrm>
            <a:off x="68755" y="6185596"/>
            <a:ext cx="11976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[7, 10, 11, 18]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234018" y="2475209"/>
            <a:ext cx="114499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Change of Direction = Change of Decision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Response Time, Maximum Absolute Deviation (MAD), x-flips, Sample Entropy higher in risky situation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They are inversely proportional to the reward (independently to the risk)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DEF956-3980-4007-B88A-1A40996E3972}"/>
              </a:ext>
            </a:extLst>
          </p:cNvPr>
          <p:cNvSpPr/>
          <p:nvPr/>
        </p:nvSpPr>
        <p:spPr>
          <a:xfrm>
            <a:off x="234018" y="1006587"/>
            <a:ext cx="9747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Index of Indecision (Trajectory &gt; speed/acceleration)</a:t>
            </a:r>
          </a:p>
        </p:txBody>
      </p:sp>
      <p:pic>
        <p:nvPicPr>
          <p:cNvPr id="8" name="Picture 4" descr="Mouse Cursor Png - Computer Mouse On Screen, Transparent Png ...">
            <a:extLst>
              <a:ext uri="{FF2B5EF4-FFF2-40B4-BE49-F238E27FC236}">
                <a16:creationId xmlns:a16="http://schemas.microsoft.com/office/drawing/2014/main" id="{240667D2-3E09-454C-9BAF-609956203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80" b="90413" l="10000" r="90000">
                        <a14:foregroundMark x1="20116" y1="7080" x2="20116" y2="7080"/>
                        <a14:foregroundMark x1="72442" y1="90413" x2="72442" y2="90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2" r="15769"/>
          <a:stretch/>
        </p:blipFill>
        <p:spPr bwMode="auto">
          <a:xfrm>
            <a:off x="11156731" y="975661"/>
            <a:ext cx="801251" cy="93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9" y="128200"/>
            <a:ext cx="1034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Research Questions</a:t>
            </a:r>
            <a:endParaRPr lang="en-US" sz="1200" b="1" dirty="0">
              <a:solidFill>
                <a:srgbClr val="0091EA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CB62F-4EB8-4081-9514-DA6C48F2CA59}"/>
              </a:ext>
            </a:extLst>
          </p:cNvPr>
          <p:cNvSpPr/>
          <p:nvPr/>
        </p:nvSpPr>
        <p:spPr>
          <a:xfrm>
            <a:off x="391886" y="1059543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A</a:t>
            </a:r>
            <a:endParaRPr lang="en-US" sz="2000" b="1" dirty="0">
              <a:solidFill>
                <a:srgbClr val="666666"/>
              </a:solidFill>
              <a:latin typeface="Roboto" pitchFamily="2" charset="0"/>
              <a:ea typeface="Roboto" pitchFamily="2" charset="0"/>
              <a:sym typeface="Source Sans Pro"/>
            </a:endParaRP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Is possible to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predict the choice of a risky option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based on biometrical features?</a:t>
            </a:r>
            <a:endParaRPr lang="en-US" sz="2800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D2F56C8-C83E-406B-A393-F49553CBC8FE}"/>
              </a:ext>
            </a:extLst>
          </p:cNvPr>
          <p:cNvSpPr/>
          <p:nvPr/>
        </p:nvSpPr>
        <p:spPr>
          <a:xfrm>
            <a:off x="6212264" y="1059543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B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magnitude of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biometrical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response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is proportional to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perceived risk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2F91F2-3D86-408B-A49E-575C7F9AA14A}"/>
              </a:ext>
            </a:extLst>
          </p:cNvPr>
          <p:cNvSpPr/>
          <p:nvPr/>
        </p:nvSpPr>
        <p:spPr>
          <a:xfrm>
            <a:off x="391886" y="3689458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Can an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external agent persuade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player to change his mind?</a:t>
            </a:r>
          </a:p>
          <a:p>
            <a:pPr algn="ctr"/>
            <a:endParaRPr lang="en-US" sz="3600" b="1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EFB82D-87BC-44F6-A451-C05CD2D472CB}"/>
              </a:ext>
            </a:extLst>
          </p:cNvPr>
          <p:cNvSpPr/>
          <p:nvPr/>
        </p:nvSpPr>
        <p:spPr>
          <a:xfrm>
            <a:off x="6212264" y="3689457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Does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embodiment and/or the physical presence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of the agent change its persuasion ability?</a:t>
            </a:r>
          </a:p>
        </p:txBody>
      </p:sp>
    </p:spTree>
    <p:extLst>
      <p:ext uri="{BB962C8B-B14F-4D97-AF65-F5344CB8AC3E}">
        <p14:creationId xmlns:p14="http://schemas.microsoft.com/office/powerpoint/2010/main" val="24421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Surveys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234018" y="1168839"/>
            <a:ext cx="105807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DOmain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SPecific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Risk-Taking scale (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DOSPERT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measure risk-taking propensity in relation with the expected risk-related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Urgency, Premeditation (lack of), Perseverance (lack of), Sensation Seeking, Positive Urgency, Impulsive Behavior Scale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(UPPS-P Impulsive Behavior Scale)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Self-made</a:t>
            </a:r>
          </a:p>
        </p:txBody>
      </p:sp>
      <p:pic>
        <p:nvPicPr>
          <p:cNvPr id="9" name="Picture 14" descr="Clip board illustration, Computer Icons Questionnaire Survey ...">
            <a:extLst>
              <a:ext uri="{FF2B5EF4-FFF2-40B4-BE49-F238E27FC236}">
                <a16:creationId xmlns:a16="http://schemas.microsoft.com/office/drawing/2014/main" id="{5488C640-60BA-4681-B92D-2A9FC3BAE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989" y1="21319" x2="30989" y2="21319"/>
                        <a14:foregroundMark x1="34505" y1="37033" x2="34505" y2="37033"/>
                        <a14:foregroundMark x1="36044" y1="55055" x2="36044" y2="55055"/>
                        <a14:foregroundMark x1="35165" y1="74615" x2="35165" y2="74615"/>
                        <a14:foregroundMark x1="46813" y1="58352" x2="46813" y2="58352"/>
                        <a14:foregroundMark x1="47253" y1="44176" x2="47253" y2="44176"/>
                        <a14:foregroundMark x1="48352" y1="38352" x2="48352" y2="38352"/>
                        <a14:foregroundMark x1="70220" y1="24615" x2="70220" y2="24615"/>
                        <a14:foregroundMark x1="76484" y1="33516" x2="76484" y2="3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859"/>
          <a:stretch/>
        </p:blipFill>
        <p:spPr bwMode="auto">
          <a:xfrm>
            <a:off x="10814808" y="812517"/>
            <a:ext cx="1304039" cy="14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2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Surveys Big Problem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234018" y="1168839"/>
            <a:ext cx="117917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Risk-Taking depends a lot 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Who takes the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When he takes the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Where he takes the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Surveys usually fails to predict the actual risk-taking behavior in the real world</a:t>
            </a:r>
          </a:p>
        </p:txBody>
      </p:sp>
      <p:pic>
        <p:nvPicPr>
          <p:cNvPr id="9" name="Picture 14" descr="Clip board illustration, Computer Icons Questionnaire Survey ...">
            <a:extLst>
              <a:ext uri="{FF2B5EF4-FFF2-40B4-BE49-F238E27FC236}">
                <a16:creationId xmlns:a16="http://schemas.microsoft.com/office/drawing/2014/main" id="{5488C640-60BA-4681-B92D-2A9FC3BAE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989" y1="21319" x2="30989" y2="21319"/>
                        <a14:foregroundMark x1="34505" y1="37033" x2="34505" y2="37033"/>
                        <a14:foregroundMark x1="36044" y1="55055" x2="36044" y2="55055"/>
                        <a14:foregroundMark x1="35165" y1="74615" x2="35165" y2="74615"/>
                        <a14:foregroundMark x1="46813" y1="58352" x2="46813" y2="58352"/>
                        <a14:foregroundMark x1="47253" y1="44176" x2="47253" y2="44176"/>
                        <a14:foregroundMark x1="48352" y1="38352" x2="48352" y2="38352"/>
                        <a14:foregroundMark x1="70220" y1="24615" x2="70220" y2="24615"/>
                        <a14:foregroundMark x1="76484" y1="33516" x2="76484" y2="3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859"/>
          <a:stretch/>
        </p:blipFill>
        <p:spPr bwMode="auto">
          <a:xfrm>
            <a:off x="10814808" y="812517"/>
            <a:ext cx="1304039" cy="14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095269BF-DAFA-4550-A980-9B900D99E963}"/>
              </a:ext>
            </a:extLst>
          </p:cNvPr>
          <p:cNvSpPr/>
          <p:nvPr/>
        </p:nvSpPr>
        <p:spPr>
          <a:xfrm>
            <a:off x="439527" y="4985268"/>
            <a:ext cx="11380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Simulate real-world events            </a:t>
            </a:r>
            <a:r>
              <a:rPr lang="en-US" sz="2800" b="1" dirty="0">
                <a:solidFill>
                  <a:srgbClr val="0091EA"/>
                </a:solidFill>
                <a:latin typeface="Roboto"/>
              </a:rPr>
              <a:t>INTERACTIVE STORY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D944E3-1EF3-4145-B222-01FB5BB08FAE}"/>
              </a:ext>
            </a:extLst>
          </p:cNvPr>
          <p:cNvCxnSpPr/>
          <p:nvPr/>
        </p:nvCxnSpPr>
        <p:spPr>
          <a:xfrm>
            <a:off x="6129881" y="5265350"/>
            <a:ext cx="908227" cy="0"/>
          </a:xfrm>
          <a:prstGeom prst="straightConnector1">
            <a:avLst/>
          </a:prstGeom>
          <a:ln w="76200"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Measuring risk-taking through an interactive novel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3C7EEF-F684-472B-BED3-4FB1C1B91650}"/>
              </a:ext>
            </a:extLst>
          </p:cNvPr>
          <p:cNvSpPr/>
          <p:nvPr/>
        </p:nvSpPr>
        <p:spPr>
          <a:xfrm>
            <a:off x="141908" y="1073057"/>
            <a:ext cx="11791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Risk-taking actions during an interactive novel correlates more with a self-made questionnaire about previous risky behaviors than with DOSPERT</a:t>
            </a:r>
          </a:p>
        </p:txBody>
      </p:sp>
      <p:pic>
        <p:nvPicPr>
          <p:cNvPr id="10244" name="Picture 4" descr="Cloud gaming video game controller icon Royalty Free Vector">
            <a:extLst>
              <a:ext uri="{FF2B5EF4-FFF2-40B4-BE49-F238E27FC236}">
                <a16:creationId xmlns:a16="http://schemas.microsoft.com/office/drawing/2014/main" id="{7AA221D1-E4F5-4D25-B7FB-E6725ED09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b="16147"/>
          <a:stretch/>
        </p:blipFill>
        <p:spPr bwMode="auto">
          <a:xfrm>
            <a:off x="10320504" y="918430"/>
            <a:ext cx="1779871" cy="11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6E48C2-F175-409C-A9E9-DB8E94D74B2D}"/>
              </a:ext>
            </a:extLst>
          </p:cNvPr>
          <p:cNvSpPr/>
          <p:nvPr/>
        </p:nvSpPr>
        <p:spPr>
          <a:xfrm>
            <a:off x="68755" y="6043804"/>
            <a:ext cx="119769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[21] A. Bran, P. Descartes, D. C.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P. Descartes, “Choose your own risks : measuring risk-taking through an interactive novel Choose your own risks : measuring risk-taking through an interactive novel Alexandre Bran a and David C 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Laboratoire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Psychologie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Université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Paris Descartes ,” no. may, 2020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2228167"/>
            <a:ext cx="11791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Transposition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Feeling of being engaged an immersed in the story at the point to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forget the real world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(escape from laboratory).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Allowing the player to direct the course of the story facilitates transposition.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C9DC3E9-F2A1-42B0-BD59-2B62F1782A5A}"/>
              </a:ext>
            </a:extLst>
          </p:cNvPr>
          <p:cNvSpPr/>
          <p:nvPr/>
        </p:nvSpPr>
        <p:spPr>
          <a:xfrm>
            <a:off x="197937" y="4100381"/>
            <a:ext cx="11791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Identification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Feeling to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be in the story’s character shoes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sharing the knowledge, background, goals, attitudes and emotions.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Customize the character (age, gender, role, …) facilitates the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24003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Measuring risk-taking through an interactive novel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loud gaming video game controller icon Royalty Free Vector">
            <a:extLst>
              <a:ext uri="{FF2B5EF4-FFF2-40B4-BE49-F238E27FC236}">
                <a16:creationId xmlns:a16="http://schemas.microsoft.com/office/drawing/2014/main" id="{7AA221D1-E4F5-4D25-B7FB-E6725ED09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b="16147"/>
          <a:stretch/>
        </p:blipFill>
        <p:spPr bwMode="auto">
          <a:xfrm>
            <a:off x="10320504" y="918430"/>
            <a:ext cx="1779871" cy="11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141908" y="1004577"/>
            <a:ext cx="11791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Describing a situation in details helps the subject to feel it as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more realistic making the choices more similar to real-world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bias for background an prior knowledge is mitigated because all the participants impersonate the same character with same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More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More ecological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Customizable to the specific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F8C19-FC92-440C-8C71-B315A47A7B8B}"/>
              </a:ext>
            </a:extLst>
          </p:cNvPr>
          <p:cNvSpPr/>
          <p:nvPr/>
        </p:nvSpPr>
        <p:spPr>
          <a:xfrm>
            <a:off x="68755" y="6043804"/>
            <a:ext cx="119769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[21] A. Bran, P. Descartes, D. C.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P. Descartes, “Choose your own risks : measuring risk-taking through an interactive novel Choose your own risks : measuring risk-taking through an interactive novel Alexandre Bran a and David C 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Laboratoire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Psychologie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Université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Paris Descartes ,” no. may, 2020</a:t>
            </a:r>
          </a:p>
        </p:txBody>
      </p:sp>
    </p:spTree>
    <p:extLst>
      <p:ext uri="{BB962C8B-B14F-4D97-AF65-F5344CB8AC3E}">
        <p14:creationId xmlns:p14="http://schemas.microsoft.com/office/powerpoint/2010/main" val="28132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Measuring risk-taking through an interactive novel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loud gaming video game controller icon Royalty Free Vector">
            <a:extLst>
              <a:ext uri="{FF2B5EF4-FFF2-40B4-BE49-F238E27FC236}">
                <a16:creationId xmlns:a16="http://schemas.microsoft.com/office/drawing/2014/main" id="{7AA221D1-E4F5-4D25-B7FB-E6725ED09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b="16147"/>
          <a:stretch/>
        </p:blipFill>
        <p:spPr bwMode="auto">
          <a:xfrm>
            <a:off x="10320504" y="918430"/>
            <a:ext cx="1779871" cy="11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141908" y="1004577"/>
            <a:ext cx="117917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choices must be relevant for the story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If the participant feels the choices is making are irrelevant it will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lose transposition and 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If the story is presented just like a game you will not have the impersonation. The player will just play to see the most fun option. The experiment must be presented as 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role playing adventure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Not everybody can be transported in the 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01CF3-8E0C-40AD-92BF-9C325F8C85B9}"/>
              </a:ext>
            </a:extLst>
          </p:cNvPr>
          <p:cNvSpPr/>
          <p:nvPr/>
        </p:nvSpPr>
        <p:spPr>
          <a:xfrm>
            <a:off x="68755" y="6043804"/>
            <a:ext cx="119769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[21] A. Bran, P. Descartes, D. C.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P. Descartes, “Choose your own risks : measuring risk-taking through an interactive novel Choose your own risks : measuring risk-taking through an interactive novel Alexandre Bran a and David C 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Laboratoire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Psychologie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Université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Paris Descartes ,” no. may, 2020</a:t>
            </a:r>
          </a:p>
        </p:txBody>
      </p:sp>
    </p:spTree>
    <p:extLst>
      <p:ext uri="{BB962C8B-B14F-4D97-AF65-F5344CB8AC3E}">
        <p14:creationId xmlns:p14="http://schemas.microsoft.com/office/powerpoint/2010/main" val="4021924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Measuring risk-taking through an interactive novel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loud gaming video game controller icon Royalty Free Vector">
            <a:extLst>
              <a:ext uri="{FF2B5EF4-FFF2-40B4-BE49-F238E27FC236}">
                <a16:creationId xmlns:a16="http://schemas.microsoft.com/office/drawing/2014/main" id="{7AA221D1-E4F5-4D25-B7FB-E6725ED09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b="16147"/>
          <a:stretch/>
        </p:blipFill>
        <p:spPr bwMode="auto">
          <a:xfrm>
            <a:off x="10320504" y="918430"/>
            <a:ext cx="1779871" cy="11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141908" y="1004577"/>
            <a:ext cx="11791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You are a student at a school party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12 minutes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8 risky choices: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3 drink alcohol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Cheat at poker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Check on an uneasy person that may need help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Play a knife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Take drugs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Drive 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DE1BA-3D59-4E47-A42A-3CBE9C76E88F}"/>
              </a:ext>
            </a:extLst>
          </p:cNvPr>
          <p:cNvSpPr/>
          <p:nvPr/>
        </p:nvSpPr>
        <p:spPr>
          <a:xfrm>
            <a:off x="68755" y="6043804"/>
            <a:ext cx="119769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[21] A. Bran, P. Descartes, D. C.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P. Descartes, “Choose your own risks : measuring risk-taking through an interactive novel Choose your own risks : measuring risk-taking through an interactive novel Alexandre Bran a and David C 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Laboratoire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Psychologie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Université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Paris Descartes ,” no. may, 2020</a:t>
            </a:r>
          </a:p>
        </p:txBody>
      </p:sp>
    </p:spTree>
    <p:extLst>
      <p:ext uri="{BB962C8B-B14F-4D97-AF65-F5344CB8AC3E}">
        <p14:creationId xmlns:p14="http://schemas.microsoft.com/office/powerpoint/2010/main" val="154461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Measuring risk-taking through an interactive novel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loud gaming video game controller icon Royalty Free Vector">
            <a:extLst>
              <a:ext uri="{FF2B5EF4-FFF2-40B4-BE49-F238E27FC236}">
                <a16:creationId xmlns:a16="http://schemas.microsoft.com/office/drawing/2014/main" id="{7AA221D1-E4F5-4D25-B7FB-E6725ED09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" b="16147"/>
          <a:stretch/>
        </p:blipFill>
        <p:spPr bwMode="auto">
          <a:xfrm>
            <a:off x="10320504" y="918430"/>
            <a:ext cx="1779871" cy="11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53966" y="1351508"/>
            <a:ext cx="117917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PROCEDURE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DOSPERT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self-reported real-life risk-taking behaviors questions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in-game risk-taking behaviors correlates more with the self-reported questions than with DOSPERT.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Choices made in an interactive story environment reflects more the real-life attitudes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01AF6-DA0B-4497-916F-318FB6EAAEEC}"/>
              </a:ext>
            </a:extLst>
          </p:cNvPr>
          <p:cNvSpPr/>
          <p:nvPr/>
        </p:nvSpPr>
        <p:spPr>
          <a:xfrm>
            <a:off x="68755" y="6043804"/>
            <a:ext cx="119769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[21] A. Bran, P. Descartes, D. C.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P. Descartes, “Choose your own risks : measuring risk-taking through an interactive novel Choose your own risks : measuring risk-taking through an interactive novel Alexandre Bran a and David C .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Laboratoire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de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Psychologie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Sociale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Université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Paris Descartes ,” no. may, 2020</a:t>
            </a:r>
          </a:p>
        </p:txBody>
      </p:sp>
    </p:spTree>
    <p:extLst>
      <p:ext uri="{BB962C8B-B14F-4D97-AF65-F5344CB8AC3E}">
        <p14:creationId xmlns:p14="http://schemas.microsoft.com/office/powerpoint/2010/main" val="10264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756" y="29366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References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5574E-37BA-41FB-84BB-7AE95EB38660}"/>
              </a:ext>
            </a:extLst>
          </p:cNvPr>
          <p:cNvSpPr/>
          <p:nvPr/>
        </p:nvSpPr>
        <p:spPr>
          <a:xfrm>
            <a:off x="68755" y="862981"/>
            <a:ext cx="1197693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[1]  A. E. 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Urai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 A. Braun, and T. H. Donner, “Pupil-linked arousal is driven by decision uncertainty and alters serial choice bias,” Nat. 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Commun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., vol. 8, 2017.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[2]  J. C. Van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Slooten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S.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Jahfari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T.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Knapen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J.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Theeuwes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“How pupil responses track value-based decision-making during and after reinforcement learning,”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PLoS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Comput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 Biol., vol. 14, no. 11, pp. 1–24, 2018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[3]  K.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Preuschoff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“Pupil dilation signals surprise: evidence for noradrenaline’s role in decision making,” Front.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Neurosci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., vol. 5, no. SEP, pp. 1–12, Sep. 2011.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[4]  Franco-Watkins, A. M., Mattson, R. E., &amp; Jackson, M. D. (2016). Now or Later? Attentional Processing and Intertemporal Choice. Journal of Behavioral Decision Making, 29(2–3), 206–217.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hlinkClick r:id="rId3"/>
              </a:rPr>
              <a:t>https://doi.org/10.1002/bdm.1895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[5]  HOCHMAN, G., &amp; YECHIAM, E. (2010). Loss Aversion in the Eye and in the Heart: The Autonomic Nervous System’s Responses to Losses. Journal of Behavioral Decision Making, 16(20), 6513–6525.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hlinkClick r:id="rId4"/>
              </a:rPr>
              <a:t>https://doi.org/10.1002/bdm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[6]  Hutchison, D. (2013). Human Aspects of Information Security, Privacy, and Trust - First International Conference, HAS 2013, Held as Part of HCI International 2013, Proceedings. In Lecture Notes in Computer Science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[7]  S. Fiedler and A.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Glöckner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“The dynamics of decision making in risky choice: An eye-tracking analysis,” Front. Psychol., vol. 3, no. OCT, pp. 1–18, 2012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[8]  C.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Lavín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R. S. Martín, and E. R. Jubal, “Pupil dilation signals uncertainty and surprise in a learning gambling task,” Front.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Behav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Neurosci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., vol. 7, no. JAN, pp. 1–8, 2014.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[9]  J.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Fooken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“Heart rate variability indicates emotional value during pro-social economic laboratory decisions with large external validity,” Sci. Rep., vol. 7, no. June 2016, pp. 1–11, 2017.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[10]  Studer, B., &amp; Clark, L. (2011). Place your bets: Psychophysiological correlates of decision-making under risk. Cognitive, Affective and Behavioral Neuroscience, 11(2), 144–158. https://doi.org/10.3758/s13415-011-0025-2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[11]  Schmidt, B., Mussel, P., &amp;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Hewig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J. (2013). I’m too calm-Let’s take a risk! On the impact of state and trait arousal on risk taking. Psychophysiology, 50(5), 498–503.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hlinkClick r:id="rId5"/>
              </a:rPr>
              <a:t>https://doi.org/10.1111/psyp.12032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[12]  J.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Fooken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“Heart rate variability indicates emotional value during pro-social economic laboratory decisions with large external validity,” Sci. Rep., vol. 7, no. June 2016, pp. 1–11, 2017.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[13]  M.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Causse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B.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Baracat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J. Pastor, and F.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Dehais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“Reward and uncertainty favor risky decision-making in pilots: Evidence from cardiovascular and oculometric measurements,” Appl.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Psychophysiol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 Biofeedback, vol. 36, no. 4, pp. 231–242, 2011.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[14] 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Figner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B., &amp; Weber, E. U. (2011). Who takes risks when and why? Determinants of risk taking. Current Directions in Psychological Science, 20(4), 211–216. https://doi.org/10.1177/0963721411415790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[15]  O.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FeldmanHall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P.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Glimcher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A. L. Baker, and E. A. Phelps, “Emotion and decision-making under uncertainty: Physiological arousal predicts increased gambling during ambiguity but not risk,” J. Exp. Psychol. Gen., vol. 145, no. 10, pp. 1255–1262, 2016.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[16]  M. E. Dawson, A. M. Schell, and C. G. Courtney, “The Skin Conductance Response, Anticipation, and Decision-Making,” J.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Neurosci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 Psychol. Econ., vol. 4, no. 2, pp. 111–116, 2011.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[17]  B.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Figner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and R. O. Murphy, “Using skin conductance in judgment and decision making research,” … Tracing Methods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Decis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 Res., no. July 2015, pp. 1–33, 2011.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[18] 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Konovalov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A., &amp;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Krajbich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I. (2018). Revealed Indifference: Using Response Times to Infer Preferences. SSRN Electronic Journal, (1554837), 1–64.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hlinkClick r:id="rId6"/>
              </a:rPr>
              <a:t>https://doi.org/10.2139/ssrn.3024233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[19]  M. Maldonado, E. Dunbar, and E.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Chemla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“Mouse tracking as a window into decision making,”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Behav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 Res. Methods, vol. 51, no. 3, pp. 1085–1101, 2019.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[20]  S. Garcia-Guerrero, D.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O’Hora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Zgonnikov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S.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Scherbaum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“The Action Dynamics of Approach-Avoidance Conflict in Decision-Making: A Mouse-Tracking Study,”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PsyArXiv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Prepr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., 2019.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[21] A. Bran, P. Descartes, D. C.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and P. Descartes, “Choose your own risks : measuring risk-taking through an interactive novel Choose your own risks : measuring risk-taking through an interactive novel Alexandre Bran a and David C 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Vaidis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Laboratoire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de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Psychologie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,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Université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Paris Descartes ,” no. may, 2020.</a:t>
            </a:r>
          </a:p>
        </p:txBody>
      </p:sp>
    </p:spTree>
    <p:extLst>
      <p:ext uri="{BB962C8B-B14F-4D97-AF65-F5344CB8AC3E}">
        <p14:creationId xmlns:p14="http://schemas.microsoft.com/office/powerpoint/2010/main" val="139671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DO S-DAY PER GIOVANI DESIGNER | Scuola di Ateneo Architettura e ...">
            <a:extLst>
              <a:ext uri="{FF2B5EF4-FFF2-40B4-BE49-F238E27FC236}">
                <a16:creationId xmlns:a16="http://schemas.microsoft.com/office/drawing/2014/main" id="{174E8E49-D67A-4D1A-91A9-5D3B1197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5" y="1028815"/>
            <a:ext cx="11288070" cy="4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3152" y="103695"/>
            <a:ext cx="12051791" cy="6401522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4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327119" y="1639451"/>
            <a:ext cx="117917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subject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explores a Dungeon with iCub.</a:t>
            </a: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 the dungeon they can find monsters,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other adventurers, traps and tricks</a:t>
            </a: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They have to collect treasures and reach the final room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alive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457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9" y="128200"/>
            <a:ext cx="1034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Research Questions</a:t>
            </a:r>
            <a:endParaRPr lang="en-US" sz="1200" b="1" dirty="0">
              <a:solidFill>
                <a:srgbClr val="0091EA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CB62F-4EB8-4081-9514-DA6C48F2CA59}"/>
              </a:ext>
            </a:extLst>
          </p:cNvPr>
          <p:cNvSpPr/>
          <p:nvPr/>
        </p:nvSpPr>
        <p:spPr>
          <a:xfrm>
            <a:off x="391886" y="1059543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A</a:t>
            </a:r>
            <a:endParaRPr lang="en-US" sz="2000" b="1" dirty="0">
              <a:solidFill>
                <a:srgbClr val="666666"/>
              </a:solidFill>
              <a:latin typeface="Roboto" pitchFamily="2" charset="0"/>
              <a:ea typeface="Roboto" pitchFamily="2" charset="0"/>
              <a:sym typeface="Source Sans Pro"/>
            </a:endParaRP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Is possible to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predict the choice of a risky option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based on biometrical features?</a:t>
            </a:r>
            <a:endParaRPr lang="en-US" sz="2800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D2F56C8-C83E-406B-A393-F49553CBC8FE}"/>
              </a:ext>
            </a:extLst>
          </p:cNvPr>
          <p:cNvSpPr/>
          <p:nvPr/>
        </p:nvSpPr>
        <p:spPr>
          <a:xfrm>
            <a:off x="6212264" y="1059543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B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magnitude of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biometrical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response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is proportional to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perceived risk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2F91F2-3D86-408B-A49E-575C7F9AA14A}"/>
              </a:ext>
            </a:extLst>
          </p:cNvPr>
          <p:cNvSpPr/>
          <p:nvPr/>
        </p:nvSpPr>
        <p:spPr>
          <a:xfrm>
            <a:off x="391886" y="3689458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Can an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external agent persuade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player to change his mind?</a:t>
            </a:r>
          </a:p>
          <a:p>
            <a:pPr algn="ctr"/>
            <a:endParaRPr lang="en-US" sz="3600" b="1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EFB82D-87BC-44F6-A451-C05CD2D472CB}"/>
              </a:ext>
            </a:extLst>
          </p:cNvPr>
          <p:cNvSpPr/>
          <p:nvPr/>
        </p:nvSpPr>
        <p:spPr>
          <a:xfrm>
            <a:off x="6212264" y="3689457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Does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embodiment and/or the physical presence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of the agent change its persuasion ability?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1A3D8-439C-4BF5-9602-1914466C913B}"/>
              </a:ext>
            </a:extLst>
          </p:cNvPr>
          <p:cNvSpPr/>
          <p:nvPr/>
        </p:nvSpPr>
        <p:spPr>
          <a:xfrm>
            <a:off x="141909" y="3583709"/>
            <a:ext cx="11966964" cy="287250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BAB3A-2A58-4A50-9FB2-705EFDF1802E}"/>
              </a:ext>
            </a:extLst>
          </p:cNvPr>
          <p:cNvSpPr txBox="1"/>
          <p:nvPr/>
        </p:nvSpPr>
        <p:spPr>
          <a:xfrm>
            <a:off x="1109418" y="4556641"/>
            <a:ext cx="10031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Measure the </a:t>
            </a: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PERCEIVED RISK 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without ask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4997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Resources to Protect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074434"/>
            <a:ext cx="117917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Money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player can earn them from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Treasures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final compensation is proportional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to the in-game amount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Life Points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player starts with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5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points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If they drop to 0 he die and the game ends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player receive the compensation only if he can reach the last room alive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83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Resources to Protect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074434"/>
            <a:ext cx="11791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Adventurer License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Each adventurer that wants to explore the dungeon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must have a license.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It identifies the adventurer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It can transport an infinite amount of money and objects with magic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player knows that he should identify himself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only at the entrance of the dungeon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410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The Dungeon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458517"/>
            <a:ext cx="1179172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Dungeon is composed by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Rooms.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Each Room contains an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Encounter,</a:t>
            </a:r>
          </a:p>
          <a:p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involving one or more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risky choices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55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Encounters 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096985"/>
            <a:ext cx="117917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CATEGORIES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Generic Risk-Taking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 Engineering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Attack from the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environment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Attack from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iCub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Each encounter involves one or more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Events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Combat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Dialogue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Interaction with objects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369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Generic Risk-Taking 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1B518D41-F70D-4BD6-BDC5-988FD87226D8}"/>
              </a:ext>
            </a:extLst>
          </p:cNvPr>
          <p:cNvSpPr/>
          <p:nvPr/>
        </p:nvSpPr>
        <p:spPr>
          <a:xfrm>
            <a:off x="234514" y="1096985"/>
            <a:ext cx="117917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Represent risk-taking scenarios from a famous questionnaire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7 Encounters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inspired by DOSPERT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Go through a completely dark room with warning signals of death or choose another path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Get drunk with other stranger adventurers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Help an adventurer poisoned by spores (give an healing potion)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Set a camp in a wild area without set turns of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Attack a too strong monster to get a great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Gamble money / life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Return a lost adventurer card or take the equipment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7352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SE environment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1B518D41-F70D-4BD6-BDC5-988FD87226D8}"/>
              </a:ext>
            </a:extLst>
          </p:cNvPr>
          <p:cNvSpPr/>
          <p:nvPr/>
        </p:nvSpPr>
        <p:spPr>
          <a:xfrm>
            <a:off x="234514" y="973779"/>
            <a:ext cx="117917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 Engineering Scenario = Answer a “call to action”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“Social Engineering is the act of influence someone to</a:t>
            </a: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take an action that may or may not be in the target’s main interests”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Hadngy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7 Encounters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inspired from Social Engineering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Escort a weak guy in a long sequence of dangerous combats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Consistency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Someone saves you and asks healing potions or treasures in exchange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Reciprocity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 group of adventurers ask to join a raid to face a Level 4 room (with shaming if refuse)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 Proof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Room with two advertising signs one well written, the order poorly written. One poisons you.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Trust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 witch warns you that your adventurer card is cursed and someone is stealing your money. Se can remove the curse for a lot of money.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Authority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Friendly seller proposes you an offer on an item (that still costs a lot) but ends in a few seconds (timer)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Reactance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Magic Totem ask you to identify yourself giving the adventurer card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Subjective Measure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705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SE iCub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1B518D41-F70D-4BD6-BDC5-988FD87226D8}"/>
              </a:ext>
            </a:extLst>
          </p:cNvPr>
          <p:cNvSpPr/>
          <p:nvPr/>
        </p:nvSpPr>
        <p:spPr>
          <a:xfrm>
            <a:off x="234514" y="1096985"/>
            <a:ext cx="1179172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 Engineering Scenario = Answer a “call to action”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7 Encounters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inspired from Social Engineering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iCub is the attacker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You defeat a strong monster, iCub gives the last it. It asks to take a strong item that allow to resurrect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Reciprocity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Empty room with just one door (“rest room”) iCub finds an hidden, completely dark passage and ask you to follow asking “Do you trust me?”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Trust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You keep following iCub in the dark passage finding deadly traps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Consistency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Gambling room, iCub gambles and ask you “Hey gamble with me!”. It wins, you lose.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Social Proof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iCub asks your adventurer license to enlarge its carrying space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Subjective Measure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Authority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 ???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Reactance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 ???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3776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Exploring the Dungeon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096985"/>
            <a:ext cx="1179172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Encounters are ranked on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4 levels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of Difficulty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It reflects the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risk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of the Encounter inside the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next room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  <a:latin typeface="Roboto"/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  <a:latin typeface="Roboto"/>
              </a:rPr>
              <a:t>Level 1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– You can skip the room without any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Roboto"/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Roboto"/>
              </a:rPr>
              <a:t>Level 2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– The room involves gambling of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0000"/>
                </a:highlight>
                <a:latin typeface="Roboto"/>
              </a:rPr>
              <a:t> </a:t>
            </a:r>
            <a:r>
              <a:rPr lang="en-US" sz="2600" b="1" dirty="0">
                <a:solidFill>
                  <a:srgbClr val="FFFFFF"/>
                </a:solidFill>
                <a:highlight>
                  <a:srgbClr val="FF0000"/>
                </a:highlight>
                <a:latin typeface="Roboto"/>
              </a:rPr>
              <a:t>Level 3</a:t>
            </a:r>
            <a:r>
              <a:rPr lang="en-US" sz="26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– The room involves gambling of life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highlight>
                  <a:srgbClr val="000000"/>
                </a:highlight>
                <a:latin typeface="Roboto"/>
              </a:rPr>
              <a:t>Level  4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– The room contains an extreme challenge, like a final boss or 			  gambling of death. (Few rooms, mainly to fit the Encounters)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53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Exploring the Dungeon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D943-A670-4D68-967E-DB28865238EA}"/>
              </a:ext>
            </a:extLst>
          </p:cNvPr>
          <p:cNvGrpSpPr>
            <a:grpSpLocks noChangeAspect="1"/>
          </p:cNvGrpSpPr>
          <p:nvPr/>
        </p:nvGrpSpPr>
        <p:grpSpPr>
          <a:xfrm>
            <a:off x="234514" y="2830153"/>
            <a:ext cx="11597923" cy="3434269"/>
            <a:chOff x="234514" y="2621993"/>
            <a:chExt cx="12242729" cy="36252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7A08E0-72F6-44BC-91F8-43A882081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2" t="19216" r="18009" b="25348"/>
            <a:stretch/>
          </p:blipFill>
          <p:spPr>
            <a:xfrm>
              <a:off x="234514" y="2621993"/>
              <a:ext cx="8617527" cy="3625203"/>
            </a:xfrm>
            <a:prstGeom prst="rect">
              <a:avLst/>
            </a:prstGeom>
          </p:spPr>
        </p:pic>
        <p:pic>
          <p:nvPicPr>
            <p:cNvPr id="1026" name="Picture 2" descr="2D Pixel Side Scroller Level Set – Bitgem">
              <a:extLst>
                <a:ext uri="{FF2B5EF4-FFF2-40B4-BE49-F238E27FC236}">
                  <a16:creationId xmlns:a16="http://schemas.microsoft.com/office/drawing/2014/main" id="{2943679F-7ADF-4024-9A80-EE8AA0DEC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2041" y="2621993"/>
              <a:ext cx="3625202" cy="36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0">
            <a:extLst>
              <a:ext uri="{FF2B5EF4-FFF2-40B4-BE49-F238E27FC236}">
                <a16:creationId xmlns:a16="http://schemas.microsoft.com/office/drawing/2014/main" id="{1EA426EA-0A8E-405A-840C-94E57F6BBCEA}"/>
              </a:ext>
            </a:extLst>
          </p:cNvPr>
          <p:cNvSpPr/>
          <p:nvPr/>
        </p:nvSpPr>
        <p:spPr>
          <a:xfrm>
            <a:off x="197937" y="1414381"/>
            <a:ext cx="11791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Rooms are connected by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3395287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Exploring the Dungeon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ED943-A670-4D68-967E-DB28865238EA}"/>
              </a:ext>
            </a:extLst>
          </p:cNvPr>
          <p:cNvGrpSpPr>
            <a:grpSpLocks noChangeAspect="1"/>
          </p:cNvGrpSpPr>
          <p:nvPr/>
        </p:nvGrpSpPr>
        <p:grpSpPr>
          <a:xfrm>
            <a:off x="234514" y="2830153"/>
            <a:ext cx="11597923" cy="3434269"/>
            <a:chOff x="234514" y="2621993"/>
            <a:chExt cx="12242729" cy="36252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7A08E0-72F6-44BC-91F8-43A882081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92" t="19216" r="18009" b="25348"/>
            <a:stretch/>
          </p:blipFill>
          <p:spPr>
            <a:xfrm>
              <a:off x="234514" y="2621993"/>
              <a:ext cx="8617527" cy="3625203"/>
            </a:xfrm>
            <a:prstGeom prst="rect">
              <a:avLst/>
            </a:prstGeom>
          </p:spPr>
        </p:pic>
        <p:pic>
          <p:nvPicPr>
            <p:cNvPr id="1026" name="Picture 2" descr="2D Pixel Side Scroller Level Set – Bitgem">
              <a:extLst>
                <a:ext uri="{FF2B5EF4-FFF2-40B4-BE49-F238E27FC236}">
                  <a16:creationId xmlns:a16="http://schemas.microsoft.com/office/drawing/2014/main" id="{2943679F-7ADF-4024-9A80-EE8AA0DEC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2041" y="2621993"/>
              <a:ext cx="3625202" cy="36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082C78-CD0F-4F14-9B1D-CF1BB5BFBC5B}"/>
              </a:ext>
            </a:extLst>
          </p:cNvPr>
          <p:cNvSpPr/>
          <p:nvPr/>
        </p:nvSpPr>
        <p:spPr>
          <a:xfrm>
            <a:off x="973486" y="5895089"/>
            <a:ext cx="9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Roboto"/>
              </a:rPr>
              <a:t>Level 2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0338B-C5F8-4056-98AC-551A71806A3B}"/>
              </a:ext>
            </a:extLst>
          </p:cNvPr>
          <p:cNvSpPr/>
          <p:nvPr/>
        </p:nvSpPr>
        <p:spPr>
          <a:xfrm>
            <a:off x="9747645" y="5920694"/>
            <a:ext cx="9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Roboto"/>
              </a:rPr>
              <a:t>Level 4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B32AAE-869C-46A6-A07B-2DC94A8E1AD6}"/>
              </a:ext>
            </a:extLst>
          </p:cNvPr>
          <p:cNvSpPr/>
          <p:nvPr/>
        </p:nvSpPr>
        <p:spPr>
          <a:xfrm>
            <a:off x="6733632" y="5904229"/>
            <a:ext cx="9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Roboto"/>
              </a:rPr>
              <a:t>Level 3</a:t>
            </a:r>
            <a:endParaRPr lang="en-US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A5338-5EAF-4DA8-9D3E-7AEA3D771A94}"/>
              </a:ext>
            </a:extLst>
          </p:cNvPr>
          <p:cNvSpPr/>
          <p:nvPr/>
        </p:nvSpPr>
        <p:spPr>
          <a:xfrm>
            <a:off x="3750286" y="5895089"/>
            <a:ext cx="97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  <a:latin typeface="Roboto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  <a:latin typeface="Roboto"/>
              </a:rPr>
              <a:t>Level 1</a:t>
            </a:r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E0C938-FB2B-47D1-9619-44ADD9D6878E}"/>
              </a:ext>
            </a:extLst>
          </p:cNvPr>
          <p:cNvSpPr/>
          <p:nvPr/>
        </p:nvSpPr>
        <p:spPr>
          <a:xfrm>
            <a:off x="234514" y="1173930"/>
            <a:ext cx="11791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Door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appearance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resembles the difficulty</a:t>
            </a: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But it is not explicit</a:t>
            </a:r>
          </a:p>
        </p:txBody>
      </p:sp>
    </p:spTree>
    <p:extLst>
      <p:ext uri="{BB962C8B-B14F-4D97-AF65-F5344CB8AC3E}">
        <p14:creationId xmlns:p14="http://schemas.microsoft.com/office/powerpoint/2010/main" val="238230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9" y="128200"/>
            <a:ext cx="1034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Research Questions</a:t>
            </a:r>
            <a:endParaRPr lang="en-US" sz="1200" b="1" dirty="0">
              <a:solidFill>
                <a:srgbClr val="0091EA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CB62F-4EB8-4081-9514-DA6C48F2CA59}"/>
              </a:ext>
            </a:extLst>
          </p:cNvPr>
          <p:cNvSpPr/>
          <p:nvPr/>
        </p:nvSpPr>
        <p:spPr>
          <a:xfrm>
            <a:off x="391886" y="1059543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A</a:t>
            </a:r>
            <a:endParaRPr lang="en-US" sz="2000" b="1" dirty="0">
              <a:solidFill>
                <a:srgbClr val="666666"/>
              </a:solidFill>
              <a:latin typeface="Roboto" pitchFamily="2" charset="0"/>
              <a:ea typeface="Roboto" pitchFamily="2" charset="0"/>
              <a:sym typeface="Source Sans Pro"/>
            </a:endParaRP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Is possible to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predict the choice of a risky option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based on biometrical features?</a:t>
            </a:r>
            <a:endParaRPr lang="en-US" sz="2800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D2F56C8-C83E-406B-A393-F49553CBC8FE}"/>
              </a:ext>
            </a:extLst>
          </p:cNvPr>
          <p:cNvSpPr/>
          <p:nvPr/>
        </p:nvSpPr>
        <p:spPr>
          <a:xfrm>
            <a:off x="6212264" y="1059543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B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magnitude of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biometrical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response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is proportional to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perceived risk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2F91F2-3D86-408B-A49E-575C7F9AA14A}"/>
              </a:ext>
            </a:extLst>
          </p:cNvPr>
          <p:cNvSpPr/>
          <p:nvPr/>
        </p:nvSpPr>
        <p:spPr>
          <a:xfrm>
            <a:off x="391886" y="3689458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Can an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external agent persuade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player to change his mind?</a:t>
            </a:r>
          </a:p>
          <a:p>
            <a:pPr algn="ctr"/>
            <a:endParaRPr lang="en-US" sz="3600" b="1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EFB82D-87BC-44F6-A451-C05CD2D472CB}"/>
              </a:ext>
            </a:extLst>
          </p:cNvPr>
          <p:cNvSpPr/>
          <p:nvPr/>
        </p:nvSpPr>
        <p:spPr>
          <a:xfrm>
            <a:off x="6212264" y="3689457"/>
            <a:ext cx="5587850" cy="2442255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</a:t>
            </a:r>
          </a:p>
          <a:p>
            <a:pPr algn="ctr"/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Does the </a:t>
            </a:r>
            <a:r>
              <a:rPr lang="en-US" sz="28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embodiment and/or the physical presence </a:t>
            </a:r>
            <a:r>
              <a:rPr lang="en-US" sz="28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of the agent change its persuasion ability?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61A3D8-439C-4BF5-9602-1914466C913B}"/>
              </a:ext>
            </a:extLst>
          </p:cNvPr>
          <p:cNvSpPr/>
          <p:nvPr/>
        </p:nvSpPr>
        <p:spPr>
          <a:xfrm>
            <a:off x="141909" y="816946"/>
            <a:ext cx="11966964" cy="287250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BAB3A-2A58-4A50-9FB2-705EFDF1802E}"/>
              </a:ext>
            </a:extLst>
          </p:cNvPr>
          <p:cNvSpPr txBox="1"/>
          <p:nvPr/>
        </p:nvSpPr>
        <p:spPr>
          <a:xfrm>
            <a:off x="1080027" y="1813441"/>
            <a:ext cx="10031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Effect of </a:t>
            </a: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PERSUASION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 on</a:t>
            </a:r>
          </a:p>
          <a:p>
            <a:pPr algn="ctr"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the perceived risk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11483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Exploring the Dungeon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073796"/>
            <a:ext cx="11791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Each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room is connected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with 2 or 3 rooms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  <p:pic>
        <p:nvPicPr>
          <p:cNvPr id="2050" name="Picture 2" descr="Roguelike Dungeon by iSohei on DeviantArt">
            <a:extLst>
              <a:ext uri="{FF2B5EF4-FFF2-40B4-BE49-F238E27FC236}">
                <a16:creationId xmlns:a16="http://schemas.microsoft.com/office/drawing/2014/main" id="{AB1621A3-1FAE-4FA6-8AD1-ECE4FAE5C0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58" y="2090406"/>
            <a:ext cx="6301040" cy="378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6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Exploring the Dungeon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1997914"/>
            <a:ext cx="117917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player has to face a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finite set of rooms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Dungeon is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predefined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with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2/3 different sets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or rooms to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counterbalance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808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Dungeon Structure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Dungeon is composed by 3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Layers: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Layer 0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Character creation and Background story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Encounter with iCub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Familiarization with rooms and choices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Layer 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7x3 Rooms in random order + N monster/empty rooms</a:t>
            </a:r>
          </a:p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Layer 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: Final Combat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490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Story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We are in a medieval / fantasy world. 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Under the surface of the world there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is a huge magical maze.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It is called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Dungeon.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legends say that you can find any kind of wonder in the Dungeon if you are brave enough to face its trials and dangers.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480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Story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PLAYER</a:t>
            </a:r>
          </a:p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Your kingdom is facing a terrible disease that </a:t>
            </a:r>
            <a:b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makes impossible to grow any kind of plant in the terrain</a:t>
            </a:r>
          </a:p>
          <a:p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You explore the dungeon to find the </a:t>
            </a:r>
            <a:r>
              <a:rPr lang="en-US" sz="3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Tree of Life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</a:t>
            </a:r>
          </a:p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 legendary magical tree which seed can cure this disease</a:t>
            </a:r>
          </a:p>
          <a:p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Your grandpa left you a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magical amulet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that is able to give an insight about the near-future danger to help you in the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743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Story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AGENT (iCub)</a:t>
            </a: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iCub is a magical construct left in the Dungeon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when his old owner died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player find it in the first room and they agree to explore the dungeon together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F8202-6C1C-414E-9831-BEE625DF1BD4}"/>
              </a:ext>
            </a:extLst>
          </p:cNvPr>
          <p:cNvGrpSpPr>
            <a:grpSpLocks noChangeAspect="1"/>
          </p:cNvGrpSpPr>
          <p:nvPr/>
        </p:nvGrpSpPr>
        <p:grpSpPr>
          <a:xfrm>
            <a:off x="10630020" y="980000"/>
            <a:ext cx="1327466" cy="1373456"/>
            <a:chOff x="523084" y="1331304"/>
            <a:chExt cx="1484813" cy="1580425"/>
          </a:xfrm>
        </p:grpSpPr>
        <p:pic>
          <p:nvPicPr>
            <p:cNvPr id="10" name="Immagine 2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256E3AC2-7131-4AFF-A1BC-7A5296C22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3" r="14617" b="67511"/>
            <a:stretch/>
          </p:blipFill>
          <p:spPr>
            <a:xfrm>
              <a:off x="523084" y="1439968"/>
              <a:ext cx="1484813" cy="1471761"/>
            </a:xfrm>
            <a:prstGeom prst="rect">
              <a:avLst/>
            </a:prstGeom>
          </p:spPr>
        </p:pic>
        <p:pic>
          <p:nvPicPr>
            <p:cNvPr id="11" name="Picture 10" descr="A picture containing building, light&#10;&#10;Description automatically generated">
              <a:extLst>
                <a:ext uri="{FF2B5EF4-FFF2-40B4-BE49-F238E27FC236}">
                  <a16:creationId xmlns:a16="http://schemas.microsoft.com/office/drawing/2014/main" id="{35CA2B7F-CB0D-4C88-8276-3551534C4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9" t="10695" r="18655"/>
            <a:stretch/>
          </p:blipFill>
          <p:spPr>
            <a:xfrm>
              <a:off x="768402" y="1331304"/>
              <a:ext cx="1071648" cy="158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104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Expected Analysis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7" y="847713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Predict risky choice from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pysiopsychological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features</a:t>
            </a:r>
          </a:p>
          <a:p>
            <a:pPr marL="914400" lvl="1" indent="-457200">
              <a:buAutoNum type="alphaU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55988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Open Points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iCub persuasion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IDLE behavior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Combats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Dice rolls (D20) with Challenge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Narrative combats not technical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Treasures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Weapons (strength as positive roll modifier)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Armors (increase the Challenge Level to be hit)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Consumables (healing potions)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59336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SE Interactive Story – Open Points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6DC82-3701-4C3C-9905-C0CE5E85D5BD}"/>
              </a:ext>
            </a:extLst>
          </p:cNvPr>
          <p:cNvSpPr/>
          <p:nvPr/>
        </p:nvSpPr>
        <p:spPr>
          <a:xfrm>
            <a:off x="68756" y="836086"/>
            <a:ext cx="12050091" cy="5638605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303D439-2AFB-45D2-952B-5BD8819A4493}"/>
              </a:ext>
            </a:extLst>
          </p:cNvPr>
          <p:cNvSpPr/>
          <p:nvPr/>
        </p:nvSpPr>
        <p:spPr>
          <a:xfrm>
            <a:off x="234514" y="941698"/>
            <a:ext cx="117917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Psychopysiological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measurements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When to measure (before the choice, during the choice, after the choice, after revealing the next room)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Multimodal sensor data acquisition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Story Presentation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Textual with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good graphics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Reading Voice?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Text appear while reading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Button  on the top of the alternative to show the alternatives and start the “decision interval”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Alternatives of right and left to track mouse movements</a:t>
            </a:r>
          </a:p>
        </p:txBody>
      </p:sp>
    </p:spTree>
    <p:extLst>
      <p:ext uri="{BB962C8B-B14F-4D97-AF65-F5344CB8AC3E}">
        <p14:creationId xmlns:p14="http://schemas.microsoft.com/office/powerpoint/2010/main" val="91051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9" y="128200"/>
            <a:ext cx="1034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Research Questions</a:t>
            </a:r>
            <a:endParaRPr lang="en-US" sz="1200" b="1" dirty="0">
              <a:solidFill>
                <a:srgbClr val="0091EA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CB62F-4EB8-4081-9514-DA6C48F2CA59}"/>
              </a:ext>
            </a:extLst>
          </p:cNvPr>
          <p:cNvSpPr/>
          <p:nvPr/>
        </p:nvSpPr>
        <p:spPr>
          <a:xfrm>
            <a:off x="1127178" y="1059604"/>
            <a:ext cx="5990059" cy="1089767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Is possible to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predict the choice of a risky option 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based on biometrical features?</a:t>
            </a:r>
            <a:endParaRPr lang="en-US" sz="2800" dirty="0">
              <a:solidFill>
                <a:srgbClr val="66666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76A76-20F8-4B99-8BCD-E161A778B847}"/>
              </a:ext>
            </a:extLst>
          </p:cNvPr>
          <p:cNvSpPr txBox="1"/>
          <p:nvPr/>
        </p:nvSpPr>
        <p:spPr>
          <a:xfrm>
            <a:off x="273378" y="1096655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F581B5-9945-4745-8640-BEC8FA534372}"/>
              </a:ext>
            </a:extLst>
          </p:cNvPr>
          <p:cNvSpPr/>
          <p:nvPr/>
        </p:nvSpPr>
        <p:spPr>
          <a:xfrm>
            <a:off x="5549920" y="2228525"/>
            <a:ext cx="6250194" cy="1089767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magnitude of the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  <a:sym typeface="Source Sans Pro"/>
              </a:rPr>
              <a:t>biometrical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response 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is proportional to the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perceived risk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5734E-5041-4F6F-AFB0-4905E9250587}"/>
              </a:ext>
            </a:extLst>
          </p:cNvPr>
          <p:cNvSpPr txBox="1"/>
          <p:nvPr/>
        </p:nvSpPr>
        <p:spPr>
          <a:xfrm>
            <a:off x="4696120" y="2265576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05BD5D-24E5-45F7-BDEC-04198CB8303D}"/>
              </a:ext>
            </a:extLst>
          </p:cNvPr>
          <p:cNvSpPr/>
          <p:nvPr/>
        </p:nvSpPr>
        <p:spPr>
          <a:xfrm>
            <a:off x="1127178" y="3955999"/>
            <a:ext cx="5990059" cy="1089767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Can an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external agent persuade 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player to change his mind?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70E21-92D9-47D3-8B2D-B4363AEBB9DD}"/>
              </a:ext>
            </a:extLst>
          </p:cNvPr>
          <p:cNvSpPr txBox="1"/>
          <p:nvPr/>
        </p:nvSpPr>
        <p:spPr>
          <a:xfrm>
            <a:off x="273378" y="3993050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F99347-F5E6-4CEB-8522-06EDA203F566}"/>
              </a:ext>
            </a:extLst>
          </p:cNvPr>
          <p:cNvSpPr/>
          <p:nvPr/>
        </p:nvSpPr>
        <p:spPr>
          <a:xfrm>
            <a:off x="4696121" y="5124920"/>
            <a:ext cx="7255734" cy="1089767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Does the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embodiment and/or the physical presence 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of the agent change its persuasion ability?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59E58-1752-4F6D-AED0-026B83F5E797}"/>
              </a:ext>
            </a:extLst>
          </p:cNvPr>
          <p:cNvSpPr txBox="1"/>
          <p:nvPr/>
        </p:nvSpPr>
        <p:spPr>
          <a:xfrm>
            <a:off x="3984920" y="5161971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6910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9" y="128200"/>
            <a:ext cx="1034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Research Questions</a:t>
            </a:r>
            <a:endParaRPr lang="en-US" sz="1200" b="1" dirty="0">
              <a:solidFill>
                <a:srgbClr val="0091EA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CB62F-4EB8-4081-9514-DA6C48F2CA59}"/>
              </a:ext>
            </a:extLst>
          </p:cNvPr>
          <p:cNvSpPr/>
          <p:nvPr/>
        </p:nvSpPr>
        <p:spPr>
          <a:xfrm>
            <a:off x="1127178" y="1059604"/>
            <a:ext cx="5990059" cy="1089767"/>
          </a:xfrm>
          <a:prstGeom prst="roundRect">
            <a:avLst>
              <a:gd name="adj" fmla="val 5524"/>
            </a:avLst>
          </a:prstGeom>
          <a:solidFill>
            <a:srgbClr val="0091EA"/>
          </a:solidFill>
          <a:ln w="3175" cap="rnd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sym typeface="Source Sans Pro"/>
              </a:rPr>
              <a:t>Is possible to </a:t>
            </a:r>
            <a:r>
              <a:rPr lang="en-US" sz="24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sym typeface="Source Sans Pro"/>
              </a:rPr>
              <a:t>predict the choice of a risky option </a:t>
            </a:r>
            <a:r>
              <a:rPr lang="en-US" sz="2400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sym typeface="Source Sans Pro"/>
              </a:rPr>
              <a:t>based on biometrical features?</a:t>
            </a:r>
            <a:endParaRPr lang="en-US" sz="280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76A76-20F8-4B99-8BCD-E161A778B847}"/>
              </a:ext>
            </a:extLst>
          </p:cNvPr>
          <p:cNvSpPr txBox="1"/>
          <p:nvPr/>
        </p:nvSpPr>
        <p:spPr>
          <a:xfrm>
            <a:off x="273378" y="1096655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F581B5-9945-4745-8640-BEC8FA534372}"/>
              </a:ext>
            </a:extLst>
          </p:cNvPr>
          <p:cNvSpPr/>
          <p:nvPr/>
        </p:nvSpPr>
        <p:spPr>
          <a:xfrm>
            <a:off x="5549920" y="2228525"/>
            <a:ext cx="6250194" cy="1089767"/>
          </a:xfrm>
          <a:prstGeom prst="roundRect">
            <a:avLst>
              <a:gd name="adj" fmla="val 5524"/>
            </a:avLst>
          </a:prstGeom>
          <a:solidFill>
            <a:srgbClr val="0091EA"/>
          </a:solidFill>
          <a:ln w="3175" cap="rnd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4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magnitude</a:t>
            </a:r>
            <a:r>
              <a:rPr lang="en-US" sz="2400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 of the </a:t>
            </a:r>
            <a:r>
              <a:rPr lang="en-US" sz="24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  <a:sym typeface="Source Sans Pro"/>
              </a:rPr>
              <a:t>biometrical </a:t>
            </a:r>
            <a:r>
              <a:rPr lang="en-US" sz="24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response </a:t>
            </a:r>
            <a:r>
              <a:rPr lang="en-US" sz="2400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is proportional to the </a:t>
            </a:r>
            <a:r>
              <a:rPr lang="en-US" sz="24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perceived risk</a:t>
            </a:r>
            <a:r>
              <a:rPr lang="en-US" sz="2400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5734E-5041-4F6F-AFB0-4905E9250587}"/>
              </a:ext>
            </a:extLst>
          </p:cNvPr>
          <p:cNvSpPr txBox="1"/>
          <p:nvPr/>
        </p:nvSpPr>
        <p:spPr>
          <a:xfrm>
            <a:off x="4696120" y="2265576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05BD5D-24E5-45F7-BDEC-04198CB8303D}"/>
              </a:ext>
            </a:extLst>
          </p:cNvPr>
          <p:cNvSpPr/>
          <p:nvPr/>
        </p:nvSpPr>
        <p:spPr>
          <a:xfrm>
            <a:off x="1127178" y="3955999"/>
            <a:ext cx="5990059" cy="1089767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Can an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external agent persuade 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the player to change his mind?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70E21-92D9-47D3-8B2D-B4363AEBB9DD}"/>
              </a:ext>
            </a:extLst>
          </p:cNvPr>
          <p:cNvSpPr txBox="1"/>
          <p:nvPr/>
        </p:nvSpPr>
        <p:spPr>
          <a:xfrm>
            <a:off x="273378" y="3993050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F99347-F5E6-4CEB-8522-06EDA203F566}"/>
              </a:ext>
            </a:extLst>
          </p:cNvPr>
          <p:cNvSpPr/>
          <p:nvPr/>
        </p:nvSpPr>
        <p:spPr>
          <a:xfrm>
            <a:off x="4696121" y="5124920"/>
            <a:ext cx="7255734" cy="1089767"/>
          </a:xfrm>
          <a:prstGeom prst="roundRect">
            <a:avLst>
              <a:gd name="adj" fmla="val 5524"/>
            </a:avLst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Does the </a:t>
            </a:r>
            <a:r>
              <a:rPr lang="en-US" sz="24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embodiment and/or the physical presence </a:t>
            </a:r>
            <a:r>
              <a:rPr lang="en-US" sz="2400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of the agent change its persuasion ability?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59E58-1752-4F6D-AED0-026B83F5E797}"/>
              </a:ext>
            </a:extLst>
          </p:cNvPr>
          <p:cNvSpPr txBox="1"/>
          <p:nvPr/>
        </p:nvSpPr>
        <p:spPr>
          <a:xfrm>
            <a:off x="3984920" y="5161971"/>
            <a:ext cx="62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6666"/>
                </a:solidFill>
                <a:latin typeface="Roboto" pitchFamily="2" charset="0"/>
                <a:ea typeface="Roboto" pitchFamily="2" charset="0"/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BBA1C-4B13-47D4-9FEC-ADE657918B3B}"/>
              </a:ext>
            </a:extLst>
          </p:cNvPr>
          <p:cNvSpPr/>
          <p:nvPr/>
        </p:nvSpPr>
        <p:spPr>
          <a:xfrm>
            <a:off x="214665" y="3657600"/>
            <a:ext cx="11966964" cy="2946400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0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3152" y="103695"/>
            <a:ext cx="12051791" cy="6401522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C3F2A7D-51B8-432A-BD85-A1CA12CA21EF}"/>
              </a:ext>
            </a:extLst>
          </p:cNvPr>
          <p:cNvSpPr txBox="1"/>
          <p:nvPr/>
        </p:nvSpPr>
        <p:spPr>
          <a:xfrm>
            <a:off x="1998955" y="523149"/>
            <a:ext cx="8194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91EA"/>
              </a:buClr>
              <a:buSzPts val="6000"/>
            </a:pPr>
            <a:r>
              <a:rPr lang="en-US" sz="60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  <a:cs typeface="Roboto Slab"/>
                <a:sym typeface="Roboto Slab"/>
              </a:rPr>
              <a:t>MEASURE</a:t>
            </a:r>
          </a:p>
          <a:p>
            <a:pPr algn="ctr">
              <a:buClr>
                <a:srgbClr val="0091EA"/>
              </a:buClr>
              <a:buSzPts val="6000"/>
            </a:pPr>
            <a:r>
              <a:rPr lang="en-US" sz="60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  <a:cs typeface="Roboto Slab"/>
                <a:sym typeface="Roboto Slab"/>
              </a:rPr>
              <a:t>PERCEIVED RISK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00CD-D717-4CFC-8641-EFF08F0BD445}"/>
              </a:ext>
            </a:extLst>
          </p:cNvPr>
          <p:cNvGrpSpPr/>
          <p:nvPr/>
        </p:nvGrpSpPr>
        <p:grpSpPr>
          <a:xfrm>
            <a:off x="1866336" y="2687129"/>
            <a:ext cx="8459328" cy="3168076"/>
            <a:chOff x="2309380" y="2844147"/>
            <a:chExt cx="8459328" cy="3168076"/>
          </a:xfrm>
        </p:grpSpPr>
        <p:pic>
          <p:nvPicPr>
            <p:cNvPr id="1026" name="Picture 2" descr="Asmall Kestrel Tried to Steal Dinner From a Harris Hawk the Risk I ...">
              <a:extLst>
                <a:ext uri="{FF2B5EF4-FFF2-40B4-BE49-F238E27FC236}">
                  <a16:creationId xmlns:a16="http://schemas.microsoft.com/office/drawing/2014/main" id="{584EC18A-59D4-4838-810F-71AB2F2D2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2" b="52863"/>
            <a:stretch/>
          </p:blipFill>
          <p:spPr bwMode="auto">
            <a:xfrm>
              <a:off x="2309380" y="2844147"/>
              <a:ext cx="4043363" cy="316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Asmall Kestrel Tried to Steal Dinner From a Harris Hawk the Risk I ...">
              <a:extLst>
                <a:ext uri="{FF2B5EF4-FFF2-40B4-BE49-F238E27FC236}">
                  <a16:creationId xmlns:a16="http://schemas.microsoft.com/office/drawing/2014/main" id="{FDE2E65D-E7DE-4548-ACD8-8341CDF2FB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04" b="10821"/>
            <a:stretch/>
          </p:blipFill>
          <p:spPr bwMode="auto">
            <a:xfrm>
              <a:off x="6308294" y="2844147"/>
              <a:ext cx="4460414" cy="316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24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Can I </a:t>
            </a: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sym typeface="Roboto Slab"/>
              </a:rPr>
              <a:t>MEASURE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 the </a:t>
            </a: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PERCEIVED RISK 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without ask?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B672-CF50-455D-B277-12B67598F0C9}"/>
              </a:ext>
            </a:extLst>
          </p:cNvPr>
          <p:cNvSpPr/>
          <p:nvPr/>
        </p:nvSpPr>
        <p:spPr>
          <a:xfrm>
            <a:off x="73152" y="836086"/>
            <a:ext cx="12051791" cy="56691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C64DE-B2CA-4413-B3A0-17BF6FBA9ADC}"/>
              </a:ext>
            </a:extLst>
          </p:cNvPr>
          <p:cNvSpPr txBox="1"/>
          <p:nvPr/>
        </p:nvSpPr>
        <p:spPr>
          <a:xfrm>
            <a:off x="438140" y="1477743"/>
            <a:ext cx="1131572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199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YES</a:t>
            </a:r>
          </a:p>
          <a:p>
            <a:pPr algn="r">
              <a:buClr>
                <a:srgbClr val="0091EA"/>
              </a:buClr>
              <a:buSzPts val="6000"/>
            </a:pPr>
            <a:r>
              <a:rPr lang="en-US" sz="8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But not so easy …</a:t>
            </a:r>
            <a:endParaRPr lang="en-US" sz="3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14811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908" y="128200"/>
            <a:ext cx="1197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1EA"/>
              </a:buClr>
              <a:buSzPts val="6000"/>
            </a:pPr>
            <a:r>
              <a:rPr lang="en-US" sz="4000" b="1" dirty="0">
                <a:solidFill>
                  <a:srgbClr val="0091EA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RISK </a:t>
            </a:r>
            <a:r>
              <a:rPr lang="en-US" sz="4000" b="1" dirty="0">
                <a:solidFill>
                  <a:srgbClr val="666666"/>
                </a:solidFill>
                <a:latin typeface="Roboto"/>
                <a:ea typeface="Roboto" pitchFamily="2" charset="0"/>
                <a:cs typeface="Roboto Slab"/>
                <a:sym typeface="Roboto Slab"/>
              </a:rPr>
              <a:t>definition</a:t>
            </a:r>
            <a:endParaRPr lang="en-US" sz="1200" b="1" dirty="0">
              <a:solidFill>
                <a:srgbClr val="666666"/>
              </a:solidFill>
              <a:latin typeface="Roboto"/>
              <a:ea typeface="Roboto" pitchFamily="2" charset="0"/>
              <a:cs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7B672-CF50-455D-B277-12B67598F0C9}"/>
              </a:ext>
            </a:extLst>
          </p:cNvPr>
          <p:cNvSpPr/>
          <p:nvPr/>
        </p:nvSpPr>
        <p:spPr>
          <a:xfrm>
            <a:off x="73152" y="836086"/>
            <a:ext cx="12051791" cy="5669131"/>
          </a:xfrm>
          <a:prstGeom prst="rect">
            <a:avLst/>
          </a:prstGeom>
          <a:noFill/>
          <a:ln w="28575" cap="rnd" cmpd="sng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32BB2C4-189C-460F-85B6-F6A273E3037F}"/>
              </a:ext>
            </a:extLst>
          </p:cNvPr>
          <p:cNvSpPr/>
          <p:nvPr/>
        </p:nvSpPr>
        <p:spPr>
          <a:xfrm>
            <a:off x="1699491" y="1124869"/>
            <a:ext cx="10067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possibility of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physical, financial or social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loss due to an hazard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F7648E5-64F5-4E01-A74A-61C5AE4A83BA}"/>
              </a:ext>
            </a:extLst>
          </p:cNvPr>
          <p:cNvSpPr/>
          <p:nvPr/>
        </p:nvSpPr>
        <p:spPr>
          <a:xfrm>
            <a:off x="1570182" y="4944696"/>
            <a:ext cx="101472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Thrill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, arousal, excitement feeling generated by a danger situation)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B302C58-9692-4092-9485-945E2C663DD5}"/>
              </a:ext>
            </a:extLst>
          </p:cNvPr>
          <p:cNvSpPr/>
          <p:nvPr/>
        </p:nvSpPr>
        <p:spPr>
          <a:xfrm>
            <a:off x="1815029" y="3276810"/>
            <a:ext cx="9786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Uncertainty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 about the outcomes of a decision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6A754-8947-40F3-BAA2-1DC3CC360E6C}"/>
              </a:ext>
            </a:extLst>
          </p:cNvPr>
          <p:cNvSpPr txBox="1"/>
          <p:nvPr/>
        </p:nvSpPr>
        <p:spPr>
          <a:xfrm>
            <a:off x="281485" y="1089898"/>
            <a:ext cx="128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D30C9-4D84-46BF-B6D0-9683CE7D1868}"/>
              </a:ext>
            </a:extLst>
          </p:cNvPr>
          <p:cNvSpPr txBox="1"/>
          <p:nvPr/>
        </p:nvSpPr>
        <p:spPr>
          <a:xfrm>
            <a:off x="281485" y="4831082"/>
            <a:ext cx="1288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1DA94-7EB9-407A-B6DE-B172DD83AADE}"/>
              </a:ext>
            </a:extLst>
          </p:cNvPr>
          <p:cNvSpPr txBox="1"/>
          <p:nvPr/>
        </p:nvSpPr>
        <p:spPr>
          <a:xfrm>
            <a:off x="281485" y="3015200"/>
            <a:ext cx="128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579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EF888D89028B48BC289BAF8BF20804" ma:contentTypeVersion="11" ma:contentTypeDescription="Creare un nuovo documento." ma:contentTypeScope="" ma:versionID="cb8ac1ee353ceed18dfd66c39612718d">
  <xsd:schema xmlns:xsd="http://www.w3.org/2001/XMLSchema" xmlns:xs="http://www.w3.org/2001/XMLSchema" xmlns:p="http://schemas.microsoft.com/office/2006/metadata/properties" xmlns:ns2="99393faf-adc5-4494-9a70-0a363a705e45" xmlns:ns3="6ae35a75-674c-48a8-9c9f-72ad2a4b7b96" targetNamespace="http://schemas.microsoft.com/office/2006/metadata/properties" ma:root="true" ma:fieldsID="afd1f74a822f6b46dced15cd231e4044" ns2:_="" ns3:_="">
    <xsd:import namespace="99393faf-adc5-4494-9a70-0a363a705e45"/>
    <xsd:import namespace="6ae35a75-674c-48a8-9c9f-72ad2a4b7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93faf-adc5-4494-9a70-0a363a705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e35a75-674c-48a8-9c9f-72ad2a4b7b9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33922A-21CF-48A1-A66E-3FC28F031B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C05167-A969-4759-AE60-C9069A8A6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93faf-adc5-4494-9a70-0a363a705e45"/>
    <ds:schemaRef ds:uri="6ae35a75-674c-48a8-9c9f-72ad2a4b7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873569-1915-4FA5-A05A-956980B0DAED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6ae35a75-674c-48a8-9c9f-72ad2a4b7b96"/>
    <ds:schemaRef ds:uri="99393faf-adc5-4494-9a70-0a363a705e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</TotalTime>
  <Words>2705</Words>
  <Application>Microsoft Office PowerPoint</Application>
  <PresentationFormat>Widescreen</PresentationFormat>
  <Paragraphs>464</Paragraphs>
  <Slides>48</Slides>
  <Notes>48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Pasquali</dc:creator>
  <cp:lastModifiedBy>Dario Pasquali</cp:lastModifiedBy>
  <cp:revision>160</cp:revision>
  <dcterms:created xsi:type="dcterms:W3CDTF">2019-05-30T10:02:14Z</dcterms:created>
  <dcterms:modified xsi:type="dcterms:W3CDTF">2020-05-18T15:58:27Z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0x01010011EF888D89028B48BC289BAF8BF20804</vt:lpwstr>
  </property>
</Properties>
</file>