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6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62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5" Type="http://schemas.openxmlformats.org/officeDocument/2006/relationships/image" Target="../media/image17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7.xml"/><Relationship Id="rId7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emf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Exercises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And one of the two states is measured, i.e. y is one of the two states (as known from physics)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architecture that is consistent 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 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5785663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1" i="1" strike="sngStrike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CH" sz="2400" b="1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sz="2400" dirty="0"/>
                  <a:t>(since water overflows from upper tank, there is actually a direct tern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5785663" cy="6001643"/>
              </a:xfrm>
              <a:prstGeom prst="rect">
                <a:avLst/>
              </a:prstGeom>
              <a:blipFill>
                <a:blip r:embed="rId3"/>
                <a:stretch>
                  <a:fillRect l="-1532" r="-196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33400" y="1753897"/>
            <a:ext cx="4974182" cy="4069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903FD-1140-9663-CC76-510DD33F4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62" y="1705121"/>
            <a:ext cx="5386054" cy="4166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specify to the optimizer that we are optimizing</a:t>
                </a:r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DCA627-BFBE-E4B3-3B8D-F72D2C39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610"/>
          <a:stretch/>
        </p:blipFill>
        <p:spPr>
          <a:xfrm>
            <a:off x="1887105" y="871377"/>
            <a:ext cx="6591877" cy="1317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DA420A-7877-B4C5-4C0A-C4F91D8EB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46" r="114" b="28856"/>
          <a:stretch/>
        </p:blipFill>
        <p:spPr>
          <a:xfrm>
            <a:off x="1748559" y="2873005"/>
            <a:ext cx="6584373" cy="13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1" y="2110941"/>
            <a:ext cx="7772400" cy="875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5C9209-E253-0C09-6D44-80C500F1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1" y="3548166"/>
            <a:ext cx="7772400" cy="1426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D50FEF-0A39-ECB5-72EC-E875F8F24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1" y="952997"/>
            <a:ext cx="7772400" cy="898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401" y="5371821"/>
            <a:ext cx="7772400" cy="7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26884</TotalTime>
  <Words>708</Words>
  <Application>Microsoft Macintosh PowerPoint</Application>
  <PresentationFormat>Widescreen</PresentationFormat>
  <Paragraphs>173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755</cp:revision>
  <dcterms:created xsi:type="dcterms:W3CDTF">2023-03-08T09:24:31Z</dcterms:created>
  <dcterms:modified xsi:type="dcterms:W3CDTF">2024-04-16T11:28:16Z</dcterms:modified>
</cp:coreProperties>
</file>