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em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emf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image" Target="../media/image21.png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618363" y="1752998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01D60-EE1D-C94D-BCD2-011BFE71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2581" y="1656345"/>
            <a:ext cx="3678923" cy="3173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158FAC-9E6C-CFE1-8932-9484294D4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9" y="5073415"/>
            <a:ext cx="3059087" cy="12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 and returns a batch of simulated states (B, T, n_x)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may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61563F-55F0-89E8-21C7-A1761EFA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21" y="3518471"/>
            <a:ext cx="8216114" cy="1891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8A2C6-9A85-8DD3-31EE-FF8610B0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21" y="1328340"/>
            <a:ext cx="6280150" cy="11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continuous/discrete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 (=hidden, unobserved)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 (=external/exogenous variable, covariate)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engineer/researcher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77" y="1642188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classic RNNs (Elman RNN, LSTM) 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B1C7E997-7463-2BE6-301B-6547454CA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624573" cy="10973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F1987F9B-01D4-E32A-2809-CF06DE62B8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316992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742A0-6837-EA89-92D2-120E5F176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4485" y="3523847"/>
            <a:ext cx="3960552" cy="1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published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stick with it for the exercise session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reasons, methods 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10BAA61-4168-9C72-DB9F-081FDC80C7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5" y="1588462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DEA1D1EC-6181-64E4-494B-1C13BAE6B9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9" y="1588462"/>
            <a:ext cx="2994001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92305" y="1520757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FCCE4A-2560-642C-E06F-E862DE921BA7}"/>
              </a:ext>
            </a:extLst>
          </p:cNvPr>
          <p:cNvSpPr txBox="1"/>
          <p:nvPr/>
        </p:nvSpPr>
        <p:spPr>
          <a:xfrm>
            <a:off x="3346450" y="-79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468-8265-B07C-8EBD-A9BBBDC57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9799" y="2622377"/>
            <a:ext cx="3403601" cy="14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(length-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Initialize from arbitrary (ZERO) state and discard a few initial samples from the loss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as a baseline in </a:t>
                </a:r>
                <a:r>
                  <a:rPr lang="it-CH" sz="1400" dirty="0"/>
                  <a:t>M.Forgione, M.Mejari, and D.Piga, </a:t>
                </a:r>
                <a:r>
                  <a:rPr lang="it-CH" sz="1400" dirty="0">
                    <a:hlinkClick r:id="rId4"/>
                  </a:rPr>
                  <a:t>Learning neural state-space models: do we need a state estimator?</a:t>
                </a:r>
                <a:r>
                  <a:rPr lang="it-CH" sz="1400" dirty="0"/>
                  <a:t>, 2022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Very simple, yet effective when the system memory is short  (wrt sequence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5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6291180" cy="3363450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1" y="404954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/>
  <p:tag name="IGUANATEXSIZE" val="24"/>
  <p:tag name="IGUANATEXCURSOR" val="43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/>
  <p:tag name="IGUANATEXSIZE" val="24"/>
  <p:tag name="IGUANATEXCURSOR" val="43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/>
  <p:tag name="IGUANATEXSIZE" val="24"/>
  <p:tag name="IGUANATEXCURSOR" val="49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/>
  <p:tag name="IGUANATEXSIZE" val="24"/>
  <p:tag name="IGUANATEXCURSOR" val="46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27012</TotalTime>
  <Words>1142</Words>
  <Application>Microsoft Macintosh PowerPoint</Application>
  <PresentationFormat>Widescreen</PresentationFormat>
  <Paragraphs>257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760</cp:revision>
  <dcterms:created xsi:type="dcterms:W3CDTF">2023-03-08T09:24:31Z</dcterms:created>
  <dcterms:modified xsi:type="dcterms:W3CDTF">2024-04-20T15:05:50Z</dcterms:modified>
</cp:coreProperties>
</file>