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2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16.04.24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5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618363" y="1752998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01D60-EE1D-C94D-BCD2-011BFE71F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0713" y="1752998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 and returns a batch of simulated states (B, T, n_x)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</a:t>
                </a:r>
                <a:r>
                  <a:rPr lang="it-CH" sz="2000" dirty="0">
                    <a:highlight>
                      <a:srgbClr val="C0C0C0"/>
                    </a:highlight>
                  </a:rPr>
                  <a:t>batch_x_sim</a:t>
                </a:r>
                <a:r>
                  <a:rPr lang="it-CH" sz="2000" dirty="0"/>
                  <a:t>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may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DCA627-BFBE-E4B3-3B8D-F72D2C39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610"/>
          <a:stretch/>
        </p:blipFill>
        <p:spPr>
          <a:xfrm>
            <a:off x="1822450" y="1287013"/>
            <a:ext cx="6591877" cy="1317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61563F-55F0-89E8-21C7-A1761EFA5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50" y="3518471"/>
            <a:ext cx="7772400" cy="17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discrete/continuous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 (=hidden, unobserved)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engineer/researcher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77" y="1671735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standard deep-learning RNNs (Elman, LSTM, GRU), focus 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Reduced-order models that are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76B43E82-80C8-EB57-936C-6DC24EE979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467808" cy="109735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A4CC3EF9-2D5B-10AC-6D5D-843735917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24993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published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reasons, methods 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CH" sz="2000" dirty="0"/>
          </a:p>
          <a:p>
            <a:endParaRPr lang="it-CH" sz="2000" b="1" dirty="0"/>
          </a:p>
          <a:p>
            <a:endParaRPr lang="it-CH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Initialize from arbitrary (ZERO) state and discard a few initial samples from the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Described as a baseline in </a:t>
            </a:r>
            <a:r>
              <a:rPr lang="it-CH" sz="1400" dirty="0"/>
              <a:t>M.Forgione, M.Mejari, and D.Piga, </a:t>
            </a:r>
            <a:r>
              <a:rPr lang="it-CH" sz="1400" dirty="0">
                <a:hlinkClick r:id="rId4"/>
              </a:rPr>
              <a:t>Learning neural state-space models: do we need a state estimator?</a:t>
            </a:r>
            <a:r>
              <a:rPr lang="it-CH" sz="1400" dirty="0"/>
              <a:t>, 2022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Very simple, yet effective when the system memory is short  wrt sequence length m</a:t>
            </a:r>
          </a:p>
          <a:p>
            <a:endParaRPr lang="it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5767179" cy="3083304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1" y="376379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1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_\theta(z) &amp;= W_3 \sigma(W_2\sigma(W_1 z + b_1) + b_2) + b_3\\&#10;z &amp;= [x \;u]^\top\\&#10;\theta &amp;= \mathrm{vec}(W_1, W_2, W_3, b_1, b_2, b_3)&#10;\end{align*}&#10;&#10;\end{document}"/>
  <p:tag name="IGUANATEXSIZE" val="24"/>
  <p:tag name="IGUANATEXCURSOR" val="52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7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26840</TotalTime>
  <Words>1128</Words>
  <Application>Microsoft Macintosh PowerPoint</Application>
  <PresentationFormat>Widescreen</PresentationFormat>
  <Paragraphs>254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731</cp:revision>
  <dcterms:created xsi:type="dcterms:W3CDTF">2023-03-08T09:24:31Z</dcterms:created>
  <dcterms:modified xsi:type="dcterms:W3CDTF">2024-04-16T16:21:47Z</dcterms:modified>
</cp:coreProperties>
</file>