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8" r:id="rId1"/>
  </p:sldMasterIdLst>
  <p:notesMasterIdLst>
    <p:notesMasterId r:id="rId3"/>
  </p:notesMasterIdLst>
  <p:handoutMasterIdLst>
    <p:handoutMasterId r:id="rId4"/>
  </p:handoutMasterIdLst>
  <p:sldIdLst>
    <p:sldId id="587" r:id="rId2"/>
  </p:sldIdLst>
  <p:sldSz cx="2519363" cy="1800225"/>
  <p:notesSz cx="7099300" cy="102235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648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123398" algn="l" rtl="0" eaLnBrk="0" fontAlgn="base" hangingPunct="0">
      <a:spcBef>
        <a:spcPct val="0"/>
      </a:spcBef>
      <a:spcAft>
        <a:spcPct val="0"/>
      </a:spcAft>
      <a:defRPr sz="648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246797" algn="l" rtl="0" eaLnBrk="0" fontAlgn="base" hangingPunct="0">
      <a:spcBef>
        <a:spcPct val="0"/>
      </a:spcBef>
      <a:spcAft>
        <a:spcPct val="0"/>
      </a:spcAft>
      <a:defRPr sz="648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370195" algn="l" rtl="0" eaLnBrk="0" fontAlgn="base" hangingPunct="0">
      <a:spcBef>
        <a:spcPct val="0"/>
      </a:spcBef>
      <a:spcAft>
        <a:spcPct val="0"/>
      </a:spcAft>
      <a:defRPr sz="648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493593" algn="l" rtl="0" eaLnBrk="0" fontAlgn="base" hangingPunct="0">
      <a:spcBef>
        <a:spcPct val="0"/>
      </a:spcBef>
      <a:spcAft>
        <a:spcPct val="0"/>
      </a:spcAft>
      <a:defRPr sz="648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616991" algn="l" defTabSz="246797" rtl="0" eaLnBrk="1" latinLnBrk="0" hangingPunct="1">
      <a:defRPr sz="648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740390" algn="l" defTabSz="246797" rtl="0" eaLnBrk="1" latinLnBrk="0" hangingPunct="1">
      <a:defRPr sz="648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863788" algn="l" defTabSz="246797" rtl="0" eaLnBrk="1" latinLnBrk="0" hangingPunct="1">
      <a:defRPr sz="648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987186" algn="l" defTabSz="246797" rtl="0" eaLnBrk="1" latinLnBrk="0" hangingPunct="1">
      <a:defRPr sz="648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6" userDrawn="1">
          <p15:clr>
            <a:srgbClr val="A4A3A4"/>
          </p15:clr>
        </p15:guide>
        <p15:guide id="2" pos="7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08080"/>
    <a:srgbClr val="606060"/>
    <a:srgbClr val="663300"/>
    <a:srgbClr val="009900"/>
    <a:srgbClr val="FF9900"/>
    <a:srgbClr val="FF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7294" autoAdjust="0"/>
  </p:normalViewPr>
  <p:slideViewPr>
    <p:cSldViewPr showGuides="1">
      <p:cViewPr>
        <p:scale>
          <a:sx n="118" d="100"/>
          <a:sy n="118" d="100"/>
        </p:scale>
        <p:origin x="-798" y="66"/>
      </p:cViewPr>
      <p:guideLst>
        <p:guide orient="horz" pos="996"/>
        <p:guide pos="7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41" d="100"/>
          <a:sy n="41" d="100"/>
        </p:scale>
        <p:origin x="-1459" y="-67"/>
      </p:cViewPr>
      <p:guideLst>
        <p:guide orient="horz" pos="3220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40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9" tIns="47169" rIns="94339" bIns="4716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9388" y="0"/>
            <a:ext cx="309721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9" tIns="47169" rIns="94339" bIns="4716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5663"/>
            <a:ext cx="30940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9" tIns="47169" rIns="94339" bIns="4716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9388" y="9745663"/>
            <a:ext cx="309721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9" tIns="47169" rIns="94339" bIns="4716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0A22C8-AA81-47F4-8327-8D225E8EFD37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78125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9" tIns="47169" rIns="94339" bIns="4716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9" tIns="47169" rIns="94339" bIns="4716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9950" y="766763"/>
            <a:ext cx="5362575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6163"/>
            <a:ext cx="52070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9" tIns="47169" rIns="94339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9" tIns="47169" rIns="94339" bIns="4716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9" tIns="47169" rIns="94339" bIns="4716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3E402F-2DC4-48ED-9955-F4412AC0958B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14786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24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23398" algn="l" rtl="0" eaLnBrk="0" fontAlgn="base" hangingPunct="0">
      <a:spcBef>
        <a:spcPct val="30000"/>
      </a:spcBef>
      <a:spcAft>
        <a:spcPct val="0"/>
      </a:spcAft>
      <a:defRPr sz="324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46797" algn="l" rtl="0" eaLnBrk="0" fontAlgn="base" hangingPunct="0">
      <a:spcBef>
        <a:spcPct val="30000"/>
      </a:spcBef>
      <a:spcAft>
        <a:spcPct val="0"/>
      </a:spcAft>
      <a:defRPr sz="324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370195" algn="l" rtl="0" eaLnBrk="0" fontAlgn="base" hangingPunct="0">
      <a:spcBef>
        <a:spcPct val="30000"/>
      </a:spcBef>
      <a:spcAft>
        <a:spcPct val="0"/>
      </a:spcAft>
      <a:defRPr sz="324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493593" algn="l" rtl="0" eaLnBrk="0" fontAlgn="base" hangingPunct="0">
      <a:spcBef>
        <a:spcPct val="30000"/>
      </a:spcBef>
      <a:spcAft>
        <a:spcPct val="0"/>
      </a:spcAft>
      <a:defRPr sz="324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616991" algn="l" defTabSz="246797" rtl="0" eaLnBrk="1" latinLnBrk="0" hangingPunct="1">
      <a:defRPr sz="324" kern="1200">
        <a:solidFill>
          <a:schemeClr val="tx1"/>
        </a:solidFill>
        <a:latin typeface="+mn-lt"/>
        <a:ea typeface="+mn-ea"/>
        <a:cs typeface="+mn-cs"/>
      </a:defRPr>
    </a:lvl6pPr>
    <a:lvl7pPr marL="740390" algn="l" defTabSz="246797" rtl="0" eaLnBrk="1" latinLnBrk="0" hangingPunct="1">
      <a:defRPr sz="324" kern="1200">
        <a:solidFill>
          <a:schemeClr val="tx1"/>
        </a:solidFill>
        <a:latin typeface="+mn-lt"/>
        <a:ea typeface="+mn-ea"/>
        <a:cs typeface="+mn-cs"/>
      </a:defRPr>
    </a:lvl7pPr>
    <a:lvl8pPr marL="863788" algn="l" defTabSz="246797" rtl="0" eaLnBrk="1" latinLnBrk="0" hangingPunct="1">
      <a:defRPr sz="324" kern="1200">
        <a:solidFill>
          <a:schemeClr val="tx1"/>
        </a:solidFill>
        <a:latin typeface="+mn-lt"/>
        <a:ea typeface="+mn-ea"/>
        <a:cs typeface="+mn-cs"/>
      </a:defRPr>
    </a:lvl8pPr>
    <a:lvl9pPr marL="987186" algn="l" defTabSz="246797" rtl="0" eaLnBrk="1" latinLnBrk="0" hangingPunct="1">
      <a:defRPr sz="3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EBC352-4EBF-4612-BA42-0750571A694C}" type="slidenum"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altLang="en-US" sz="13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6763"/>
            <a:ext cx="5362575" cy="3833812"/>
          </a:xfrm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922" tIns="47961" rIns="95922" bIns="47961"/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40616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52" y="559236"/>
            <a:ext cx="2141459" cy="385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905" y="1020127"/>
            <a:ext cx="1763554" cy="4600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0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0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0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40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A3CAA-0276-4954-9D44-20547434DFCD}" type="datetimeFigureOut">
              <a:rPr lang="en-US"/>
              <a:pPr>
                <a:defRPr/>
              </a:pPr>
              <a:t>9/6/2019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4AE67-C28E-4A24-A1EB-622E7241895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5420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7AF57-F606-414A-8EE9-128186340A6D}" type="datetimeFigureOut">
              <a:rPr lang="en-US"/>
              <a:pPr>
                <a:defRPr/>
              </a:pPr>
              <a:t>9/6/2019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BBF7C3-BA7A-4BCE-B389-ED97CFBAF6A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7205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6538" y="72093"/>
            <a:ext cx="566857" cy="153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968" y="72093"/>
            <a:ext cx="1658581" cy="153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0DF50-7512-486D-9C3E-BBECCAAC38E0}" type="datetimeFigureOut">
              <a:rPr lang="en-US"/>
              <a:pPr>
                <a:defRPr/>
              </a:pPr>
              <a:t>9/6/2019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8ED46-7E22-415E-94A2-C556274B8A1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119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25968" y="72093"/>
            <a:ext cx="2267427" cy="153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968" y="1639371"/>
            <a:ext cx="587851" cy="12501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0783" y="1639371"/>
            <a:ext cx="797798" cy="12501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05544" y="1639371"/>
            <a:ext cx="587851" cy="125016"/>
          </a:xfrm>
        </p:spPr>
        <p:txBody>
          <a:bodyPr/>
          <a:lstStyle>
            <a:lvl1pPr>
              <a:defRPr/>
            </a:lvl1pPr>
          </a:lstStyle>
          <a:p>
            <a:fld id="{26EAB37F-26D6-47C3-B8E9-7EBA3DF66C9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8075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A9E11-2258-4EAC-AC84-E7757284A71A}" type="datetimeFigureOut">
              <a:rPr lang="en-US"/>
              <a:pPr>
                <a:defRPr/>
              </a:pPr>
              <a:t>9/6/2019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FC3FD-4143-4699-893A-E263CDFF1F8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283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12" y="1156811"/>
            <a:ext cx="2141459" cy="357545"/>
          </a:xfrm>
        </p:spPr>
        <p:txBody>
          <a:bodyPr anchor="t"/>
          <a:lstStyle>
            <a:lvl1pPr algn="l">
              <a:defRPr sz="105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012" y="763012"/>
            <a:ext cx="2141459" cy="393799"/>
          </a:xfrm>
        </p:spPr>
        <p:txBody>
          <a:bodyPr anchor="b"/>
          <a:lstStyle>
            <a:lvl1pPr marL="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2BE51-F292-4BFF-87F6-EE16F35BE36E}" type="datetimeFigureOut">
              <a:rPr lang="en-US"/>
              <a:pPr>
                <a:defRPr/>
              </a:pPr>
              <a:t>9/6/2019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17F86-165E-434D-B91E-1D26859F109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7716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8" y="420053"/>
            <a:ext cx="1112719" cy="1188065"/>
          </a:xfrm>
        </p:spPr>
        <p:txBody>
          <a:bodyPr/>
          <a:lstStyle>
            <a:lvl1pPr>
              <a:defRPr sz="735"/>
            </a:lvl1pPr>
            <a:lvl2pPr>
              <a:defRPr sz="630"/>
            </a:lvl2pPr>
            <a:lvl3pPr>
              <a:defRPr sz="525"/>
            </a:lvl3pPr>
            <a:lvl4pPr>
              <a:defRPr sz="472"/>
            </a:lvl4pPr>
            <a:lvl5pPr>
              <a:defRPr sz="472"/>
            </a:lvl5pPr>
            <a:lvl6pPr>
              <a:defRPr sz="472"/>
            </a:lvl6pPr>
            <a:lvl7pPr>
              <a:defRPr sz="472"/>
            </a:lvl7pPr>
            <a:lvl8pPr>
              <a:defRPr sz="472"/>
            </a:lvl8pPr>
            <a:lvl9pPr>
              <a:defRPr sz="47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676" y="420053"/>
            <a:ext cx="1112719" cy="1188065"/>
          </a:xfrm>
        </p:spPr>
        <p:txBody>
          <a:bodyPr/>
          <a:lstStyle>
            <a:lvl1pPr>
              <a:defRPr sz="735"/>
            </a:lvl1pPr>
            <a:lvl2pPr>
              <a:defRPr sz="630"/>
            </a:lvl2pPr>
            <a:lvl3pPr>
              <a:defRPr sz="525"/>
            </a:lvl3pPr>
            <a:lvl4pPr>
              <a:defRPr sz="472"/>
            </a:lvl4pPr>
            <a:lvl5pPr>
              <a:defRPr sz="472"/>
            </a:lvl5pPr>
            <a:lvl6pPr>
              <a:defRPr sz="472"/>
            </a:lvl6pPr>
            <a:lvl7pPr>
              <a:defRPr sz="472"/>
            </a:lvl7pPr>
            <a:lvl8pPr>
              <a:defRPr sz="472"/>
            </a:lvl8pPr>
            <a:lvl9pPr>
              <a:defRPr sz="47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98C91-B0C7-4CC4-8869-F340C7EFC4AA}" type="datetimeFigureOut">
              <a:rPr lang="en-US"/>
              <a:pPr>
                <a:defRPr/>
              </a:pPr>
              <a:t>9/6/2019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27805-F9B9-4077-931D-F78AF07FB3E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9026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402967"/>
            <a:ext cx="1113156" cy="167938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570905"/>
            <a:ext cx="1113156" cy="1037213"/>
          </a:xfrm>
        </p:spPr>
        <p:txBody>
          <a:bodyPr/>
          <a:lstStyle>
            <a:lvl1pPr>
              <a:defRPr sz="630"/>
            </a:lvl1pPr>
            <a:lvl2pPr>
              <a:defRPr sz="525"/>
            </a:lvl2pPr>
            <a:lvl3pPr>
              <a:defRPr sz="472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9802" y="402967"/>
            <a:ext cx="1113593" cy="167938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9802" y="570905"/>
            <a:ext cx="1113593" cy="1037213"/>
          </a:xfrm>
        </p:spPr>
        <p:txBody>
          <a:bodyPr/>
          <a:lstStyle>
            <a:lvl1pPr>
              <a:defRPr sz="630"/>
            </a:lvl1pPr>
            <a:lvl2pPr>
              <a:defRPr sz="525"/>
            </a:lvl2pPr>
            <a:lvl3pPr>
              <a:defRPr sz="472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CFB59-A315-477B-9D56-881B005292D5}" type="datetimeFigureOut">
              <a:rPr lang="en-US"/>
              <a:pPr>
                <a:defRPr/>
              </a:pPr>
              <a:t>9/6/2019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A2F838-2733-4BE5-B91D-1C279889D89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2399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B14C8-E901-4114-94B4-77B0F92EA420}" type="datetimeFigureOut">
              <a:rPr lang="en-US"/>
              <a:pPr>
                <a:defRPr/>
              </a:pPr>
              <a:t>9/6/2019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6148A-91FD-4CD7-AD88-44B93420580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3271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AB123-6F93-4683-BC29-052F1CE2FB05}" type="datetimeFigureOut">
              <a:rPr lang="en-US"/>
              <a:pPr>
                <a:defRPr/>
              </a:pPr>
              <a:t>9/6/2019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5E020-9F77-41FA-90A7-76291D9972D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5150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71676"/>
            <a:ext cx="828853" cy="305038"/>
          </a:xfrm>
        </p:spPr>
        <p:txBody>
          <a:bodyPr anchor="b"/>
          <a:lstStyle>
            <a:lvl1pPr algn="l">
              <a:defRPr sz="525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001" y="71676"/>
            <a:ext cx="1408394" cy="1536442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376714"/>
            <a:ext cx="828853" cy="1231404"/>
          </a:xfrm>
        </p:spPr>
        <p:txBody>
          <a:bodyPr/>
          <a:lstStyle>
            <a:lvl1pPr marL="0" indent="0">
              <a:buNone/>
              <a:defRPr sz="368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B3D9F-B4BC-4061-9E12-FC6CD731501B}" type="datetimeFigureOut">
              <a:rPr lang="en-US"/>
              <a:pPr>
                <a:defRPr/>
              </a:pPr>
              <a:t>9/6/2019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BACAC-BDFD-4543-A24E-75D65BACF72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2882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1260157"/>
            <a:ext cx="1511618" cy="148769"/>
          </a:xfrm>
        </p:spPr>
        <p:txBody>
          <a:bodyPr anchor="b"/>
          <a:lstStyle>
            <a:lvl1pPr algn="l">
              <a:defRPr sz="525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813" y="160853"/>
            <a:ext cx="1511618" cy="1080135"/>
          </a:xfrm>
        </p:spPr>
        <p:txBody>
          <a:bodyPr rtlCol="0">
            <a:normAutofit/>
          </a:bodyPr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408926"/>
            <a:ext cx="1511618" cy="211276"/>
          </a:xfrm>
        </p:spPr>
        <p:txBody>
          <a:bodyPr/>
          <a:lstStyle>
            <a:lvl1pPr marL="0" indent="0">
              <a:buNone/>
              <a:defRPr sz="368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26AF2-E408-4A2F-84FF-93CA6BF11C23}" type="datetimeFigureOut">
              <a:rPr lang="en-US"/>
              <a:pPr>
                <a:defRPr/>
              </a:pPr>
              <a:t>9/6/2019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6EE5D-1156-4F9A-BEA3-9E92F748085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8506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125968" y="72092"/>
            <a:ext cx="2267427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5968" y="420053"/>
            <a:ext cx="2267427" cy="118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968" y="1668542"/>
            <a:ext cx="5878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315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A7C684-0C88-4F34-9204-125C10066676}" type="datetimeFigureOut">
              <a:rPr lang="en-US"/>
              <a:pPr>
                <a:defRPr/>
              </a:pPr>
              <a:t>9/6/2019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0783" y="1668542"/>
            <a:ext cx="79779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315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5544" y="1668542"/>
            <a:ext cx="587851" cy="9584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15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46771D4-A568-4182-9C4B-E37987B2E6E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55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55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55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55">
          <a:solidFill>
            <a:schemeClr val="tx1"/>
          </a:solidFill>
          <a:latin typeface="Calibri" pitchFamily="34" charset="0"/>
        </a:defRPr>
      </a:lvl5pPr>
      <a:lvl6pPr marL="120015" algn="ctr" rtl="0" fontAlgn="base">
        <a:spcBef>
          <a:spcPct val="0"/>
        </a:spcBef>
        <a:spcAft>
          <a:spcPct val="0"/>
        </a:spcAft>
        <a:defRPr sz="1155">
          <a:solidFill>
            <a:schemeClr val="tx1"/>
          </a:solidFill>
          <a:latin typeface="Calibri" pitchFamily="34" charset="0"/>
        </a:defRPr>
      </a:lvl6pPr>
      <a:lvl7pPr marL="240030" algn="ctr" rtl="0" fontAlgn="base">
        <a:spcBef>
          <a:spcPct val="0"/>
        </a:spcBef>
        <a:spcAft>
          <a:spcPct val="0"/>
        </a:spcAft>
        <a:defRPr sz="1155">
          <a:solidFill>
            <a:schemeClr val="tx1"/>
          </a:solidFill>
          <a:latin typeface="Calibri" pitchFamily="34" charset="0"/>
        </a:defRPr>
      </a:lvl7pPr>
      <a:lvl8pPr marL="360045" algn="ctr" rtl="0" fontAlgn="base">
        <a:spcBef>
          <a:spcPct val="0"/>
        </a:spcBef>
        <a:spcAft>
          <a:spcPct val="0"/>
        </a:spcAft>
        <a:defRPr sz="1155">
          <a:solidFill>
            <a:schemeClr val="tx1"/>
          </a:solidFill>
          <a:latin typeface="Calibri" pitchFamily="34" charset="0"/>
        </a:defRPr>
      </a:lvl8pPr>
      <a:lvl9pPr marL="480060" algn="ctr" rtl="0" fontAlgn="base">
        <a:spcBef>
          <a:spcPct val="0"/>
        </a:spcBef>
        <a:spcAft>
          <a:spcPct val="0"/>
        </a:spcAft>
        <a:defRPr sz="1155">
          <a:solidFill>
            <a:schemeClr val="tx1"/>
          </a:solidFill>
          <a:latin typeface="Calibri" pitchFamily="34" charset="0"/>
        </a:defRPr>
      </a:lvl9pPr>
    </p:titleStyle>
    <p:bodyStyle>
      <a:lvl1pPr marL="90011" indent="-9001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195024" indent="-7500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735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5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5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spcBef>
          <a:spcPct val="20000"/>
        </a:spcBef>
        <a:buFont typeface="Arial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spcBef>
          <a:spcPct val="20000"/>
        </a:spcBef>
        <a:buFont typeface="Arial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spcBef>
          <a:spcPct val="20000"/>
        </a:spcBef>
        <a:buFont typeface="Arial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spcBef>
          <a:spcPct val="20000"/>
        </a:spcBef>
        <a:buFont typeface="Arial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1.png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08020" y="250031"/>
            <a:ext cx="1171813" cy="1162645"/>
            <a:chOff x="2996" y="504"/>
            <a:chExt cx="2812" cy="2790"/>
          </a:xfrm>
        </p:grpSpPr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2996" y="504"/>
            <a:ext cx="2812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" name="CorelPhotoPaint.Image.8" r:id="rId4" imgW="48960" imgH="67680" progId="CorelPhotoPaint.Image.8">
                    <p:embed/>
                  </p:oleObj>
                </mc:Choice>
                <mc:Fallback>
                  <p:oleObj name="CorelPhotoPaint.Image.8" r:id="rId4" imgW="48960" imgH="67680" progId="CorelPhotoPaint.Image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7927" b="84196"/>
                        <a:stretch>
                          <a:fillRect/>
                        </a:stretch>
                      </p:blipFill>
                      <p:spPr bwMode="auto">
                        <a:xfrm>
                          <a:off x="2996" y="504"/>
                          <a:ext cx="2812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9"/>
            <p:cNvGraphicFramePr>
              <a:graphicFrameLocks noChangeAspect="1"/>
            </p:cNvGraphicFramePr>
            <p:nvPr/>
          </p:nvGraphicFramePr>
          <p:xfrm>
            <a:off x="2996" y="3024"/>
            <a:ext cx="281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" name="CorelPhotoPaint.Image.8" r:id="rId6" imgW="48960" imgH="67680" progId="CorelPhotoPaint.Image.8">
                    <p:embed/>
                  </p:oleObj>
                </mc:Choice>
                <mc:Fallback>
                  <p:oleObj name="CorelPhotoPaint.Image.8" r:id="rId6" imgW="48960" imgH="67680" progId="CorelPhotoPaint.Image.8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71954" b="21187"/>
                        <a:stretch>
                          <a:fillRect/>
                        </a:stretch>
                      </p:blipFill>
                      <p:spPr bwMode="auto">
                        <a:xfrm>
                          <a:off x="2996" y="3024"/>
                          <a:ext cx="281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308020" y="516731"/>
            <a:ext cx="1172230" cy="637580"/>
            <a:chOff x="2996" y="1144"/>
            <a:chExt cx="2813" cy="1530"/>
          </a:xfrm>
        </p:grpSpPr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2997" y="1144"/>
            <a:ext cx="2812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" name="CorelPhotoPaint.Image.8" r:id="rId7" imgW="48960" imgH="67680" progId="CorelPhotoPaint.Image.8">
                    <p:embed/>
                  </p:oleObj>
                </mc:Choice>
                <mc:Fallback>
                  <p:oleObj name="CorelPhotoPaint.Image.8" r:id="rId7" imgW="48960" imgH="67680" progId="CorelPhotoPaint.Image.8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24211" b="68141"/>
                        <a:stretch>
                          <a:fillRect/>
                        </a:stretch>
                      </p:blipFill>
                      <p:spPr bwMode="auto">
                        <a:xfrm>
                          <a:off x="2997" y="1144"/>
                          <a:ext cx="2812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2996" y="2352"/>
            <a:ext cx="2812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" name="CorelPhotoPaint.Image.8" r:id="rId8" imgW="48960" imgH="67680" progId="CorelPhotoPaint.Image.8">
                    <p:embed/>
                  </p:oleObj>
                </mc:Choice>
                <mc:Fallback>
                  <p:oleObj name="CorelPhotoPaint.Image.8" r:id="rId8" imgW="48960" imgH="67680" progId="CorelPhotoPaint.Image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54881" b="36937"/>
                        <a:stretch>
                          <a:fillRect/>
                        </a:stretch>
                      </p:blipFill>
                      <p:spPr bwMode="auto">
                        <a:xfrm>
                          <a:off x="2996" y="2352"/>
                          <a:ext cx="2812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305103" y="120015"/>
            <a:ext cx="1174730" cy="1696045"/>
            <a:chOff x="2989" y="192"/>
            <a:chExt cx="2819" cy="4070"/>
          </a:xfrm>
        </p:grpSpPr>
        <p:grpSp>
          <p:nvGrpSpPr>
            <p:cNvPr id="1116" name="Group 9"/>
            <p:cNvGrpSpPr>
              <a:grpSpLocks/>
            </p:cNvGrpSpPr>
            <p:nvPr/>
          </p:nvGrpSpPr>
          <p:grpSpPr bwMode="auto">
            <a:xfrm>
              <a:off x="2989" y="192"/>
              <a:ext cx="2819" cy="4070"/>
              <a:chOff x="2989" y="192"/>
              <a:chExt cx="2819" cy="4070"/>
            </a:xfrm>
          </p:grpSpPr>
          <p:grpSp>
            <p:nvGrpSpPr>
              <p:cNvPr id="1118" name="Group 10"/>
              <p:cNvGrpSpPr>
                <a:grpSpLocks/>
              </p:cNvGrpSpPr>
              <p:nvPr/>
            </p:nvGrpSpPr>
            <p:grpSpPr bwMode="auto">
              <a:xfrm>
                <a:off x="2989" y="192"/>
                <a:ext cx="2819" cy="3918"/>
                <a:chOff x="2989" y="192"/>
                <a:chExt cx="2819" cy="3918"/>
              </a:xfrm>
            </p:grpSpPr>
            <p:grpSp>
              <p:nvGrpSpPr>
                <p:cNvPr id="1122" name="Group 11"/>
                <p:cNvGrpSpPr>
                  <a:grpSpLocks/>
                </p:cNvGrpSpPr>
                <p:nvPr/>
              </p:nvGrpSpPr>
              <p:grpSpPr bwMode="auto">
                <a:xfrm>
                  <a:off x="2989" y="497"/>
                  <a:ext cx="2819" cy="3613"/>
                  <a:chOff x="2989" y="497"/>
                  <a:chExt cx="2819" cy="3613"/>
                </a:xfrm>
              </p:grpSpPr>
              <p:graphicFrame>
                <p:nvGraphicFramePr>
                  <p:cNvPr id="1028" name="Object 4"/>
                  <p:cNvGraphicFramePr>
                    <a:graphicFrameLocks noChangeAspect="1"/>
                  </p:cNvGraphicFramePr>
                  <p:nvPr/>
                </p:nvGraphicFramePr>
                <p:xfrm>
                  <a:off x="2989" y="3577"/>
                  <a:ext cx="2812" cy="53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37" name="CorelPhotoPaint.Image.8" r:id="rId9" imgW="48960" imgH="67680" progId="CorelPhotoPaint.Image.8">
                          <p:embed/>
                        </p:oleObj>
                      </mc:Choice>
                      <mc:Fallback>
                        <p:oleObj name="CorelPhotoPaint.Image.8" r:id="rId9" imgW="48960" imgH="67680" progId="CorelPhotoPaint.Image.8">
                          <p:embed/>
                          <p:pic>
                            <p:nvPicPr>
                              <p:cNvPr id="0" name="Object 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 t="86458"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89" y="3577"/>
                                <a:ext cx="2812" cy="53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029" name="Object 5"/>
                  <p:cNvGraphicFramePr>
                    <a:graphicFrameLocks noChangeAspect="1"/>
                  </p:cNvGraphicFramePr>
                  <p:nvPr/>
                </p:nvGraphicFramePr>
                <p:xfrm>
                  <a:off x="2996" y="1760"/>
                  <a:ext cx="2812" cy="2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38" name="CorelPhotoPaint.Image.8" r:id="rId10" imgW="48960" imgH="67680" progId="CorelPhotoPaint.Image.8">
                          <p:embed/>
                        </p:oleObj>
                      </mc:Choice>
                      <mc:Fallback>
                        <p:oleObj name="CorelPhotoPaint.Image.8" r:id="rId10" imgW="48960" imgH="67680" progId="CorelPhotoPaint.Image.8">
                          <p:embed/>
                          <p:pic>
                            <p:nvPicPr>
                              <p:cNvPr id="0" name="Object 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 t="40041" b="52541"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96" y="1760"/>
                                <a:ext cx="2812" cy="29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123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92" y="499"/>
                    <a:ext cx="0" cy="3093"/>
                  </a:xfrm>
                  <a:prstGeom prst="line">
                    <a:avLst/>
                  </a:prstGeom>
                  <a:noFill/>
                  <a:ln w="22225">
                    <a:solidFill>
                      <a:srgbClr val="FF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AU" sz="170"/>
                  </a:p>
                </p:txBody>
              </p:sp>
              <p:sp>
                <p:nvSpPr>
                  <p:cNvPr id="1124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63" y="497"/>
                    <a:ext cx="0" cy="3096"/>
                  </a:xfrm>
                  <a:prstGeom prst="line">
                    <a:avLst/>
                  </a:prstGeom>
                  <a:noFill/>
                  <a:ln w="22225">
                    <a:solidFill>
                      <a:srgbClr val="FF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AU" sz="170"/>
                  </a:p>
                </p:txBody>
              </p:sp>
            </p:grpSp>
            <p:graphicFrame>
              <p:nvGraphicFramePr>
                <p:cNvPr id="1027" name="Object 3"/>
                <p:cNvGraphicFramePr>
                  <a:graphicFrameLocks noChangeAspect="1"/>
                </p:cNvGraphicFramePr>
                <p:nvPr/>
              </p:nvGraphicFramePr>
              <p:xfrm>
                <a:off x="2996" y="192"/>
                <a:ext cx="2812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9" name="CorelPhotoPaint.Image.8" r:id="rId11" imgW="48960" imgH="67680" progId="CorelPhotoPaint.Image.8">
                        <p:embed/>
                      </p:oleObj>
                    </mc:Choice>
                    <mc:Fallback>
                      <p:oleObj name="CorelPhotoPaint.Image.8" r:id="rId11" imgW="48960" imgH="67680" progId="CorelPhotoPaint.Image.8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b="91461"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96" y="192"/>
                              <a:ext cx="2812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119" name="Text Box 17"/>
              <p:cNvSpPr txBox="1">
                <a:spLocks noChangeArrowheads="1"/>
              </p:cNvSpPr>
              <p:nvPr/>
            </p:nvSpPr>
            <p:spPr bwMode="auto">
              <a:xfrm>
                <a:off x="3504" y="3798"/>
                <a:ext cx="443" cy="4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AU" altLang="en-US" sz="63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0" name="Text Box 18"/>
              <p:cNvSpPr txBox="1">
                <a:spLocks noChangeArrowheads="1"/>
              </p:cNvSpPr>
              <p:nvPr/>
            </p:nvSpPr>
            <p:spPr bwMode="auto">
              <a:xfrm>
                <a:off x="4916" y="3777"/>
                <a:ext cx="443" cy="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AU" altLang="en-US" sz="578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1" name="Text Box 19"/>
              <p:cNvSpPr txBox="1">
                <a:spLocks noChangeArrowheads="1"/>
              </p:cNvSpPr>
              <p:nvPr/>
            </p:nvSpPr>
            <p:spPr bwMode="auto">
              <a:xfrm>
                <a:off x="4244" y="3808"/>
                <a:ext cx="443" cy="4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AU" altLang="en-US" sz="63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17" name="Text Box 20"/>
            <p:cNvSpPr txBox="1">
              <a:spLocks noChangeArrowheads="1"/>
            </p:cNvSpPr>
            <p:nvPr/>
          </p:nvSpPr>
          <p:spPr bwMode="auto">
            <a:xfrm>
              <a:off x="4322" y="3610"/>
              <a:ext cx="524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de-DE" altLang="en-US" sz="63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500 ms</a:t>
              </a:r>
            </a:p>
          </p:txBody>
        </p:sp>
      </p:grpSp>
      <p:grpSp>
        <p:nvGrpSpPr>
          <p:cNvPr id="1037" name="Group 21"/>
          <p:cNvGrpSpPr>
            <a:grpSpLocks/>
          </p:cNvGrpSpPr>
          <p:nvPr/>
        </p:nvGrpSpPr>
        <p:grpSpPr bwMode="auto">
          <a:xfrm>
            <a:off x="59531" y="340042"/>
            <a:ext cx="1308080" cy="961787"/>
            <a:chOff x="29" y="178"/>
            <a:chExt cx="3139" cy="2308"/>
          </a:xfrm>
        </p:grpSpPr>
        <p:grpSp>
          <p:nvGrpSpPr>
            <p:cNvPr id="1104" name="Group 22"/>
            <p:cNvGrpSpPr>
              <a:grpSpLocks/>
            </p:cNvGrpSpPr>
            <p:nvPr/>
          </p:nvGrpSpPr>
          <p:grpSpPr bwMode="auto">
            <a:xfrm>
              <a:off x="29" y="178"/>
              <a:ext cx="3139" cy="2308"/>
              <a:chOff x="29" y="178"/>
              <a:chExt cx="3139" cy="2308"/>
            </a:xfrm>
          </p:grpSpPr>
          <p:grpSp>
            <p:nvGrpSpPr>
              <p:cNvPr id="1108" name="Group 23"/>
              <p:cNvGrpSpPr>
                <a:grpSpLocks/>
              </p:cNvGrpSpPr>
              <p:nvPr/>
            </p:nvGrpSpPr>
            <p:grpSpPr bwMode="auto">
              <a:xfrm>
                <a:off x="29" y="178"/>
                <a:ext cx="3139" cy="2308"/>
                <a:chOff x="29" y="178"/>
                <a:chExt cx="3139" cy="2308"/>
              </a:xfrm>
            </p:grpSpPr>
            <p:graphicFrame>
              <p:nvGraphicFramePr>
                <p:cNvPr id="1026" name="Object 2"/>
                <p:cNvGraphicFramePr>
                  <a:graphicFrameLocks noChangeAspect="1"/>
                </p:cNvGraphicFramePr>
                <p:nvPr/>
              </p:nvGraphicFramePr>
              <p:xfrm>
                <a:off x="29" y="178"/>
                <a:ext cx="3139" cy="2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40" name="CorelPhotoPaint.Image.8" r:id="rId12" imgW="5233426" imgH="3665227" progId="CorelPhotoPaint.Image.8">
                        <p:embed/>
                      </p:oleObj>
                    </mc:Choice>
                    <mc:Fallback>
                      <p:oleObj name="CorelPhotoPaint.Image.8" r:id="rId12" imgW="5233426" imgH="3665227" progId="CorelPhotoPaint.Image.8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" y="178"/>
                              <a:ext cx="3139" cy="2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12" name="Rectangle 25"/>
                <p:cNvSpPr>
                  <a:spLocks noChangeArrowheads="1"/>
                </p:cNvSpPr>
                <p:nvPr/>
              </p:nvSpPr>
              <p:spPr bwMode="auto">
                <a:xfrm>
                  <a:off x="462" y="1899"/>
                  <a:ext cx="0" cy="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AU" altLang="en-US" sz="63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3" name="Rectangle 26"/>
                <p:cNvSpPr>
                  <a:spLocks noChangeArrowheads="1"/>
                </p:cNvSpPr>
                <p:nvPr/>
              </p:nvSpPr>
              <p:spPr bwMode="auto">
                <a:xfrm rot="21480000">
                  <a:off x="1149" y="1758"/>
                  <a:ext cx="47" cy="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AU" altLang="en-US" sz="63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4" name="Rectangle 27"/>
                <p:cNvSpPr>
                  <a:spLocks noChangeArrowheads="1"/>
                </p:cNvSpPr>
                <p:nvPr/>
              </p:nvSpPr>
              <p:spPr bwMode="auto">
                <a:xfrm>
                  <a:off x="1054" y="2253"/>
                  <a:ext cx="144" cy="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AU" altLang="en-US" sz="63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5" name="Rectangle 28"/>
                <p:cNvSpPr>
                  <a:spLocks noChangeArrowheads="1"/>
                </p:cNvSpPr>
                <p:nvPr/>
              </p:nvSpPr>
              <p:spPr bwMode="auto">
                <a:xfrm>
                  <a:off x="1174" y="2073"/>
                  <a:ext cx="144" cy="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AU" altLang="en-US" sz="63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09" name="Group 29"/>
              <p:cNvGrpSpPr>
                <a:grpSpLocks/>
              </p:cNvGrpSpPr>
              <p:nvPr/>
            </p:nvGrpSpPr>
            <p:grpSpPr bwMode="auto">
              <a:xfrm>
                <a:off x="2496" y="1559"/>
                <a:ext cx="50" cy="621"/>
                <a:chOff x="2496" y="1559"/>
                <a:chExt cx="50" cy="621"/>
              </a:xfrm>
            </p:grpSpPr>
            <p:sp>
              <p:nvSpPr>
                <p:cNvPr id="1110" name="Rectangle 30"/>
                <p:cNvSpPr>
                  <a:spLocks noChangeArrowheads="1"/>
                </p:cNvSpPr>
                <p:nvPr/>
              </p:nvSpPr>
              <p:spPr bwMode="auto">
                <a:xfrm>
                  <a:off x="2499" y="1559"/>
                  <a:ext cx="47" cy="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AU" altLang="en-US" sz="63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1" name="Rectangle 31"/>
                <p:cNvSpPr>
                  <a:spLocks noChangeArrowheads="1"/>
                </p:cNvSpPr>
                <p:nvPr/>
              </p:nvSpPr>
              <p:spPr bwMode="auto">
                <a:xfrm>
                  <a:off x="2496" y="1947"/>
                  <a:ext cx="0" cy="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AU" altLang="en-US" sz="63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105" name="Rectangle 32"/>
            <p:cNvSpPr>
              <a:spLocks noChangeArrowheads="1"/>
            </p:cNvSpPr>
            <p:nvPr/>
          </p:nvSpPr>
          <p:spPr bwMode="auto">
            <a:xfrm>
              <a:off x="1921" y="1771"/>
              <a:ext cx="0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AU" altLang="en-US" sz="63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6" name="Rectangle 33"/>
            <p:cNvSpPr>
              <a:spLocks noChangeArrowheads="1"/>
            </p:cNvSpPr>
            <p:nvPr/>
          </p:nvSpPr>
          <p:spPr bwMode="auto">
            <a:xfrm>
              <a:off x="1921" y="2228"/>
              <a:ext cx="0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AU" altLang="en-US" sz="63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7" name="Rectangle 34"/>
            <p:cNvSpPr>
              <a:spLocks noChangeArrowheads="1"/>
            </p:cNvSpPr>
            <p:nvPr/>
          </p:nvSpPr>
          <p:spPr bwMode="auto">
            <a:xfrm>
              <a:off x="1897" y="2094"/>
              <a:ext cx="0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AU" altLang="en-US" sz="63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294560" y="600075"/>
            <a:ext cx="1185148" cy="520065"/>
            <a:chOff x="564" y="1488"/>
            <a:chExt cx="2844" cy="1248"/>
          </a:xfrm>
        </p:grpSpPr>
        <p:sp>
          <p:nvSpPr>
            <p:cNvPr id="1099" name="Oval 36"/>
            <p:cNvSpPr>
              <a:spLocks noChangeArrowheads="1"/>
            </p:cNvSpPr>
            <p:nvPr/>
          </p:nvSpPr>
          <p:spPr bwMode="auto">
            <a:xfrm>
              <a:off x="564" y="1924"/>
              <a:ext cx="1932" cy="327"/>
            </a:xfrm>
            <a:prstGeom prst="ellipse">
              <a:avLst/>
            </a:prstGeom>
            <a:solidFill>
              <a:srgbClr val="0000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AU" altLang="en-US" sz="63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00" name="Group 37"/>
            <p:cNvGrpSpPr>
              <a:grpSpLocks/>
            </p:cNvGrpSpPr>
            <p:nvPr/>
          </p:nvGrpSpPr>
          <p:grpSpPr bwMode="auto">
            <a:xfrm>
              <a:off x="3072" y="1488"/>
              <a:ext cx="336" cy="1248"/>
              <a:chOff x="3072" y="1488"/>
              <a:chExt cx="336" cy="1248"/>
            </a:xfrm>
          </p:grpSpPr>
          <p:sp>
            <p:nvSpPr>
              <p:cNvPr id="1101" name="Line 38"/>
              <p:cNvSpPr>
                <a:spLocks noChangeShapeType="1"/>
              </p:cNvSpPr>
              <p:nvPr/>
            </p:nvSpPr>
            <p:spPr bwMode="auto">
              <a:xfrm>
                <a:off x="3072" y="1488"/>
                <a:ext cx="336" cy="0"/>
              </a:xfrm>
              <a:prstGeom prst="line">
                <a:avLst/>
              </a:prstGeom>
              <a:noFill/>
              <a:ln w="1270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AU" sz="170"/>
              </a:p>
            </p:txBody>
          </p:sp>
          <p:sp>
            <p:nvSpPr>
              <p:cNvPr id="1102" name="Line 39"/>
              <p:cNvSpPr>
                <a:spLocks noChangeShapeType="1"/>
              </p:cNvSpPr>
              <p:nvPr/>
            </p:nvSpPr>
            <p:spPr bwMode="auto">
              <a:xfrm>
                <a:off x="3072" y="2736"/>
                <a:ext cx="336" cy="0"/>
              </a:xfrm>
              <a:prstGeom prst="line">
                <a:avLst/>
              </a:prstGeom>
              <a:noFill/>
              <a:ln w="1270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AU" sz="170"/>
              </a:p>
            </p:txBody>
          </p:sp>
          <p:sp>
            <p:nvSpPr>
              <p:cNvPr id="1103" name="Line 40"/>
              <p:cNvSpPr>
                <a:spLocks noChangeShapeType="1"/>
              </p:cNvSpPr>
              <p:nvPr/>
            </p:nvSpPr>
            <p:spPr bwMode="auto">
              <a:xfrm>
                <a:off x="3072" y="2093"/>
                <a:ext cx="336" cy="0"/>
              </a:xfrm>
              <a:prstGeom prst="line">
                <a:avLst/>
              </a:prstGeom>
              <a:noFill/>
              <a:ln w="1270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AU" sz="170"/>
              </a:p>
            </p:txBody>
          </p:sp>
        </p:grp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538757" y="781348"/>
            <a:ext cx="940118" cy="136268"/>
            <a:chOff x="1150" y="1923"/>
            <a:chExt cx="2256" cy="327"/>
          </a:xfrm>
        </p:grpSpPr>
        <p:sp>
          <p:nvSpPr>
            <p:cNvPr id="1097" name="Oval 42"/>
            <p:cNvSpPr>
              <a:spLocks noChangeArrowheads="1"/>
            </p:cNvSpPr>
            <p:nvPr/>
          </p:nvSpPr>
          <p:spPr bwMode="auto">
            <a:xfrm>
              <a:off x="1150" y="1923"/>
              <a:ext cx="754" cy="327"/>
            </a:xfrm>
            <a:prstGeom prst="ellipse">
              <a:avLst/>
            </a:prstGeom>
            <a:solidFill>
              <a:srgbClr val="33CC33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AU" altLang="en-US" sz="63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8" name="Line 43"/>
            <p:cNvSpPr>
              <a:spLocks noChangeShapeType="1"/>
            </p:cNvSpPr>
            <p:nvPr/>
          </p:nvSpPr>
          <p:spPr bwMode="auto">
            <a:xfrm>
              <a:off x="3070" y="2103"/>
              <a:ext cx="336" cy="0"/>
            </a:xfrm>
            <a:prstGeom prst="line">
              <a:avLst/>
            </a:prstGeom>
            <a:noFill/>
            <a:ln w="1270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AU" sz="170"/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292060" y="600075"/>
            <a:ext cx="1187648" cy="520065"/>
            <a:chOff x="558" y="1488"/>
            <a:chExt cx="2850" cy="1248"/>
          </a:xfrm>
        </p:grpSpPr>
        <p:sp>
          <p:nvSpPr>
            <p:cNvPr id="1094" name="AutoShape 45"/>
            <p:cNvSpPr>
              <a:spLocks noChangeArrowheads="1"/>
            </p:cNvSpPr>
            <p:nvPr/>
          </p:nvSpPr>
          <p:spPr bwMode="auto">
            <a:xfrm>
              <a:off x="558" y="2040"/>
              <a:ext cx="1928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9 w 21600"/>
                <a:gd name="T25" fmla="*/ 3166 h 21600"/>
                <a:gd name="T26" fmla="*/ 18441 w 21600"/>
                <a:gd name="T27" fmla="*/ 1843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621" y="10800"/>
                  </a:moveTo>
                  <a:cubicBezTo>
                    <a:pt x="6621" y="13108"/>
                    <a:pt x="8492" y="14979"/>
                    <a:pt x="10800" y="14979"/>
                  </a:cubicBezTo>
                  <a:cubicBezTo>
                    <a:pt x="13108" y="14979"/>
                    <a:pt x="14979" y="13108"/>
                    <a:pt x="14979" y="10800"/>
                  </a:cubicBezTo>
                  <a:cubicBezTo>
                    <a:pt x="14979" y="8492"/>
                    <a:pt x="13108" y="6621"/>
                    <a:pt x="10800" y="6621"/>
                  </a:cubicBezTo>
                  <a:cubicBezTo>
                    <a:pt x="8492" y="6621"/>
                    <a:pt x="6621" y="8492"/>
                    <a:pt x="6621" y="10800"/>
                  </a:cubicBez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AU" sz="170"/>
            </a:p>
          </p:txBody>
        </p:sp>
        <p:sp>
          <p:nvSpPr>
            <p:cNvPr id="1095" name="Line 46"/>
            <p:cNvSpPr>
              <a:spLocks noChangeShapeType="1"/>
            </p:cNvSpPr>
            <p:nvPr/>
          </p:nvSpPr>
          <p:spPr bwMode="auto">
            <a:xfrm>
              <a:off x="3072" y="1488"/>
              <a:ext cx="336" cy="0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AU" sz="170"/>
            </a:p>
          </p:txBody>
        </p:sp>
        <p:sp>
          <p:nvSpPr>
            <p:cNvPr id="1096" name="Line 47"/>
            <p:cNvSpPr>
              <a:spLocks noChangeShapeType="1"/>
            </p:cNvSpPr>
            <p:nvPr/>
          </p:nvSpPr>
          <p:spPr bwMode="auto">
            <a:xfrm>
              <a:off x="3072" y="2736"/>
              <a:ext cx="336" cy="0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AU" sz="170"/>
            </a:p>
          </p:txBody>
        </p:sp>
      </p:grpSp>
      <p:sp>
        <p:nvSpPr>
          <p:cNvPr id="7217" name="Oval 49"/>
          <p:cNvSpPr>
            <a:spLocks noChangeArrowheads="1"/>
          </p:cNvSpPr>
          <p:nvPr/>
        </p:nvSpPr>
        <p:spPr bwMode="auto">
          <a:xfrm>
            <a:off x="652522" y="806767"/>
            <a:ext cx="84177" cy="83344"/>
          </a:xfrm>
          <a:prstGeom prst="ellipse">
            <a:avLst/>
          </a:prstGeom>
          <a:solidFill>
            <a:srgbClr val="FF9900"/>
          </a:solidFill>
          <a:ln w="1905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AU" altLang="en-US" sz="63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50"/>
          <p:cNvGrpSpPr>
            <a:grpSpLocks/>
          </p:cNvGrpSpPr>
          <p:nvPr/>
        </p:nvGrpSpPr>
        <p:grpSpPr bwMode="auto">
          <a:xfrm>
            <a:off x="129540" y="804684"/>
            <a:ext cx="1127224" cy="88761"/>
            <a:chOff x="197" y="1293"/>
            <a:chExt cx="2705" cy="213"/>
          </a:xfrm>
        </p:grpSpPr>
        <p:sp>
          <p:nvSpPr>
            <p:cNvPr id="1092" name="Oval 51"/>
            <p:cNvSpPr>
              <a:spLocks noChangeArrowheads="1"/>
            </p:cNvSpPr>
            <p:nvPr/>
          </p:nvSpPr>
          <p:spPr bwMode="auto">
            <a:xfrm>
              <a:off x="197" y="1293"/>
              <a:ext cx="202" cy="202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AU" altLang="en-US" sz="63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3" name="Oval 52"/>
            <p:cNvSpPr>
              <a:spLocks noChangeArrowheads="1"/>
            </p:cNvSpPr>
            <p:nvPr/>
          </p:nvSpPr>
          <p:spPr bwMode="auto">
            <a:xfrm>
              <a:off x="2700" y="1304"/>
              <a:ext cx="202" cy="202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AU" altLang="en-US" sz="63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335399" y="804684"/>
            <a:ext cx="718007" cy="87094"/>
            <a:chOff x="691" y="1293"/>
            <a:chExt cx="1723" cy="209"/>
          </a:xfrm>
        </p:grpSpPr>
        <p:sp>
          <p:nvSpPr>
            <p:cNvPr id="1090" name="Oval 54"/>
            <p:cNvSpPr>
              <a:spLocks noChangeArrowheads="1"/>
            </p:cNvSpPr>
            <p:nvPr/>
          </p:nvSpPr>
          <p:spPr bwMode="auto">
            <a:xfrm>
              <a:off x="691" y="1293"/>
              <a:ext cx="202" cy="202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AU" altLang="en-US" sz="63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1" name="Oval 55"/>
            <p:cNvSpPr>
              <a:spLocks noChangeArrowheads="1"/>
            </p:cNvSpPr>
            <p:nvPr/>
          </p:nvSpPr>
          <p:spPr bwMode="auto">
            <a:xfrm>
              <a:off x="2212" y="1300"/>
              <a:ext cx="202" cy="202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AU" altLang="en-US" sz="63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44" name="Rectangle 56"/>
          <p:cNvSpPr>
            <a:spLocks noChangeArrowheads="1"/>
          </p:cNvSpPr>
          <p:nvPr/>
        </p:nvSpPr>
        <p:spPr bwMode="auto">
          <a:xfrm>
            <a:off x="59531" y="321571"/>
            <a:ext cx="300038" cy="96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AU" altLang="en-US" sz="63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5" name="Rectangle 57"/>
          <p:cNvSpPr>
            <a:spLocks noChangeArrowheads="1"/>
          </p:cNvSpPr>
          <p:nvPr/>
        </p:nvSpPr>
        <p:spPr bwMode="auto">
          <a:xfrm>
            <a:off x="1176337" y="158218"/>
            <a:ext cx="300038" cy="96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AU" altLang="en-US" sz="63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58"/>
          <p:cNvGrpSpPr>
            <a:grpSpLocks/>
          </p:cNvGrpSpPr>
          <p:nvPr/>
        </p:nvGrpSpPr>
        <p:grpSpPr bwMode="auto">
          <a:xfrm>
            <a:off x="286226" y="-1"/>
            <a:ext cx="813435" cy="803434"/>
            <a:chOff x="544" y="144"/>
            <a:chExt cx="1952" cy="1928"/>
          </a:xfrm>
        </p:grpSpPr>
        <p:sp>
          <p:nvSpPr>
            <p:cNvPr id="1086" name="Text Box 59"/>
            <p:cNvSpPr txBox="1">
              <a:spLocks noChangeArrowheads="1"/>
            </p:cNvSpPr>
            <p:nvPr/>
          </p:nvSpPr>
          <p:spPr bwMode="auto">
            <a:xfrm>
              <a:off x="672" y="144"/>
              <a:ext cx="155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de-DE" altLang="en-US" sz="735">
                  <a:solidFill>
                    <a:srgbClr val="C050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Receptive Field</a:t>
              </a:r>
            </a:p>
          </p:txBody>
        </p:sp>
        <p:sp>
          <p:nvSpPr>
            <p:cNvPr id="1087" name="Line 60"/>
            <p:cNvSpPr>
              <a:spLocks noChangeShapeType="1"/>
            </p:cNvSpPr>
            <p:nvPr/>
          </p:nvSpPr>
          <p:spPr bwMode="auto">
            <a:xfrm>
              <a:off x="544" y="728"/>
              <a:ext cx="0" cy="13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AU" sz="170"/>
            </a:p>
          </p:txBody>
        </p:sp>
        <p:sp>
          <p:nvSpPr>
            <p:cNvPr id="1088" name="AutoShape 61"/>
            <p:cNvSpPr>
              <a:spLocks/>
            </p:cNvSpPr>
            <p:nvPr/>
          </p:nvSpPr>
          <p:spPr bwMode="auto">
            <a:xfrm rot="16200000">
              <a:off x="1424" y="412"/>
              <a:ext cx="192" cy="327"/>
            </a:xfrm>
            <a:prstGeom prst="rightBracket">
              <a:avLst>
                <a:gd name="adj" fmla="val 8472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AU" altLang="en-US" sz="63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9" name="Line 62"/>
            <p:cNvSpPr>
              <a:spLocks noChangeShapeType="1"/>
            </p:cNvSpPr>
            <p:nvPr/>
          </p:nvSpPr>
          <p:spPr bwMode="auto">
            <a:xfrm>
              <a:off x="2496" y="720"/>
              <a:ext cx="0" cy="13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AU" sz="170"/>
            </a:p>
          </p:txBody>
        </p:sp>
      </p:grpSp>
      <p:grpSp>
        <p:nvGrpSpPr>
          <p:cNvPr id="19" name="Group 63"/>
          <p:cNvGrpSpPr>
            <a:grpSpLocks/>
          </p:cNvGrpSpPr>
          <p:nvPr/>
        </p:nvGrpSpPr>
        <p:grpSpPr bwMode="auto">
          <a:xfrm>
            <a:off x="267057" y="865108"/>
            <a:ext cx="825520" cy="875943"/>
            <a:chOff x="498" y="2124"/>
            <a:chExt cx="1981" cy="2102"/>
          </a:xfrm>
        </p:grpSpPr>
        <p:sp>
          <p:nvSpPr>
            <p:cNvPr id="1079" name="AutoShape 64"/>
            <p:cNvSpPr>
              <a:spLocks/>
            </p:cNvSpPr>
            <p:nvPr/>
          </p:nvSpPr>
          <p:spPr bwMode="auto">
            <a:xfrm rot="5400000">
              <a:off x="768" y="3734"/>
              <a:ext cx="144" cy="260"/>
            </a:xfrm>
            <a:prstGeom prst="rightBracket">
              <a:avLst>
                <a:gd name="adj" fmla="val 33333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AU" altLang="en-US" sz="63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0" name="Text Box 65"/>
            <p:cNvSpPr txBox="1">
              <a:spLocks noChangeArrowheads="1"/>
            </p:cNvSpPr>
            <p:nvPr/>
          </p:nvSpPr>
          <p:spPr bwMode="auto">
            <a:xfrm>
              <a:off x="498" y="3955"/>
              <a:ext cx="198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de-DE" altLang="en-US" sz="735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Inhibitory Surround</a:t>
              </a:r>
            </a:p>
          </p:txBody>
        </p:sp>
        <p:sp>
          <p:nvSpPr>
            <p:cNvPr id="1081" name="AutoShape 66"/>
            <p:cNvSpPr>
              <a:spLocks/>
            </p:cNvSpPr>
            <p:nvPr/>
          </p:nvSpPr>
          <p:spPr bwMode="auto">
            <a:xfrm rot="5400000">
              <a:off x="2121" y="3734"/>
              <a:ext cx="144" cy="260"/>
            </a:xfrm>
            <a:prstGeom prst="rightBracket">
              <a:avLst>
                <a:gd name="adj" fmla="val 3298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AU" altLang="en-US" sz="63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2" name="Line 67"/>
            <p:cNvSpPr>
              <a:spLocks noChangeShapeType="1"/>
            </p:cNvSpPr>
            <p:nvPr/>
          </p:nvSpPr>
          <p:spPr bwMode="auto">
            <a:xfrm flipV="1">
              <a:off x="1908" y="2124"/>
              <a:ext cx="0" cy="163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AU" sz="170"/>
            </a:p>
          </p:txBody>
        </p:sp>
        <p:sp>
          <p:nvSpPr>
            <p:cNvPr id="1083" name="Line 68"/>
            <p:cNvSpPr>
              <a:spLocks noChangeShapeType="1"/>
            </p:cNvSpPr>
            <p:nvPr/>
          </p:nvSpPr>
          <p:spPr bwMode="auto">
            <a:xfrm flipV="1">
              <a:off x="2478" y="2142"/>
              <a:ext cx="0" cy="163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AU" sz="170"/>
            </a:p>
          </p:txBody>
        </p:sp>
        <p:sp>
          <p:nvSpPr>
            <p:cNvPr id="1084" name="Line 69"/>
            <p:cNvSpPr>
              <a:spLocks noChangeShapeType="1"/>
            </p:cNvSpPr>
            <p:nvPr/>
          </p:nvSpPr>
          <p:spPr bwMode="auto">
            <a:xfrm flipV="1">
              <a:off x="1128" y="2130"/>
              <a:ext cx="0" cy="163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AU" sz="170"/>
            </a:p>
          </p:txBody>
        </p:sp>
        <p:sp>
          <p:nvSpPr>
            <p:cNvPr id="1085" name="Line 70"/>
            <p:cNvSpPr>
              <a:spLocks noChangeShapeType="1"/>
            </p:cNvSpPr>
            <p:nvPr/>
          </p:nvSpPr>
          <p:spPr bwMode="auto">
            <a:xfrm flipV="1">
              <a:off x="558" y="2124"/>
              <a:ext cx="0" cy="163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AU" sz="170"/>
            </a:p>
          </p:txBody>
        </p:sp>
      </p:grpSp>
      <p:grpSp>
        <p:nvGrpSpPr>
          <p:cNvPr id="20" name="Group 71"/>
          <p:cNvGrpSpPr>
            <a:grpSpLocks/>
          </p:cNvGrpSpPr>
          <p:nvPr/>
        </p:nvGrpSpPr>
        <p:grpSpPr bwMode="auto">
          <a:xfrm>
            <a:off x="1279684" y="1360172"/>
            <a:ext cx="208359" cy="240864"/>
            <a:chOff x="2928" y="3312"/>
            <a:chExt cx="500" cy="578"/>
          </a:xfrm>
        </p:grpSpPr>
        <p:sp>
          <p:nvSpPr>
            <p:cNvPr id="1075" name="Line 72"/>
            <p:cNvSpPr>
              <a:spLocks noChangeShapeType="1"/>
            </p:cNvSpPr>
            <p:nvPr/>
          </p:nvSpPr>
          <p:spPr bwMode="auto">
            <a:xfrm flipV="1">
              <a:off x="3092" y="3312"/>
              <a:ext cx="0" cy="3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AU" sz="170"/>
            </a:p>
          </p:txBody>
        </p:sp>
        <p:sp>
          <p:nvSpPr>
            <p:cNvPr id="1076" name="Line 73"/>
            <p:cNvSpPr>
              <a:spLocks noChangeShapeType="1"/>
            </p:cNvSpPr>
            <p:nvPr/>
          </p:nvSpPr>
          <p:spPr bwMode="auto">
            <a:xfrm flipV="1">
              <a:off x="3084" y="3677"/>
              <a:ext cx="344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AU" sz="170"/>
            </a:p>
          </p:txBody>
        </p:sp>
        <p:sp>
          <p:nvSpPr>
            <p:cNvPr id="1077" name="Text Box 74"/>
            <p:cNvSpPr txBox="1">
              <a:spLocks noChangeArrowheads="1"/>
            </p:cNvSpPr>
            <p:nvPr/>
          </p:nvSpPr>
          <p:spPr bwMode="auto">
            <a:xfrm>
              <a:off x="3316" y="3696"/>
              <a:ext cx="4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de-DE" altLang="en-US" sz="525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de-DE" altLang="en-US" sz="73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8" name="Text Box 75"/>
            <p:cNvSpPr txBox="1">
              <a:spLocks noChangeArrowheads="1"/>
            </p:cNvSpPr>
            <p:nvPr/>
          </p:nvSpPr>
          <p:spPr bwMode="auto">
            <a:xfrm>
              <a:off x="2928" y="3312"/>
              <a:ext cx="1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de-DE" altLang="en-US" sz="525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de-DE" altLang="en-US" sz="73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244" name="Text Box 76"/>
          <p:cNvSpPr txBox="1">
            <a:spLocks noChangeArrowheads="1"/>
          </p:cNvSpPr>
          <p:nvPr/>
        </p:nvSpPr>
        <p:spPr bwMode="auto">
          <a:xfrm>
            <a:off x="1684034" y="30420"/>
            <a:ext cx="581891" cy="19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de-DE" altLang="en-US" sz="63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Light-evoked </a:t>
            </a:r>
          </a:p>
          <a:p>
            <a:pPr algn="ctr"/>
            <a:r>
              <a:rPr lang="de-DE" altLang="en-US" sz="63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 potentials</a:t>
            </a:r>
          </a:p>
        </p:txBody>
      </p:sp>
      <p:sp>
        <p:nvSpPr>
          <p:cNvPr id="1050" name="Freeform 77"/>
          <p:cNvSpPr>
            <a:spLocks/>
          </p:cNvSpPr>
          <p:nvPr/>
        </p:nvSpPr>
        <p:spPr bwMode="auto">
          <a:xfrm>
            <a:off x="710446" y="675501"/>
            <a:ext cx="132933" cy="26161"/>
          </a:xfrm>
          <a:custGeom>
            <a:avLst/>
            <a:gdLst>
              <a:gd name="T0" fmla="*/ 0 w 319"/>
              <a:gd name="T1" fmla="*/ 2147483647 h 392"/>
              <a:gd name="T2" fmla="*/ 2147483647 w 319"/>
              <a:gd name="T3" fmla="*/ 2147483647 h 392"/>
              <a:gd name="T4" fmla="*/ 2147483647 w 319"/>
              <a:gd name="T5" fmla="*/ 0 h 392"/>
              <a:gd name="T6" fmla="*/ 0 w 319"/>
              <a:gd name="T7" fmla="*/ 2147483647 h 392"/>
              <a:gd name="T8" fmla="*/ 0 60000 65536"/>
              <a:gd name="T9" fmla="*/ 0 60000 65536"/>
              <a:gd name="T10" fmla="*/ 0 60000 65536"/>
              <a:gd name="T11" fmla="*/ 0 60000 65536"/>
              <a:gd name="T12" fmla="*/ 0 w 319"/>
              <a:gd name="T13" fmla="*/ 0 h 392"/>
              <a:gd name="T14" fmla="*/ 319 w 319"/>
              <a:gd name="T15" fmla="*/ 392 h 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" h="392">
                <a:moveTo>
                  <a:pt x="0" y="392"/>
                </a:moveTo>
                <a:lnTo>
                  <a:pt x="319" y="80"/>
                </a:lnTo>
                <a:lnTo>
                  <a:pt x="200" y="0"/>
                </a:lnTo>
                <a:lnTo>
                  <a:pt x="0" y="39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AU" sz="170"/>
          </a:p>
        </p:txBody>
      </p:sp>
      <p:sp>
        <p:nvSpPr>
          <p:cNvPr id="1051" name="Line 78"/>
          <p:cNvSpPr>
            <a:spLocks noChangeShapeType="1"/>
          </p:cNvSpPr>
          <p:nvPr/>
        </p:nvSpPr>
        <p:spPr bwMode="auto">
          <a:xfrm flipV="1">
            <a:off x="747117" y="504646"/>
            <a:ext cx="206276" cy="28670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AU" sz="170"/>
          </a:p>
        </p:txBody>
      </p:sp>
      <p:grpSp>
        <p:nvGrpSpPr>
          <p:cNvPr id="1052" name="Group 79"/>
          <p:cNvGrpSpPr>
            <a:grpSpLocks/>
          </p:cNvGrpSpPr>
          <p:nvPr/>
        </p:nvGrpSpPr>
        <p:grpSpPr bwMode="auto">
          <a:xfrm>
            <a:off x="952560" y="425469"/>
            <a:ext cx="367546" cy="220028"/>
            <a:chOff x="3120" y="1008"/>
            <a:chExt cx="882" cy="528"/>
          </a:xfrm>
        </p:grpSpPr>
        <p:sp>
          <p:nvSpPr>
            <p:cNvPr id="1067" name="Line 80"/>
            <p:cNvSpPr>
              <a:spLocks noChangeShapeType="1"/>
            </p:cNvSpPr>
            <p:nvPr/>
          </p:nvSpPr>
          <p:spPr bwMode="auto">
            <a:xfrm>
              <a:off x="3120" y="120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AU" sz="170"/>
            </a:p>
          </p:txBody>
        </p:sp>
        <p:sp>
          <p:nvSpPr>
            <p:cNvPr id="1068" name="Oval 81"/>
            <p:cNvSpPr>
              <a:spLocks noChangeArrowheads="1"/>
            </p:cNvSpPr>
            <p:nvPr/>
          </p:nvSpPr>
          <p:spPr bwMode="auto">
            <a:xfrm>
              <a:off x="3408" y="1036"/>
              <a:ext cx="0" cy="3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AU" altLang="en-US" sz="63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9" name="Line 82"/>
            <p:cNvSpPr>
              <a:spLocks noChangeShapeType="1"/>
            </p:cNvSpPr>
            <p:nvPr/>
          </p:nvSpPr>
          <p:spPr bwMode="auto">
            <a:xfrm flipV="1">
              <a:off x="3408" y="1008"/>
              <a:ext cx="28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AU" sz="170"/>
            </a:p>
          </p:txBody>
        </p:sp>
        <p:sp>
          <p:nvSpPr>
            <p:cNvPr id="1070" name="Line 83"/>
            <p:cNvSpPr>
              <a:spLocks noChangeShapeType="1"/>
            </p:cNvSpPr>
            <p:nvPr/>
          </p:nvSpPr>
          <p:spPr bwMode="auto">
            <a:xfrm>
              <a:off x="3930" y="1204"/>
              <a:ext cx="0" cy="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AU" sz="170"/>
            </a:p>
          </p:txBody>
        </p:sp>
        <p:sp>
          <p:nvSpPr>
            <p:cNvPr id="1071" name="Line 84"/>
            <p:cNvSpPr>
              <a:spLocks noChangeShapeType="1"/>
            </p:cNvSpPr>
            <p:nvPr/>
          </p:nvSpPr>
          <p:spPr bwMode="auto">
            <a:xfrm>
              <a:off x="3648" y="120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AU" sz="170"/>
            </a:p>
          </p:txBody>
        </p:sp>
        <p:sp>
          <p:nvSpPr>
            <p:cNvPr id="1072" name="Line 85"/>
            <p:cNvSpPr>
              <a:spLocks noChangeShapeType="1"/>
            </p:cNvSpPr>
            <p:nvPr/>
          </p:nvSpPr>
          <p:spPr bwMode="auto">
            <a:xfrm>
              <a:off x="3840" y="1440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AU" sz="170"/>
            </a:p>
          </p:txBody>
        </p:sp>
        <p:sp>
          <p:nvSpPr>
            <p:cNvPr id="1073" name="Line 86"/>
            <p:cNvSpPr>
              <a:spLocks noChangeShapeType="1"/>
            </p:cNvSpPr>
            <p:nvPr/>
          </p:nvSpPr>
          <p:spPr bwMode="auto">
            <a:xfrm>
              <a:off x="3902" y="1536"/>
              <a:ext cx="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AU" sz="170"/>
            </a:p>
          </p:txBody>
        </p:sp>
        <p:sp>
          <p:nvSpPr>
            <p:cNvPr id="1074" name="Line 87"/>
            <p:cNvSpPr>
              <a:spLocks noChangeShapeType="1"/>
            </p:cNvSpPr>
            <p:nvPr/>
          </p:nvSpPr>
          <p:spPr bwMode="auto">
            <a:xfrm>
              <a:off x="3875" y="148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AU" sz="170"/>
            </a:p>
          </p:txBody>
        </p:sp>
      </p:grpSp>
      <p:grpSp>
        <p:nvGrpSpPr>
          <p:cNvPr id="22" name="Group 88"/>
          <p:cNvGrpSpPr>
            <a:grpSpLocks/>
          </p:cNvGrpSpPr>
          <p:nvPr/>
        </p:nvGrpSpPr>
        <p:grpSpPr bwMode="auto">
          <a:xfrm>
            <a:off x="536257" y="846772"/>
            <a:ext cx="313373" cy="766346"/>
            <a:chOff x="1144" y="2080"/>
            <a:chExt cx="752" cy="1839"/>
          </a:xfrm>
        </p:grpSpPr>
        <p:sp>
          <p:nvSpPr>
            <p:cNvPr id="1063" name="AutoShape 89"/>
            <p:cNvSpPr>
              <a:spLocks/>
            </p:cNvSpPr>
            <p:nvPr/>
          </p:nvSpPr>
          <p:spPr bwMode="auto">
            <a:xfrm rot="5400000">
              <a:off x="1464" y="3214"/>
              <a:ext cx="120" cy="269"/>
            </a:xfrm>
            <a:prstGeom prst="rightBracket">
              <a:avLst>
                <a:gd name="adj" fmla="val 52778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AU" altLang="en-US" sz="63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4" name="Text Box 90"/>
            <p:cNvSpPr txBox="1">
              <a:spLocks noChangeArrowheads="1"/>
            </p:cNvSpPr>
            <p:nvPr/>
          </p:nvSpPr>
          <p:spPr bwMode="auto">
            <a:xfrm>
              <a:off x="1178" y="3376"/>
              <a:ext cx="681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de-DE" altLang="en-US" sz="263">
                  <a:solidFill>
                    <a:srgbClr val="33CC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en-US" sz="735">
                  <a:solidFill>
                    <a:srgbClr val="33CC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Exc.</a:t>
              </a:r>
            </a:p>
            <a:p>
              <a:pPr algn="ctr"/>
              <a:r>
                <a:rPr lang="de-DE" altLang="en-US" sz="735">
                  <a:solidFill>
                    <a:srgbClr val="33CC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Center</a:t>
              </a:r>
            </a:p>
          </p:txBody>
        </p:sp>
        <p:sp>
          <p:nvSpPr>
            <p:cNvPr id="1065" name="Line 91"/>
            <p:cNvSpPr>
              <a:spLocks noChangeShapeType="1"/>
            </p:cNvSpPr>
            <p:nvPr/>
          </p:nvSpPr>
          <p:spPr bwMode="auto">
            <a:xfrm>
              <a:off x="1144" y="2080"/>
              <a:ext cx="0" cy="1136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AU" sz="170"/>
            </a:p>
          </p:txBody>
        </p:sp>
        <p:sp>
          <p:nvSpPr>
            <p:cNvPr id="1066" name="Line 92"/>
            <p:cNvSpPr>
              <a:spLocks noChangeShapeType="1"/>
            </p:cNvSpPr>
            <p:nvPr/>
          </p:nvSpPr>
          <p:spPr bwMode="auto">
            <a:xfrm>
              <a:off x="1896" y="2080"/>
              <a:ext cx="0" cy="1136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AU" sz="170"/>
            </a:p>
          </p:txBody>
        </p:sp>
      </p:grpSp>
      <p:grpSp>
        <p:nvGrpSpPr>
          <p:cNvPr id="23" name="Group 93"/>
          <p:cNvGrpSpPr>
            <a:grpSpLocks/>
          </p:cNvGrpSpPr>
          <p:nvPr/>
        </p:nvGrpSpPr>
        <p:grpSpPr bwMode="auto">
          <a:xfrm>
            <a:off x="119955" y="-180023"/>
            <a:ext cx="1408093" cy="1951911"/>
            <a:chOff x="145" y="-432"/>
            <a:chExt cx="3379" cy="4684"/>
          </a:xfrm>
        </p:grpSpPr>
        <p:grpSp>
          <p:nvGrpSpPr>
            <p:cNvPr id="1055" name="Group 94"/>
            <p:cNvGrpSpPr>
              <a:grpSpLocks/>
            </p:cNvGrpSpPr>
            <p:nvPr/>
          </p:nvGrpSpPr>
          <p:grpSpPr bwMode="auto">
            <a:xfrm>
              <a:off x="145" y="-432"/>
              <a:ext cx="3340" cy="4684"/>
              <a:chOff x="145" y="-432"/>
              <a:chExt cx="3340" cy="4684"/>
            </a:xfrm>
          </p:grpSpPr>
          <p:pic>
            <p:nvPicPr>
              <p:cNvPr id="1061" name="Picture 95" descr="Gauss1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" y="-432"/>
                <a:ext cx="2993" cy="46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2" name="Rectangle 96"/>
              <p:cNvSpPr>
                <a:spLocks noChangeArrowheads="1"/>
              </p:cNvSpPr>
              <p:nvPr/>
            </p:nvSpPr>
            <p:spPr bwMode="auto">
              <a:xfrm>
                <a:off x="2910" y="3398"/>
                <a:ext cx="575" cy="4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AU" altLang="en-US" sz="63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56" name="Group 97"/>
            <p:cNvGrpSpPr>
              <a:grpSpLocks/>
            </p:cNvGrpSpPr>
            <p:nvPr/>
          </p:nvGrpSpPr>
          <p:grpSpPr bwMode="auto">
            <a:xfrm>
              <a:off x="3024" y="3360"/>
              <a:ext cx="500" cy="578"/>
              <a:chOff x="2928" y="3312"/>
              <a:chExt cx="500" cy="578"/>
            </a:xfrm>
          </p:grpSpPr>
          <p:sp>
            <p:nvSpPr>
              <p:cNvPr id="1057" name="Line 98"/>
              <p:cNvSpPr>
                <a:spLocks noChangeShapeType="1"/>
              </p:cNvSpPr>
              <p:nvPr/>
            </p:nvSpPr>
            <p:spPr bwMode="auto">
              <a:xfrm flipV="1">
                <a:off x="3092" y="3312"/>
                <a:ext cx="0" cy="36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AU" sz="170"/>
              </a:p>
            </p:txBody>
          </p:sp>
          <p:sp>
            <p:nvSpPr>
              <p:cNvPr id="1058" name="Line 99"/>
              <p:cNvSpPr>
                <a:spLocks noChangeShapeType="1"/>
              </p:cNvSpPr>
              <p:nvPr/>
            </p:nvSpPr>
            <p:spPr bwMode="auto">
              <a:xfrm flipV="1">
                <a:off x="3084" y="3677"/>
                <a:ext cx="344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AU" sz="170"/>
              </a:p>
            </p:txBody>
          </p:sp>
          <p:sp>
            <p:nvSpPr>
              <p:cNvPr id="1059" name="Text Box 100"/>
              <p:cNvSpPr txBox="1">
                <a:spLocks noChangeArrowheads="1"/>
              </p:cNvSpPr>
              <p:nvPr/>
            </p:nvSpPr>
            <p:spPr bwMode="auto">
              <a:xfrm>
                <a:off x="3316" y="3696"/>
                <a:ext cx="4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de-DE" altLang="en-US" sz="525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de-DE" altLang="en-US" sz="735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0" name="Text Box 101"/>
              <p:cNvSpPr txBox="1">
                <a:spLocks noChangeArrowheads="1"/>
              </p:cNvSpPr>
              <p:nvPr/>
            </p:nvSpPr>
            <p:spPr bwMode="auto">
              <a:xfrm>
                <a:off x="2928" y="3312"/>
                <a:ext cx="10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de-DE" altLang="en-US" sz="525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endParaRPr lang="de-DE" altLang="en-US" sz="735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7" grpId="0" animBg="1"/>
      <p:bldP spid="7244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4380</TotalTime>
  <Words>19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CorelPhotoPaint.Image.8</vt:lpstr>
      <vt:lpstr>PowerPoint Presentation</vt:lpstr>
    </vt:vector>
  </TitlesOfParts>
  <Company>MPI für Hirnforschung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Kein Folientitel</dc:title>
  <dc:creator>Protti</dc:creator>
  <cp:lastModifiedBy>dariop</cp:lastModifiedBy>
  <cp:revision>136</cp:revision>
  <cp:lastPrinted>2001-02-04T11:22:37Z</cp:lastPrinted>
  <dcterms:created xsi:type="dcterms:W3CDTF">2001-01-20T20:49:41Z</dcterms:created>
  <dcterms:modified xsi:type="dcterms:W3CDTF">2019-09-06T02:27:43Z</dcterms:modified>
</cp:coreProperties>
</file>