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702" autoAdjust="0"/>
  </p:normalViewPr>
  <p:slideViewPr>
    <p:cSldViewPr snapToGrid="0" snapToObjects="1">
      <p:cViewPr varScale="1">
        <p:scale>
          <a:sx n="122" d="100"/>
          <a:sy n="12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79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is a Neural Network?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29</cp:revision>
  <dcterms:created xsi:type="dcterms:W3CDTF">2017-07-05T17:13:12Z</dcterms:created>
  <dcterms:modified xsi:type="dcterms:W3CDTF">2017-08-29T00:17:29Z</dcterms:modified>
</cp:coreProperties>
</file>