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9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7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9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6">12400 10548 0,'18'18'16,"-18"-1"-1,0 1 1</inkml:trace>
  <inkml:trace contextRef="#ctx0" brushRef="#br0" timeOffset="43661.1218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5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9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4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6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2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4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4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4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8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3">11307 16140 0,'88'-18'0,"-35"0"15,17-17 1,-52 35-16</inkml:trace>
  <inkml:trace contextRef="#ctx0" brushRef="#br0" timeOffset="39926.1564">11324 16369 0,'53'0'15,"0"-35"-15,0-1 16</inkml:trace>
  <inkml:trace contextRef="#ctx0" brushRef="#br0" timeOffset="40513.0232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6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6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6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3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6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3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3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9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7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6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9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4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7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2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191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Vectors and matrix valued functions</vt:lpstr>
      <vt:lpstr>Logistic regression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29</cp:revision>
  <dcterms:created xsi:type="dcterms:W3CDTF">2017-06-26T01:01:06Z</dcterms:created>
  <dcterms:modified xsi:type="dcterms:W3CDTF">2017-08-21T17:16:34Z</dcterms:modified>
</cp:coreProperties>
</file>